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9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3.12.2020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37:34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4895 4611,'61'0,"-1"0,-30 0,0 0,0 0,0 0,0 0,0 0,0 0,30 0,-30 0,0 0,0 0,1 0,-1 0,0 0,0 0,0 0,0 0,0 0,0 0,31 0,-31 0,30 0,-30 0,61 0,-31 0,0 0,0 0,1 0,-31 0,30 0,30 0,-30 0,-30 0,30 0,0 0,0 0,1 0,-1 0,30 0,-29 31,-1-31,-30 0,60 0,-60 0,0 0,60 0,-60 0,30 0,-29 0,-1 0,30 0,0 0,-30 0,91 0,-91 0,30 0,0 0,1 0,-31 0,30 0,0 0,1 0,-31 0,0 0,0 0,0 0,0 0,30 30,-30-30,0 0,0 0,30 0,-30 0,0 0,31 0,-1 0,-30 0,0 0,30 0,-30 0,31 0,-31 0,0 0,0 0,0 0,0 0,0 0,0 0,0 0,30 0</inkml:trace>
  <inkml:trace contextRef="#ctx0" brushRef="#br0" timeOffset="6016.3093">21869 491,'0'60,"0"31,0-31,0 30,0 0,0-30,0 30,0 30,0-59,0 29,0-30,0 30,0 31,0-31,0 0,0 61,0-61,0 30,0-60,0 0,0 0,0 1,0 29,0-30,0-30,0 0,0 0,0 0,0 1,30-1,0-30,-30 30,30-30,-30 30,30-30,0 0,0 0,1 0,-1 30,0-30,0 0,30 0,30 0,-60 0,0 0,0 0,0 0,0 0,30 0,1 0,-31 0,30 0,-30 0,61 0,-61 0,30 0,-30 0,61 0,-31 0,-30 0,30 0,0 0,1 0,-1 0,30-30,-30 30,-30 0,30 0,-30 0,60 0,-59 0,-1 0,60 0,-60 0,30 0,-29 0,-1 0,30 0,-30 0,30 0,-30 0,30 0,-30 0,0 0,0 0,30 0,1 0,-31 0,0 0,30 0,-30 0,0 0,0 0,1 0,-31-30,0 0,30 0,-30-31,0 31,30-30,-30 0,0-30,30 29,-30 1,0-60,0 60,0 30,0-30,30 0,-30 30,0-30,0-31,0 31,30-30,-30 30,0 29,30-29,-30 30,0-30,0-30,0 29,0 31,0 0,0-30,0 30,0 0,0-30,0 30,0-30,0 30,0 0,0 0,0 0,-30 30,0 0,30-30,-30 30,0 0,30-30,-30 30,0-30,-1 30,1-31,0 31,-30 0,30-30,0 30,-31 0,31-30,0 30,0 0,0 0,0 0,0 0,30-30,-60 30,30-30,0 30,-30 0,0 0,30 0,-31-30,-29 0,30 30,-1-30,1 30,30 0,-30 0,0 0,0 0,0-30,0 30,-31 0,31 0,-30-31,30 31,-31 0,-90 0,91 0,30 0,-31 0,1 0,30 0,0 0,0 0,-30 0,30 0,-1 0,1 0,30 0,0 0,0 0,0 0</inkml:trace>
  <inkml:trace contextRef="#ctx0" brushRef="#br0" timeOffset="8402.3202">22832 371,'0'30,"0"0,0 0,0 0,0 0,0 0,0 0,0 0,0 1,0-1,0 0,0 0,0 0,0 0,0 0,0 30,0-30,30-30,-30 60,0-30,0 0,0 0,0 0,0 0,0 0,0 31,0-31,30-30,-30 30,0 0,0 0,0 0,0 0,0 0,0 0,0 0,0 1,0-1,0 0,0 0,0 0,0 0,0 0,0 0,0 0,0 1,0-1,0 30,0-30,0 0,0 0,0 0,0 30,0-30,0 0,0 0,0 0,0 30,0-30,0 0,0 0,0 1,0-1,0 0,0 0,0 0,0 0,0 0,0 0,0 0,0 0,0 1,0-1,0 0</inkml:trace>
  <inkml:trace contextRef="#ctx0" brushRef="#br0" timeOffset="10484.2862">23885 491,'0'30,"0"0,0 0,0 31,0-31,0 0,0 30,0-30,0 0,0 0,0 0,0 0,0 30,0-30,0 0,0 0,0 0,0 0,0 0,0 0,0 1,0-1,0 0,30 0,-30 0,0 0,0 30,0-30,0 0,0 1,0-1,0 0,0 0,0 0,0 0,0 30,0-30,0 1,0-1,0 0,0 0,0 30,0-30,0 0,0 0,0 0,0 0,0 0,0 0,0 0,0 30,0-30,30-30,-30 30,0 0,0 1,0-1,0 0,0 0,0 0,0 0,0 0,0 0,0 0,0 0,0 1,0-1,0 0,31-30</inkml:trace>
  <inkml:trace contextRef="#ctx0" brushRef="#br0" timeOffset="14874.3196">21327 160,'31'0,"-1"0,0 0,0 0,0 0,0 0,0 0,0 0,0 0,0 0,0 0,0 0,0 0,0 0,0 0,0 0,1 0,-1 0,0 0,0 0,0 0,0 0,0 0,0 0,1 0,-1 0,0 0,-30 30,30-30,0 0,0 0,0 0,0 0,0 0,0 0,0 0,0 0,0 30,0-30,0 0,0 0,1 0,-1 0,0 0,0 0,0 0,0 0,0 0,0 0,1 0,-1 0,0 0,0 0,0 0,0 0,0 0,31 0,-31 0,0 0,0 0,0 0,0 0,31 0,-31 0,30 0,-30 0,30 0,-30 0,30 0,-30 0,0 0,0 0,0 0,0 0,0 0,1 0,-1 0,0 0,30 0,-30 0,30 0,1 0,-31 0,0 0,0 0,0 0,0 30,0-30,0 0,0 0,30 0,-30 0,0 0,0 0,0 0,1 0,-1 0,0 0,0 0,0 0,0 0,0 0,0 0,1 0,-1 0,0 0,0 0,30 0,-30 0,31 0,-31 0,0 0,30 0,-30 0,0 0,0 0,1 0,29 0,-30 0,0 0,0 0,0 0,0 0,0 0,0 0,0 0,0 0,0 0,0 0</inkml:trace>
  <inkml:trace contextRef="#ctx0" brushRef="#br0" timeOffset="17144.352">22170 190,'30'0,"0"0,0 0,0 30,-30 0,30-30,0 30,0-30,-30 30,30 0,-30 1,0-1,30-30,-30 30,0 0,0 0,0 0,0 0,0 0,0 0,0 1,0-1,0 0,-30 0,30 0,-30 0,30 0,0 0</inkml:trace>
  <inkml:trace contextRef="#ctx0" brushRef="#br0" timeOffset="18652.4147">22320 551,'0'30,"0"0,0 1,0 29,0-30,0 0,0 0,0 0,0 0,30-30,0 0,0 0,0 0,0-30,30 0,-29 30,-1-60,0 60,-30-30,30 30</inkml:trace>
  <inkml:trace contextRef="#ctx0" brushRef="#br0" timeOffset="21622.4559">23254 190,'30'0,"0"30,-30 0,30 0,-30 0,0 0,30-30,-30 31,0-1,0 0,0 0,0 0,0 0,0 0,0 0,0 0,0 1,0-1,0 0,0 0,0 0,0 0,-30 0,0 0,30 0,0 0,-30-30,30 30,0-90,-30 60,30-30,0-30,0 30,0 0,-31 30,31-30,-30 0,30 0,0 60,30-30,-30 30,0 0,31 0,-31 0,0 0,0 0,0 0,30-30,-30 30,30-30,0 0,0 0,0 0,0 0,0-30,0 30,0 0,-30-30,30-30,0 60,-30-30,30 30,0 0,-30-30,-30 30</inkml:trace>
  <inkml:trace contextRef="#ctx0" brushRef="#br0" timeOffset="23881.9222">24276 280,'0'30,"30"0,-30 1,0-1,0 0,0 0,0 0,0 0,0 0,0 0,0 0,0 1,0-1,0 0,-30 0,0 0,30 0,0 0,-30-30,30 30,0 0,-30-30,30-30,0 0,0 0,0 0,0 0,0 0,0 60,0 0,0 0,0 0,0 0,0 0,0 0,30-30,0 0,0 0,0-30,0 0,0 30,0 0,-30-30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38:23.9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1676 3168,'0'0,"30"0,0 0,0 0,30 0,60 0,-90 0,60 0,-59 30,29-30,-30 0,30 0,-30 0,61 0,-31 0,-30 0,30 0,0 0,0 0,0 0,30 0,-59 0,29 0,-30 0,30 0,-30 0,1 0,-1 0,0 0,0 0,0 0,0 0,30 0,1 0,-31 0,0 0,0 0,0 0,0 0,31 0,29 0,-30 0,-30 0,30 0,0 0,0 0,-30 0,0 0,61 0,-61 0,30 0,-30 0,0 0,31 0,-31 0,0 0,0 0,30 0,0 0,-30 0,0 0,30 0,-30 0,60 0,-29 0,-1 0,0 0,0 0,1 0,-31 0,30 0,30 0,-59 0,59 0,-60 0,30 0,1 0,-31 0,60 0,0 0,-60 0,30 0,0 0,0 0,31 0,-31 0,91 0,-61 0,0 0,0 0,-30 0,0 0,-30 0,31 0,-1 0,0 0,-30 0,0 0,31 0,29 0,-30 0,1-30,-1 30,0-30,0 30,1-30,-31 30,0 0,0-31,0 31,0 0,0-30,0-30,0 0,-30 30,0 0,0 0,30 0,-30 0,0 0,0 0,0 0,0 0,0 0,0-30,-30 30,0-1,30 1,-30 0,0-30,0 30,30 0,-30-30,0 60,30-30,-30-1,30 1,-30 30,-1-30,1 30,0 0,0-30,0 30,0-30,-30 30,29 0,-29-30,0 30,0-30,-1 30,-59 0,30 0,-1 0,31 0,-30 0,60 0,-30 0,30 0,-60 0,29 0,1 0,30 0,0 0,-30 0,-31-30,31 30,-90 0,60 0,0 0,29 0,-29 0,0 0,29 0,-89 0,89 0,1 0,0 0,30 0,0 0,0 0,-1 0,1 0,0 0,0 0,-30 0,30 0,-60-30,30 30,-60 0,59 0,1 0,-30 0,29 0,1 0,0 0,0 0,-30 0,30 0,0 0,0 0,-1 0,1 0,-30 0,29 0,-89 0,59 0,1 0,0 0,29 0,-29 0,30 0,-30 0,60 0,0 0,0 0,-30 0,30 0,-31 0,1 0,0 0,-31 0,31 0,30 0,-30 0,30 0,-30 0,30 0,0 0,0 0,0 30,0 0,0 0,0-30,-1 60,1-60,-30 30,30 0,0 0,30 1,-30-31,0 30,30 0,-31-30,31 30,-30-30,30 30,-30-30,30 30,-30 0,0 0,30 0,-30-30,0 30,30 1,0-1,0 0,0 0,0 0,0 0,0 0,0 0,30 30,0-30,-30 0,0 0,30-30,-30 30,30 0,-30 0,30-30,0 30,1 0,-31 0,30-30,-30 31,30-31,-30 30,30-30,0 0,-30 30,30-30,-30 30,30-30,0 0,1 0,-1 0,0 0,0 0,0 0</inkml:trace>
  <inkml:trace contextRef="#ctx0" brushRef="#br0" timeOffset="9257.918">7183 2506,'60'0,"0"0,1-30,-1 0,-30 30,0-30,0 30,0 0,0-30,0 30,-30-30,30 30,0 0,0 0,0-30,30 30,1 0,-31-30,0 30,0 0,0-30,0 30,0 0,1 0,-1 0,30 0,-30 0,0 0,0 0,0 0,0 0,0 0,0 0,0 0,0 0,0 0,0 0,1 0,-1 0,0 0,0 0,0 0,-30 30,30-30,-30 30,60-30,-29 60,29-30,-60 30,60-30,-30 31,0-1,0-60,-30 60,31-30,-31 0,30-30,-30 30,0 0,0 0,30-30,-30 30</inkml:trace>
  <inkml:trace contextRef="#ctx0" brushRef="#br0" timeOffset="14867.5902">1706 8282,'0'0,"30"0,30 0,-30 0,60 0,-60 0,30 0,-30 0,-30 30,30-30,1 0,-1 0,30 0,0 0,0 0,1 0,29 0,0 0,90 0,-89 0,29 0,-29 0,29 0,-30 0,31 0,-31 0,91 0,-91 0,30 0,-30 0,1 0,-1 0,0 0,31 0,-31 0,-30 0,0 0,0 0,-30 0,30 0,1 0,-1 0,-30 0,0 0,30 0,-29 0,-1 0,0 0,30 0,-30 0,0 0,0 0,31 0,-31 0,30 0,0 0,61 0,-31-30,0 30,0 0,0 0,1 0,-1 0,1 0,29 0,-60 0,30 0,-30 0,30 0,-29 0,-1 0,60 0,-29 0,-1 0,-30-30,31 30,-31 0,30 0,-60-31,31 31,-31 0,30 0,-30 0,0-30,0 30,0 0,30-30,-30 30,0 0,0 0,0 0,31 0,-31-30,0 30,30 0,0 0,-30 0,31-30,-31 30,0-30,0 30,0 0,0 0,0-30,0 30,0 0,0 0,0 0,0 0,0 0,0 0,1-30,-31 0,30 30,0 0,0 0,-30-30,30 30,-30-31,0 1,0 0,0 0,0 0,0 0,0 0,0 0,0 0,0-31,-30 61,0-30,0 0,0 0,-31 0,61 0,-30 30,-30 0,60-30,-30 30,0-30,0 30,0 0,30-30,-30 30,0 0,0 0,-30-30,30 30,-1 0,1-30,0 30,-30 0,0 0,30 0,-1-30,1 30,0 0,-30 0,30 0,-60-30,60 30,-30 0,0 0,30 0,-31 0,1 0,0 0,-61 0,31-30,30 30,30 0,-31 0,1 0,0 0,-30 0,-151 0,121 0,-31 0,-59 0,-1 0,61 0,-61-30,-30 30,121-30,-1 30,-30 0,61-30,30 30,0 0,0 0,-30 0,30 0,-1 0,1 0,30 0,-30 0,0-30,-31 30,-59 0,60 0,0 0,-31-31,31 31,-31 0,31 0,-61 0,91 0,30 0,0 0,0 0,0 0,-1 0,-29 0,30 0,-60 0,60 0,-30 31,30-31,-30 0,0 0,-1 0,31 30,-60-30,30 30,-1-30,1 30,0 0,-30 0,0-30,30 60,30-60,0 30,-31-30,61 30,-30-30,0 0,0 30,-30 0,30 0,-31 0,61 0,-30 0,30 0,-30 0,0 0,30 1,-30-1,30 0,0 0,0 0,0 0,0 0,0 0,30 0,0 31,-30-31,30 0,0 0,1 0,-1 0,-30 0,30-30,-30 30,30-30,0 30,0 1,0-31,-30 30,30-30,1 0,-1 30,0-30,0 0,-30 30,60-30,-30 30,0-30</inkml:trace>
  <inkml:trace contextRef="#ctx0" brushRef="#br0" timeOffset="19515.567">8356 7469,'30'0,"30"0,-30 0,31 0,-31 0,60-60,-60 60,0-30,1 0,-1 30,0 0,0 0,0 0,0 0,0 0,0 0,1 0,-1 0,0 0,0 0,-30 30,30 0,30 30,-60-30,30 0,-30 0,31 0,-1 30,-30 1,30-1,0 0,-30 0,30-30,-30 1,0-1</inkml:trace>
  <inkml:trace contextRef="#ctx0" brushRef="#br0" timeOffset="28346.0292">12118 4130,'30'0,"0"0,0 0,60 0,1 0,-31 0,0 0,-30-30,1 30,29 0,-30 0,0 0,0 0,0 0,0 0,31 0,-1 0,30-30,61 30,-61 0,0-30,0 30,-30 0,31 0,-31 0,0 0,31 0,-31 0,0 0,0 0,0 0,-30 0,30 0,0 0,1 0,-1 0,0 0,0 0,1 0,-31 0,30 0,30 30,-29-30,-31 0,0 30,60-30,-60 0,31 0,-31 30,60-30,0 0,-30 0,-30 0,0 0,30 0,-30 0,61 0,-31 0,30 30,-29-30,29 0,0 0,0 0,0 0,31 30,-31-30,-30 0,0 0,31 0,-61 0,0 0,0 0,61 0,-61 0,30 0,-30 0,30 0,31 0,-61 0,0 0,30 0,-30 0,30 0,-30 0,30 0,30 0,-29 0,-1 0,0 0,0 0,-29-30,59 30,-60 0,30 0,-30 0,0 0,0 0,0 0,0-30,0 30,30 0,31 0,-31 0,30 0,-29 0,-1-30,0 30,-30 0,61 0,-31 0,-30 0,0 0,0 0,0 0,0 0,1 0</inkml:trace>
  <inkml:trace contextRef="#ctx0" brushRef="#br0" timeOffset="44207.4837">15700 5634,'30'0,"0"0,30 0,-30 0,0 0,0 0,60 0,-30 0,91 0,-61 0,1 0,-1 0,0 0,-29 0,-31 0,30 0,61 31,-61-31,0 0,0 0,0 0,0 0,0 0,0 0,31 0,-1 0,-30 0,-30 0,1 0,29 0,0 0,0 30,-30-30,0 0,30 0,-30 0,0 0,30 0,31 0,-1 0,61 0,-61 0,31 30,-31-30,30 0,-29 30,-1-30,60 0,-30 30,-29-30,-1 0,31 0,-31 0,0 0,0 0,0 0,-30 0,-29 0,-1 0,0 0,30 0,-30 0,0 0,31 0,-1 0,30 0,-30 0,1 0,29 0,0 0,61 0,-91 0,30 0,-30 0,-30 0,60 0,-59 0,-1 0,0 0,30 0,-30 0,0 0,0 0,1 0,-1 0,30 0,0 0,0 0,30 0,30 0,-59 0,-31 0,0 0,0 0,0 0,0 0,0 0,1-30,-1 30,0 0,0 0,0 0,30 0,-30-30,1 30,59 0,-60 0,30 0,-30 0,1 0,-1 0,0 0,0 0,30 0,-30-30,30 30,0 0,-30 0,30-30,31-1,-31 31,0 0,0 0,-30 0,31 0,-31 0,0 0,0 0,0 0,30 0,0 0,-30 0,0 0,0 0,0 0,0 0,0 0,1 0,-1 0,0 0,0 0,0 0,30 0,-30 0,31 0,-31 0,0 0,0 0,0 0,61 0,-31 0,-30 0,0 0,30 0,-30 0,1 0,-1 0,0 0,30 0,-30 0,0 0,0 0,0 0,-30-30,0 0,30 0,-30 0,30-30,-30 30,30 0,-30-1,30-29,-30 30,0 0,0 0,0 0,0 0,0 0,0 0,0 0,0 0,0 0,-30 30,30-30,-60 30,30-30,0 0,-30 30,30 0,0-30,0 30,0-30,0 30,-1 0,1 0,0 0,0 0,0 0,0 0,-30 0,29 0,1 0,-30 0,30 0,0 0,-30 0,29 0,1 0,0 0,0 0,30 30,-30-30,0 0,0 0,-31 0,31 30,0 0,-30-30,0 0,30 0,0 0,0 0,0 0,0 0,-30 0,0 0,29 0,1 0,0 0,0 0,0 0,0 0,-30 0,29 0,1 0,0 30,0-30,0 0,-30 0,0 0,0 0,30 0,0 0,-30 0,30 0,-1 0,1 0,0 0,0 0,0 0,0 0,-30 0,29 0,-89 0,60 0,-31 0,31 0,0 0,-1 0,1 0,0 0,0 0,0 0,30 0,0 0,0 0,0 0,0 0,0 0,30 30,0 0,-30-30,-1 0,31 30,0 0,0 30,0-30,0 0,0 0,0 0,0 0,0 0,0 0,0 1,0-1,0 0,0 0,0 0,0 0,31-30,-31 30,0 0,0 0,30 1,-30-1,0 0,0 0,0 0</inkml:trace>
  <inkml:trace contextRef="#ctx0" brushRef="#br0" timeOffset="51607.7476">6460 6567,'30'0,"30"0,1 0,29 0,151 0,60 0,-30 0,90 0,0 0,30 0,-29 30,299-30,-329 30,28-30,-89 0,-30 0,-30 0,-60 0,29 0,-60 0,-90 0</inkml:trace>
  <inkml:trace contextRef="#ctx0" brushRef="#br0" timeOffset="56883.9098">13021 10026,'31'0,"29"0,0 0,0 0,30 0,-30 0,0 0,31 0,-61 0,0 0,30 0,0 0,1 0,29 0,-60 0,30 0,-30 0,60 0,0 30,-29-30,29 30,-30-30,-30 0,0 0,61 0,-61 0,0 0,0 0,61 0,-61 0,30 0,-30 0,30 0,1 0,-1 0,0 0,60 0,-60 0,-30 0,60 0,-60 0,1 0,-1 0,30 0,0 0,-30 0,0 0,31 0,-1 0,-30-30,30 30,30 0,-30 0,-30 0,30 0,1 0,-1-30,0 30,0 0,1 0,-1-30,-30 30,60 0,-60 0,1-30,29 30,0 0,0 0,-29 0,-1 0,30-31,-30 31,0 0,0 0,0 0,0 0,0-30,0 30,30 0,0 0,-30 0,31 0,-31 0,0 0,0 0,0 0,61 0,-61 0,0 0,0 0,0-30,0 30,0 0,30 0,-30 0,0 0,0 0,0 0,0 0,0 0,0 0,1 0,-1 0,0 0,0 0,30 0,-30 0,0 0,1 0,-1 0,0 0,0-30,0 30,0 0,0 0,31 0,-31 0,0 0,30 0,0 0,-30 0,1-30,-1 30,0 0,0-30,-30 0,30 0,0-30,0 60,-30-30,0-30,0 30,0-30,0 30,0 0,0 0,0-31,0 1,0 30,0 0,0 0,0 0,-30 0,30 0,-30 30,0 0,0 0,0 0,-31 0,31 0,-30 0,30 0,-60 0,29 0,31 0,-60 0,30 0,-1 30,31-30,0 0,-30 0,30 0,0 30,-1-30,-29 0,30 0,0 0,-60 30,60-30,0 0,0 0,-30 0,30 0,0 0,0 0,-61 0,31 0,0 0,-1 0,1 0,-30 0,0 0,-60-30,59 30,1 0,0 0,-1 0,31 0,-30 0,29 0,-29 0,30 0,30 0,-1 0,-29 0,30 0,-30-30,0 30,30 0,0 0,0 0,0-30,0 30,0 0,0 0,0 0,-1 0,-29 0,30 0,-30 0,30 0,-61 0,31 0,-30 0,0 0,30 0,-30 0,-1 0,1 0,-31 0,31 0,30 0,0 0,29 0,-29 0,30 0,0 0,-30 0,30 0,-1 0,1 0,0 0,0 0,0 0,0 0,0 0,0 0,0 0,0 0,30 30,-30-30,30 30,-60-30,30 0,0 0,-1 0,-29 0,0 0,30 0,0 0,-31 0,31 0,0 0,0 0,0 0,-30 0,30 0,0 0,30 30,-30-30,0 0,0 0,0 0,0 0,0 0,0 0,-31 0,1 0,30 0,0 30,0 0,0-30,-1 0,31 30,-60-30,30 30,0-30,30 30,-30-30,30 30,-30-30,30 31,-30-31,30 30,-31 0,31 0,0 0,0 0,31-30,-31 30,30 0,-30 0,30-30,-30 30,60 30,-30 0,0-60,-30 30,61 0,-61 0,30-30,0 60,0-60,-30 31,30-31,-30 30,30-30,0 0,-30 30,30-30,1 0,-1 30,0-30,0 0,-30 30</inkml:trace>
  <inkml:trace contextRef="#ctx0" brushRef="#br0" timeOffset="65805.6791">19281 9966,'60'0,"0"0,-30 0,1 0,-1 0,30 0,0 0,-30 0,30 0,0 0,-30 0,30 0,-30-31,61 31,-1 0,-30 0,-30 0,1 0,-1 0,0 0,0 0,60 0,31 0,-61-30,30 30,1 0,-31 0,30 0,0 0,0 0,61 0,-31 0,-29-30,29 30,-30 0,30 0,1 0,120 0,-91 0,-59 0,-31 0,30 0,-60 0,1 0,29 0,0 0,30 0,-60 0,60 0,-30 0,31 0,-1 0,-30 0,61 0,-31 0,-30 0,0 0,0 0,0 0,-30 0,0 0,31 0,-31 0,0 0,0 0,0 0,0 0,0 0,0 0,1 0,29 0,0 0,-30 0,30 0,-29 0,-1 0,30 0,-30 0,0 0,0 0,0 0,1 0,-1 0,0 0,0 0,-30 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39:43.1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1525 2727,'0'0,"30"0,0 0,0 0,61 30,-1-30,0 30,30-30,-30 30,31 0,-1 0,1 30,90-29,-91-31,-60 30,30 0,-30-30,0 30,1-30,-1 0,30 0,1 0,-31 0,30 0,-29 0,29 0,-30 0,60 0,-90 0,0 0,0 0,30 0,-30 0,31 0,-1 0,60 0,-29 0,-1 0,31 0,-31 0,0 0,-30-30,30 30,0 0,1 0,-31 0,0 0,1 0,-1 0,0 0,0-30,31 30,-1 0,0-30,0-1,0 31,-29-30,29 30,-30 0,61-30,-61 0,0 0,0 30,-29 0,29 0,0-30,-30 0,30 30,-30 0,0-30,30 30,-60-30,30 30,0-30,-30-1,0 1,30 0,-30 0,0 0,0-30,0 30,0 0,0-1,-30 31,0-60,30 30,-60-30,30 30,0 0,-90-30,60 29,-31-59,-59 60,-121-90,90 90,1-30,60 30,-61-30,0 30,61 0,-61 0,1 30,60 0,-61 0,90 0,-29 0,30 0,-1 0,-29 30,30-30,60 0,-30 0,0 0,30 0,-31 0,1 0,-30 0,-31 30,31-30,30 0,-1 0,1 30,0-30,0 30,30-30,-60 0,90 30,-60 0,30-30,-31 0,1 30,0 0,-31 0,61-30,-30 0,-30 30,29 0,31-30,-30 30,0 0,30-30,0 30,-30 0,30 0,0-30,0 0,0 30,0-30,0 31,-1-31,1 30,0 0,0-30,0 30,0 0,0-30,30 30,0 0,-30-30,30 30,-31 0,31 0,0 1,0 29,0-30,31-30,-31 30,0 0,30 0,0-30,-30 30,30-30,-30 30,30-30</inkml:trace>
  <inkml:trace contextRef="#ctx0" brushRef="#br0" timeOffset="2425.9881">6791 2365,'60'0,"1"-30,29-30,-30 0,91-30,-31-1,1 1,59 0,0 0,31 30,271-60,-242 29,31 61,1 0,-32 0,1 30,-91 0,-29 0,59 0,-119 0,29 0,30 30,30 0,1-30,-31 30,61-30,60 0,-151 0,0 0,-30 0,0 0,-29 0,29 0,-30 0</inkml:trace>
  <inkml:trace contextRef="#ctx0" brushRef="#br0" timeOffset="5130.2722">15699 3810,'31'0,"-1"0,0 0,0 0,0 0,0 0,61 0,-31 0,0 0,-30 0,0 0,30 0,-30 0,30 0,-30 0,0 0,0 0,0 0,1-31,-1 31,0 0,0 0,0 0,0-30,0 30,0-30,1 30,-1 0,0 0,-30-30,30 30,0 0,0-30,0 0,-30 0,0 0,0 0,0-1,0 1,0 0,0 0,0 0,-30 30,30-30,-30 0,-30 0,60 0,-30 0,30 0,-30 30,-1-30,-29 30,60-30,-30 30,30-30,-30 30,0-30,0 30,0 0,-31-30,31 0,0 30,0-30,0 30,0 0,0-30,0 30,30-31,-60 31,30-30,0 30,0 0,0 0,30-30,-30 30,-1 0,1 0,0 0,0 0,0 0,0 0,0 0,0 0,-1 0,-29 0,60 30,-30 0,0-30,0 0,-30 31,29-1,-29 0,30-30,30 30,-30-30,30 30,0 0,0 0,0 0,0 0,0 0,30-30,0 30,0 0,-30 0,30 0,1 0,-1 30,0-30,-30 0,30-30,0 31,0 29,0-60,0 30,1-30,-31 30,30 0,-30 0,30-30,0 0,-30 30,30-30,-30 30,30-30,0 31,0-31,-30 30,31-30</inkml:trace>
  <inkml:trace contextRef="#ctx0" brushRef="#br0" timeOffset="7950.2454">17084 3629,'30'0,"0"0,0 0,30 0,-30 0,0 0,30 0,31 0,-1 30,-30-30,1 0,-1 0,30 0,-29 0,29 0,-60 0,60 0,0 0,-60 0,0 0,0 0,61 0,-31 0,0 0,61 0,-61 0,30 0,-30 0,31 0,-31 0,30 0,-30 30,60-30,-29 0,-1 0,0 0,-29 0,-1 0,-30 0,0 0,61 0,-61 0,0 0,30 0,-30 0,30 0,-30 0,0 0,0 0,0 0,30 0,-30 0,0 0,1 0,-31-60,0 0,0-1,0 1,-31 0,31 0,0 30,0-60,0 30,0 30,0 0,0 0,0 0,-30 30,30-30,-30 0,0-1,-30 1,30 0,-30 0,-60-30,90 60,-30-30,-1 0,1 30,30-30,-30 30,-31-30,31-1,-30 31,-1 0,1 0,0 0,0 0,0 0,-1 0,31 0,0 0,30 0,0 0,-31 0,31 0,-30 0,30 0,-30 0,-1 0,1 0,0 31,0-1,0-30,-30 0,30 30,-1 0,31-30,0 0,-30 30,30 0,-30 0,-1 30,31-60,0 30,0 1,0-31,30 30,-30-30,0 30,-1 0,-29 0,60 0,-60 30,30-60,0 60,0 0,30 30,0-60,0 30,-30-30,30 1,0-1,0 0,0 0,0 0,0 0,0 0,30-30,-30 30,0-60</inkml:trace>
  <inkml:trace contextRef="#ctx0" brushRef="#br0" timeOffset="13188.4648">5918 4772,'0'0,"91"0,-61 0,30 0,31 0,-1 0,-30 0,0 0,1 0,-31 0,0 0,30 0,30 0,-30 0,0 0,0 0,-30 0,31 0,-1 0,0 0,31 0,-31 0,0 0,0 0,1 0,29 0,0 0,0 0,30 0,-60-30,31 30,-61 0,30 0,0 0,1-30,-1 30,60 0,-29 0,-1-30,-30 30,0 0,0 0,0 0,31 0,29 0,-60 0,31 0,-1 0,1 0,-31 0,-30 0,30 0,-30 0,0 0,0 0,0 0,30 0,0 0,0-31,31 31,-31 0,-30 0,61 0,-31 0,0 0,-30 0,30 0,1 0,-1 0,-30 0,0 0,0 0,30 0,-30 0,0 0,0 0,0 0,0 0,30 0,-29 0,29 0,-30 0,0 0,0 0,0 0,31 0,-31 0,30 0,0 0,-30 0,31 0,-31 0,0 0,0 0,0 0,0 0,0 0,0 0,0 0,0 0,0 0,-30-30,0-60,0 60,30-60,0 29,-30 31,0 0,0 0,0 0,0 0,0 0,0 0,0 0,0-30,0 30,0 0,0 0,-30 30,0 0,30-30,-30 30,0 0,0-60,0 60,0 0,0 0,0-30,0 30,0-30,0 30,-31 0,1 0,30 0,-30 0,-31 0,31 0,30 0,-30 0,30 0,-1 0,1 0,0 0,0 0,0 0,-30 0,30 0,0 0,0 0,0 0,0 0,0 0,0 0,0 0,-31 0,1 0,0 0,0 0,-1 0,1 0,0 0,-30 0,59 0,1 0,0 0,0 0,0 0,-30 0,0 0,30 0,-30 0,-30 30,60-30,-31 0,-29 0,-31 0,61 0,0 0,0 0,-31 0,61 0,-30 0,0 0,0 0,-30-30,60 30,0 0,0 0,-31 0,31 0,-30 0,30 0,-30 0,-1 0,1 0,0 0,30 0,-31 0,1 0,0 0,0 0,30 0,-30 0,-30 0,30 0,-31 0,1 0,30 0,-1 0,1 0,0 0,0 0,-1 0,31 0,-60-31,30 31,0 0,0-30,-30 30,60 0,-31 0,1 0,0 0,0 0,-31 0,31 0,30 0,-30 0,-1 0,-29 0,30 0,0-30,30 30,0 0,0 0,0 0,0 0,0 0,0 0,-1 0,1 0,30 30,0 0,0 1,0-1,0 0,0 0,0 0,0 0,-30 0,30 0,0 0,0 0,0 0,0 0,0 0,-30 0,30 0,0 0,0 0,0 0,0 0,30 1,-30-1,30 0,-30 0,0 0,0 0,30-30,-30 30,31-30,-31 30,30-30,0 0,-30 30,30-30,-30 30,30-30,-30 31,30-31,0 0,0 0,-30 30,30-30,0 0,0 0,0 0,0 0,0 0,0 0,1 0,-1 0,30 30,-30-30,0 0,0 0,0 0,1 0,-1 0</inkml:trace>
  <inkml:trace contextRef="#ctx0" brushRef="#br0" timeOffset="26354.1659">16753 5434,'0'0,"30"0,30-30,1 0,89 0,90-30,-119 60,-61-30,30 30,-29 0,-31 0,0 0,30 0,0 0,-30 0,1 0,-1 0,0 0,0 0,0 0,0 0,0 0</inkml:trace>
  <inkml:trace contextRef="#ctx0" brushRef="#br0" timeOffset="42835.4306">1676 9344,'30'0,"30"0,0-30,30 30,30 0,-30 0,-29 0,29 0,-30 0,1 0,29 0,0 0,61 0,-61 0,0 0,0 0,1 30,-1-30,0 0,-29 0,59 30,-60-30,1 0,29 0,-30 0,30 0,-30 0,30 0,1 0,-31 0,0 0,-30 0,0 0,0 0,31 0,-31 0,0 0,0-30,30 30,-60-30,91 0,-31 0,-60-1,60 31,-60-30,30 30,-30-30,30 30,-30-30,30 0,0 0,-30 0,0 0,30 30,-30-60,0-1,0 31,0-30,-60 0,30 0,-30 30,0-30,30 0,-30 60,60-30,-31 0,1 30,0 0,30-30,-30 30,-30 0,30-30,-61 30,31-30,0 30,-31-31,1 31,-150 0,120 0,-31-30,-60 0,0 0,61 0,0 30,59 0,-59 0,120 0,-31 0,31 0,0 0,0 0,0 0,0 0,0 30,0-30,-31 30,31 0,0 0,-30 1,30-1,0-30,0 30,0 0,0-30,-30 60,30-30,-30 30,60-30,-31 0,31 0,-30 0,0 30,0-30,30 0,0 0,-30-30,30 30,0 1,0-1,0 0,30 0,-30 0,30 0,0-30,0 60,31 0,-31-29,0-31,-30 30,30-30,0 0</inkml:trace>
  <inkml:trace contextRef="#ctx0" brushRef="#br0" timeOffset="59191.7116">10824 12472,'0'30,"0"0,30-30,30 0,31 0,-1 0,271 0,-60 0,-30 0,90 0,0 0,61 0,89 0,-89 0,300 0,-331 0,30 0,-59 0,-2 0,-89 0,61 0,-92 0,182 0,-212 0,31 0,-31 0,31 0,-60 0,60 0,-1 0,122 0,-151 0,29 0,1 0,-31 0,31 0,-30 0,-91 0,91 0,-151 0,-60-30,0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0:51.0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11255 10757,'0'-60,"0"30,0 0,0 0,0 0,-30 30,30-60,0 30,0 0,0-30,0 30,0 0,0 0,0 0,0 0,0-1,0 1,0-30,0 30,0 0,0 0,0 0,0-31,30 31,-30-30,0 0,0 30,0 0,0-30,31 29,-31 1,30 0,-30 0,0 0,0 0,30 30,-30-30,0 0,0 0,30 30,-30-30,30 0,-30 0,0 0,0 0,30 30,0-30,-30 0,0 0,30 0,-30 0,0-1,0 1,30 0,0 0,-30 0,30 30,-30-30,0 0,30 0,0 0,-30-1,30 1,-30 0,0 0,30 0,1 0,-31-30,30 60,0-60,-30 29,30 1,-30-30,30 30,-30 0,30 0,-30 0,30 30,-30-30,0 0,30 0,-30 0,31 30,-31-30,30-30,-30 30,0 0,30 30,-30-60,0 29,30-29,0 30,-30 0,30 0,-30 0,30 30,-30-60,30 29,-30 1,0 0,31 30,-31-30,0 0,30 30,-30-30,30 0,-30 0,30 0,0 0,0 30,-30-31,30 1,-30 0,30 0,-30 0,30 30,0-60,0 30,0 30,-30-30,30 0,0 30,-30-30,30 0,0 0,-30 0,31 30,-1-30,0 0,-30 0,30 30,-30-30,30 0,0-1,0 1,0 0,-30 0,31 0,-31 0,30 0,-30 0,30 30,-30-30,0-1,30 1,0 0,-30-30,30 60,-30-30,0 0,30 0,-30 0,30 0,1-1,-31 1,30 30,-30-30,0 0,30 0,-30 0,0 0,30 30,-30-30,30 30,-30-30,0 0,30 30,-30-60,30 60,0-30,-30 0,30 0,-30 0,60-30,-60 30,30-1,-30 1,30 30,-30-30,30 0,-30 0,0 0,30 30,-30-30,0 0,30 0,-30-1,31 1,-31 0,30 0,-30 0,0 0,30 0,-30-30,30 60,-30-30,30 30,-30-31,0 1,0 0,30 30,-30-30,0 0,30 30,-30-30,0 0,0 0,30 30,1 0,-31-30,0 0,30 0,-30 0,30 0,-30 0,30 0,0 30,-30-30,0 0,30 30,-30-30,0 0,30 30,-30-31,0 1,30 30,-30-30,0 0,30 30,0-30,0-30,-30 30</inkml:trace>
  <inkml:trace contextRef="#ctx0" brushRef="#br0" timeOffset="4010.551">1685 7690,'0'-31,"30"31,-30-30,31 30,-1 0,0-30,-30 0,30 30,0 0,0-30,30 0,-30 0,0 30,30 0,0-30,-60 0,60 30,-29-30,-1 30,0 0,0-31,30 1,-30 30,0 0,31-30,-31 0,0 30,30 0,-30-30,0 30,1-30,-1 30,0 0,0-30,0 30,0 0,30-60,0 30,0 30,-30-30,0 0,31 30,-1-30,-30 0,30 30</inkml:trace>
  <inkml:trace contextRef="#ctx0" brushRef="#br0" timeOffset="4740.0828">4484 6848,'0'0,"30"0,0 0,0 0,31-30,-1-1,-30 31,0 0,30-30,-30 30,0-30,0 30,30 0,-30 0,0 0,31-30,-31 30,30-30,-30 30,0 0,30-30,-29 30,-1 0,30-30,-30 30,30-30,-30 30,31 0,-31 0,0-30,0 30,0 0,30 0,-30-31,30 1,0 0,31 30,-61-30,30 30,-30-30,30 30,-30-30,31 0,-1 0</inkml:trace>
  <inkml:trace contextRef="#ctx0" brushRef="#br0" timeOffset="5556.3555">7433 6035,'0'0,"61"-30,-1 30,-30-30,30 0,0 30,-30 0,0-30,0 30,30 0,-60-30,30 30,31-30,-31 30,30 0,0-30,-30 30,61-30,-61 30,30-30,-30 30,0 0,0 0,31-30,-31 30,30-30,0 30,-30 0,0 0,30-30,-30 30,0-31,0 31,31 0,-31-30,0 30,0 0,0 0,0 0,-30-30,30 0,0 30</inkml:trace>
  <inkml:trace contextRef="#ctx0" brushRef="#br0" timeOffset="6566.6002">9780 5373,'0'0,"30"-30,1 30,29 0,-30-30,0 30,0 0,0 0,0 0,1-30,-1 0,0 30,0 0,0 0,0 0,0-30,0 30,1 0,-1 0,0-30,0 0,0 30,0 0,0 0,0 0,0-30,30 30,-30-30,0-1,0 31,0 0,0 0,1 0,-1-30,30 30,-30-30,0 30,0 0,0 0,1 0,-1-30,30 30,-30 0,30-30,1 0,-31 30,30 0,-30-30,0 30,0-30,0 30,0 0,30-30,-30 30,30 0,-30 0</inkml:trace>
  <inkml:trace contextRef="#ctx0" brushRef="#br0" timeOffset="7420.0005">12339 4712,'0'0,"0"-30,60 0,-30 30,0-30,0 30,0 0,0 0,-30-30,30 30,0-30,0 30,0 0,31-30,-31 30,0 0,0-31,0 31,30 0,-29-30,-1 30,0 0,0 0,0 0,0 0,30-30,-29 30,-1 0,-30-30,30 30,0 0,-30-30,30 30</inkml:trace>
  <inkml:trace contextRef="#ctx0" brushRef="#br0" timeOffset="10201.9365">25038 8141,'-30'0,"-30"0,30-30,-30 0,29 30,1 0,0-30,30 0,-30 30,0-30,0 30,0 0,30-30,-30 30,0 0,0-31,0 31,-30-30,0 30,30-30,-1 0,1 30,0 0,30-30,-30 30,30-30,-60 30,30 0,0-30,-31 30,31-30,0 0,-30 30,30 0,0-31,-31 1,1 30,30-30,0 0,-60 30,60-30,0 0,0 30,0 0,0-30,0 0,-31 0,1 30,60-30,-30-1,0 31,0-30,-30 30,29-60,1 60,-30-30,30 30,-30-30,-1 0,31 0,0 30,0 0,0-30,0 0,-30 0,-30 0,60 30,-30-30,0 0,-1 0,31 30,0 0,0-30,0 30,0-30,0 30,-1 0,1-30,-30 0,30 30,0 0,-31-31,31 1,0 30,0 0,0 0,0-30,-60 0,30 30,0-30,0 30,-1 0,61-30,-30 30,0-30,-30 30,60-30,-30 30,-61 0,61-30,-30-1,0 1,30 30,0 0,30-30,-31 30,1 0,0-30,0 0,-30 30,0-30,30 0,-60 30,30-30,30 0,0 30,-1 0,1-30,30-1,-30 31,-30-30,0 0,-1 30,1-30,30 0,-60 30,60 0,-1 0,1-30,0 0,0 30,0 0,-30-30,30 30,0-30,0 30,0 0,0-30,0 30,-30 0,30-30,-1 30,1 0,-30-30,30 30,0 0,-31-30,1 0,30 30</inkml:trace>
  <inkml:trace contextRef="#ctx0" brushRef="#br0" timeOffset="11522.5806">18418 5554,'-31'0,"1"-30,0 30,30-30,-60 30,30-30,0 0,-31 30,31-30,0 30,-30-31,30 31,-30-60,-30 30,60 30,0-30,0 30,0-30,30 0,-30 30,-1 0,1-30,0 30,0 0,0 0,-30-30,30 0,-1 30,1 0,0 0,30-31,-30 31,-30 0,30-30,0 30,-31-30,31 30,0 0,0 0,-30-30,30 30,0-30,0 30,-30 0,30-30,0 30,-31-30,31 30,0 0,0-30,0 0,0 30,0 0,30-30,-61 30,31 0,0-30,0 0,-30 30,30 0,0-30,-1 30,1-30,-30 0,30 30,0-30,0 30,-30-30,60 0,-30 30,0 0,0-30,0 30,0 0,0-31,-31 1,31 30,0-30,0 30,30-30,-30 30</inkml:trace>
  <inkml:trace contextRef="#ctx0" brushRef="#br0" timeOffset="12656.4285">25008 5644,'-30'0,"0"0,-30-30,-31 30,1-30,-120 0,120 0,-1 0,1 30,30 0,-31-30,31 0,0 0,-31-1,31 1,0 30,-60-30,30 30,0 0,-1-30,1 30,-31 0,61-30,0 30,0-30,-1 0,1 30,30-30,-30 30,0-30,0 30,0 0,30-30,-30-1,30 31,-1 0,1-30</inkml:trace>
  <inkml:trace contextRef="#ctx0" brushRef="#br0" timeOffset="13395.2055">25670 4892,'0'0,"-30"-30,0 30,0-30,0 30,0-30,-30 0,30 30,-60-60,-61 0,91 60,0-30,-31 0,31 0,-31 0,31 30,0-31,-60 31,60-30,-30 30,60 0,-31 0,1 0,-30 0,30 0,-31 0,31 0,0 0,-1 0,31-30,0 30,-60-30,60 30,-30-60</inkml:trace>
  <inkml:trace contextRef="#ctx0" brushRef="#br0" timeOffset="14901.9876">2437 5915,'0'-30,"31"30,-1-30,0 0,60-30,-30 30,31 30,-31-30,30 0,-30-1,30 31,1 0,89-30,-59-30,-31 60,1-30,-1 0,60 30,-60-30,0 0,121 0,-120-1,-1 1,0 30,1 0,-1-30,30 0,30-30,31 30,-91 0,1 0,-31 0,0-1,0 31,-29 0,-1-30,0 30</inkml:trace>
  <inkml:trace contextRef="#ctx0" brushRef="#br0" timeOffset="15602.5159">2076 5313,'30'0,"30"-30,1 30,-1-30,90-30,-29 30,-1 30,-29 0,29 0,-30-30,0 0,1 30,-1-31,-30 31,0 0,-29 0,-1 0,30-30,-30 0,60 0,-29 30,-1 0,-30-30,30 30,-30 0,0 0</inkml:trace>
  <inkml:trace contextRef="#ctx0" brushRef="#br0" timeOffset="31260.225">8787 7629,'30'0,"61"0,59-30,-29 0,210-30,-121 30,-29 0,-61 0,31 0,0 30,-31-31,30 31,-60 0,-60 0,0 0</inkml:trace>
  <inkml:trace contextRef="#ctx0" brushRef="#br0" timeOffset="31872.2522">10713 6005,'60'0,"-29"0,89 0,-30 0,1 0,29 0,-29 0,-1 0,-30 0,30 0,0 0,-60 30,0-30,1 0,-1 30,0-30,0 0,0 0,-30 30,30-30</inkml:trace>
  <inkml:trace contextRef="#ctx0" brushRef="#br0" timeOffset="32704.2812">7012 6547,'0'0,"30"0,0 0,30 30,0 0,1-30,-1 0,0 0,31 0,-61 0,60 0,-60 0,30 0,-30 0,30 0,-30 0,60 0,-29 0,-31 0,0 0,0 0,0 0,0 0,0 0,0 0,1 0,-31-30,0 0</inkml:trace>
  <inkml:trace contextRef="#ctx0" brushRef="#br0" timeOffset="33528.3756">9239 5795,'0'0,"30"0,0 0,0 0,1 0,-1 0,30 0,-30 0,60 30,-30-30,0 30,0 0,31-30,-31 0,-30 0,30 30,0 0,-29-30,-1 0,0 0,0 0</inkml:trace>
  <inkml:trace contextRef="#ctx0" brushRef="#br0" timeOffset="34188.2037">13512 5283,'0'0,"30"0,30 0,1 0,-1 0,-30 30,0-30,30 30,-30-30,1 0,-1 0,0 0,0 0</inkml:trace>
  <inkml:trace contextRef="#ctx0" brushRef="#br0" timeOffset="34934.2316">12008 5584,'30'0,"0"0,0 0,30 0,1 30,-31-30,30 0,30 30,-30-30,0 31,0-31,-30 0,0 0,0 0,1 0,-1 0,0 0,0 0,0 0</inkml:trace>
  <inkml:trace contextRef="#ctx0" brushRef="#br0" timeOffset="38344.4857">17696 9104,'0'0,"120"-61,-60-29,60 0,30-31,-59 1,59 30,1-1,90-89,-91 120,-30 0,-29 0,-31 30,0-30,-30 30,0-31,31-29,-1 30,-60 30,0 0,30 30,-30-31,0 1,0 0,0 0,0-30,0 30,0 0,-30 0,0 0,30-1,-30 1,30 0,-31 30,1-30,0 0,-60-60,30 60,-1-30,-29 30,30-30,0 30,0 0,0-30,-30 30,-1-1,31 1,-30 30,-31-30,1 30,29-30,-59 0,0 30,29-30,31 30,-30 0,-1-30,31 30,-1 0,1 0,-30 0,60 0,0 0,0 0,-1 0,1 0,-30 0,-1 0,-29 0,60 0,-31 0,61 30,-30-30,30 0,-30 0,30 0,-30 0,30 0,0 0,0 0,0 0,-1 0,1 0,-30 0,30-60,0 30,0 30,0-31,-1 1,31 0,0 0,-30 30,0-60,30 0,0 30,0 0,0-1,0 1,0-30,30 30,-30-30,30 30,1 30,-31-30,30 30,-30-30,30 30,-30-30,30 30,0 0,0 0,30 0,1 0,-1 0,0-30,0 30,0 0,0 0,-30 0,30 0,-30 0,31 0,-31 0,30 0,-30 0,30 0,1-30,-1 30,-30 0,30 0,-30 0,1 0,-1 0,30 0,-30 0,0 0,0 0,0 0,0 0,0 0,0 0,-30-30,30 30,0-30,0 30,-30-30,30 0,-30 0,0 0,0-1,0 1,-30 30,30-30,-30 0,0 30,30-30,-30 30,0 0,0-30,0 30,-30-30,30 30,0 0,0 0,-61 0,1 0,30 0,0 0,29 0,1 0,-60 0,60 0,0 0,-31 0,1 30,0-30,30 0,-30 0,0 0,-30 0,0 0,-1 30,61-30,-30 0,30 0,-31 0,31 0,0 0,0 0,0 0,0 0,0 0,0 0,-1 0,1 0,0-30,0 0,30 0,-30 30,30-30,0-1,0 1,0 0,0 0,0 0,30 30,-30-30,30-30,0 60,-30-30,61 0,-31-1,0 31,0 0,0 0,0-30,0 30,31-30,-31 30,0 0,-30-30,0 0,0 0,-30 0,0 0,30 0,-31 30,1-30,0 30,0-30,30 0,-30 30,0 0,0 0,0 0,-1-30,1 30,0 0,0 0,0-30,0 0,0 30,0 0,30-30,-30 30,30-30,-30 30,0 0,30-30,0 0,-30 30,0-31,0 1</inkml:trace>
  <inkml:trace contextRef="#ctx0" brushRef="#br0" timeOffset="42314.4278">8246 8863,'-30'0,"0"0,-61 0,-29-30,29-1,1 1,0 30,0-30,0 0,-1 0,-29 0,-1-30,61 30,60 0,-60-1,30 1,30 0,-30 0,30 0,-30 0,30 0,-31 0,31 0,0 0,0 0,0-30,0 0,0 0,0 0,0 29,31 1,-31 0,30 0,0 0,-30 0,30 0,0 30,30-60,-30 29,1 1,59 0,30-60,-59 60,-1 0,30 0,-60 0,0 30,0 0,30-31,0 1,-30 30,31 0,-1 0,0 0,0-30,1 30,89 0,-59 0,-1 0,0-30,0 30,0 0,-30 0,1-30,29 30,-30 0,-30 0,31 0,-31 0,0-30,0 30,0 0,0-30,0 0,1 0,-31 0,30 0,-30 0,30 0,-30-30,0 30,0-30,0 30,0-1,0 1,0 0,0 0,0 0,-30 0,30 0,-30 0,-1 0,31-1,-30 31,30-30,-30 0,0 30,30-30,0 0,0 0,0 0,0 0,0 0,0 0,-30-1,30 1,0-30,0 30,0 0,0 0,30 30,-30-30,30 0,30 0,-29 0,29 30,-60-30,30 30,0 0,0-30,0 30,0 0,0 0,30 0,0-30,30 30,-59 0,-1 0,0 0,0 0,0 0,0 0,0 0,31 0,-31 0,0 0,30 0,-30 0,30 0,-29 0,29 0,-30 0,0 0,0 0,0 0,0 0,60 0,-60 0,0 0,0 30,30-30,1 30,-31-30,30 0,30 0,-29 30,-31-30,0 0,30 0,0 30,-29-30,-1 0,30 0,-30 0,30 0,-30 0,0 0,0 0,0 0,0-30,0 30,-30-30,30 30,-30-30,30 30,-30-30,0 0,0 0,0 0,-30 30,30-30,0 0,0-1,0 1,0 0,0 0,0 0,0 0,0 0,0 0,0 0,30 30,-30-31,31 31,-31-30,30 0,0 30,-30-30,30 30,0 0,0 0,0 0,0 0,1 0,-1 0,30 0,-30 0,0 0,30 0,-29 0,-1 0,30 0,-30 0,0-30,0 30,-30-30,30 30,-30-30,0 0,30 30,-30-30,0 0,0-1,0 1,0 0,0 0,0 0,0 0,0 0,0 0,30 30,-30-30,0 0,30 30,0 0,-30-30,0 0,30 30,0 0,0 0,0-30,1 30,29 0,0-30,-30 30,0 0,0-30,1 30,-1 0,0 0,30-30,-30 30,0 0,0-30,1 30,-1 0,0 0</inkml:trace>
  <inkml:trace contextRef="#ctx0" brushRef="#br0" timeOffset="52796.1392">12339 10757,'0'-30,"30"30,0-30,0 30,-30-30,30 30,-30-30,30 0,0 30,30-60,-30 60,0-30,0 0,1 0,29 0,-30 30,0-30,60-30,-59 60,-1-30,60 0,-60 30,0-30,61-1,-61 31,60-30,-30 0,0 0,0 30,-30 0,30-30,1 30,-1-30,30 0,-30 30,-29 0,29-30,30 30,-60-30,30 30,0 0,30 0,1-31,-31 31,0 0,0-30,1 30,-1-30,0 30,0 0,1 0,-1 0,0 0,0-30,30 30,-60-30,0 30,30 0,1 0,-31-30,0 30,30 0,0-30,1 0,-1 30,0 0,61-30,-31 0,-30-1,0 31,0-30,0 0,30 30,-60-30,61 0,-31 0,0 30,31-30,-1 0,-30 0,31 0,-31 30,90-60,-60 30,0 30,1-30,-1 0,-30 30,31-30,-1 0,-30 30,1 0,29 0,0 0,-30 0,30 0,0 0,1 0,-1 0,1 0,-1-30,-30 30,31 0,-31 0,30 0,30 0,-30 0,-30 0,1 0,29-30,-30 30,0 0,1 0,29 0,-60 0,0 0,61 0,-61 0,30 0,0 0,0 0,120 0,-89 0,-1 0,1 0,-31 0,30 0,-30 30,31-30,-1 0,60 0,-60 30,1-30,-31 0,30 30,-30-30,1 0,-31 0,60 30,-30-30,-29 0,29 30,0 0,30-30,-30 30,30-30,31 30,-1 0,-29 0,-1-30,61 60,-61-60,-30 0,-30 30,30 30,0-60,-30 30,30 0,0-30,-29 0,-1 30,0 1,30-31,-30 0,0 30,31 0,-1 0,-30 0,30 0,0 0,-29 0,29-30,-30 30,0 0,0-30,0 31,0-31,-30 30,60 0,-30-30,-30 30,30-30,0 0</inkml:trace>
  <inkml:trace contextRef="#ctx0" brushRef="#br0" timeOffset="55157.8072">16672 9194,'0'-30,"0"0,-30-31,30 31,0-30,0-60,0 59,0 1,0 0,0-30,-30-1,30 1,0 0,0-60,-30 60,30 0,0-1,-30 61,30-30,0 30,0-30,0 30,0-1,0 1,0 0,60 60,0 31,-30-31,31 30,-1 30,-30-60,0 0,0 31,0-61,0 60,-30-30,30-30,-60-30,0 30,0-30,0 0,-30-31,30 1,0 0,-1 60,1-30,30 0,-30 0,0 30,30-30,-30 30,0 0,0 0,30-31,-30 31,-1 0,1 0,0 0,0 0,0 31,0-1,0-30,-31 60,61 0,-60 0,0 1,30-31,0 0,-30 0,30 0,0 0,30 0,30-30,0 0,0 0,30 0,-30 0,30-30,31 0,-31 30,-30 0,30-30,31 30,-61 0,30-30,-30 30,0 0,0 0,0 0,1 0,-31-30,30 30,0 0,-60 0</inkml:trace>
  <inkml:trace contextRef="#ctx0" brushRef="#br0" timeOffset="68694.0389">12429 8532,'0'0,"30"30,0-30,0 0,0 0,0 0,0 0,0 0,61 0,-61 0,60 0,1 0,29 0,1 0,-31 0,30 0,90 0,-119 0,-1 0,0 0,-29 0,-1 0,30 0,-30 0,30 0,-60 0,0 0,31 0,-1 0,-30 0,0-30,0 30,30 0,-29 0,29 0,30-31,-60 31,61 0,-61 0,60 0,30 0,-30 0,0 0,31 0,30-30,-31 30,-30 0,1-30,59 30,-90 0,0 0,30 0,1 0,-1-30,0 30,1 0,59 0,-59 0,-1 0,30 0,-60 0,30 0,1 0,-1 0,31 0,-31 0,0 0,-29-30,59 30,-30 0,60 0,1 0,180 0,-90 0,-91 0,61 0,-31 0,-29 0,-30 0,59 0,121 0,-90 0,-61 0,61 30,-31-30,-60 0,1 0,-31 0,121 0,-121 0,1 0,29 0,-30 0,0 0,0 0,-29 0,29 0,-30 0,1 0,-1 0,30 0,1 0,-1 0,-30 0,30 30,0-30,-60 0,0 0,0 0,1 0,-1 0,30 0,60 0,-29 0,-31 0,0 0,1 0,-1 0,-30 0,30 0,30 0,-30 0,30 0,-30 0,1 0,-1 0,-30 0,0 0,0 0,0 0,31 0,-1 0,-30 0,0 0,0-30,0 30,1 0,-1 0,0 0,30 0,-30 0</inkml:trace>
  <inkml:trace contextRef="#ctx0" brushRef="#br0" timeOffset="69663.6964">24015 8141,'60'0,"-30"0,31 0,-31 0,60 30,-60-30,31 0,-1 30,0 0,30-30,-60 0,0 0,0 0,-30 30,30-30,0 30,0-30,0 0,-30 30,0 0,0 0,-30 0,-30 0,0 0,-30 0,-211 31,90-31,61 0,-121 30,91-60,59 30,31 0,60-30,-61 30,61-30,0 0,0 0,0 0,0 0</inkml:trace>
  <inkml:trace contextRef="#ctx0" brushRef="#br0" timeOffset="71063.6891">13994 8141,'-30'0,"-61"30,-89-30,29 30,61 0,-90-30,120 0,30 0,-1 0,1 0,0 30,0-30,30 30,-30-30,0 0,0 0,30 30,-30-30,-1 0,1 0,0 30,0-30,0 0,30 30,-30-30,30 30,0 0,0 0,60 31,-60-31,60 0,-60 0,61 0,-1 0,-30-30,-30 30,30-30,0 0,0 0,31 30,-1-30,0 0,0 30,-30-30,0 0,-30 30,30-30,0 0,0 31,30-31,-30 0,0 30,1-30,-1 30,0-30,0 0,-30 30,30-30,0 0,-30 30,30-30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2:20.4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10202 12954,'0'-30,"0"0,0-61,0 31,0 0,0-30,0-1,0-29,0 30,30-1,0-29,1 60,-31 0,0-30,0 30,0 30,0-30,0 30,30-61,-30 31,0 30,0 0,0-30,0 29,0 1,0 0,0-60,0 60,0 0,0 0,0 0,30 30,-30-61,0 31,0-60,0 60,0 0,30 0,-30 0,0 0,30 0,-30 0,0 0,0-30,0 30,0 0,0 0,0-31,0-29,0 30,0 30,0-31,0 31,0-30,30 60,-30-30,0 0,0 0</inkml:trace>
  <inkml:trace contextRef="#ctx0" brushRef="#br0" timeOffset="1197.7829">16612 12683,'-30'0,"0"0,30-30,-30 30,0-30,30-30,-30 29,0-29,0 0,0 0,0 0,0-1,-30-29,29 0,1 60,-30-90,30 90,-30-60,30 30,-1-1,1-29,0 60,0-30,30 30,-30 0,30-31,-30 61,0-60,0 0,-1 0,-29 30,60-61,-30 61,0-60,0 30,0 0,0 0,0 30,0-30,0 0,0 30,0-31,0 61,0-60,-1 30,1 0,0 0,30 0,-30 0,0 0,30-1,-60 1,30 0,-1-30,31 30,-30 30</inkml:trace>
  <inkml:trace contextRef="#ctx0" brushRef="#br0" timeOffset="4669.6726">12760 14698,'0'-30,"60"30,31-60,-31 60,0-30,30 0,-29-1,59 1,-60 0,31 0,-1-30,-30 30,0 30,-30-30,30-30,0 30,-30 0,1-30,-1 30,0-30,0 0,-30 29,0 1,0 0,0 0,0-30,0 0,0 30,-30-1,0-29,-31 30,31-30,-30 0,0 0,-30-31,30 61,0-60,0 60,-1-30,31 60,0-30,0 30,0-30,0 30,30-30,60 30,30 30,1 0,-1 0,150 30,-89 0,30 0,-61-30,-30 0,61 31,-61 29,0-60,0 0,-60 0,0 0,1-30,-62 0,-29 0,30 0,0-60,-60 30,30-30,-30 0,-31-1,-29 1,29 30,61 0,-30 0,-31 0,31 30,0 0,0-30,30 30,60-30,-30 30,0 0,-1 0,1 30,30 0,-30-30,0 30,-30 30,30-30,0 60,-61-29,31-1,0 30,-31-30,1 1,-30-1,90 0,0-60,60 0,30 0,0 0,30-30,31 0,-31-30,61 60,-61-31,0 1,-29 0,-31 30,0 0,0 0,0 0,0 0,0 0,0 0,0 0,0 0,0 0,0 0,30 0,-30 0,31 0,-31 0,0 0,0 0,0-30,0 30,0 0,1 0,-1 0,0 0,0 0,0-30,0 30,0 0,0-30,31 30,-31 0,0 0</inkml:trace>
  <inkml:trace contextRef="#ctx0" brushRef="#br0" timeOffset="6548.8746">21638 14307,'30'-30,"0"-60,-30 30,0-30,0-121,0 121,0-1,0 31,0-30,-30-61,-30 61,30 30,-60-60,59 60,-59 0,0 0,-30 0,30-1,-1 31,1 0,-61 0,91 0,0 30,30 0,0 0,-1 0,-59 0,30 0,0 0,30 0,0 0,60 0,0 0,30 0,30 0,-60 0,31 0,-1 30,90 0,-59 0,-1-30,-60 0,1 0,-1 0,-30 30,-30-30,-1 0,-59-30,60-30,0 30,-31 0,31 0,-60-31,30 31,30 0,-1 30,1 0,0 0,0 0,0 0,0 0,0 30,0 0,0-30,0 31,30-1,0 0,0 0,0 30,0-30,0 0,30 31,-30-31,0 0,0 0,30-30,0 0,0 0,0 0,60-60,-29-31,59 1,-60 30,31 30,-61-31,0 61,0 0,-30-30,-30 30,0 0,-30 0,-31 0,31-30,30 30,-61 0,61 0</inkml:trace>
  <inkml:trace contextRef="#ctx0" brushRef="#br0" timeOffset="16991.478">7343 13194,'0'-30,"30"-30,-30-30,0 0,0 0,0-31,30 31,1-31,-1 1,0 0,30-31,-30 61,0 0,0 30,-30-30,61 30,-31-31,-30 31,30-90,0 89,0 1,-30 0,30 30,-30-30,30-1,-30 31,0-30,30 30,-30 0,30 30,-30-30,0 0,30-30,-30 30,0 0,30 0,-30 0,0 0,30 30,-30-30,0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2:49.1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21918 14027,'30'30,"-30"0,31-30,-31 30,30-30,0 60,0 0,0 30,0-30,31 0,-31-30,-30-90,0-30,0 0,0 0,0 0,0-1,0 1,0-151,0 121,0-31,0 1,0 60,0-30,0 30,30-31,-30 1,0-31,0 61,0 0,0-1,0-29,0 30,0 0,0 0,30-30,-30 59,0 31,0-30,30 0,-30 0,0-31,0 31,0-60,30 59,-30 31,0-30,0 30,0 0,0-30,30 0,-30 0,0 0,0 0,30-30,-30-1,0 1,0 0,0-31,0-90,0 121,0 0,0-30,0 30,0-30,0 29,0 1,0-91,0 91,0 30,0 0,0-1,0 1,0-30,0 30,0-30,0 30,-30 0,30 0,0 0,0-1,0 1,0 30,0-30,0 30,0 0,-30-1,30 1</inkml:trace>
  <inkml:trace contextRef="#ctx0" brushRef="#br0" timeOffset="1467.4885">22310 10598,'30'0,"0"0,0 30,1 0,-1 0,30 0,-60 30,60 0,-30 0,0-30,0 30,-30-30,30-30,-30 30,-30-30,0-30</inkml:trace>
  <inkml:trace contextRef="#ctx0" brushRef="#br0" timeOffset="2556.2627">22400 10778,'-30'0,"0"30,0 0,-30 0,30 30,-31-30,31 30,-30 0,30 0,0-29,30-1,-30 0,30 0,0 0,-31-30,31 30,-30-30,30 30,30-30,1 0,-1 0,0 0,0 0,30 0,1-30,-31 30,0-30,30 30,0-30,-30 30,31 0,-1 0,0 0,0-30,0 30,0-30,-30 30,0 0,0 0,-60 0,0 0,0 0,0 0,30-30,-60-31,30 1,0 0,-30-90,60 30,-30-91,0 121,0-31</inkml:trace>
  <inkml:trace contextRef="#ctx0" brushRef="#br0" timeOffset="9677.4138">22280 8642,'0'0,"0"60,0 0,0 0,0 1,30 29,-30 30,0-29,0 29,0 91,0-121,30 30,-30-30,30 0,-30 31,0-61,30 30,-30 91,0-121,0 30,0 1,31-1,-31 0,0 0,0 0,0 90,0-59,0-31,0 0,0 1,0-1,0 0,0-29,0 59,0-60,0 0,0 0,0 0,0 0,0 30,0 1,0 89,-31-89,31-1,-30-30,30 31,-30-31,0 0,0 0,0 0,0-30,30 0,-30 0,30 0,-31 30,1-30,0 30,0 31,0-91,0 30,30 0,-30 0,-1 0,1 0,0 0,-30 0,0 0,60 31,-60-61,60 30,-60-30,0 30,0 0,-1 0,-89-30,-1 0,31 30,-31-30,31 0,-60 30,59-30,1 0,-121 30,90-30,31 0,0 31,-30-31,-1 0,-30 0,-30 0,-149 0,209 0,-30 0,31 0,29 0,1 0,-30 0,30 0,-61 0,30 0,61 0,-31 0,31 0,0 0,0 0,-30 0,-91-31,90 31,1 0,-31-30,1 0,30 30,30-30,-1 30,-29-30,29 0,-59 30,-1-30,31 0,-60 0,-1-31,61 31,-212 0,152-30,-31 30,31 0,-1 0,0 0,31-1,-90 31,-182-30,181 0,1 30,29-30,30 30,1 0,30 0,29 0,-60-30,-90 30,121-30,30 30,0 0,29 0,1 0,0 0,-61 0,-120 0,61 0,-1 0,30 0,1 0,29 0,-59 0,-1 0,-181 0,122 0,-61 0,60 0,30 0,61-30,60 30,29 0,-90 0,91 0,-30 0,-1 0,31 0,0 0,0 0,-1 0,-29-30,60 30,-1 0,31-30,-30 30,-30 0,-1-30,1 30,-90-30,90 30,-31 0,31 0,0-30,-1 0,31 30,0-30,-31 30,31 0,30-30,-30 30,30-30,0 30,0 0,0 0,-30-30,0 0,30 30,-31 0,31 0,-30 0,30 0,0 0,0 0</inkml:trace>
  <inkml:trace contextRef="#ctx0" brushRef="#br0" timeOffset="10517.8732">5005 12582,'-30'0,"-30"0,-90 0,0 0,-61 0,-30 0,0 0,1 0,-152 0,211 31,1-1,0-30,-91 60,120-30,0-30,91 30,0 0,30 0,0-30,30 30,0 1,0 29,60-30,0 60,61 0,-61-30,30 0,1 0,-1 0,0 31,61-1,-1-60,121 121,-90-91,-61-60,31 30,-31-30,-60 30,0-30,-30 0,30 0,-30 0</inkml:trace>
  <inkml:trace contextRef="#ctx0" brushRef="#br0" timeOffset="11169.9993">4645 14658,'0'0,"30"-60,0-31,0-29,0 60,0-30,0 30,30-60,60-61,1 30,-61 31,91 0,-31-1,31 1,29 0,-30 0,152-31,-182 61,31 0,-1-1,-60 31,0 30,-30-30,31 60,-31-60,-30 30,30 30,-30-30,1 30</inkml:trace>
  <inkml:trace contextRef="#ctx0" brushRef="#br0" timeOffset="11791.9052">1605 13034,'30'0,"30"-30,1-60,-1-1,60-89,211-121,-150 60,29 31,1 60,-61-1,-29 31,-1 29,-30 31,61-30,-121 60,30 0,-29-1,-1 31,0-30,0 0,0 30,0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3:10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2588 431,'-30'0,"0"0,0 0,0 0,0 0,-31 0,1 0,30 0,0 0,0 0,0 0,0 0,-1 0,1 0,0 0,30 30,-60-30,60 30,-60-30,0 0,30 30,0-30,0 30,0-30,0 0,30 30,-30-30,0 30,-1-30,1 31,30-1,-30-30,0 0,30 30,-30-30,30 30,-30-30,30 30,0 0,-30 0,0 0,30 0,0 30,0-30,0 0,0 0,0 0,0 0,30 0,0 0,0 0,0 1,0-31,0 30,0 0,31 0,-31 0,30 0,-60 0,60-30,-60 30,30 0,0-30,0 0,30 30,-30-30,0 31,30-31,-29 30,-1-30,0 0,0 0,0 30,30-30,1 0,-31 30,0-30,30 0,0 0,-30 0,31 0,-1 0,0 0,30 0,-30 0,-30 0,0 0,30 0,-29 0,-1 0,30 0,0 0,0 0,1 0,-31 0,30 0,0 0,-30 0,61-30,-61 30,30 0,0 0,-30 0,0-30,30 30,-60-30,60 30,-30 0,31-31,-31 31,0-30,-30 0,30 30,0-30,0 30,-30-30,30 30,-30-30,30 30,1-30,-31 0,30 0,-30 0,0-1,0 1,0 0,0 0,0 0,0 0,30 30,-30-30,0 0,0 0,0 0,0-30,0 30,0 0,-30 0,30-30,-30 0,-1 29,31 1,-30 0,0 0,0 0,0 0,0 0,-30-30,29 29,-29 1,30 0,0 30,0-30,0 30,-30-30,0 0,30 0,0 30,-60 0,59 0,1 0,-30 0,0 0,0 0,29 0,1 0,0 0,0 0,0 0,-30 30,30-30,-91 30,31 0,30 0,0 0,0 0,-31 1,-59-1,59-30,-119 30,89 0,31 0,30-30,0 30,0-30,30 0,0 0,30 30,-30-30,-1 30,1-30,0 30,0-30</inkml:trace>
  <inkml:trace contextRef="#ctx0" brushRef="#br0" timeOffset="16694.5584">4454 1243,'0'0,"30"0,0 0,1 0,-1 0,0 0,0 0,0 0,0 0,30 0,-30 0,30 0,0 0,0 0,-30 0,1 0,29 0,-30 0,0 0,0 30,0-30,0 0,1 0,29 0,0 30,-30-30,30 0,-29 0,-1 0,0 0,0 0,30 0,-30 0,0 0,0 0,0 0,0 0,0 0,0 0,0 0,0 30,1-30,-1 0,30 0,-30 0,0 0,0 0,31 0,-31 0,0 0,0 0,0 0,0 0,0 0,0 0,1 0,-1 0,0 0,0 0,0 0,0 0,0 0,0 0,0 0,0 0,0 0,0 0,0 0,0 0,0 0,0 0,1 0,-1 0,0 0,0 0,0 0,0 0,-30-30,30 30,0 0,1 0,-1 0,0 0,0 0,0 0,0 0,0 0,0 0,1 0,-31-30,30 30,0 0,0 0,0 0,0 0,0 0,0 0,0 0,0 0,0 0,-30-30,30 30,0 0,0 0,0 0,0 0,1 0,-1 0,30 0,-30 0,0 0,0 0,0 0,1 0,-1 0,30 0,-30 0,30 0,-30 0,1 0,-1 0,0 0,0 0,-30 30,30-30,0 0,0 0,0 0,0 0,0 0,0 0,0 0,0 0,0 0,0 0,1 0,-1 0,30 0,-30 0,0 0,0 0,0 0,1 0,-1 0,30 0,-30 0,0 0,0 0,0 0,1 0,-1 0,0 0,0 0,0 0,0 30,30-30,-30 0,0 0,0 0,30 0,-30 0,0 0,0 0,31 30,-31-30,0 0,0 0,0 0,0 0,0 0,1 0,29 0,-30 0,0 0,0 0,30 0,-29 0,29 0,-30 30,60-30,0 0,-30 0,0 0,0 30,-29-30,59 0,-30 0,0 0,-29 30,-1-30,30 0,-30 30,0-30,30 0,-29 0,59 0,-60 0,30 0,30 0,-30 0,0 30,1-30,-1 0,30 0,-60 0,31 31,-31-31,0 0,30 0,-30 0,30 0,-30 0,0 0,0 0,0 0,30 0,-30 0,0 0,1 0,-1 0,0 0,0 0,0 0,30 0,-30 0,31 0,-31 0,30 0,-30 0,30 0,-29 0,59 0,-30 0,0 0,0-31,30 31,-30 0,1-30,-1 30,0 0,61-30,-61 30,-30 0,30 0,-60-30,30 30,0 0,1 0,-1 0,0 0,0 0,0 0,30 0,-30 0,60 0,-60 0,0 0,0 0,0 0,1 0,-1 0,0 0,30 0,-30-30,30 30,-29 0,29 0,-30 0,0 0,0 0,30 0,-29 0,29 0,0 0,30 0,-60 0,30 0,-30 0,30 0,31 0,-61 0,60 0,-60 0,0 0,31-30,-31 30,30 0,-30 0,30 0,-30 0,1 0,-1 0,0 0,0 0,30 0,-30 0,0 0,30 0,-30 0,0 0,0 0,30 0,-30 0,31 0,29 0,-60 0,30 0,-29 0,29 0,-30 0,0-30,0 30,0 0,31 0,-1 0,-30 0,30 0,-30 0,0 0,0 0,60 0,-60 0,0-30,31 30,-1 0,0 0,0 0,-30 0,91 0,-61 0,31 0,-31 0,0 0,0 0,-30 0,0 0,60 0,-60 0,30 0,-30 0,1 0,-1 0,30 0,0 0,0 0,1-30,-1 30,-30 0,30 0,-30 0,1 0,29 0,-30 0,0 0,0 0,30 0,-30 0,0 0,30 0,-30 0,0-30,0 30,0 0,1 0,-1 0,0 0,60 0,-60 0,61 0,-61 0,30 0,-30-31,0 31,1 0,-1 0,0 0,0 0,0 0,0 0,0 0,30 0,-30 0,0 0,30 0,0 0,-30 0,1 0,-1 0,30 0,-30 0,0 0,0 0,0 0,1 0,-1 0,30 0,-30 0,30 0,1 0,29-30,-30 30,0 0,0 0,0 0,-30 0,0 0,0 0,0 0,1 0,-1 0,30 0,0 0,-30 0,0-30,31 30,-1 0,-30 0,0 0,30 0,1 0,-31 0,0 0,0 0,0 0,0 0,0 0,0 0,0 0,0 0,0 0,0 0</inkml:trace>
  <inkml:trace contextRef="#ctx0" brushRef="#br0" timeOffset="26466.3161">8035 1243,'-30'0,"30"30,0 0,0 0,0 0,0 0,0 30,0-30,0 1,0-1,0 30,0 0,0-30,0 0,0 0,0 1,0-1,0 0,0 30,0-30,0 30,0-30,0 30,0-30,0 30,0 0,0-30,-30-30,30 60,0-29,0-1,0 0,0 0,0 0,0 0,0 0,0 0,0 0,-30 0,30 1,0 29,0-30,0 0,0 0,0 0,0 0,-30 0,30 31,0-31,0 30,0-30,0 0,0 0,0 0,0 0,0 0,0 0,0 0,0 30,0-30,0 30,0-30,0 1,0-1,0 0,0 0,0 30,0-30,0 0,0 0,0 0,0 1,0-1,0 0,0 0,0 0,0 0,0 0,0 0,0 0,0 1,0-1,0 0,0 0,0 0,0 0,30 0,-30 0,0 0,30 0,-30 0,0 0,0 0,30-30,-30 30,0 0,30 0,0-30,-30 30,30-30,-30 30,31-30,-31 30,30-30,0 0,-30 31,30-31,0 0,-30 30,30-30,0 0,-30 30,30-30,1 0,29 30,-30-30,0 0,0 0,0 0,0 0,0 30,0-30,30 0,-30 0,0 0,0 0,31 0,-31 0,0 30,0-30,0 0,0 0,0 30,1-30,-1 0,0 0,0 0,0 0,0 0,0 0,0 0,1 0,-1 0,0 0,0 0,0 0,0 0,0 0,0 0,0 0,0 0,0 0,0 30,0-30,0 0,0 0,31 0,-31 0,0 0,0 30,0-30,0 0,0 0,0 0,1 0,-1 30,30-30,-30 0,0 0,0 0,0 0,1 0,-1 0,0 0,0 0,0 0,30 0,-30 0,30 0,-30 0,0 0,0 0,0 0,0 0,0 0,1 0,-1 0,30 0,-30 0,0 0,0 0,31 0,-31 0,30 0,-30 0,0 0,0 0,0 0,1 0,-1 0,30 0,-30 0,0 31,0-31,0 0,0 0,0 0,0 0,0 0,0 30,0-30,0 0,1 0,-1 30,30-30,-30 0,0 0,0 0,0 0,31 30,-1-30,-30 0,0 0,0 0,0 0,0 0,0 0,0 0,0 0,0 0,0 0,0 0,0 30,1-30,-1 0,0 0,0 0,0 0,0 0,0 0,0 0,1 0,29 30,-30-30,0 0,0 0,0 0,0 0,1 0,29 0,-30 0,0 0,0 0,0 0,30 0,-30 0,0 0,0 0,0 0,30 0,-30 0,1 0,-1 0,0 0,0 0,0 0,0 0,0 0,31 0,-31 0,0 0,0 0,0 0,0 0,0 0,0 0,31 0,-31 0,0 0,0 0,0 0,30 0,-30 0,-30-30,30 30,0 0,0 0,0 0,0 0,31-30,-31 30,0 0,0 0,0-30,0 0,0 30,0 0,1 0,-31-30,30 30,0 0,0 0,0 0,0 0,0 0,0 0,1 0,-1 0,0 0,0 0,0 0,0 0,0 0,30 0,-30 0,0 0,0 0,0 0,0 0,30 0,-29 0,-1 0,30 0,-60-31,30 31,0 0,0 0,0 0,1 0,-1 0,0 0,0 0,0-30,0 30,0 0,0 0,1 0,-1 0,0 0,0 0,0 0,0 0,0 0,0 0,0 0,0 0,0 0,0 0,0 0,0 0,0 0,0 0,1 0,-1 0,0 0,0 0,0 0,30 0,-30 0,1 0,29 0,0 0,-30 0,30 0,-29 0,-1 0,0 0,0 0,0 0,0 0,0 0,0 0,0 0,0 0,0 0,30 0,-30 0,0 0,1 0,-1 0,0 0,0 0,0 0,0 0,0 0,0 0,-30-30,31 30,-1 0,0 0,0 0,0 0,0 0,0 0,0 0,1 0,-1 0,0 0,0 0,0 0,0 0,0 0,0 0,0 0,0 0,0 0,0 0,0 0,0 0,0 0,0 0,1 0,-1 0,0 0,0 0,0 0,0 0,30 0,-29 0,29 0,-30 0,0 0,0 0,0 0,0 0,1 0,-1 0,0 0,0 0,-30-30,60 30,-30 0,0 0,0-30,0 30,0 0,30 0,-30 0,0 0,0 0,1 0,-31-30,30 30,0 0,0 0,0 0,0 0,0 0,0 0,1 0,-1-30,0 30,0 0,0 0,0 0,0 0,1 0,-1 0,0 0,0 0,0 0,0 0,0 0,0 0,0 0,0 0,0 0,0 30,0-30,0 30,-30 0,30-30,-30 30,30-30,-30 30,31-30,-1 30,-30 1,30-31,-30 30,0 0,0 0,-30-30,0 0,-31 0,31 0,0 0,0 0,0 0,0 0,0 0,0 0,-30 0,30 0,0 0,0 0,0 0,0 0,-1 0,1 0,0 0,0 0,0 0,0 0,0 0,-1 0,1 0,0 0,0 0,0 0,0 0,0 0,0 0,-1 0,1 0,0 0,0 0,0 0,0 0,0 0</inkml:trace>
  <inkml:trace contextRef="#ctx0" brushRef="#br0" timeOffset="32330.4553">19230 5003,'-30'0,"0"0,0 0,0 0,-31 0,31 0,30 30,-60-30,30 0,0 30,0-30,0 0,0 0,0 0,0 30,0-30,0 0,0 0,0 0,0 0,-1 0,1 0,30 30,-30-30,0 0,0 0,0 0,-30 0,29 0,1 0,0 0,0 0,-30 0,30 0,0 0,-1 0,1 0,0 0,0 0,0 0,-30 0,30 0,0 0,0 0,0 0,0 0,-30 0,30 0,-31 0,31 0,0 0,0 0,0 0,0 0,0 0,0 0,-31 0,31 0,-30 0,30 0,0 0,0 0,-1 0,1 0,0 0,0 0,0 0,0 0,0 0,-30 0,0 0,30 0,0 30,-30-30,29 0,1 30,-30-30,0 0,-31 31,61-31,-30 0,30 0,0 0,-30 0,29 0,-29 0,30 0,0 0,0 0,0 0,0 0,0 0,0 0,0 0,0 0,0 0,0 0,0 0,0 0,-1 0,1 0,0 0,0 0,0 0,0 0,0 0,0 0,-31 0,31 0,0 0,0 0,0 0,0 0,0 0,-1 0,-29 0,30 0,0 0,0 0,0 0,-30 0,0 0,30 0,0 0,-30 0,30 0,-1 0,1 0,-30 0,0 0,30 0,0 0,-31 0,1 0,30 0,0 0,-30 0,-31 0,61 0,0 0,0 0,-30 0,30 0,0 0,-30 0,0 0,-1 0,31 0,-30 0,0 30,0-30,29 0,1 0,-30 0,30 0,0 0,0 0,-31 0,31 0,0 0,0 0,0 0,0 0,0 0,0 0,0 0,0 0,0 0,0 0,0 0,0 0,0 0,0 0,-1 0,-29 0,30 0,0 0,0 0,0 0,0 0,-1 0,1 0,-30 0,0 0,30 0,0 0,-31 0,31 0,0 0,0 0,0 0,0 0,0 0,0 0,0 0,0 0,0 0,0 0,0 0,-30 0,29 0,-29 0,0 0,30 0,0 0,0 0,-1 0,1 0,0 0,0 0,0 0,0 0,0 0,0 0,0 0,0 0,0-30,0 30,0 0,0 0,0 0,30-31,-31 31,1 0,0 0,-30 0,30 0,0 0,0 0,-1 0,-29 0,0-30,30 30,-30 0,29 0,-29 0,30 0,0 0,0 0,0 0,0 0,0 0,-30 0,0 0,30 0,0 0,-31 0,31 0,0 0,0 0,-60 0,60 0,-31 0,31 0,-30 0,0 0,-31 0,31 0,0 0,30 0,0 0,-30 0,30 0,0 0,0 0,-30 0,30 0,-31 0,31 0,-30 0,0 0,-1 0,31 0,-30 0,30 0,0 0,-30-30,29 30,-29 0,30 0,0 0,0 0,0 0,0 0,-30 0,60-30,-30 30,-30 0,30 0,0 0,-1-30,1 30,0 0,-30-30,30 30,0 0,30-30,-30 30,-1 0,1 0,30-30,-30 30,0 0,0 0,0-30,0-1,0 31,-1 0,1 0,30-30,-30 30,30-30,-30 30,0-30,30 0,-30 0,30 0,0 0,0 0,0 0,0-1,0 1,0 0,0 0,0 0,-30 0,30 0,0 0,0 0,0 0,0 0,0 0,0 0,0-30,0 30,0 0,0 0,0 0,0-1,0 1,0 0,0 0,0 0,0 0,0 0,0 0,0 0,0-1,0 1,0-30,0 30,0 0,0-30,0 30,0-31,0 31,0-30,0 30,0 0,0 0,0 0,0 0,0 0,0 0,0 0,0 0,0 0,0 0,-30-30,30 30,0-31,0 1,0 30,0 0,0 0,0 0,0 0,-30-31,30 1,0 30,0 0,0 0,0 0,0-60,0 59,0-29,0 30,-30 0,30 0,0-30,0 0,0 0,0 30,0-30,0 30,0 0,0 0,0 0,0-1,0 1,0 0,0 0,30 0,-30 0,0 0,0 0,0 0,30 30,-30-31,0 1,30 0,0 0,-30 0,30 0,-30 0,0 0,0 0,0 0</inkml:trace>
  <inkml:trace contextRef="#ctx0" brushRef="#br0" timeOffset="34304.2869">20464 4912,'31'0,"-1"0,0 0,0 0,0-30,30 30,0 0,-30 0,0 0,0 0,0 0,0 0,30 0,-29 0,-1 0,0 0,0 0,0 0,0 0,0 0,0 0,1 0,-1 0,0 0</inkml:trace>
  <inkml:trace contextRef="#ctx0" brushRef="#br0" timeOffset="35228.1883">20615 5214,'30'30,"0"-30,0 0,0 30,30-30,-30 0,0 30,0-30,0 0,0 0,31 0,-31 0,0 0,0 0,30 0,-30 0,1 0,-1 0,0 0,-30 30,30-30,30 0,-30 0,0 0,1 0,-1 0,0 0,30 0,0 0,-30 0</inkml:trace>
  <inkml:trace contextRef="#ctx0" brushRef="#br0" timeOffset="37466.1648">19802 4912,'30'0,"0"0,0 0,0 0,0 0,0 0,1 0,-1 0,0 0,0 0,0 0,-30-30,30 30,-30-30,30 30,0-30,1 0,-31 0,30 30,0 0,-30-30,30 0,-30 0,30 30,-30-30,0-1,30 31,-30-30,30 30,-30-30</inkml:trace>
  <inkml:trace contextRef="#ctx0" brushRef="#br0" timeOffset="38777.9072">19922 4943,'0'30,"30"-30,-30 30,30-30,1 0,-1 30,0-30,0 30,0-30,-30 30,30-30,0 30,0 0,1-30,-31 30,30 1,0-31,0 30,-30 0,60 0,-30 0,0 30,1-60,-31 30,0 0,30-30,-30 30,0 0,30-30,-30 30</inkml:trace>
  <inkml:trace contextRef="#ctx0" brushRef="#br0" timeOffset="43386.2172">20464 5153,'0'0,"31"0</inkml:trace>
  <inkml:trace contextRef="#ctx0" brushRef="#br0" timeOffset="45282.2118">20163 5274,'30'0,"0"0,1 0,-1 0,0 0,0 0,0 0,0 0,0 0,0 0,1 0,-1 0,0 0,0 0,0 0,0 0,0 0,0 0,0 0,0 0,0 0,0 0,0 0,0 0,0 0,0 0,1 0,-1 0,0 0,0 0,0 0,0 0,0 0,0 0,1 0,-1 0</inkml:trace>
  <inkml:trace contextRef="#ctx0" brushRef="#br0" timeOffset="46655.868">20193 5063,'0'30,"30"-30,-30 30,31-30,-31 30,30-30,-30 30,30 1,-30-1,30-30,-30 30,30-30,0 0,-30 30,30-30,0 0,1 0,-1 0,0 0</inkml:trace>
  <inkml:trace contextRef="#ctx0" brushRef="#br0" timeOffset="55816.3675">20013 4852,'60'0,"-30"0,60 0,-60 0,1 0,-1 0,0 0,30 0,-30 0,0 0,31 0,-31 0,0-30,0 30,-30-30,30 30,-30-30,60 0,-30 0,-30 0,30 30,0-30,-30-1,30 1,-30-30,30 60,0-30,-30 0,30 0,-30 0,0 0,30 0,-30 0,0 0</inkml:trace>
  <inkml:trace contextRef="#ctx0" brushRef="#br0" timeOffset="60663.7993">19290 1664,'31'0,"-1"0,-30 30,30 0,-30 0,30 1,-30-1,30 30,-30 30,30-30,0 0,-30 0,31 30,-31 0,30-29,-30 29,0 30,0-59,0-1,0 0,0 0,0 0,0 1,0-31,0 60,0-30,0 0,0-30,0 30,0-30,0 30,0 0,0 1,0-31,0 0,0 0,0 0,0 0,0 30,0-30,0 31,0-31,0 0,-30-30,-1-30,1 0</inkml:trace>
  <inkml:trace contextRef="#ctx0" brushRef="#br0" timeOffset="61596.143">19290 3318,'0'0,"31"60,-1-30,-30 0,30 0,-30 1,30 59,30-30,-60-30,0 0,30 30,1-29,-31 29,30-30,0 0,-30 30,30-60,0 30,0-90,-30 0,30 30,-30-30,30 29,-30 1,0 0,0 0,30 0,-30 0,0 0,30 0,-30 0,0 0</inkml:trace>
  <inkml:trace contextRef="#ctx0" brushRef="#br0" timeOffset="65854.1105">20735 1634,'60'90,"-60"-60,0 1,30 29,0 0,-30-30,30 30,-30-30,30 30,-30-30,0 30,0-30,0 0,0 0,0 61,0-61,0 0,0 30,0-30,0 0,0 0,0 0,0 0,0 1,0-1,0 30,0-30,0 30,0-30,0 31,0-31,0 0,0 30,0 0,0-30,0 0,0 30,0 0,0-30,0 30,-30 0,30-30,0 1,0-1,0 0,0 0,0 0,0 0,0 0,0 0,0 0,0 31,0-31,0 0,0 0,0 0,-30-60,0 0,30 0,-30-31,0 31,30-60,-30 30,30 30,-30 0,30-31,-30 31,0 0,0 0,30 0,-30 0,30 0,-30 30,30-30,-30 30,60 0,30 90,-60-60,30 0,-30 30,60 1,-30-1,-30 0,60 0,-60 0,30-29,-30-1,30-30,0 0,0-30,31-31,-61 1,30 0,0 30,-30 0,30 0,-30 0,0-1,30 31,-30-30,0 0,30 30,-30-30,0 0,30 0,-30 0,0 0</inkml:trace>
  <inkml:trace contextRef="#ctx0" brushRef="#br0" timeOffset="114594.1065">20073 4702,'30'0,"-30"30,30-30,30 0,31 0,-31 0,0 0,0 0,1 0,-1 0,30-30,-30 30,-30 0,30-30,0 0,-30-1,0-29,1 30,-1 0,0-30,30 30,-30-60,30 60,-60 0,0 0,31 30,-31-30,0 0,30 0,-30 0,30 0,-30-1</inkml:trace>
  <inkml:trace contextRef="#ctx0" brushRef="#br0" timeOffset="115075.8378">20885 4010,'0'30,"60"1,1 59,29-30,0 0,-29-30,59 90,-90-90,31 0,-31-30,-30 30,30-30,0 0,-30 30,30-30,-30 30</inkml:trace>
  <inkml:trace contextRef="#ctx0" brushRef="#br0" timeOffset="115439.5351">21307 4311,'-60'0,"60"30,-61 30,61 0,0-30,-30 30,30-30,0 0,-30-30</inkml:trace>
  <inkml:trace contextRef="#ctx0" brushRef="#br0" timeOffset="117141.524">19532 4822,'30'0,"0"0,60 0,30 60,-60-30,0 1,31 29,-1-30,0 30,-29-30,59 61,-30-61,1 60,-61-60,60 60,-60-60,30 30,0 30,0 0,61 61,-31-61,-60-30,0 31,0-61,1 30,-1 0,-30-30,0 0,0 1,0-1,0 0</inkml:trace>
  <inkml:trace contextRef="#ctx0" brushRef="#br0" timeOffset="117841.3484">18959 5093,'30'0,"0"30,0-30,1 30,59 0,-30 1,31 29,-31-30,91 60,-91-30,-30 30,30-60,-30 0,30 60,-60-60,30 0,0 1,0 29,0 0,-30-30,0 30,0-30,0 0,30 31,-30-31,0 30,0-30,0 0,0 0,-30-30,-30 0,-30-60</inkml:trace>
  <inkml:trace contextRef="#ctx0" brushRef="#br0" timeOffset="118617.8637">17696 5334,'0'0,"30"30,0 120,0-90,30 0,-60-30,30 60,30-59,-60-1,30 0,-30 0,0 0,30-30,-30 30,30 30,-30-30,0 0,0 1,0-1</inkml:trace>
  <inkml:trace contextRef="#ctx0" brushRef="#br0" timeOffset="119170.3601">16311 5394,'30'60,"30"0,-30-30,31 90,-31-60,30 31,-30-1,30 91,-29-91,-1-30,0 30,-30-59,0-1,0 0,0 0,0 0</inkml:trace>
  <inkml:trace contextRef="#ctx0" brushRef="#br0" timeOffset="123068.1574">2528 12011,'0'0,"60"0,91 0,-61 30,0-30,0 31,1-31,-31 30,0-30,-30 30,61-30,-61 0,0 0,0 0,0 0,0 0,30 0,-29 0,29-30,0 0,-30 30,0-31,-30 1,60-30,-30 30,0-60,-30 29,0 1,0 0,0 0,0 0,0-30,0 0,-60-30,0-1,0 31,0-61,-31 61,61 0,-30-1,30 31,-60 0,59 0,1 0,-30 60,30-60,30 30,-30-30,-30 30,29-30,1 60,30-30,-30 30,0 0,0 0,0 0,0 0,0 0,0 0,0 0,0 30,0-30,0 60,0-30,-31 0,1 0,30 30,-60-30,29 30,1-60,0 60,0-30,30 0,-31 0,1-30,30 30,0 0,-30 1,30-31,0 30,-30 0,30 0,-30 0,60 30,-61-30,31 31,30-31,-60 30,60-30,-30 30,30 0,-30-30,30 31,0 29,0-30,0 30,0-60,0 0,0 0,0 30,0 0,30-30,0 91,0-91,0 0,0 30,1-60,-31 60,30-29,0-1,30 60,-30-90,0 30,0 0,0-30,-30 30,30-30,-30 30,60-30,-30 30,0 1,30-31,-29 30,-1-30,0 30,30 0,-30-30,61 0,-61 0,30 0,-30 0,30 0,1-30,-1 30,0-30,-30 0,0 30,30 0,-60-31,30 31,-30-30,30 30,0-30,0 30,-30-30,60 0,-29 30,-31-30,30 30,0 0,0 0,0 0</inkml:trace>
  <inkml:trace contextRef="#ctx0" brushRef="#br0" timeOffset="124832.4181">8908 12523,'30'0,"30"0,-30 0,1 0,179-30,-119 30,29-30,0 0,-30 30,31-60,-1 29,-90 1,31 30,-1-90,-30 90,0-30,60-30,1-31,-1 31,-30-60,-30 90,30-61,-60 61,0 0,30-30,-30 30,0 0,0-60,-90-60,0 29,0 31,-31 0,31 30,30 30,60-1,-30 31,-31-30,-29 0,60 30,-30 0,29 0,1 0,0 0,0 0,-30 30,0-30,30 30,-30 1,30-1,-30 0,30-30,0 0,-1 30,1-30,0 0,0 30,-121 30,61-30,30 61,0-91,-31 30,91 0,-30 30,0-30,-30 60,0 0,60-60,0 0,-60 30,60-30,0 91,0-91,30 30,0 30,30 31,30-31,-60-30,0-30,0 31,1-31,-31 0,0 0,-61-30</inkml:trace>
  <inkml:trace contextRef="#ctx0" brushRef="#br0" timeOffset="125591.9021">7102 12823,'-30'0,"30"-30,0-30,0-30,0 0,0 0,0 0,0-1,30-29,0-1,1-29,59-31,-60 91,0 0,30 0,-29 0,-1 0,30-1,-30 1,30-30,30-1,-60 61,0 30,-30 0,30 30,-30-30</inkml:trace>
  <inkml:trace contextRef="#ctx0" brushRef="#br0" timeOffset="131115.4546">14264 11109,'0'0,"-30"0,-30 0,-30 0,30 0,0 0,-30 30,-1-30,61 0,-30 0,0 0,30 30,-1-30,1 30,-30-30,30 31,-30-1,-31-30,61 30,0 0,-30-30,30 60,0-30,0-30,0 30,30 0,-30 0,0 30,30-30,-30 0,30 0,0 0,-30 0,0 30,0 1,-1-1,31 0,-30-30,30 0,0 0,0 61,0-61,30 30,1 0,-1 0,0 1,30-1,-60 0,30-30,0 30,-30 0,30-60,0 30,0 0,0 0,0 0,0 0,-30 0,30-30,0 0,0 30,1-30,29 0,30 30,-60 1,61-31,-31 30,30-30,31 0,-1 0,30 30,31-30,-61 0,31 0,0 0,-31 0,0 0,30 0,-59 0,59 0,-90 0,31 0,-31 0,0 0,1 0,-1 0,30 0,30 0,-60 0,30 0,-60 0,1 0,29-30,-30 0,30-1,-30 1,0 0,-30 0,31 30,-1-60,0-30,0 60,0-30,30-30,-60 60,61 0,-31-30,0 60,0-61,-30 31,30 0,0-60,0 60,0 0,0-61,0 61,30-30,-30-30,0-1,0 61,61-90,-91 60,30 30,0 0,-30 0,0 0,30-30,-30 0,30-31,0 31,-30 30,0-30,0 0,0 0,0 29,0-29,0-30,-30 60,0 0,0-31,0 31,-60-30,59 0,-29 30,30-30,-30 30,30 0,0 0,0 30,0 0,-30-30,30 30,-91 0,31 0,-31 0,31 0,-30 0,-31 0,-29 30,-1-30,-60 0,91 0,29 30,31-30,0 0,0 0,30 0,-30 0,-1 30,1 0,30 0,-31 0,1 30,-31-30,61 0,0 30,0-29,-30 29,60-30,0 0,0-30,30 30,-30 0,30 0,0 0,-31 1,31 29,0-30,0 0,-30 30,30-30,0 0,0 0,0 61,0-31,0-30,0 0,0 0,0 30,30-30,-30 0</inkml:trace>
  <inkml:trace contextRef="#ctx0" brushRef="#br0" timeOffset="132171.4883">14174 11770,'0'-30,"0"0,30 0,0-60,31 60,-61 0,30-30,30 30,-30-30,30-30,1-1,89-59,-59 120,29-60,-30-1,0 61,30-30,-29 0,59-1,-29 1,-61 30,30 0,31 0,-61 0,30 0,-30 30,0-30,30 30,91 0,-121 0,31 0,-1 0,-30 0,1 0,-31 0,30 0,30 0,0 0,-30 0,0 0,31 30,-1 0,-30-30,1 30,29 30,-60-60,30 0,1 60,-31-60,0 30,60 1,-30-1,30 30,-30 0,31-60,-31 60,-30-30,30 1,-30-1,0-30,-30 30,31-30</inkml:trace>
  <inkml:trace contextRef="#ctx0" brushRef="#br0" timeOffset="138261.7804">8216 4912,'30'61,"0"-1,0-60,-30 30,0 0,30-30,-30 30,0 0,31 0,-31 31,30-31,-30 30,30-30,0 0,-30 0,0-60,0-30,0 0,0 0,30-1,0 1,-30 30,0 0,0 0,30 30,0 0,0 0,0 60,0 30,30-29,-30 89,0-120,1 0,-31 0,0-90,-31-30,1-91,30 151,0 0,0 60,0 30,30-30,-30 1</inkml:trace>
  <inkml:trace contextRef="#ctx0" brushRef="#br0" timeOffset="157399.5708">8035 4762,'30'0,"0"0,1 0,-1 0,0 0,0 0,30 0,-30 0,31 0,-31 0,0 30,0-30,0 0,-30 30,30-30,0 30,-30 0,60 0,-30 1,-30-1,30 0,0-30,-30 60,60-30,-60 0,30 0,-30 0,31 31,-31-31,30 30,-30-30,0 0,0 0,0 0,0 0,30 0,-30 0,0 0,0 0</inkml:trace>
  <inkml:trace contextRef="#ctx0" brushRef="#br0" timeOffset="158207.8678">17003 11380,'0'0,"30"-30,60-30,31-91,-61 31,0-1,31 1,-61 30,0-1,0 61,0 0,0 0,1 30,-1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5:56.1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1314 3378,'30'0,"30"0,1 0,29 0,31 0,-1 0,90 0,151 0,-150 0,-1 0,-29 0,30 0,30 0,-30 0,29 0,121 0,-120 0,-1 0,-89 30,30-30,-31 0,-29 0,-1 0,31 0,-1 30,-60-30,0 0,-29 0,-1 0,30 0,-29 0,-1 0,60 0,-60 0,-30 0,30 0,0 0,0 0,-29 0,29 0,30 0,-30 0,1 0,-1 0,0 0,0 0,-29 0,-1 0,0 0,0 0,30-90,-60 30,30 0,-30-1,30 1,-30 30,0 0,0 0,0-30,0 30,-30 0,30 0,-30 0,30-30,0 30,-30 0,0 30,30-30,0 0,-30 30,30-30,-30-1,0-29,-31 30,31 30,30-30,-60 30,30-30,0 0,-31 30,31-30,-60 0,30 30,-61-31,31 1,0 30,-30 0,-1-30,31 30,-91-30,91 30,30 0,0 0,-30 0,60 0,-30-30,-1 30,-59 0,29 0,1-30,0 30,-31 0,-29-30,59 30,-29 0,0-30,-30 30,59 0,1 0,-1-30,31 30,30 0,-30 0,0 0,-30-30,30 30,-30 0,-1 0,1 0,-31 0,1 0,-91-31,-90 31,91 0,59 0,-30 0,61 0,0 0,30 0,60 0,-61 0,31 0,30 0,-30 0,30 0,0 0,-1 31,1-31,0 0,0 30,0-30,-30 0,30 30,-31-30,1 60,-30-60,-31 60,61-30,0 0,30 0,0-30,0 31,30-1,-30-30,0 0,30 30,-30-30,30 30,-30-30,30 30,0 0,-30 30,0-30,30 1,0-1,0 30,-31-60,31 30,0 0,0 0,0 0,0 0,0 0,31 0,-1 0,0 30,0-30,0 0,0 0,-30 0,30-30,0 30,0-30,-30 31,30-1,0-30,0 30,0-30,-30 30,30-30,-30 30,60-30,-29 30,-1-30,-30 30,60-30,-30 30,0-30,0 30,31-30,-31 30,0-30,0 31,0-31,0 0,0 0,0 0,1 0,29 0,-30 0,0 0,0 0,0 0,0 0,1 0,-1 0,-30-31,30 31,0 0,0 0,-30-30,30 30,0 0,-30-30</inkml:trace>
  <inkml:trace contextRef="#ctx0" brushRef="#br0" timeOffset="3781.8685">1555 4491,'30'0,"0"0,31 0,-31 0,60 0,-30 0,30 0,0 0,0 0,1 0,-1 0,1 0,89-30,-90 30,0 0,1 0,-1 0,-30 0,-30 0,61 0,-31 0,30 0,-29 0,-1 0,0-30,30 30,1 0,-1 0,0 0,60 0,-29-30,29 30,-29-30,-1 30,0 0,30 0,-29 0,60 0,-31-30,-29 30,-31 0,1 0,29 0,-30 0,0 0,0 0,-29 0,29 0,-30 0,0 0,1 0,-1 0,0 0,0 0,30 0,-60 0,60 0,1 0,-31 0,30 0,1 0,-1 0,61 0,-61 0,0 0,1 0,-1 0,0 0,0 0,-30 0,91 0,-61 0,1 0,-1 0,30 0,-30 0,30 0,-29 0,-1 0,61 0,-61 0,-30 0,1 0,-1 0,0 0,-30 0,61 0,29 0,-60 0,30 0,0 0,31 0,-31 0,31 0,-31 0,90 0,-90 0,31 0,-31 0,0 0,-29 0,-1 0,0 0,30 30,1-30,-1 0,1 0,-1 0,0 0,0 0,0 0,1 0,59 0,-59 0,-31 0,30 0,-60 0,30 0,-30 0,30 0,-30 0,0 0,0 0,0-30,1 30,-31-31,30 31,-30-30,0 0,0 0,0 0,0 0,0-30,0 0,-30 0,-1 0,1 0,0 0,0-1,-30 1,30-30,-30 30,60 30,-30-31,0 61,30-30,0 0,-60 0,30 0,0 0,0 30,-1 0,1-30,-30 0,0 30,0 0,-31 0,1 0,0 0,30 0,0 0,-30 0,-1 0,1 0,-31 0,1 0,-1 0,31 0,30 0,-31 0,1 0,30 0,30 0,-30 30,30-30,0 0,0 0</inkml:trace>
  <inkml:trace contextRef="#ctx0" brushRef="#br0" timeOffset="4705.6392">12599 3589,'0'30,"31"30,-1 0,-30-29,0-1,30-30,-30 30,0 0,30-30,-30-60,0 30,60-61,0-59,1 59,59-59,31-1,119-89,-89 90,0 30,-31 29,0 1,-60-31,31 31,-61 0,60-31,31-29,-91 60,61-60,29 30,-59 29,-31 31,0 0,-30 60,30-30,-60 0</inkml:trace>
  <inkml:trace contextRef="#ctx0" brushRef="#br0" timeOffset="11285.6453">1615 5694,'30'0,"1"0,29 0,30 0,120 0,-120 0,31 0,-1 0,-29 0,29 0,60-30,-29 30,30 0,90 0,-91-30,-29 30,-31 0,60 0,-59 0,-1-30,-29 30,59 0,-60 0,0 0,0-30,31 30,-31 0,31 0,-1 0,61 0,-60 0,-31 0,-30 0,30 0,0 0,0 0,1 0,-31 0,61 0,-61 0,30 0,0 0,0 0,30 0,1 0,-1 0,182 0,-182 0,1 0,-1 0,60 0,-60 0,-29 0,-31 0,30 0,-59 0,-1 0,30 0,0 0,0 0,-30 0,30 0,0 0,0 0,1 0,-1 0,-30 0,0 0,30 0,-29 0,-1 0,0 0,0 0,0 0,0 0,0 0,0 0,1 0,-1 0,0 0,0 0,0 0,0 0,0 0,0 0,1 0,-1 0,0 0,60 0,0 0,-30 0,0 0,0 0,1 0,29 0,-30 0,0 30,61-30,-31 0,30 30,-30-30,-30 0,31 0,-1 0,31 0,59 0,-89 0,90 30,-61-30,0 0,-30 0,0 0,1 0,-1 0,-30 0,31 0,-31 30,30-30,0 0,-30 0,30 0,1 0,59 30,1-30,-61 0,31 30,-31-30,31 0,-31 0,0 0,60 31,-90-31,31 30,-31-30,0 0,31 0,-31 0,30 0,90 0,-59 0,-1 0,-29 0,29 0,1 0,-31 0,0 0,1 0,59 0,-90 0,30 30,-30-30,-30 0,0 0,31 0,-31 0,60 0,-60 0,31 0,-1 0,30 0,0 0,-30 0,0 0,30 0,1 0,-31 0,0 0,1 0,-1 0,30 0,-60 0,1 0,59 0,-60 0,30-30,-30 30,1 0,29 0,0 0,0 0,30 0,-30 0,0 0,31 0,-31 0,0 0,30 0,-59 0,29 0,0 0,-30 0,0 0,0 0,0 0,60 0,0 0,-29 0,-31 0,30 0,0 0,0 0,1 0,29 0,-30 0,31 0,-31 0,30 0,-29 0,-1 0,0 0,30 0,-30 0,30 0,-30 0,1 0,-31 0,30 0,0 0,1 0,-1 0,0 0,0 0,-30 0,60 0,-60 0,0 0,0 0,0 0,0 0,1 0,-1 0,0 0,0 0,0 0,0 0,30-30,31 30,-1 0,31 0,29 0,-59 0,-31 0,-30 0,0 0,0 0,0 0,0 0,30 0,0 0,0 0,31 0,-31 0,60 0,-29 0,-1 0,0 0,30 0,-29 0,-1 0,-30 0,31 0,-31 0,30 0,-30 0,31 0,-31 0,0 0,-30 0,1 0,29 0,-30 0,0 0,30 0,0 0,30 0,-60 0,0 0,30-31,-29 31,-1 0,30 0,-30 0,30-30,1 30,-31 0,60 0,-60 0,0 0,0 0,0 0,0 0,0 0,30 0,-30 0,61-30,-61 30,0 0,0 0,0-30,0 30,0 0,0 0,1 0,-1 0,0 0,-30-30,30 30,0 0,0 0,0 0,-30-30</inkml:trace>
  <inkml:trace contextRef="#ctx0" brushRef="#br0" timeOffset="21470.1827">1796 6958,'30'0,"0"0,30 30,30 0,0 0,31-30,60 30,59 0,1 0,-30 0,60 1,0-2,119 61,-88-30,-62-30,1 0,-61 0,1 1,30-1,0 0,119 0,-179-30,30 0,-31 0,30 0,-29 0,-1 0,1 0,120 30,-120-30,29 30,-60-30,1 0,-31 0,30 30,-29-30,-1 0,60 0,-60 0,1 0,29 0,31 0,-31 0,91 0,-60 0,149 0,-149 0,-1 0,1 0,-61 0,0 0,-30-30,30 30,31-30,-61 0,30 30,1-30,59 0,-29 0,60-1,-61 1,0 30,151-30,-181 0,1 0,-1 0,-60 30,30 0,0 0,-30-30,30 0,0 30,31-30,-1 30,-30 0,31 0,-1 0,0-29,31 29,-31 0,-29 0,29-31,0 31,0 0,30 0,1-30,29 30,91-30,-91 0,31 30,-61-30,1 30,-31 0,-30 0,31 0,-1 0,-60 0,31 0,-31 0,30 0,0 0,-30-30,0 30,60 0,-30 0,-30 0,30 0,-29 0,29 0,-30 0,0 0,0 0,61 0,-61 0,30 0,0-30,-30 30,60 0,-30 0,-30 0,60 0,-59 0,29 0,0 0,0 0,1 0,-1 0,0 0,91 0,-61 0,1 0,-1 0,0 0,-30 0,30 0,0 0,-29 0,29 0,0 0,1 0,-31 0,30 0,0 0,-30 0,0 0,31 0,-61 0,30 0,0 0,0 0,-29 0,-1 0,30 0,0 0,-30 0,0 0,31 0,-31 0,0 0,0 0,60 0,-59 0,29 0,-30 0,30 0,-30 0,30 0,-30 0,30 0,0 0,-30 0,1 0,-1 0,0 0,0 0,0 0,0 0,61 0,-31 0,-30 0,30 0,0 0,0 0,0 30,-30-30,0 0,30 0,-29 0,-1 0,30 0,0 0,-30 0,0 0,1 0,-1 0,0 0,30 0,-30 0,30 0,-29 0,29 0,-30 0,0 0,0 0,0 0,0 0,31 0,-1 0,-30 0,0 0,30 0,0 0,0 0,0 0,61 0,-61 0,30 0,31 0,-31 0,30 0,-30 0,-30 0,1 0,29 0,-60 0,0 0,0 0,1 0,-1 0,0 0,0 0,0 0,0 0,0 0,0 0,1 0</inkml:trace>
  <inkml:trace contextRef="#ctx0" brushRef="#br0" timeOffset="30937.7999">1796 9093,'30'0,"60"0,0 0,30 30,-29-30,29 0,-29 0,89 0,0 30,-29-30,60 0,30 30,0-30,-31 0,-30 31,152-31,-152 0,-30 0,1 0,-1 0,-59 30,29-30,-29 0,-1 0,31 0,-61 0,0-30,-30 30,30 0,-30 0,0-31,0 31,0 0,0 0,0-30,0 30,1 0</inkml:trace>
  <inkml:trace contextRef="#ctx0" brushRef="#br0" timeOffset="35069.8449">3602 9875,'30'0,"0"0,0 0,0 0,0 0,0 30,0-30,0 0,30 30,30-30,-29 0,59 0,-30 0,91 0,-61 0,0 0,121 0,-120 0,-31 0,31 0,-31 30,0-30,1 0,-1 0,-30 0,90 0,-60 0,1 0,-1 0,1 0,-1 0,0 0,30 0,61 30,-91-30,-30 0,0 0,-29 30,29-30,-30 0,0 0,30 0,1 0,-31 0,30 0,-30 0,60 0,-59 0,-1 0,30 0,0 0,0 0,30 0,-60 0,30 0,-30 0,31 0,-1 0,0 0,-30 0,0 0,31 0,-31 0,30 0,0 0,30 0,-30 0,0 0,-30 0,0 0,1 0,29 0,-30 0,0 0,0 0,0 0,31 0,-31 0,0 0,30 0,30 0,-59 0,29 0,-30 0,30 0,0 0,31 0,-31 0,60 0,-60 0,0 0,0 0,1 0,-1 0,30 0,-60 0,31 0,29 0,-60 0,30-30,30 30,-60 0,30 0,0 0,-30 0,91 0,-61 0,0 0,31-30,-1 30,-30 0,31 0,-1 0,91 0,-91-30,-30 30,30 0,0 0,-29 0,-1 0,0 0,-30 0,31 0,-1 0,0 0,0 0,0 0,0 0,0 0,0 0,61 0,-31 0,-30 0,1 0,-1 0,-30 0,0 0,61 0,-61 0,30 0,0 0,-30 0,61 0,-31 0,-30 0,30 0,-30 0,30 0,-30 0,0 0,0 0,0 0,0 0,0 0,1 0,29 0,-30 0,30 0,-30 0,1 0,-1 0,0 0,0 0,0 0,30 0,-30 0,0 0,30 0,-30 0,0 0,0 0,0 0,0 0,31 0,-31 0,0 0,30 0,-30 0,0 0,1 0,-1 0,0 0,0 0,0 0,0 0,0 0,0 0,1 0,-1 0,0 0,0 0,0 0,0 0,30 0,-29 0,29 0,-30 0,0 0,0 0,0 0,0 0,30 0,-30 0,0 0,0 0,0 0,0 0,61 0,-1-30,-60 30,30 0,1 0,-31 0,30 0,-30 0,30 0,-30 0,30 0,-30 0,0 0,30 0,-30 0,1 0,-1 0,30 0,30 0,1 0,-31 0,0 0,31 0,-1 0,0 0,121 0,-121 0,0 0,0 0,31 0,30 0,-1 30,-30-30,30 0,61 30,-90 0,-31-30,0 0,1 30,-1-30,1 0,-31 0,90 0,-90 0,0 0,0 0,31 0,-1 0,0 31,31-31,59 0,-90 0,0 0,1 0,-1 0,1 0,-31 0,0 30,0-30,31 0,-31 0,-30 0,30 0,1 0,-1 0,30 0,0 0,90 0,1 0,-60 0,29 0,30 0,-59 0,-1 0,1 0,89 0,-119 0,-1 0,1 0,-31 0,-30 0,60 0,-30 0,30 0,30 0,-29 0,-31 0,0 0,-30 0,31 0,-1 0,-30 0,30 0,-30 0,30 0,-30 0,0 0,0-30,30 30,1 0,-1-31,-30 31,30 0,0 0,-29 0,-1-30,30 30,0 0,0 0,31-60,-31 60,30-30,-29 30,-31 0,30-30,-30 0,0 30,0-30,-30 0,0-1,30-29,-30 0,0-60,30 30,-30 30,0 0,0 30,0-30,0 29,0 1,0 0,0 0,0 0,-30 30,30-30,0 0,-30 30,30-30,0 0,-30 30,0-30,0 30,0 0,0-31,-61 31,61 0,-30 0,-30 0,-1 0,-29 0,29 0,1 0,0 0,-61 0,91 0,0 0,0 0,0-30,30 30,0 0,-30 0,-1 0,31 0,0 0,0 0,0 0,0 0,0 0,-1 30,1-30,0 0</inkml:trace>
  <inkml:trace contextRef="#ctx0" brushRef="#br0" timeOffset="39925.6386">2428 10837,'60'0,"90"30,0 0,1-30,60 31,0-1,0 0,29-30,-60 0,91 30,120-30,-180 30,-30-30,90 0,-90 0,29 30,0-30,1 0,60 30,-121-30,31 30,-61-30,61 30,30-30,-60 31,89-1,-30-30,122 30,-152-30,0 30,-59-30,-31 0,1 0,-1 0,-30 0,31 30,-1-30,-60 0,30 0,1 0,-1 0,0 0,0 0,60 0,-60 0,31 0,-1 0,0 0,1 0,-1 0,0 0,0 0,30 0,-29 0,-1 0,0 0,-29 0,-31-30,0 30,0 0,0 0</inkml:trace>
  <inkml:trace contextRef="#ctx0" brushRef="#br0" timeOffset="41649.4583">19912 11289,'0'0,"60"0,1-30,-31 30,30 0,0 0,1 0,29 0,-30 0,0 0,31 0,29 0,1 0,59 0,-30 0,121 0,-120 0,-31 0,30 0,-29 0,-31-30,31 30,-31 0,0 0,61-30,-121 30,0 0,0 0,0 0,1 0,-1 0,0 0,0 0,0 0,0 0,0 0</inkml:trace>
  <inkml:trace contextRef="#ctx0" brushRef="#br0" timeOffset="43559.7848">3331 11860,'60'0,"0"0,30 0,31 0,29 0,30 0,-29 0,180 0,-181 0,61 0,-91 0,-29 0,-1 0,-30 0,1 0,59 0,-60 0,31 0,-31 0,30 0,-30 0,0 0,-30 0,30 0,1 0,-1 0,-30 0,0 0,0 0,0 0,0 0,1 0,-1 30,0-30,0 0</inkml:trace>
  <inkml:trace contextRef="#ctx0" brushRef="#br0" timeOffset="55709.3929">5949 8461,'60'0,"60"0,31 0,89 0,61 0,-30 0,0 0,60 0,-60 30,60-30,0 0,392 0,-573 0,-30 0,-30 0,31 0,-31 0,1 0,89 30,-90-30,-30 0,0 0,0 0,-29 0,-1 0,0 0,0 0,30 0,-30 0,0 0,1 0,-1 0</inkml:trace>
  <inkml:trace contextRef="#ctx0" brushRef="#br0" timeOffset="56945.3835">11606 7950,'30'0,"61"90,-61-59,30 29,-30 0,91 30,-91-30,0 0,30-30,-30 30,0-60,-30 30,30-30,-30 30,30-30,-30 30,30-30,30 0,31-90,-31 60,0-30,61 0,-61 0,30 0,31 0,-61 30,0 0,0 0,1-1,-61 1,30 30,0 0,0 0,0-30,0 30,-30-30,60 0,-30 0,0 30,0-30,0 30,-30-30,30 30</inkml:trace>
  <inkml:trace contextRef="#ctx0" brushRef="#br0" timeOffset="65605.3416">3812 13123,'0'0,"180"30,-29-30,60 0,-1 0,-30 0,31 0,0 0,121 0,-212 0,0 0,0 0,-29 0,-1 0,30 0,1 0,119 0,-120 0,61 0,-60 0,90 0,-61 0,1 0,29 0,-30 0,182 0,-122 0,-30 0,31 0,-30 0,-30 0,-31 0,-30 30,121-30,-121 0,30 0,-29 0,-1 0,0 0,-29 0,29 0,0 0,90-30,-90 30,1 0,-1 0,31 0,-61 0,30 0,1 0,-1 0,1 0,-1 0,-30 0,30 0,0 0,-30 0,31 0,-1 0,0 0,1 0,-1 0,-30 0,0 0,0 0,30 0,1 0,59 30,1-30,-31 0,-29 0,-1 0,0 0,1 0,-1 0,90 0,-60 0,-29 0,29 0,-29 0,29 0,-30 0,0 0,61 0,-31 0,-29 0,-1 0,0 0,-29 0,29 0,-30 0,31 0,59-30,-60 30,0-30,0 30,1-30,-1 0,0 30,1 0,-1-60,0 30,-30 0,-30-30,30 30,0-30,-29 30,-1 0,-30 0,30-30,0 29,0-29,-30 0,0 30,0-30,30 0,-30-1,0-29,0 60,0-30,0-1,0 31,0 0,0 0,0 0,-30 30,30-30,-30 30,-30 0,-1 0,-29 0,0-30,0 30,0 0,0 0,-1 0,1 0,-31 0,-59 0,30 0,60 0,-1 0,-29 0,29-30,1 30,0 0,-31 0,-30 0,61 0,0 0,0 0,0 0,0 0,-1 0,1 0,-91 0,61 0,30 0,0 0,-31 30,-29-30,-1 30,30-30,-180 0,151 0,0 0,-31 0,61 0,-31 0,1 0,30 0,-31 0,-120 0,120 0,31 0,-1 0,1 0,30 0,-60 0,29 0,-180 30,151-30,-90 0,29 0,0 0,30 0,-30 0,1 0,-61 0,151 0,-1 0,-29 0,30 0,30 0,29 0,1 0,30 0,-30 0,30 0,-1-30,1 30,0 0,0 0,0 0,0 0,0 0,0 0,-1 0,1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7:09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2097 3178,'30'0,"0"0,60 0,1 0,89-30,-30 30,61-30,0 30,0-30,89 0,-119 0,30-1,0 31,29-30,-30 0,-59 0,30 0,90 30,-91-30,-60 30,31 0,-61 0,1 0,-1 0,0 0,31 0,-31 0,-30 0,0 0,0 0,30 0,1 0,-1 0,1 0,29 0,-60 0,-30 0,31 0,-31 0,0 0,0 0</inkml:trace>
  <inkml:trace contextRef="#ctx0" brushRef="#br0" timeOffset="8015.4401">1735 4020,'30'0,"0"0,1 0,29 0,0 0,30 0,-29 0,29 0,-30 0,31 0,-61 0,30 0,30 0,-30 0,120 0,-59 0,0-30,-1 30,31-30,-31 30,-30 0,30 0,121 0,-90 0,29 0,-59 0,59 0,-60 0,1 30,-1-30,91 0,-121 0,1 30,-1-30,0 0,-30 0,30 0,1 0,-1 0,61 0,-61 0,0 0,31 0,-31 0,30 0,0 0,1 0,90 0,-91 0,-29 0,-1 0,-30 0,30 0,0 0,0 0,61 0,-31 0,-29 0,-1 0,31 0,-31 0,30 0,-30 0,0 0,31 0,-31 0,31 0,-1 0,1 0,-1 0,0 0,-30 0,91 0,-91 0,-29 0,29 0,0 0,-29 0,-1 0,0 0,0 0,0 0,-30 0,60 0,-30 0,-30 0,31-30,-31 30,60 0,-60 0,0 0,1 0,-1 0,0 0,30 0,-30 0,0 0,31 0,-31 0,0 0,0 0,30 0,0 0,-30 0,60 0,-30 0,1 0,-31 0,0 0,30 0,-30 0,0 0,31 0,89 0,-29 0,119 0,-120 0,1 0,-31 0,-30 0,31 0,-31 0,0 0,0 0,1 0,-1 0,0 0,31 0,-1 0,0 0,0 0,0 0,61 0,-61 0,-30 0,-30 0,1 0,29 0,-30 0,0 0,30 0,1 0,-31 0,30 0,-30 0,30 0,0 0,0 0,30 0,1 0,-31 0,30 0,31 0,-31 0,1 0,29 0,-30 0,60 0,-60 0,1 0,-1 0,1 0,-1 0,0 0,31 0,119 0,-120 0,1 0,60 0,-31 0,1 0,29 0,-30 0,31 30,-91-30,1 0,-31 0,0 0,1 0,29 0,-30 0,60 0,60 0,-59 0,-1 0,-29 0,29 0,-29 0,29 0,-30 0,90 0,-89 0,29 0,-29 0,29 0,1 0,-1 0,-30 0,0 0,0 0,31 0,-31 0,1 0,-1 30,0-30,1 0,-31 0,60 0,-30 0,30 0,1 0,-1 0,31 30,0-30,-31 0,60 0,-90 0,1 0,-31 0,-30 0,0 0,0 30,0-30,31 0,-31 0,0 0,0 0,0 0,0 0,31 0,-1 0,-30 0,0 0,30 0,0 0,0 0,-30 0,30 0,31 0,-31 0,-30 0,0 0,0 0,0 0,0 0,1 0,-1 0,0 0,0 0,30 0,-30 0,0 0,31 0,-31 0,0 0,0 0,30 0,-30 0,-30-30</inkml:trace>
  <inkml:trace contextRef="#ctx0" brushRef="#br0" timeOffset="11201.646">5979 4832,'0'0,"30"30,0-30,31 30,-1-30,30 30,0-30,30 30,91-30,-121 30,31-30,29 0,-29 0,-1 0,30 0,31 0,0 0,150 0,-181 0,30 0,-29 0,60 0,-60 0,-1 0,-30 0,151 0,-151 30,1-30,29 0,-29 0,-1 0,0 0,0 0,1 0,210 0,-180 0,59 0,1 0,0 0,-61 0,61 0,-61 0,121 0,-60 0,-30 0,-31 0,-59 0,29-30,-30 30,0 0,60 0,-119 0,59 0,-60 0,30 0,1 0,-1 0,0 0,31 0,89 0,-120 0,30 0,0 0,1 0,-1 0,0 0,1 0,29 0,-90 0,31 0,-31 0,30 0,-30 0,0 0,0 0,0 0,30 0,-30 0,30 0,0 0,1 0,-1 0,60 0,-29 0,-31 0,0 0,-30 0,1 0,29 0,-30 0,30 0,-30 0,0 0,0 0,0 0,0 0,0 0,0 0,0 0,0 0,0 0,1 0,-1 0,0 0,0 0,30 0,31 0,-31 0,30 0,-29 0,-1 0,0 0,0 0,0 0,-30 0,0 0,0 0,0 0,0 0,0 0,0 0,1 0,-1 0,0 0,0 0,0 0,0 0,0 0,0 0</inkml:trace>
  <inkml:trace contextRef="#ctx0" brushRef="#br0" timeOffset="13073.5237">19793 5012,'30'0,"60"0,-60 0,30 31,91-1,-61-30,61 0,-31 0,1 0,29 30,30-30,-29 30,180-30,-180 0,-1 30,-30-30,-60 0,0 0,1 0,-1 0,0 0,61 0,-61 30,30-30,1 0,-1 0,30 0,-30 0,0 0,61 0,-91 0,-30 0,30 0,-29 0,29 0,-30 0,0 0,60 0,-29 0,-1-30,-30 0,30 0,-30 30,0-30,30 30,-30-30,0-1,-30 1,30 30,-30-30,30 30,-30-30,0 0,30 30,-30-30,31 30</inkml:trace>
  <inkml:trace contextRef="#ctx0" brushRef="#br0" timeOffset="20707.8988">5557 6727,'30'0,"0"0,1 0,-1 0,0 0,0 0,0 0,0 0,0 0,1 0,29 0,-30 0,30 0,-30 0,0 0,1 0,-1 0,0 0,0 30,0-30,0 0,0 0,0 0,0 0,0 0,30 0,0 0,0 0,1 0,-1 0,-30 0,30 0,-30 0,1 0,-1 0,0 0,0 0,30 0,0 0,-29 0,59 0,-60 0,30 0,-30 0,0 0,0 0,0 30,0-30,0 0,0 0,0 0,0 0,1 0,-1 0,0 0,0 0</inkml:trace>
  <inkml:trace contextRef="#ctx0" brushRef="#br0" timeOffset="22991.5498">13683 6697,'30'0,"31"0,-31 0,0 0,0 0,61 0,-31 30,60-30,-60 30,0-30,-30 0,60 30,-60-30,31 0,-1 0,0 0,31 0,-31 0,0 30,0-30,1 0,29 0,-30 30,0-30,90 0,-60 0,-29 30,-31-30,30 0,0 0,-30 0,1 0,59 0,-60 0,30 0,1 0,-31 0,30 0,-30 0,0 0,0 0,30 0,-30-30,0 30,-30-30,30 0,0-30,-30 30,0-30,0-30,0 30,0-31,0 1,0 30,0 0,0-1,0 31,0-30,0 30,-30 0,0-30,0 30,0-31,-30-29,0 30,0 0,-31 0,1 0,0 30,29-30,-29 60,0-60,60 30,-1 30,-29 0,0 0,30 0,0 0,0 0,0 0,-60 0,30 0,0 0,29 0,1 0,-60 0,30 0,-31 30,-59 0,59-30,-29 30,60 0,0 0,0-30,30 0,-30 30,30-30,-1 30,-29-30,0 0,30 30,0-30,30 30,-31-30,1 0</inkml:trace>
  <inkml:trace contextRef="#ctx0" brushRef="#br0" timeOffset="24646.0851">13533 7509,'30'0,"0"0,0 0,0 0,30 30,-29-30,-1 0,60 0,-60 30,31-30,29 0,30 0,-30 0,30 31,-29-31,29 0,-29 30,-1-30,0 0,-29 0,-1 0,0 0,0 0,0 0,60 0,-60 0,1 0,-31 0,0 0,0 0,0 0,0 0,30 0,1-30,-61-1,60 31,-60-30,60 0,0 30,-60-30,31 30,-31-30,30 30,-30-30,0 0,0 0,0 0,0-1,0 1,0 0,0 0,0 0,0 0,0 0,0 0,-30 30,30-30,0 0,-31 30,31-31,-30 31</inkml:trace>
  <inkml:trace contextRef="#ctx0" brushRef="#br0" timeOffset="27425.8642">13563 8261,'0'30,"30"-30,30 60,-30-30,61 0,-31 0,0 1,-30-31,31 30,29 0,-30-30,30 30,60 0,-59 0,-1-30,31 30,-31-30,0 0,1 0,29 0,-60 0,90 0,-60 0,1 0,-1 0,1 0,-1 0,0 0,-29-30,29 0,-60 30,30 0,-30-30,0 30,0-30,-30 0,30 30,0-30,0-1,-30 1,30-30,0 30,0 0,-30 0,0 0,0 0,0 0,0-1,0 1,-30-30,0 30,0 0,0 0,-30 0,30 0,-30 0,0 0,30 0,0 30,0 0,0-30,-1 30,1-30</inkml:trace>
  <inkml:trace contextRef="#ctx0" brushRef="#br0" timeOffset="30315.8509">14436 9043,'30'0,"0"0,0 0,0 0,0 0,0 0,0 0,1 0,-1 0</inkml:trace>
  <inkml:trace contextRef="#ctx0" brushRef="#br0" timeOffset="31613.5462">14466 9043,'0'30,"0"0,0 0,0 0,90-30,-60 30,30-30,-29 0,-1 0,30 0,-30 30,0-30,0 30,0-30,1 0,-31 30,30 31,0-31,0 30,0 0,0 0,0-30,-30 31,30-1,-30 0,0-30,0 0,-30-30,-30 0,30 0,-30 0,30 0,-1 0,1 0,-60 0,60 0,-30 0,29 0,1 0,30-30,0 0</inkml:trace>
  <inkml:trace contextRef="#ctx0" brushRef="#br0" timeOffset="32529.9839">15429 9615,'30'30,"0"30,-30-30,30 30,-30-30,0 31,30-61,-30 30,0-91,0 1,0 30,0 0,0-30,0 30,30 30,0 0,1 0,-1 0,-30 30,60 0,-60 0,30-30,0 0,0-30,0 0,1 0,29-61,0 61,0-30,-30 60,0 0,0 0,0 30,0 30,0 1,30 29,-30-30,1-30,-31 0,-31-30</inkml:trace>
  <inkml:trace contextRef="#ctx0" brushRef="#br0" timeOffset="34564.007">14586 9043,'30'0,"0"-30,1 30,-1 0,0 0,0 0,0 0,0 0,0 0,0 0,1 0,-1 0,30 0,-30 0,0 0,0 0,0 0,0 0</inkml:trace>
  <inkml:trace contextRef="#ctx0" brushRef="#br0" timeOffset="41701.7989">2398 10968,'30'0,"0"0,30 0,-30 0,60 0,0 0,31 0,-31 30,61-30,90 0,-91 0,0 0,1 0,30 0,-91 0,0 0,1 0,29 0,-60 0,0 0,30 0,-30 0,31 0,-1 0,0 0,31 0,-61 0,0 0,1 0,-31 0,0 0,30 0,-30 0,0 0,30 0,-30 0,0 0,0 0,0-60,0-30,-30 0,0-61,30 1,-30 59,0 31,0 30,0 0,0-30,0 30</inkml:trace>
  <inkml:trace contextRef="#ctx0" brushRef="#br0" timeOffset="52683.7425">5708 8411,'60'0,"0"0,31 0,-31 0,30 0,-29 0,-1 0,30 0,-30 0,-30 0,60 0,-60 0,0 0,0 0,1 0,29 0,-30 0,30 0,-30 0,0 0,31 0,-1 0,-30 0,0 0,30 0,-29 0,-1 0,0 0,-30-30,0 0,30 30,0 0,0 0,-30-30,30 30,0 0,0-30,0 30,-30-30,30 0,0 0,0 30,-30-30,30-1,0 31,-30-30,30 30,-30-30,0 0,0 0,0 0,-30 0,30 0,-30 30,30-30,0 0,-30 30,30-30,-30 30,30-30,-30 30,0-30,-30 30,60-30,-30 0,0 30,-30 0,60-30,-60 30,30 0,-31-60,31 60,0 0,0 0,0-30,0 30,-61-31,61 31,-30 0,30 0,-30 0,29-30,1 30,0 0,0 0,0-30,-30 30,30 0,-30 0,30 0,-60 0,30 0,29 0,-29 0,30 0,-60 0,60 0,-1 0,-29 0,30 0,-30 0,-1 0,31 0,0 0,-60 0,60 0,0 0,0 0,0 30,0 0,0-30,0 31,30-1,-30 0,0 0,30 0,0 0,0 0,0 30,0 0,0-30,30 0,-30 0,30 0,0 30,30 0,-60-29,30-1,-30 0,60 0,-30 0,0 30,0-30,0 0,30-30,-29 61,-1-61,0 30,0-30,0 0,-30 30,30-30,0 0,1 0,-1 0,0 0,0 0,30 0,-30 0,0 0,1 0,-1 0,0-30,0 30,0 0,-30-30,30 30</inkml:trace>
  <inkml:trace contextRef="#ctx0" brushRef="#br0" timeOffset="58213.9356">7333 6426,'60'0,"-30"0,30 0,-30 0,31 0,-31 0,0 31,30-31,-30 0,0 0,1 0,-1 0</inkml:trace>
  <inkml:trace contextRef="#ctx0" brushRef="#br0" timeOffset="64257.6906">16091 6186,'0'30,"60"0,-30-30,0 60,0-60,0 30,0 0,0-30,1 30,-1-30,0 61,0-31,-30 30,30-30,-30 0,0 0,0 0,0 0,0 0,0 0,-30 0,0 0,0 0,30 0,0 0,-30-30,30 30,0 0</inkml:trace>
  <inkml:trace contextRef="#ctx0" brushRef="#br0" timeOffset="66741.9852">7393 8080,'30'0,"30"0,-30 0,61 0,-31 30,-30-30,0 0,0 0,31 0,-31 30,0-30,30 0,61 0,-31 31,-60-31,30 0,-30 0,30 0,-30 0,0 0</inkml:trace>
  <inkml:trace contextRef="#ctx0" brushRef="#br0" timeOffset="67899.3305">15881 8050,'60'0,"-30"0,0 0,30 0,0 0,30 0,-30 0,31 0,-31 0,0 0,0 0,-30 0,31 0,-31 30,0-30,-60 0,0 0,0 0</inkml:trace>
  <inkml:trace contextRef="#ctx0" brushRef="#br0" timeOffset="74043.3012">14556 10096,'30'0,"30"0,-29 0,-1 0,30 0,60 0,-89 0,29 0,-30 0,30 0,-30 0,30 0,30 0,-30 0,0 0,1 0,-31 0,30 0,0 0,1 0,-1 0,-30 0,0 0,0 0,0 0,31 0,-31 0,0 0,0 0,30 0,-30 0,0-30,30 30,0 0,0-30,-30 30,0 0,61 0,-91-30,30 30,30-30,-30 30,31 0,-1 0,-30 0,-30-30,60 30,-60-30,30 30,-30-30,31 30,-31-31,30 31,-30-30,0 0,0 0,0 0,0 0,0 0,0-30,-61 29,1-29,30-30,-60 0,59 60,1-1,0 1,0 0,30 0,-30 30,30-30,-30 30,30-30,-30 30,30-30,-30 30,-1 0,1 0,-30-30,60 0,-60 30,30 0,0 0,0-30,-30 0,30 30,-60-30,60 30,-1-30,-29 30,0-30,30 30,-30-30,29 30,-29 0,0-30,0 0,30 30,-1 0,1 0,0-30,0 30,-30 0,30-30,0 30,0-31,0 31,0 0,-30 0,30 0,0 0,-31 0,31 0,0 0,0 0,0 0,0 0,0 0,0 0,-1 61,1-61,0 30,0 0,0 0,-30 0,-1 0,1 0,30 0,-30 0,30 30,0-30,-30 0,60 0,-60-30,0 60,0-30,60 0,-31 1,31-1,0 0,-30 0,30 0,0 0,0 30,0 0,0-29,0 29,0-30,30-30,-30 30,31 0,-1 0,-30 0,60 0,-30 31,0-61,-30 30,30 0,0 0,0-30,-30 30,30-30,0 30,30 0,-30-30,0 30,0 0,1-30,29 30,-60 0,30-30,60 30,-60-30,1 30,-1-30,0 0,0 0,0 0,0 0,30 0,-29 0,-1 0,0 0,0 0,0 0,0 0,-30-30,30 30,0 0,-30-30</inkml:trace>
  <inkml:trace contextRef="#ctx0" brushRef="#br0" timeOffset="90069.5172">18770 5674,'0'30,"0"30,0 0,0 1,0 59,0-30,0 1,0-31,0 0,-30 0,30 0,-31 31,31-31,0 30,0-60,0 0,0 30,0-30,-30 0,30 30,0 30,0 1,-30-61,30 0,0 0,0 0,0 0,0 0,0 31,0-31,0 0,0-60</inkml:trace>
  <inkml:trace contextRef="#ctx0" brushRef="#br0" timeOffset="91017.2176">19341 5854,'0'91,"0"-31,0 30,0-30,0 31,30-1,-30 0,0-29,0-1,0-30,0 30,0 0,0-30,0 60,0-30,0-30,0 30,0-30,0 31,0-31,0 30,0 0,0-30,30 0,-30 0,0 1,0-62</inkml:trace>
  <inkml:trace contextRef="#ctx0" brushRef="#br0" timeOffset="91739.2139">20063 6035,'0'30,"0"30,0 1,0 29,0 0,0 1,0-31,0 90,0-60,0 0,0 0,0 1,0-1,0-30,30 30,-30-60,0 31,0-1,0-30,30-30,-30-151,31 31</inkml:trace>
  <inkml:trace contextRef="#ctx0" brushRef="#br0" timeOffset="92345.2117">20876 5915,'0'30,"0"30,30 60,-30-59,30 29,-30 30,30-29,0 29,-30-30,0 60,0-60,0 31,0 29,0-60,0-29,0-1,0-30,0 30,0-30,-60-150</inkml:trace>
  <inkml:trace contextRef="#ctx0" brushRef="#br0" timeOffset="92889.5417">20515 6637,'0'0,"0"30,0 0,30 0,0 0,-30 30,30-60,-30-90,0-30,0 0,0 29,0 31,0 0,0 0,-30 60</inkml:trace>
  <inkml:trace contextRef="#ctx0" brushRef="#br0" timeOffset="94007.8114">19552 6637,'0'30,"30"-30,0 0,0 0,1 0,29 60,0-30,-60 0,0-60,-30-90,0 0,30 29,0 31,-30-30,30 60,0 0</inkml:trace>
  <inkml:trace contextRef="#ctx0" brushRef="#br0" timeOffset="94815.5854">19040 6847,'30'60,"-30"-30,30-30,-30 30,0-90,0-30,0-30,0 0,0 30,30 29,-30 1,0 30,30-60,0 90,-30-30</inkml:trace>
  <inkml:trace contextRef="#ctx0" brushRef="#br0" timeOffset="99211.2164">18589 7329,'60'0,"-30"0,0 0,61 0,-1 0,30 0,-60 0,0 0,31 0,29 0,1 0,-1 0,1 0,-1 0,90 0,-89 0,-31 0,0 0,-29 0,-1 0,0 0,0 0,1 0,-1 0,-30 0,0 0,30 0,-30 0,0 0,60 0,-30 0,-30 0,0 0,1 0,-1 0,0 0,0 0,0 0</inkml:trace>
  <inkml:trace contextRef="#ctx0" brushRef="#br0" timeOffset="103973.4901">19943 6005,'30'0,"0"0,-30 30,30-30,0 30,0-30,-30-30,0-60,0 60,0-31,30 31,-30-30,31 60,-31-30,-31 30,1 0,30 30,0 0,-30-30,0 0,0 0,0 0,0 0,0 0,30 30,30 0,0 1,0 29,-30-30,30-30,-30 30,0 0,30 0</inkml:trace>
  <inkml:trace contextRef="#ctx0" brushRef="#br0" timeOffset="115895.0956">1675 10878,'30'0,"0"0,0 30,0-30,1 0,-1 0,30 0,-30 0,30 0,-30 0,1 0,-1 0,0 0,0 0,0 0,0 0,0 0,0 0,1 0,-1 0,0 0,0 0,0 0,30 0,-30 0,30 0,-30 0,0 0,0 0,0 0,0 0,31 0,-31 0,0 0,0 0,0 30,0-30,0 0</inkml:trace>
  <inkml:trace contextRef="#ctx0" brushRef="#br0" timeOffset="119109.0801">4173 10096,'31'0,"-31"30,30-30,30 0,-30 0,0 30,0-30,0 0,0 0,30 0,0 0,-30 0,61 0,-31 0,-30 0,30 0,-30 0,0 0,31 0,-31 0,0 0,0 0,0-30,0 30,-30-30,30 0,1 30,-1-30,0 0,0-30,0 30,0 30,-30-30,0-1,30 1,-30 0,0 0,0 0,30 30,-30-30,0-30,30 30,-30-1,0 1,0 0,0-30,0 0,-30 60,30-30,0 0,0 0,-30-1,30 1,0 0,-30 0,0 0,30 0,0 0,-30 30,30-60,-30 30,0 0,30 0,-30 0,-1 0,-29 0,30 0,0 0,-30 0,-1-31,-29 61,30-30,0 0,29 0,-29 30,0 0,30 0,0-30,-30 30,30 0,0 0,-30 0,30-30,-30 30,29 0,-29 0,0 0,-30 0,-1 0,1 0,-1 0,1 0,-30 0,0 0,30 0,-31 0,31 0,30 0,29 0,1 0,-30 0,30 0,0 0,0 0,-31 0,1 0,0 0,30 0,0 0,-30 0,30 0,-30 0,30 0,0 0,0 0,-1 0,-29 0,30 0,0 0,0 0,0 30,0-30,-1 0,-29 30,30 0,-30-30,0 0,-31 30,61 0,0-30,0 0,0 31,0-31,0 30,0-30,0 0,30 30,-30-30,0 0,30 30,-30-30,0 30,-31 0,61 0,-30-30,30 30,-30 0,0 0,0 0,30 0,0 0,-30 0,30 0,-30 0,30 0,0 30,-30-60,30 31,0-1,0 0,0 0,-31 0,31 0,0 0,0 0,-30 30,30-29,0-1,0 0,0 0,0 0,0 0,30 0,-30 0,31-30,-1 30,0 1,-30-1,30-30,0 30,0-30,30 30,-60 0,31-30,29 0,-30 30,30 0,-30-30,30 30,0 0,-30-30,0 30,30 0,-30-30,31 0,-1 30,0-30,0 30,61-30,60 0,29 30,-60 0,31 0,-30 0,120 0,-181-30,0 30,-60-30,0 0,30 0,-30 31,0-31,0 0,61 0,-61 0,0 0,30 0,1 0,-31 0,60 0,-60-31,61 31,-31 0,-30 0,0 0,30-30,-30 30,0 0,0 0,30-30,-30 30,0 0,0 0,0-30,1 30,-62 0,1-30</inkml:trace>
  <inkml:trace contextRef="#ctx0" brushRef="#br0" timeOffset="122007.1044">7363 9976,'30'0,"0"0,0 0,0 0,0 0,1 0,-1 0,30 0,0 0,-30 0,0 0,31 0,-31 0,0 0,0 0,0 0,0 0,0 0,-30-30,31 0,-1 30,0-30,-30-1,0 1,0 0,30 0,-30 0,0 0,0 0,0-30,0 29,30-29,-30 30,0-30,0 0,0 30,-30-31,30 31,0 0,0 0,0 0,-30 0,0 0,30 0,0 0,-30 30,30-30,-31 0,31 0,-30 30,30-30,-30 30,30-30,-30 0,0 30,0-30,0 30,0-30,-1 30,-29-30,30 30,0 0,0 0,0 0,0 0,-1 0,1 0,0 0,0 0,0 0,-30 0,30 0,0 0,0 0,0 0,0 0,0 0,0 30,0-30,0 0,-1 30,1 0,-30-30,30 30,0-30,0 30,0 0,-31-30,61 30,-30 0,0-30,30 30,-30-30,30 30,-30 30,30-30,0 60,0-29,0-31,0 30,0-30,0 0,0 0,30 30,-30-30,30 1,-30 29,30-30,-30 0,30 0,-30 0,0 0,30 0,-30 1,31-31,-31 30,30-30,-30 30,30-30,-30 30,30 0,0 0,0 0,0 0,0-30,1 30,-1-30,0 0,0 0,-30 30,30-30,0 0,0 0,0 0</inkml:trace>
  <inkml:trace contextRef="#ctx0" brushRef="#br0" timeOffset="124475.3919">8748 10066,'30'0,"0"30,0 0,0 0,0-30,0 30,1-30,-1 0,0 0,0 0,0 0,30 0,-30-60,0 30,-30-30,0 30,30-30,-30 30,0-31,0 1,30 30,0 0,-30-30,30 0,-30 29,0-59,0 60,0 0,0 0,0-30,0 30,0-31,0 31,0-30,0 30,0 0,-30 0,30 0,-30 0,0-30,0 30,0-30,0 30,0 0,-30 0,60 0,-60 30,30-61,-1 61,1 0,0 0,0 0,0 0,0-30,0 30,0 0,-1 0</inkml:trace>
  <inkml:trace contextRef="#ctx0" brushRef="#br0" timeOffset="131397.356">6130 9946,'30'0,"0"0,0 30,0 0,0-30,30 30,-30 0,0-30,30 0,-60 30,30-30,-30 30,30-30,-60 0,0 0,0 0,-30-30,30 30,0-30,0 30,30-30,-30 30,0-30,0 0,0 30,30-30,-30 30,30-30,-30 0,30-1,30 31,0 0,0 0,-30 31,0-1,0 0,-30 0,30 0,0 0,0 0,0 0,0 0,0 0,30-30,0-30,-30 0,30 30,0 0,-30-30,0 0,0 0,0 0,-30 30,0 0,30-30</inkml:trace>
  <inkml:trace contextRef="#ctx0" brushRef="#br0" timeOffset="133673.0087">2338 11720,'0'30,"30"-30,0 0,-30 30,30-30,0 0,-30 30,60-30,-60 30,60-30,0 30,-30-30,0 0,30 0,-29 0,-1 0,30 31,0-31,-30 30,61-30,-61 0,30 30,0-30,-29 0,29 0,0 0,-30 0,0 0,30 0,-30 0,30 0,-30 0,60 0,-29 0,29 0,-60 0,0 0,31 0,-31 0,0 0,0 0,0 0,0 0,0 0,31 0,-1 0,-30 0,0 0,0 0,30 0,-30 0,0 0,0 0,0 0,0 0,0 0,30 0,-29 0,-1 0,0 0,0 0,0 0,30 0,-30 0,1 0,-1 0,0 0,0 0,0 0,0-30,0 30,0 0,1 0,-1 0,0 0,0 0,0 0,0 0,0 0,0 0,-30-30,30 30,0 0</inkml:trace>
  <inkml:trace contextRef="#ctx0" brushRef="#br0" timeOffset="137819.4089">9590 11870,'30'0,"31"31,-1-1,60 0,-29-30,-1 30,0 0,-30-30,30 30,-30-30,1 0,-1 0,-30 0,30 30,-30-30,0 0,31 0,-31 30,0-30,30 0,31 0,-61 0,0 0,0 0,0 0,-30 30,60-30,0 0,-30 0,0 31,0-31,30 0,1 0,-31 0,30 0,0 0,0 0,-29 0,-1 0,0 0,0 0,30 0,0 0,1 0,-1 0,-30 0,30 0,0 0,-30 0,30 0,-30 0,30 0,-30 0,1 0,-1 0,0 0,0 0,30 0,-30 0,31-31,-31 31,0 0,0 0,0 0,0-30,0 30,0 0,-30-30,61 0,-31 30,30-30,-30 0,0 0,0 30,-30-30,61 30,-31-30,0-1,0 1,0 30,-30-30,30 0,-30 0,0 0,30 0,0 0,-30 0,0-31,0 31,0 0,0 0,0 0,0 0,0-30,0 0,0 0,0 30,-30-30,0 30,30 0,0-30,-30 60,30-61,-30 31,0 30,30-60,-30 30,0 0,0 0,30 0,-31 30,31-31,-30 1,0 0,0 30,30-30,-30 30,0-60,0 30,0 0,-1 0,1 30,0 0,0-30,0 30,0 0,0 0,-31 0,31 0,-30 0,-60 0,29 0,1 0,-30 0,30 0,-31 0,31 0,-30 0,29 0,-90 0,31 0,30 0,30 0,-1 0,1 0,0 0,-1 0,-59 0,59 0,1 0,0 30,-30-30,60 0,0 30,-1-30,-29 0,30 0,30 0,-1 0,1 0,0 30,0-30,0 30,0-30,-30 30,29-30,-29 30,60 0,-30-30,0 30,0 0,0 1,0 29,0-60,30 30,-30 0,30 0,0 0,0 30,-30-29,30-1,-30 30,30-30,0 0,-30 30,30-30,0 0,-30 30,30-30,0 0,0 0,0 0,0 0,0 0,0 0,0 1,30-1,0-30,-30 30,30-30,-30 30,60 30,-30-30,-30 0</inkml:trace>
  <inkml:trace contextRef="#ctx0" brushRef="#br0" timeOffset="142129.0062">9169 13224,'0'30,"0"0,30 1,0-31,0 30,0-30,0 30,0-30,0 30,0 0,1-30,-1 30,30 0,-30-30,30 30,-30 0,31-30,-61 30,30 0,30-30,-30 0,30 30,-29-30,-1 0,0 0,0 0,0 0,0 30,0-30,0 0,0 0,30 0,-30 0,30 0,-30 0,0 0,31 0,-1 0,0 0,-30 0,31 0,-31 0,30 0,0 0,-30 0,31 0,-1 0,0 0,-30 0,30 0,-30 0,0 0,30 0,-30 0,0 0,31 0,-31 0,30 0,-30 0,0 0,30 0,31 0,-61 0,30 0,-30 0,31 0,-31 0,30 0,-30 0,30 0,0 0,-30 0,30 0,0 0,31 0,-1 0,61 0,-91 0,30 0,-30 0,1 0,-1 0,-30 0,30 0,1 0,-31 0,0 0,0 0,0 0,0 0,30 0,0 0,-30 0,0-30,0 30,0 0,0 0,0-30,1 30,-1-30,0 0,-30 0,30 30,0-30,0 0,0 30,0 0,-30-30,31 30,-31-30,30 30,0 0,0 0,-30-30,30 30,-30-30,60 30,-60-30,31 30,-1-31,30 31,-30-30,30 30,-60-30,30 30,0-30,0 30,0 0,-30-30,30 30,0 0,-30-30,30 30,0 0,-30-30,30 0,-30 0,31 30,-31-31,0 1,0 0,0 0,0 0,0 0,-31 0,31 0,-30 30,0-60,30 29,-60-29,30 30,30 0,-30 0,0 0,0 30,30-30,-30 30,0-30,0 0,0 0,0 30,0-30,-31 0,31 30,0 0,0 0,30-30,-30 30,0 0,0-30,-1 30,1 0,0 0,-30 0,30 0,0 0,-31 0,31 0,0 0,0 0,0 0,0 0,0-30,0 30,0 0,0 0,0 0,0 0,0 0,0 0,0 0,0 0,30-30,-31 30,-29 0,30 0,0 0,0 0,-30-30,29 30,-29 0,0-30,30 30,0 0,0 0,-1 0,-29 0,30 0,0 0,-30 0,30 0,-1 0,1 0,-30 0,30-31,0 31,-30 0,30 0,-30 0,30 0,0-30,0 30,0 0,0 0,-1 0,1 0,0 0,0 0,0 0,0 0,0 0,0 0,-1 0,31-30,-60 30,30 0,0 0,0 0,0 0,-31 0,31 0,0 0,-30 0,0 0,30 0,-30 0,30 0,-30 0,0 0,29 0,-29 0,0 30,30-30,-30 0,29 0,1 0,-30 0,30 0,-30 0,30 0,-1 0,31 30,-60-30,30 0,0 0,0 0,0 0,0 0,0 0,0 0,0 0,30 31,-30-31,0 0,0 0,0 30,0-30,30 30,-31-30,1 0,0 0,0 30,0-30,0 0,0 0,30 30,-61-30,61 30,-30-30,-30 30,30-30,0 30,0-30,0 30,-1-30,1 0,0 30,0-30,0 0,30 30,-30-30,0 0,0 30,30 0,-30-30,0 0,30 30,-30-30,0 30,30 0,-30 0,0 0,30 31,0-31,-30-30,30 30,0 0,0 0,0 0,0 0,0 30,0-30,30-30,-30 31,30-1,-30 0,0 0,30-30,-30 30,0 0,30-30,-30 30,30-30,0 0,-30 30</inkml:trace>
  <inkml:trace contextRef="#ctx0" brushRef="#br0" timeOffset="143285.4306">9139 11780,'30'0,"0"0,0 0,0 0,0 30,0-30,0 30,0-30,0 30,1 1,-1-31,0 0,-30 30,30-30,-30 30,30-30,0 30,0-30,-30 30,30-30,-30 30,31-30,-1 30,0-30,-30 30,30-30,-30 30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49:37.7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4214 2005,'30'0,"0"30,30-30,0 30,-30-30,30 30,-30-30,30 0,1 0,89 30,-90-30,1 0,29 30,0-30,-29 30,59-30,-30 0,0 0,61 0,-61 0,-30 0,31 0,-31 0,0 0,0 0,-30 0,61 0,-31 0,0 0,30 30,-30-30,30 0,-29 0,29 0,0 0,61 0,-61 0,-29 0,29 0,-60 0,0 0,0 0,30 0,-30 0,0 0,0 0,30 0,1 0,-31 0,0 0,0 0,0 0,0 0,0 0,0-30,1 0,-1 30,-30-30,30 30,-30-30,30 0,-30 0,30 30,0 0,-30-30,30 30,-30-30,30 30,-30-30,0-1,31 31,-31-30,0 0,0 0,0 0,0 0,0 0,-31 0,31 0,-30-31,0 31,0-30,0 60,0-60,0 30,0 0,-1 0,-29 0,60 0,-30 30,0-30,0 0,-30 30,29 0,-29 0,-30-30,-90 30,90 0,-31 0,31 0,-1 0,1 0,-30 0,29 0,1 0,-60 0,60 0,-31 0,31-30,-31 30,31 0,-31 0,31 0,-60 0,60 0,60 0,0 0,-30 0,29 0,1-30,0 30,0 0,0 0,0 0,0 0,0 0,-1 0,-29 0,30 0,0 0</inkml:trace>
  <inkml:trace contextRef="#ctx0" brushRef="#br0" timeOffset="7320.0973">8607 1975,'0'0,"30"30,0-30,1 0,-1 0,-30 30,60-30,-30 0,0 0,0 0,0 0,1 0,-1 0,0 0,0 0,0 0,0 0,0 30,30-30,-30 0,0 0,0 0,0 0,0 0,0 0,1 0,-1 0,0 0,0 0,0 0,0 0,0 0,0 0,1 0,-1 0,0 0,0 0,0 0,-30 30,30-30,0 0</inkml:trace>
  <inkml:trace contextRef="#ctx0" brushRef="#br0" timeOffset="15798.0578">11135 3689,'30'0,"0"0,0 0,30 0,-29 0,59 0,-30 0,-30 0,31 0,-1 0,0-30,0 30,1 0,29 0,0 0,-30 0,30 0,-30 0,31 0,-31 0,0 0,31 0,-61 0,0 0,0 0,0 0,0 0,30 0,1 0,-1 0,-30 0,30 0,0 0,0 0,-30 30,30-30,-30 0,0 0,1 0</inkml:trace>
  <inkml:trace contextRef="#ctx0" brushRef="#br0" timeOffset="37543.6523">5327 7178,'30'0,"0"0,60 0,-30 0,-30 0,31 0,-1 0,0 0,-30 0,31 0,-31 0,0 0,0 30,0-30,0 0,30 0,-29 0,29 0,0 30,0-30,0 0,60 0,-90 0,31 0,-1 0,0 0,-30 0,0 0,0 0,31 0,-31 0,30 0,-30 0,0 0,0 0,61 0,-61 0,0 0,30 0,-30 0,0 0,0 0,0 0,0 0,0 0,30 0,1 0,-1 0,-30 0,30 0,0 0,-29 0,-1 0,0 0,30 0,0 0,1 0,-31 0,0 0,0 0,0 0,0 0,0 0,0 0,0 0,0 0,0 0,0 0,30 0,-30 0,0 0,1 0,-1 0,30 0,-30 0,0 0,0 0,61 0,-61 0,0 0,0 0,30 0,-30 0,1 0,29 0,0 0,-30 0,0 0,30 0,-30 0,30 0,-30 0,30 30,1-30,29 0,-30 0,-30 0,31 0,29 30,-60-30,30 0,-29 0,-1 0,60 0,-30 0,-30 0,30 0,30 0,-30 0,1 0,29 0,91 0,-91 0,-30 30,31-30,-1 0,-30 0,0 0,30 0,-30 30,61-30,-31 0,31 0,-31 0,0 0,1 0,-1 0,0 0,0 31,-30-31,0 0,-29 0,-1 0,0 0,30 0,-30 0,0 0,31 0,-31 0,0 0,0 0,30 0,-30 0,0 0,31 0,-31 0,0 0,30 0,-30 0,30 0,-30 0,0 0,30 0,-30 0,0 0,0 0,1 0,-1 0,0 0,0 0,0 0,0 0,0 0,0 0,1 0,-1 0,0 0,-30-31,30 31,-30-30,30 30,0 0,-30-30,30 30,0-30,-30 0,61-30,-61 30,30-30,0 29,-30 1,0 0,0 0,0 0,0-30,0 30,0 0,0 0,0-30,0 30,0-30,0 30,0 0,0 0,0 0,-30-1,30 1,-30 30,30-30,-30 0,-1 0,1 30,0-30,0 0,0 30,0 0,0-30,0 30,-1 0,1-30,0 30,-30 0,60-31,-30 31,-30 0,-1 0,31 0,0-30,-30 30,30 0,0 0,-30-30,0 30,0 0,30 0,-31 0,1 0,30-30,-30 30,30 0,-31 0,1-30,30 30,-30 0,0 0,29 0,-29 0,0 0,-30 0,0 0,-61 0,61 0,-30 0,29 0,-29 0,-1 0,-29 0,60 0,-91 0,91 0,-30 0,29 0,1 0,-1 0,1 0,0 0,-30 0,-30 0,29 0,31 0,-31 30,31-30,-1 0,1 0,0 0,-30 0,30 0,29 0,-29 0,0 0,-1 0,1 0,0 0,-1 0,-59 30,60-30,0 0,-1 0,31 0,-30 0,30 0,-1 0,1 0,-60 0,59 0,-29 0,30 0,0 0,0 0,0 0,0 0,-31-30,1 30,60 0,-30 0,-1 0,1 0,0 0,-31 0,31 0,-30 0,30 0,-30 0,30 0,30 0,-31 0,1 0,-30 0,-1 0,31 0,30 0,-30 0,30 0,-61 0,31 0,0 0,-30 0,0 0,30 0,0 0,29 0,-59 0,30 0,30 0,-31 0,-29 30,0-30,29 0,1 30,-30-30,0 0,30 0,0 0,0 0,-31 0,61 30,-30-30,30 0,0 0,0 0,-1 0,31 31,-30-31,0 0,0 0,30 30,-30-30,30 30,0 0,0 0,-30 30,30-30,0 0,0 1,0-1,0 0,0 0,0 30,0-30,0 0,0 30,0-30,0 30,0-30,30 0,-30 0,30-30,-30 30,30-30,0 30,0-30,-30 30,31 1,-1-31,0 30,30-30,-60 30,30 0,0-30,0 0,31 30,-31-30,0 0,0 30,0-30,-30 30,30-30,0 0,0 0,0 0,0 30,0-30,0 0,30 0,-30 0,1 0,29 0,-30 30,0-30,0 0,0 0,0 0,1 0,-1 30,0-30,0 0,0 0,0 0,30 0,-29 0,29 0,-30 0,30 0,-30 0,0 0,0 0,30 0,-30 0,30 0,31 0,-61-30,0 30,0 0,0 0,0 0,0 0,0 0,1 0,-1 0,0 0,0 0,0 0,0 0,0 0,0 0,1 0,-1 0,0 0,0 0,0 0,0 0,0 0,0 0,0 0,0 0,0 0,0 0,-30-30,30 30,0 0,0 0,1 0,-1 0,0 0,0 0,-30-30,30 30,0 0,0 0,0-30,1 30,-1 0,0 0,0 0,-30-30,30 30</inkml:trace>
  <inkml:trace contextRef="#ctx0" brushRef="#br0" timeOffset="46621.5692">15018 802,'0'60,"0"-30,0 0,0 0,0 0,0 0,30-30,-30 30,0 0,0 1,0-1,0 30,0-30,0 0,0 0,0 0,0 30,0-30,0 30,0-30,0 0,0 0,0 30,0-30,0 1,0-1,-30 0,30 0,0 0,0 0,0 30,-30-30,30 1,0-1,-30 0,30 0,0 30,0 0,-30-30,30 31,-30 29,30-60,-30 0,30 30,-31-30,31 30,0-30,-30 30,30 0,0-30,0 0,0 0,-30 1,30-1,0 0,0 30,0-30,0 0,0 0,0 0,0 1,0 29,0-30,0 0,0 30,0 0,0-30,0 1,0-1,0 30,0-30,0 0,0 30,0 0,0-30,0 0,0 30,0 0,0-30,0 0,0 31,0-31,0 0,0 30,0-30,0 30,0-30,0 31,0-31,0 30,0-30,0 30,30 0,-30-29,0-1,0 30,0 0,0-30,0 0,0 30,0 0,0-30,0 0,0 30,0-30,0 30,0 1,0-31,0 30,0 0,0 0,0-29,0 29,0 30,0 0,0-30,0 0,0 0,0 0,0 0,0 1,0-1,0 0,0-30,0 0,0 0,0 0,0 1,0 29,0-30,0 30,0 0,0 1,0-1,0 0,0-30,0 0,0 30,0 0,0-30,0 0,-60-210</inkml:trace>
  <inkml:trace contextRef="#ctx0" brushRef="#br0" timeOffset="48181.6003">14175 6125,'0'-30,"30"30,30 0,-30 0,0 0,0 0,0 0,31 0,-31 0,30 0,31 0,-1 0,61 0,-61 0,30 0,0 0,0 0,1 0,-1 0,1 0,-1 0,121 0,-91 0,-60 0,1 0,-1 0,1 0,29 30,-30-30,61 0,-31 0,0 0,1 30,-31-30,31 0,29 0,-59 0,29 30,60-30,-90 0,31 0,29 30,-29-30,-1 0,-29 0,29 31,30-31,-60 0,31 0,-31 0,0 0,1 0,29 0,-29 0,-1 0,120 30,-89-30,-31 0,0 0,31 30,-1-30,-29 0,29 0,-30 0,90 0,-89 0,-1 0,0 0,1 0,-31 0,30 0,1 0,59 0,-90 0,30 0,0 0,-29 0,-1 0,0 0,0 0,-29 30,89-30,-30 0,1 0,-1 0,0 0,0 0,-60 0,30 0,-29 0,29 0,0 0,-30 0,30 0,1 0,-31 0,30 0,0 0,1 0,-1 0,-30 0,0 0,30 0,-30 0,0 0,0 0</inkml:trace>
  <inkml:trace contextRef="#ctx0" brushRef="#br0" timeOffset="55031.8612">15198 5644,'30'0,"0"-30,0 0,0 0,1 0,-31 0,30 30,0-30,0 30,-30-30,30 30,0-30,0 0,0 30,-30-31,31 31,-31-30,30 30,0-30,0 0,0 30,-30-30,30 30,-30-30,30 30,0-30,1-30,-1 29,0 31,0-30,-30 0,30 30,-30-30,30 0,0 30,-30-30,30 0,0 30,-30-30,30 30,0-30,0 30,-30-30,30 0,0 30,-30-30,30 30,-30-30,30 30,-30-30,31 0,-1 30,0-30,0 0,0 30,-30-30,60 0,-30 30,-30-31,31 31,-1 0,-30-30,30 30,-30-30,30 30,-30-30,30 30,0 0,-30-30,30 30,0 0,-30-30,31 30,-1 0,-30-30,30 0,0 30,0 0,-30-30,30 30,0-30,0 30,0-31,-30 1,30 30,0 0,-30-30,30 30,-30-30,30 30,0 0,0 0,-30-30,30 30,-30-30,31 30,-1 0,0-30,0 30,0-30,0 30,0 0,-30-30,31 30,-31-31,30 31,0 0,-30-30,30 30,0 0,-30-30,30 30,0 0,0-30,1 0,-1 30,0 0,-30-30,30 30,0 0,-30-30,30 30,0 0,0 0,-30-30,30 30,-30-30,30 30,0 0,0 0,0-30,0 30,0-30,0 30,1 0,-1 0,-30-30,30 30,0-30,0 30,0 0,0 0,0-30,1 30,-1 0,30 0,-60-30,30 30,0 0,0 0,0 0,-30-30,31 30,-1 0,-30-30,30 30,0 0,0 0,0-30,0 30,0 0,0 0,0 0,-30-30,30 30,0 0,0 0,0 0,0 0,0 0,31 0,-61-31,30 31,0 0,-30-30,30 30,0 0,0 0,0 0,1 0,-1 0,-30-30,30 30,0 0,0 0,0 0,0-30,31 30,-31 0,-30-30,30 30,0 0,0 0,-30-30,30 30,0 0,0 0,0 0,-30-30,30 30,0 0,0 0,0-30,0 30,0 0,1-30,-1 30,0 0,0 0,0 0,-30-30,30 30,0 0,0 0,1 0,-1-31,30 31,0 0,-30 0,-30-30,30 30,1 0,-1-30,0 30,0 0,0 0,0 0,0 0,0 0,0-30,0 30,0 0,0 0,0 0,0 0,0 0,0 0,31 0,-31 0,0 0,0 0,0 0,0 0,0 0,1 0,-1 0,30 0,-30 0,0-30,0 30,0 0,1 0,-1 0,0 0,0 0,0 0,0 0,0 0,0 0,0 0,0 0,0 0,0 0,0 0,0 0,30 0,-29 0,-1 0,0 0,30-30,-30 30,0 0,0 0,1 0,-1 0,0 0,30 0,-30 0,0 0,0 0,1 0,-1 0,30-30,0 30,30 0,0 0,0 0,1-30,-31 30,30 0,-59 0,-1 0</inkml:trace>
  <inkml:trace contextRef="#ctx0" brushRef="#br0" timeOffset="59697.5238">15198 1945,'0'0,"30"0,-30-31,30 31,0 0,0 0,1 0,-1-30,0 30,0-30,0 30,0 0,0 0,0-30,31 0,-31 30,30 0,-30-30,30 30,-60-30,61 30,-31-30,0 30,0 0,30 0,-60-30,30 30,0-31,0 31,0 0,0 0,0 0,-30-30,30 30,0 0,0 0,1 0,-1 0,0 0,0 0,-30-30,30 30,0 0,0 0,0-30,1 30,-1 0,0 0,0 0,0 0,0 0,0 0,31 0,-31 0,0 0,0 0,0 0,0 0,0-30,0 30,0 0,30 0,-30 0,0 0,0 0,30-30,-29 30,-1 0,0 0,0 0,0 0,0-30,0 30,1 0,-1 0,0 0,0 0,0 0,0 0,30 0,-29 0,-1 0,0 0,0 0,0 0,30 0,-30 0,0 0,0 0,0 0,0 0,0 0,0 0,0 0,0-30,31 30,-31 0,0 0,0 0,0 0,0 0,0 0,31 0,-1 0,0 0,-30 0,31 0,-31 0,0 0,0 0,0 0,0 0,30 0,-30 0,0 0,0 0,0 0,0 0,0 0,0 0,0 0,1 0,-1 0,0 0,0 0,0 0,0 0,0 0,0 0,1 0,-1 0,0 0,0 0,0 0,0 0,0 0,0 0,1 0,29 0,-30 0,30 0,-30 0,0 0,0 0,0 0,30 0,-30 0,0 0,0 0,31 0,-31 0,30 0,-30 0,0 0,31 0,-31 0,0 0,30 0,0-30,1 30,29 0,-30 0,-30 0,30 0,-30 0,0 0,0 0,30 0,0 0,-29-30,29 30,30 0,-60 0,0 0,1 0,-1 0,0 0,30 0,0 0,1 0,-1 0,-30 0,0 0,0 0,0 0,0 0,0 0,0 0,0 0,0 0,0 0,30 0,-30 0,31 0,-31 0,-30 30,30-30,0 0,0 0,0 30,0-30,1 0,-1 0,0 0,0 0,0 0,0 30,0-30,0 0,1 0,29 0,-60 30,30-30,0 30,0-30,0 0,0 0,0 0,0 30,0-30,0 0,0 0,0 0,0 0,1 0,-1 0</inkml:trace>
  <inkml:trace contextRef="#ctx0" brushRef="#br0" timeOffset="63387.8212">23294 2907,'0'-60,"0"30,0-1,0 1,0 0,0 0,0 0,0 0,0 0,0 0,0 0,0 0,0 0,0 0,0 0,0-30,0 30,0 0,0 0,0 0,0-1,0 1,0 0,0 0,0 0,0 0,0 0,0 0,0 0,0 0,0-1,0 1,30 30,-30-30,-30 30,0 0,-30 0,29 0,62 0,-62 0,31 30,0 0,0 1,31-31,-31 30,30-30,-30 30,0 0,0 30,-30-30,-1 0,31 0,-30 0,30 1,0-1,0 0,0 0,0 0,30 0,1 30,-31-30,0 0,30 0,-30 0,30-30,-30 30,30-30,-30 30,0 0,0 0,0 0,0 0,0 0,0 1,30 29,-30-30</inkml:trace>
  <inkml:trace contextRef="#ctx0" brushRef="#br0" timeOffset="64683.9936">13272 6396,'30'0,"0"-30,0 0,0-30,-30 30,30-31,31-29,-61 60,60-90,-30 59,-30 1,30 30,0 0,-30 0,30 30</inkml:trace>
  <inkml:trace contextRef="#ctx0" brushRef="#br0" timeOffset="69217.4966">14416 7268,'90'-30,"-30"30,1 0,-1-30,0 30,0 0,31-30,-31 30,0 0,-30 0,30 0,30 0,-30 0,31 0,-1 0,30 0,-29 0,-61 0,0 0,0 0,0 0,0 0,1 0,-1 0</inkml:trace>
  <inkml:trace contextRef="#ctx0" brushRef="#br0" timeOffset="76105.9347">15499 7178,'30'0,"31"0,-31 0,30 0,-30 0,30 0,1 0,29 0,-30-30,90 30,-60 0,1 0,-1 0,-30 0,0 0,1 0,-1 0,0 0,0 0,31 0,-1 0,-30 0,30 0,-30 0,0 0,-30 0,61 0,-31 0,-30 0,31 0,-31 0,30-30,0 30,0 0,-29 0,59 0,-60 0,30 0,-30 0,0 0,30-30,-30 30,0 0,0 0,61 0,-61 0,30 0,-30 0,30 0,1 0,-31 0,0 0,30 0,-30 0,0 0,0 0,1 0,-1 0,0 0,30 0,-30 0,30 0,0 0,0 0,0 0,-30 0,0 0,31 0,-31 0,0 0,0 30,0-30,0 30,0-30,1 0,-1 0,0 0,0 0,0 0,0 0,30 0,-29 0,-1 0,0 0,0 0,-30 30,30-30,30 0,-30 0,0 0,0 0,0 0,0 0,0 0,0 0,0 0,31 30,-31-30,0 0,0 0,0 0,0 0,0 0,1 0,-1 0,0 0,-30 30,30-30,0 0,0 0,0 0,0 0,1 0,-1 0,0 0,0 0,0 0,30 0,0 0,-30 0,0 0,0 0,0 0,30 0,-30 0,1 0,-1 0,0 0,0 0,0 0,0 0,0 0,0 0,1 0,-1 0,0 0,0 0,0 0,0 0,0 0,0 0,1 0,-1 0,0 0,30 0,-30 0,0 0,0 0,60 0,-60 0,30 0,0 0,1 0,-1 0,-30 0,0 0,0 0,0 0,1 0,-1 0,0 0,0 0,30 0,31 0,-1 30,0-30,0 0,0 0,1 0,59 0,-59 0,-1 0,0 30,1-30,-31 0,0 0,-30 0,60 0,-30 0,-30 0,0 0,0 0,0 0,1 0,-1 0,0 0,0 0,0 0,0 0,0 0,0 0,1 0,-1 0,0 0,0 0,0 0,30 0,-30 0,1 0,-62 0</inkml:trace>
  <inkml:trace contextRef="#ctx0" brushRef="#br0" timeOffset="81059.9866">4906 7930,'30'0,"0"0,0 0,30 0,31 0,-1 0,0 0,30 0,-30 0,61 30,-61-30,1 0,-31 0,30 0,-60 0,31 30,-1-30,0 0,30 0,-30 0,30 0,-29 0,-1 0,0 0,-30 0,30 0,1 0,-1 0,-30 0,91 0,-61 0,30 0,-30 0,30 0,-30 0,-30 0,30 0,31 0,-61 0,30 0,0 0,1 0,-1 0,-30 0,30 0,1 0,29 0,-30 0,-30 0,0 0,30 0,-30 0,0 30,30-30,0 0,31 0,-1 0,-30 0,1 0,-1 0,-30 0,60 0,-59 0,29 0,-30 0,30 0,-30 0,30 0,-30 0,0 0,0 0,30 0,-30 0,31 0,-31 0,30 0,-30 0,0 0,31 0,29 0,30 0,-59 30,-1-30,0 0,-30 0,30 0,-30 0,0 0,0 0,30 0,-30 0,0 0,1 0,29 0,-30 0,0 0,30 0,1 0,-1 0,-30 0,0 0,30 30,1-30,-31 0,0 0,30 0,0 0,-30 0,0 0,30 0,0 0,-30 0,61 0,-1 0,-60 0,30 0,-30 0,31 0,-1 0,-30 0,0 0,30 0,-29 0,29 0,-30-30,30 30,0 0,0 0,30 0,31 0,-61 0,-30-30,0 30,30 0,-29 0,-1 0,0 0,0 0,30-30,-30 30,0 0,31 0,-31 0,0 0,0 0,0 0,0 0,0 0,0 0,0 0,0 0,0 0,0 0,0 0,30 0,-29 0,-1 0,0 0,0 0,0 0,0 0,0 0,31 0,-31 0,0 0,30 0,-30 0,0 0,31 0,-1 0,0 0,0 0,-30 0,0 0,0 0,0 0,0 0,0 0,0 0,0 0,31 0,-31 0,0 0,0 0,0 0,0 0,0 0,31 0,-1 0,-30 0,30 0,1 0,29 30,-30-30,0 0,-29 0,29 0,-30 0,60 0,-60 0,30 0,-30 0,0 0,0 0,0 0,0 0,0 0,1 0,29 0,0 0,-30 0,0 0,61 0,-31 0,0 0,0 0,-29 0,29 0,30 0,-30 0,0 0,0 0,-30 0,0 0,30 0,-29 0,29 0,-30 0,0 0,30 0,1 0,-31 0,0 0,0 0,0 0,30 30,1-30,-31 0,0 0,0 0,30 0,-30 0,30 0,-30 0,60 0,-30 0,1 0,-31 0,0 0,0 0,30 0,1 0,59 0,-60 0,-30 0,1 0,-1 0,30 0,0 0,0 0,0 0,30 0,-30 0,-30 0,91 0,-91 0,30 0,31 0,-31 0,0 0,-30 0,0 0,1 0,-1 0,0 0,0 0,0 0,0 0,0 0,30 0,30 0,-30 0,0-30,-29 30,29 0,0 0,0 0,1 0,-31 0,0 0,0 0,0 0,60 0,1 0,59 0,-90 0,30 0,-60 0,31 0,-1 0,0 0,0 0,1 0,29 0,0 0,1 0,29 0,-30 0,0 0,-30 0,0 0,61 0,-61 0,0 0,1 0,-31 0,30 0,-30 0,0 0,0 0,31-30,-1 30,-30 0,0 0,0 0,0 0,0 0,0 0,0 0,0 0,0 0,30 0,1 0,-1 0,0 0,0 0,-30 0,31 0,-1 0,-30 0,0 0,0 0,0 0,31 0,-1 0,-30 0,30 0,0 0,-30 0,60 0,-30 0,1 0,59 0,-60 0,31 0,-1 0,31 0,-1 0,60 0,61 0,151 30,-182-30,-60 30,-29-30,-31 0,-30 0</inkml:trace>
  <inkml:trace contextRef="#ctx0" brushRef="#br0" timeOffset="97721.6537">4695 9404,'30'0,"0"0,0 0,91 30,-31-30,-30 0,61 30,-31-30,0 0,-30 0,30 0,1 0,89 30,-59-30,29 0,31 0,29 0,31 30,-60-30,30 0,-31 0,91 0,-121 0,-59 0,-1 0,0 0,1 0,-31 0,30 0,-30 0,0 0,-30 0,0 0,30 0,-29 0,-1 0,30 0,0 0,-30 0,31 0,-1 0,-30 0,0 0,0 0,0 0,0 0,31 0,-31 0,0 0,30 0,0 0,0 0,-30-30,0 30,30 0,1 0,-1 0,30-30,-30 30,-29 0,29-30,-30 30,0 0,30 0,1 0,-31 0,30 0,0-30,0 30,-30 0,30 0,30 0,-60 0,31 0,-31 0,0 0,0 0,0 0,0 0,61-30,-61 30,30 0,0 0,-30 0,0 0,31 0,-31 0,30 0,-30 0,30 0,0 0,0 0,-30-31,0 31,0 0</inkml:trace>
  <inkml:trace contextRef="#ctx0" brushRef="#br0" timeOffset="100307.7043">14265 9103,'30'30,"0"-30,0 30,0-30,1 0,-1 0,30 0,61-60,-31-30,0 30,31-30,-61 60,-30 0,0-1,0 31</inkml:trace>
  <inkml:trace contextRef="#ctx0" brushRef="#br0" timeOffset="102605.546">4454 10426,'60'0,"30"0,91-30,-60 0,-1 30,61-30,-1 0,-60 30,31-30,-1 30,-59-30,120 0,-91 0,-30 30,30 0,-29-30,29 30,-30 0,1 0,-31 0,30 0,-59 0,-1 0,0 0,30 0,-30 0,0 0,0 0,60 0,0 0,1 0,-1 0,30 0,1 0,-1 0,1 0,-31 0,90-30,-59 30,-31 0,0 0,31 0,-31 0,31 0,-31 0,0 0,30 0,-60 0,1 0,-1 0,0 0,-30 0,0 0,61 0,-1 0,-60 0,0 0,0 0,31 0,-31 0,0 0,0 0,30 0,0 0,0 0,-30 0,30 0,31 0,-1 0,-30 0,0 0,31 0,-1 0,-30 0,31 0,-31 0,30 0,-30 0,30 0,-30 0,61 0,-61 0,30 0,-29 0,-31 0,30 0,30 0,-29 0,29 0,30 0,-30 0,-30 0,31 0,-1 0,31 0,-31 0,30-30,31 30,-1 0,-60 0,-30 0,31 0,-1 0,31 0,-31 0,-30 0,0 0,31 0,-1 0,0-30,0 30,0 0,-60 0,31 0,-31 0,30 0,-30 0,0 0,0 0,31 0,-31 0,30 0,31-30,59 30,-90 0,1-30,29 30,-30 0,0 0,0 0,30 0,-30 0,31 0,-31 0,0 0,1 0,-31 0,30 0,-30 0,0 0,30 0,-29 0,29 0,-30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1:28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3591 3188,'-30'0,"-30"0,30 0,0 0,-30 0,29 0,-29 0,30 0,-30 0,30 0,0 0,-30 30,30-30,0 0,0 0,0 30,0-30,-1 30,1-30,-30 0,60 30,-30-30,0 0,30 30,-30 0,0-30,-1 30,1 0,0 30,0-29,30-1,0 0,0 0,0 0,0 0,0 0,0 0,0 0,0 0,0 31,0-31,0 0,0 0,0 30,30-30,-30 0,0 31,30-31,-30 0,30 0,-30 0,31 0,-31 0,30-30,-30 60,30-60,-30 30,30 0,0-30,-30 30,30 0,0 0,0-30,1 30,-1 0,0-30,0 30,30 0,0-30,-30 31,60-1,-60-30,61 30,-61-30,0 30,0-30,0 0,30 30,-30-30,1 30,59-30,0 30,-60-30,31 30,-31 0,30-30,-30 0,0 0,0 0,0 0,30 30,-30-30,0 31,0-31,30 0,-29 0,-1 0,60 0,-30 0,1 0,-1 0,0 0,0 0,1 0,29 30,0-30,0 0,0 0,-30 0,1 0,29 0,-30 0,0 0,1 0,29 0,-30 30,61-30,-61 0,0 0,0 0,-30 30,30-30,0 0,-30 0,91 0,-31 0,-29 0,29 0,-30 0,0 0,1 0,29 0,-30 0,30 0,-30 0,0 0,-30 0,31 0,29 0,0 30,-29-30,-1 0,30 0,-30 30,-29-30,29 0,0 0,0 0,0 0,30 0,30 0,-59 0,-1 0,30 0,-29 0,29 0,0 0,-29 0,-31 0,60 0,-60 0,30 0,0 0,0 0,-30 0,30 0,1 0,-1 0,60 0,-59 0,-31 0,30 0,-30 0,61 0,-61 0,0 0,30 0,-30 0,0 0,0-30,0 30,1 0,-1 0,0 0,0-30,0 30,0 0,0-30,0 30,0-30,0 30,0-30,0 30,0-31,30 1,-29 0,-1 0,0 30,0-60,0 30,0 30,0-30,0 0,1 30,-31-30,30-1,-30 1,30 0,0 30,-30-30,0 0,0 0,0-30,0 30,0-30,0-30,0 60,0 0,0-30,0 30,0-1,0 1,-30 0,30 0,0 0,-30 0,0 0,30 0,-31 30,31-30,-30-1,0 1,0 30,30-30,-60 0,60 0,-30 0,0 0,-1 30,1-60,0 30,-30-1,30 1,0 0,0 0,0 0,-30 0,30 30,30-30,-60 30,30-30,-31 0,31 30,-30-30,30 30,0 0,0 0,0-30,-1 30,1-30,-60 0,30 30,-1 0,31-30,-30 30,0-30,30 30,0 0,-61 0,31 0,30 0,0-30,0 30,-30 0,30 0,-60-30,-1 30,61 0,-30 0,-30 0,29 0,-29 0,30 0,-31 0,-59 0,60 0,0 0,-31 0,31 0,0 0,-1 0,-29 0,60 0,-91 0,61 0,0 0,0 0,30 0,-31 0,1 0,-1 0,-29 0,30 0,29 0,-29 0,0 0,0 0,-30 0,-1 0,1 0,-121 0,90 0,61 30,-30-30,0 0,-1 0,31 0,-31 0,31 0,-31 0,31 0,0 0,30 0,0 0,-30 0,29 0,1 0,-30 0,30 30,29-30,1 0,-30 0,30 0,0 0,0 0,0 30,-1-30,31 30,-30-30,0 30,0-30</inkml:trace>
  <inkml:trace contextRef="#ctx0" brushRef="#br0" timeOffset="2795.7205">8738 3549,'30'0,"0"0,30-61,30 31,0-30,212-60,-92 30,-29 0,30 30,-61 0,61-1,-1 31,-29-30,60 0,-151 30,60 0,-59 30,-1-30,-30-1,0 31,1-30,-31 30,30 0,-30-30,0 30,1 0,-31-30,30 30,-30-30,30 30</inkml:trace>
  <inkml:trace contextRef="#ctx0" brushRef="#br0" timeOffset="6934.3011">10212 3820,'30'0,"0"0,31-31,-1 31,-60-30,60 0,0 30,1-60,-1 30,91-90,-61 59,30-29,-30 30,0 30,-30-30,1 60,-31-30,0 0,30 30,-60-30</inkml:trace>
  <inkml:trace contextRef="#ctx0" brushRef="#br0" timeOffset="8689.9957">8226 4722,'30'0,"0"0,0 0,0 0,31 0,29 0,30 30,31-30,-61 0,0 0,0 30,1-30,-1 0,-30 0,-30 0,1 0,-1 0</inkml:trace>
  <inkml:trace contextRef="#ctx0" brushRef="#br0" timeOffset="14131.9854">4193 4631,'30'0,"0"0,30 0,-29 0,-1 0,0 0,0 0,0 0,0 0,0 0,-30-30,30-30,-30 30,0 0,31-30,-1 60,-30-30,0 0,0-30,0 30,0 0,0 0,0 0,-30 30,30-30,-31 30,31-30,-30 30,30-30,0-1,-30 31,0 0,0 0,-30-30,30 30,-1 0,31-30,-30 30,0 0,0 0,0 0,30-30,-30 30,0 0,30 30,-30 30,0 1,30-31,0 30,-30-60,30 30,0 0,-30-30,30 30,0 30,0-30,30 0,30-30,-60 30,30-30,0 30,0-30,-30 30,30-30,0 0,0 0,0 0</inkml:trace>
  <inkml:trace contextRef="#ctx0" brushRef="#br0" timeOffset="21213.6008">7474 6316,'0'0,"60"0,-30 0,0 0,0 0,31 0,-31 0,30 0,-30 0,0 0,30 0,0 0,30 0,-30 0,31 0,29 0,31 0,-1 0,-59 0,-31 0,30 0,0 0,-30 0,31 0,-1 0,-30 0,-30 0,31 0,29 0,-30 0,0 0,31 0,-1 0,61 0,-61 30,0-30,0 0,0 0,1 0,29 0,-29 0,-1 0,91 0,-61 0,0 0,0 0,91 0,-30 0,-30 0,-1 0,60 0,-120 0,1 0,-1 0,-30 0,31 0,-1 0,1 31,29-31,120 0,-89 0,-31 0,31 0,-31 0,1 0,59 0,-60 0,1 0,120 0,-61 0,-59 0,29 0,0 0,31 0,-91 0,31 0,-1 0,-29 0,29 0,0 0,60 0,-29 0,-30 0,-1 0,-30 0,121 0,-121 0,0 0,0 0,-29 0,-1 0,-30 0,0 0,0 0</inkml:trace>
  <inkml:trace contextRef="#ctx0" brushRef="#br0" timeOffset="23156.2681">5487 9474,'30'0,"31"0,29 0,-30 0,31 0,59 0,-60 0,30 0,1 0,-1 0,61 30,-30-30,29 0,-30 0,151 0,-180 0,-1 0,1 0,-1 0,0 0,0 0,31 0,0 0,59 0,-89 0,-1 0,0 0,-30 0,1 0,-1 0,1 0,89 0,-89 31,-1-31,0 0,1 0,29 0,0 0,0 0,-29 0,89 0,-89 0,29 0,-29 0,29 30,-30-30,0 0,30 0,-29 0,90 0,-91 0,0 0,-29 0,-1 0,30 0,-30 0,0 0,60 0,-59 0,-1 0,0 0,30 0,1 30,-1-30,1 0,29 0,90 0,-120 0,31 0,-31 0,31 0,-1 0,1 0,-1 0,0 0,60 0,-149 0,-1 0,0 0</inkml:trace>
  <inkml:trace contextRef="#ctx0" brushRef="#br0" timeOffset="28807.8968">6119 11520,'30'0,"0"0,0 0,1 0,29 0,0 0,-30 0,0 0,31 0,-1 0,0 0,-30 0,30 0,-29 0,29 0,-30 0,0 0,30 0,-30 0,0 0,30 0,-30 0,0 0,0 0,30 0,1 0,-31 0,-30-31,30 31,0 0,0-60,0 60,0-30,1 0,-31 0,30 0,-30 0,30 30,-30-60,30 30,0 0,-30 0,0 0,30 30,-30-30</inkml:trace>
  <inkml:trace contextRef="#ctx0" brushRef="#br0" timeOffset="30122.2665">6450 8241,'61'0,"-31"0,30 0,30 30,-29-30,29 30,-30-30,0 30,-30-30,30 0,-30 30,0-30,30 0,-29 0,-1 0,0 0,0 0,0 0,0 0,0 0,0 0,1 0,-1 0,0-30,0 30,-30-30,30 0,0 0,0 0,0 0,-30 0,31 0,-1-31,30 1,-30 30,0-30,0 30,-30 0,30 0</inkml:trace>
  <inkml:trace contextRef="#ctx0" brushRef="#br0" timeOffset="35425.8267">3050 11369,'30'0,"0"0,0 0,0 0,30 0,-30 0,0 0,0 0,31 0,-1 0,-30 30,0-30,0 0,0 0,0 0,1 0,-1 0,0 0,0 0,0 0,0 0,0 0,0 0,1 0,-1 0,0 0,0 0,30-30,-30 30,30-30,0 30,0-30,-30 0,0 30,0-30,1 30,-1 0,0 0,-30-30,30 30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2:16.2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3501 2767,'30'0,"0"0,0 0,60-30,91 0,-60 30,-1-30,61 30,-31 0,30 0,-29 0,30 0,-31 0,91 0,-121 0,-30 0,0 0,1 0,-1 0,-30-30,1 30,29 0,0 0,-59 0,29 0,0 0,0 0,0 0,30 0,-60 0,30 0,-29 0,29 0,-30 0,0 0,0 0,30 0,-29 0,-1 0,30 0,0 0,31 0,-31 0,0 0,30 0,0 0,0 0,1 0,29 0,-90 0,30 0,1 0,-1 0,-30 0,30 0,1 0,-1 0,60 0,-60 0,-30 0,0 0,0 0,0 0,0 0,0 0,0 0,1 0,29 0,-30 0,0 0,0 0,0 0,0 0,1 0,-1 0,-30 30,30-30,30 0,-30 0,0 30,61 0,-31-30,0 30,0-30,0 0,-30 0,-30 30,60-30,-30 0,-30 30,30-30,-30 30,31-30,-1 30,0-30,-30 30,30-30,-30 30,0 0,30-30,0 30,0 0,0 0,1 0,-31 1,30-1,0-30,-30 30,30-30,-30 30,30-30,-30 30,30-30,0 30,-30 0,30-30,-30 30,31 0,-31 0,0 31,0-31,0 0,0 0,0 0,0 0,0 0,0 31,0-31,0 0,0 0,-31-30,31 30,0 0,-30-30,30 30,0 0,0 0,-30 0,30 0,-30 0,30 0,-30-30,0 30,30 0,-30-30,30 30,-30-30,30 30,-31-30,1 30,30 0,-30 1,0-31,30 30,-30-30,0 30,0 0,0 0,-1-30,1 30,0-30,-30 30,30 0,0-30,-30 30,30 0,0-30,-30 0,0 0,30 0,-31 31,31-31,-30 30,30-30,0 0,-61 0,61 0,0 0,0 0,-61 0,31 0,30 0,0 0,0 0,-30 0,30 0,0 0,-30 0,30 0,-30 0,30 0,-31-30,1 30,30 0,-30 0,-1 0,-29 0,30-31,30 31,0 0,-61 0,61 0,0-30,-30 30,0 0,-30 0,60 0,-30 0,30 0,-31 0,1 0,30 0,-30 0,30 0,-91 0,31 0,60 0,-61 0,31 0,0 0,-30 0,30-30,0 30,-31 0,31 0,30 0,0 0,0 0,0 0,-1 0,1 0,-30 0,0 0,0 0,-1 0,1 0,0 0,-30 0,30 0,-60 0,29 0,1 0,0 0,29 0,1 0,-30 0,29 0,-29 0,-30 0,60 0,-30-30,30 30,-1 0,1 0,0 0,30 0,-91 0,61 0,0-30,0 30,29 0,1 0,0 0,0 0,0-30,-30 0,30 0,0 30,0-30,0 0,0-1,0 1,0-30,0 0,-1 30,1-30,-30-30,60 0,-60 0,30 29,0 1,30 0,0 0,0 30,0-31,0 31,0-60,0 60,0 0,0 0,0-30,0 29,0 1,0 0,0 0,30 30,0-30,0 0,0 0,0 30,0 0,0-30,1 30,-1 0,0 0,0 0,30 0,-30 0,0 0,0 0,0 0,0-30,0 30,0-30,0 30,31 0,-61-30,30 30,0 0,-30-30,60 30,-60-30</inkml:trace>
  <inkml:trace contextRef="#ctx0" brushRef="#br0" timeOffset="8146.0589">5969 2947,'30'0,"0"30,-30 0,0-60,0 0,0 0,0-60,0 60,0 0,0 0,30 30,-30-30,0 0</inkml:trace>
  <inkml:trace contextRef="#ctx0" brushRef="#br0" timeOffset="9668.0292">7083 2797,'0'30,"0"0,0 0,0 0,0 0,30-30,0 0,0-30,0 0,0 0,-30 0,30 30,-30-30,30 30,-30-30,30 0</inkml:trace>
  <inkml:trace contextRef="#ctx0" brushRef="#br0" timeOffset="16826.3757">18127 1985,'0'-31,"-60"31,-1 0,31 0,0 0,-30 0,30 0,0 0,-30 0,30 0,0 31,0-31,30 30,-30 0,30 0,0 60,0-60,0 30,30-29,0 59,-30-60,30-30,-30 60,30-30,30 31,-60-31,60 0,-30 30,60 0,-29-30,-61 0,30-30,0 30,-30 0,30 0,-30 0,0 30,0-30,0 0,0 30,0-29,-30 29,-30 0,-1-30,-59 30,60 0,30-60,0 0,0 31,0-31,0 0,0 0,-121-121,121 91,-30-60,0 90,30-60,-1 60,1-31,0 31,30-30,0 0,0-30,0 30,0-30,0 0</inkml:trace>
  <inkml:trace contextRef="#ctx0" brushRef="#br0" timeOffset="24467.6424">19752 962,'30'0,"0"90,0 31,0-31,-30-30,0 0,0-29,30 29,-30 30,0-30,31 30,-1-60,-30 0,0 30,0-30,0 0,0 0,0 0,0 1,0 59,0-60,0 0,0 0,0 30,0-30,0 1,0-1</inkml:trace>
  <inkml:trace contextRef="#ctx0" brushRef="#br0" timeOffset="25260.2589">19180 2255,'30'0,"1"0,-1 0,30 0,-30 0,0 0,30 0,-29 0,-1 0,30 0,0 0,0 0,-30 0,60 31,0-31,-59 0,29 0,-30 0,30 0,-30 0,31 0,-31 0,0 0,0 0,-30 30,30-30,0 0,0 0,0 0,1 30,-62-30</inkml:trace>
  <inkml:trace contextRef="#ctx0" brushRef="#br0" timeOffset="26276.0173">19451 1082,'31'0,"-1"0,0 0,0 0,30 0,30 0,-60 0,60 0,-60 30,31-30,-31 31,0-31,30 0,-30 30,0-30,0 0,1 0,-1 0,0 0,0 0,0 0,0 30,0-30,0 0,1 0,-31 30,30-30,0 0,0 0,0 0,0 0,0 0,0 0,0 0,-60 0</inkml:trace>
  <inkml:trace contextRef="#ctx0" brushRef="#br0" timeOffset="31865.6405">6872 2827,'-61'0,"31"30,-30 0,30-30,0 30,-61 0,91 0,-30 0,0-30,0 0,30 30,-30 0,0 0,0 1,30-1,0 30,0-30,0 30,-30-60,30 60,0-30,0 31,30-31,-30 0,30-30,-30 30,30-30,0 30,0 0,0 0,0 0,1-30,-1 31,-30-1,30-30,0 30,0 0,0-30,0 0,0 0,-30 30,31-30,-1 30,0-30,0 0,0 0,0 0,30 0,-29 0,29 0,-30 0,0-30,0 30,0-30,0 30,0 0,0-30,30 0,-60 0,30 30,-30-31,30 31,0 0,-30-30,0 0,30 30,-30-30,31 0,-31 0,30 0,-30 0,0 0,0-1,0 1,0 0,-30-30,-1 30,31 0,-30 30,30-30,-30 0,0 0,0 30,0-31,0 31,30-30,-30 30,0-30,0 0,0 30,0 0,0-30,0 30,-30 0,29 0,1-30,0 30,0 0,-30-30,30 30,0 0,-1 0,1 0,0 0</inkml:trace>
  <inkml:trace contextRef="#ctx0" brushRef="#br0" timeOffset="40080.3873">4644 7519,'30'0,"1"0,-1 0,0 0,30 0,61 0,29 0,91 0,-1 0,1 0,0 0,60 0,90 0,-180 0,-60 0,29 0,-90 0,-30 0,0 0,-30 0,31 30,29-30,0 0,1 0,-1 0,1 0,-1 0,-30 0,30 30,30-30,-60 0,31 0,-31 0,0 0,0 30,1-30,-1 0,0 0,31 0,-31 0,0 0,30 30,-60-30,30 0,-30 0,30 0,31 0,29 0,-60 0,1 0,-1 0,-30 0,0 0,30 0,-29 0,-1 0,0 0,0 0,30 0,-30 0,30 0,-30 0,30 0,-30 0,0 0,0 0,0 0,1 0,-1 0,0 0,0 0,30 0,-30 0,0 0,61 0,-61 0,30 0,-30 0,0 0,1 0,-1 0,0 0,0 0,0 0,0 0,0 0,0-30,-30 0,30 0,0 0,0-30,0 30,-30 0,30 30,-30-30,0 0,30-30,-30 30,30 0,0 30,-30-60,31 30,-31-1,0 1,30 0,-30 0,0 0,30 30,-30-60,0 30,0 0,30 30,-30-31,0 1,0 0,0 0,0 0,0 0,-30-30,30 30,-30 0,-31-1,31-29,-30 0,30 30,-60-60,60 60,0 0,-30-30,0 30,30 30,30-30,-30 30,-1-30,1 30,-30 0,30 0,-30 0,-1 0,1 0,0 0,-30 0,-1 0,31 0,0 0,30 0,-30 0,0 0,0 0,-61 0,61 0,0 0,30 0,-61 0,61 0,-30 0,30 0,0 0,0 0,-1 0,31 30,-30-30,-30 0,30 30,-30 0,0 0,30 0,0-30,30 60,-60-60,60 60,-30-60,0 60,-31 0,31-30,0 31,30-31,-30 0,30 30,0 0,0-30,0 0,-30 31,30-31,0 30,0 0,0-30,0 30,0 1,0-31,0 30,30 0,-30-30,30-30,-30 30,30-30,0 30,-30 0,31-30,-1 30,0-30,0 30,0-30,-30 30,30-30,0 0,30 0</inkml:trace>
  <inkml:trace contextRef="#ctx0" brushRef="#br0" timeOffset="43107.9376">14154 7609,'30'0,"0"0,31 30,-1 0,0 1,31-31,-1 30,-30-30,31 0,-1 60,0-60,-60 0,30 30,-30-30,60 0,-29 0,-1 0,0 0,30 30,1-30,-31 0,30 0,1 0,-31 30,60-30,-30 0,0 0,31 0,-61 0,30 0,1 0,-1 0,1 0,-31 0,0-30,90 0,-60 30,31 0,-1-30,31 30,-61 0,31-30,-31 30,0-30,90 0,-89 30,-31-31,0 31,-30 0,0-30,31 30,-61-60,60 30,-30-30,0 30,0 0,-30-30,30 0,0 30,-30-60,0 60,0-61,0 61,0-30,0 0,0-31,0 31,0 0,-30 0,0-30,-30-1,30 1,-30 30,29 0,-59 0,60 0,-30 30,30-30,-31 0,-29-1,60 31,-30 0,-30 0,0-30,-1 30,1 0,30-1,-121-59,60 90,1-30,30 0,-60 30,-1-30,1 30,29 0,-60-30,-59 30,120 0,-1 0,1 0,30 0,29 0,-29 0,0 0,29 0,-59 0,60 0,0 30,30-30,-60 0,30 30,-1 0,-29 0,60 0,-91 0,31 0,60 1,-31-1,-29 0,30 0,30 0,-60 30,0 0,60 1,-30-31,60 0,-61 0,61 0,-30 0,30 0,-30-30,0 60,30-30,-30 0,30 0,0 0,0 30,0 0,-30-60,30 30,0 1,0-1,0 30,0-30,0 0,0 0,30 30,0 1,-30-31,30 30,0-30,-30 0,30 30,0-30,-30 1,61 29,-31-30,0 30,0-30,0 0,0 0,30 0,-60 0,60 0,-60 0,60 0,-60 0,30-30,0 30,0 0,-30 0,31-30,29 61,-30-61,0 0,-30 30,30 0,0-30,1 0,-1 0,0 0,0 0,0 0,0 0,-30 30,30-30</inkml:trace>
  <inkml:trace contextRef="#ctx0" brushRef="#br0" timeOffset="48215.8363">20865 7519,'0'0,"61"30,-31 0,30 0,30-30,-29 30,59 0,91 1,-91-31,0 0,1 30,29-30,1 0,60 30,-61-30,30 0,1 0,-30 0,-61 0,-30 0,0 0,-29 0,-1 0,0 0,0 0,0 0,0 0,0 0,0 0,0-30,0 30,0 0</inkml:trace>
  <inkml:trace contextRef="#ctx0" brushRef="#br0" timeOffset="51857.8338">9099 9565,'30'0,"0"0,0 0,30 0,90 0,-59 30,59 30,-29-60,-1 30,1 0,-1-30,0 0,30 0,-29 0,-1 0,31 0,-61 0,1 0,-31 0,0 0,30 0,-60 0,30 0,-30 0,61 0,-31 0,0 0,0 0,-30 0,1 0,29 0,-30 0,0 0,0 0</inkml:trace>
  <inkml:trace contextRef="#ctx0" brushRef="#br0" timeOffset="58356.1385">13613 8542,'-30'0,"0"30,0 0,-1 0,1 0,0 30,0-60,30 60,-30-60,30 30,0 1,0-1,0 0,-30 30,30-30,0 0,0 0,0 30,0-29,0-1,0 0,0 0,0 0,0 0,0 0,0 0,30-30,-30 30,0 1,0-1,30 0,-30 0,30 30,-30-30,0 0,0 0,30 0,-30 0,0 0,30 0,-30 0,0 0,0 0,31-30,-31 60,30-30,-30 1,30-1,0 0,-30 0,30 0,-30 0,0 0,30-30,0 30,-30 0,30 31,1-31,-31 30,30-60,-30 30,30-30,-30 30,0 0,30 0,0 0,0-30,-30 31,0-1,30-30,-30 30,30-30,0 0,-30 30,30-30,-30 30,30-30,-30 30,30-30,-30 30,30-30,0 0,0 30,0-30,1 30,-1 0,0-30,-30 30,30-30,0 0,0 30,0-30,1 0,-1 30,0-30,-30 30,30-30,0 0,0 0,0 30,0-30,1 0,29 30,-30-30,-30 30,60-30,-30 30,30-30,-30 30,0-30,0 31,30-31,-30 0,31 0,-31 30,0-30,0 0,0 0,0 0,30 30,1-30,29 30,-30-30,1 30,-1-30,-30 0,60 0,-30 0,0 0,0 0,0 0,1 0,29 0,-30 0,31 30,29-30,-30 0,-29 0,-1 0,0 30,0-30,0 0,0 0,91 30,-61-30,0 0,-29 0,29 0,31 0,-31 0,30 0,0 0,91 0,-91 0,-29 0,-1 0,0 0,31 0,-31 0,30 0,0 30,91-30,-90 0,-1 0,1 0,59 0,-30 0,1 0,30 0,-61 0,151 0,-151 0,30 0,-59 0,-1 0,0 0,-59 0,29 0,-30 0,60 0,-29 0,-31 0,30 0,0 0,0 0,30-60,0 60,61-30,-61 0,-30 30,1-60,-1 60,0-60,-30 29,61-29,-61 30,60-90,-30 90,-30-30,30 0,-30-30,0 30,30-1,-60 1,31 0,-1-30,-30 60,0-31,0 31,0 0,0 0,0 0,0 0,0 0,0 0,0-31,0 31,0-30,0 30,-30 0,-1 0,31 0,-30 0,0-30,30 30,-60 0,60-30,-60 0,30 0,-30-1,0 1,30 30,-30-30,-1 30,1-31,0-29,-31 90,61-60,-30 60,0-30,0-30,29 30,-29-1,-30 1,30 0,30 0,-30 30,30-30,0 0,-30 30,-1-60,31 30,-30 30,-60-30,89 0,-29 0,-30 0,30 0,-91 0,31 30,0-30,-31 30,-120-30,151 30,29 0,1 0,60 0,-30 0,30 0,-30 0,0 0,30 0,0 0,-31 0,31 0,0 0,-30 0,0 0,29 0,-29 0,0 0,0-30,-31 30,31 0,0 0,-90 0,90 0,0 0,-31 0,61 0,-60 0,60 0,0 0,-1 0,-59 0,30 0,30 0,0 0,-31 0,31 0,0 0,-30 0,-30 0,0 0,0 0,29 0,-29 0,30 0,-31 0,1 0,30 0,-91 0,61 0,0 0,30 0,0 0,-31 0,1 0,30 0,-31 0,-29 0,60 0,-31 0,1 0,30 0,0 0,0 0,0 0,-30 0,-31 0,31 0,-1 0,1 0,30 0,-31 0,1 0,30 0,0 0,-30 0,60 0,-30 0,30 0,-1 0,1 0,0 0,-30 0,30 0,0 0,0 0,-61 0,61 0,-30 0,-1 0,1 0,0 30,0 0,30-30,0 30,0-30,0 30,-30 0,30-30,0 30,0 0,-61 0,61 0,-30 0,0-30,-31 30,31 0,30-30,0 0,0 0,-1 30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3:22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19000 571,'-30'0,"30"30,0 30,-30-60,30 31,0-1,0 0,-30-30,30 30,-30-30,30 30,0 0,0 0,0 0,0 0,0 0,0 0,0 0,0 0,0 0,0 0,30-30,-30 30,30 30,-30-30,30-30,-30 31,30-1,0 0,0 0,0-30,0 30,0 0,30-30,-30 30,1 0,29-30,0 30,-30-30,0 30,31-30,-31 0,0 0,30 31,-30-31,31 0,-31 0,30 30,-30-30,0 0,0 0,0 0,0 0,0 0,0 0,30 0,0 0,1 0,-31 0,0 0,0-30,30 30,-30 0,31-31,-1 1,-30 30,0-30,0 30,0-30,0 0,-30 0,31 30,-1-30,0 0,-30 0,0 0,0-1,0-29,0 30,0-30,-30 0,0 60,-1-60,31 30,-30 0,0 0,-30 0,30 0,-30-30,-1 30,1-31,0 31,-31-30,31 30,30 0,0 0,-30 30,0-30,0 0,0 30,30-31,-30 31,29 0,-59-30,60 30,-30 0,-31 0,61 0,-30 0,0 0,29 0,1 0,-30 0,30 0,0 0,-30 30,30 1,0-31,0 30,0 0,-30 0,60 0,-30 0,0 0,-1 30,1-29,30-1,0 0,0 0,30 0</inkml:trace>
  <inkml:trace contextRef="#ctx0" brushRef="#br0" timeOffset="2918.2226">15780 1835,'30'0,"0"0,61 60,-61-30,30 0,-30-30,0 0,30 30,-30-30,0 0,30 30,-30-30,0 0,0 0,-30 30,30-30,1 0,-1 0,0 0,0 0,-30-60,30 30,-30 0,0 0,0 0,0-31,0 1,0 30,0 0,0 0,0 0,0 0,0 0,0-31,-30 61,30-30,0 0,-30 30,0-30,30 0,-30 30,30-30,-31 30,31-30,-30 0,0 30,30-30,-30 30,0-31,0 31,0-30,0 30,0 0,0-30,0 30,0 0,0 0,0 0,0 0,30-30,-30 30,-1 0,1 0,0 0,0 0,0 0,0 0,0 30,0-30,-1 30,1-30,0 30,0 1,30-1,-30 0,-30 0,60 0,0 0,-30 0,30 0,0 0,0 31,30-1,0-60,-30 30,30-30,-30 30,30-30,0 30,-30 0,30-30,0 0,1 0,-1 0,0 0</inkml:trace>
  <inkml:trace contextRef="#ctx0" brushRef="#br0" timeOffset="4308.0189">5367 2436,'30'0,"61"-91,29 1,-60 30,90-60,-120 90,31-30,-31 30,0 30</inkml:trace>
  <inkml:trace contextRef="#ctx0" brushRef="#br0" timeOffset="5223.9742">8828 2556,'60'0,"0"0,31-30,-1 0,61-30,-61 30,120-31,-120 1,61 30,-61 0,1 0,-61 0,60 0,-60 30,0-30,1 30,-1 0,30-30</inkml:trace>
  <inkml:trace contextRef="#ctx0" brushRef="#br0" timeOffset="6139.9698">14125 2285,'0'0,"30"0,30 0,-60-30,30 30,0 0,0 0,0 0,0 0,30 0,-30-30,31 30,-1-30,-30 30,0 0,0 0,-30-30,30 30,1 0,-1 0,-30-30,30 30</inkml:trace>
  <inkml:trace contextRef="#ctx0" brushRef="#br0" timeOffset="6956.5539">18940 2225,'30'0,"0"0,30 0,-30 0,30 0,0 0,-60-30,30 30,1 0,-1-30,0 0,0 30,30-60,1 60,-31-30,0 30,0-30,0 30,0 0,30-30,-29 30,-1 0,0 0,0 0,-30-30,30 30,0 0,30 0,60 0,31 0,59 0,31 0</inkml:trace>
  <inkml:trace contextRef="#ctx0" brushRef="#br0" timeOffset="7669.9008">23785 2075,'60'-30,"60"-30,-29 0,-31 30,-30-30,60 29,-29 1,-1 0</inkml:trace>
  <inkml:trace contextRef="#ctx0" brushRef="#br0" timeOffset="24596.2164">2388 9294,'30'0,"0"0,0 0,0 0,0 0,0 0,1 0,29 0,-30 0,0 0,0 0,0 0,0 0,-30-30</inkml:trace>
  <inkml:trace contextRef="#ctx0" brushRef="#br0" timeOffset="29752.1916">2538 10677,'30'0,"1"0,29 0,-30 0,0 0,30 0,-30 0,0 0,0 0,0 0,0 0,0 0</inkml:trace>
  <inkml:trace contextRef="#ctx0" brushRef="#br0" timeOffset="32136.1785">2358 12122,'60'0,"-30"0,60 0,-60 0,1 0,-1 0,0 0,0 0,0 0,0 0,-30-31,30 31,30 0,-30 0,0 0</inkml:trace>
  <inkml:trace contextRef="#ctx0" brushRef="#br0" timeOffset="36320.1615">1334 12482,'30'0,"1"0,29 0,30 0,-60 0,31 0,-31 0,0 0,30 0,-30 0,0-30,0 30,0 0,0 0,0 0,-30-30,30 30,30 0,-30-30,0 30,1-30,-1 30,0 0,0 0,0 0,-30-30,30 30,30 0,-29-30,-1 30,-30-30,30 30,0-30,0 30,0-30,0 0,-30 0,30 0,-30-1,0 1,0 0,0 0,0-30,0 30,0 0,-30 0,0 30,30-31,-30 1,0 0,0 30,0-30,30 0,-30 30,-1 0,31-30,-30 30,0 0,0-30,0 30,0 0,0 0,0 0,-1 0,1 0,0 0,-30 0,30 0,0 0,0 0,-30 0,30 0,0 0,0 0,-30 30,30 0,-1-30,1 0,0 0,30 30,-30-30,0 0,0 30,0-30,30 30,-30 0,-1-30,1 0,30 31,-30-31,30 30,-30-30,30 30,-30 0,30 0,0 0,0 0,0 0,0 0,0 1,0-1,0 0,30-30,-30 30,0 0,30-30,-30 30,0 0,30 0,0-30,-30 30,31 0,-1 0,0-30,0 30,0-30,-30 30,30-30,0 30,0-30,1 0,-31 30</inkml:trace>
  <inkml:trace contextRef="#ctx0" brushRef="#br0" timeOffset="48570.2138">2809 12122,'30'0,"30"0,30 0,-29 0,-1 0,30 0,61 0,-61 0,1 0,-1 0,0 0,0 0,30 0,-29 0,29 0,91 0,-121 0,-29 0,29 0,0 0,30 0,-30 0,1 0,29 0,31 0,-61 0,0 0,31 0,-1 0,0 0,-30 0,1 0,29 0,61 0,-91 0,1 0,29 0,-30 0,30 0,1 0,-1 0,1 0,90 0,-91-31,-30 31,30 0,-30 0,1 0,-1 0,0 0,-29 0,119 0,-89 0,29 0,0-30,0 30,-29 0,-1 0,1 0,-31 0,30 0,-60 0,0 0,31 0,29 0,-30 0,0 0,0 0,0 0,30 0,-59 0,29 0,-30 0,0 0,0 0,0 0,0 0,1 0,-1 0,0 0,0 0,0 0,0 0,0 0,0 0,1 0,-1 0,0 0,0 0,0 0,0 0,0 0,0 0,0 0,-30 30</inkml:trace>
  <inkml:trace contextRef="#ctx0" brushRef="#br0" timeOffset="51288.6325">11115 12242,'30'30,"1"-30,-1 0,-30 30,30-30,0 30,0-30,0 0,0 0,0 0,0 0,0 30,0-30,0 0,0 0,0 0,31 0,-1 0,0 0,0 30,-30-30,1 0,29 0,-30 30,0-30,0 0,0 0,0 0,1 0,-1 0,0 0,0 30,30-30,-30 0,0 0,30 0,-30 0,0 0,30 0,0 0,-29 30,29-30,-30 0,30 0,-30 0,0 0,1 0,29 0,-30 0,0 0,0 0,30 0,-29 0,-1 0,30 0,-30 0,60 0,-60 0,0 0,30 0,-30 0,0 0,0 0,0 0,1-30,-1 30,0-30,0 30,-30-30,30 30,0-30,-30 0,30 30,-30-30,30 30,1-30,-1 30,-30-30,0 0,30 30,-30-30,0 0,30 0,-30-1,0 1,0 0,0 0,-30 30,30-30,-30 0,0 30,-1 0,31-30,-30 30,0-30,0 30,0 0,30-30,-60 30,30-31,-31 31,31 0,0 0,-30-30,30 30,-30 0,60-30,-30 30,0 0,0 0,0 0,0 0,0-30,0 30,-1 0,-29 0,30 0,0 0,0 0,0 0,0 0,-1 0,-29 0,-30 0,-1 0,31 0,0 0,0 0,30 0,-30 0,-30 0,60 0,-61 0,61 0,-30 0,0 0,30 0,-31 0,1 0,0 0,0 0,-31 30,31-30,30 0,-30 0,0 0,30 30,-30-30,30 0,0 30,0-30,-1 0,31 31,0-1,0 0,-30-30,30 30,0 0,0 0,0 0,0 0,0 31,0-31,0 0,0 0,0 0,0 0,0 0,0 0,0 0,30-30,1 0,-1 0,0 0</inkml:trace>
  <inkml:trace contextRef="#ctx0" brushRef="#br0" timeOffset="53615.5234">15750 12452,'30'0,"0"0,0 0,30 0,1 0,-31 0,30 0,-30 0,0 0,30 0,0 0,30 0,-30 0,61 0,-31 0,-29 0,29 0,-30 0,-30 0,31 0,-31 0,0 0,90 0,-60 30,30-30,0 0,1 0,-1 0,1 0,-31 0,0 0,61 30,-91-30,30 0,30 0,-30 0,30 0,0 0,1 0,-1 0,91 0,-91 0,1 0,29 0,-30 0,0 0,0 0,61 0,-31 0,31 0,-91 0,31 0,-61 0,0 0,0 0,0 0,0 0,0 0,-30-30,30 0,0 30,-30-30,0 0,0-30,0 30,0-60,0 60,0 0,0-31,0 31,0 0,0 0,0 0,0 0,0 0,0 0,0 0,0-1,0 1,-30 30,30-30,-60 0,0 0,0 30,30-30,-31 30,-59-30,60 30,-1 0,-29 0,30 0,-31 0,1 0,0 0,0 0,-91 0,61 0,-1 0,31 0,-30 0,-31 0,31 0,30 0,0 30,-1-30,31 30,30-30,0 0,0 0,30 30,-30-30,-1 0,1 0,0 0,-30 0,30 0,0 30,-61-30,61 0,-30 30,-30-30,30 0,-90 0,29 0,1 0,-61 0,30 0,-29 0,60 0,-1 0,1 0,60 0,-31 0,1 0,30 0,-31 0,31 0,30 0,0 0,-30 0,0 0,30 0,0 0,-30 0,30 0,0 30,-1-30,-29 0,30 31,0-31,0 0,0 30,-31 0,61 0,-30 0,0 0,30 30,0-30,0 31,0-31,60 30,-60 0,61 0,-61-30,60 60,-30-30,30-30,-30 30,31-60,-31 61,0-31,0 0,30 0,-30-30,-30 30,60-30,0 0,30-30,1 30,-1 0,61-30,-61 0,31-31,-31 31,0 30</inkml:trace>
  <inkml:trace contextRef="#ctx0" brushRef="#br0" timeOffset="55952.0983">20806 12482,'30'0,"0"0,30 0,30 0,30 0,31 0,30 0,-31 30,91-30,120 30,-150-30,30 0,-31 0,-60 0,-29 0,30 0,-61 0,0 0,1 0,-61 0,30 0,0 0,0 0,0 0,30-30,-30 30,31-30,29 30,-59-30,29 30,-30 0,31 0,-1 0,0 0,-30 0,-30 0,-30-30,0 0,0 0,30 30,-30-30,0 0,0 0,0 0,0-30,0 30,0 0,0-1,0 1,0 0,0 0,0 0,0 0,-30 30,30-30,-30 0,30 0,-30 30,30-31,-30 31,0-30,0 0,-30 30,0-60,-1 30,-29 30,30-30,-91 0,61 30,-31 0,31-30,-90 30,90 0,-1 0,1 0,60 0,-30 0,29 0,1 0,-60 0,30 0,30 0,-1 0,1 0,-30 0,30 0,0 0,-30 30,0-30,0 0,0 0,0 30,-1 0,-29-30,30 30,-1-30,31 0,-60 0,60 0,-61 30,31-30,0 0,0 0,0 0,-30 0,0 30,-31-30,31 0,-1 0,1 0,0 0,-1 0,1 0,0 0,-30 0,60 0,-1 0,-29 0,30 0,-31 0,1 0,0 0,-1 0,1 0,30 0,0 0,30 0,-30 0,30 0,0 30,30 0,0 1,0 29,30-30,-30 30,30-30,30 30,-60 1,30-61,0 60,0 0,0-30,0 0,0 0,0 0,0 0,0 0,31 0,-1 0,0-30,-30 30,0-30,31 30,-1-30,0 0,0 30,1-30,29 30,-30-30,0 30,30 1,0-1,31-30,60 30,-31-30,61 30,-121-30,-60 0,30 0,-90 0,0 0,0 0,-30 0</inkml:trace>
  <inkml:trace contextRef="#ctx0" brushRef="#br0" timeOffset="58832.1865">1425 4421,'0'-30,"30"30,0 0,0 0,0 0,0 0,0 0,61 0,-31 0,-30 0,0 0,60 0,-30 0,-30 0,0 0,0 0,0 0,1 0,-1 0,0 0,30 0,-30 0,0 0,0 0,1 0,-1 0,0 0,0 0,0 0</inkml:trace>
  <inkml:trace contextRef="#ctx0" brushRef="#br0" timeOffset="64172.2178">18970 4481,'30'0,"30"0,0 0,-30 0,30 0,1 0,29 0,-60 0,0 0,0 0,31 0,-31 0,0 0,0 0,60 0,1 0,-61 0,0 0,0 0,0 0,0 0,0 0,-30-30,30 30,0 0,0 0,-30-30,30 30,0 0,-30-30,0 0,0 0,0 0,0 0,0 0,0 0,0-30,0 30,0-1,0 1,0 0,0 0,-30 0,0 0,30 0,-30 30,30-60,-30 60,0 0,30-31,-30 1,-60 0,60 0,0 30,-61 0,31 0,0-30,-30 30,-1 0,1 0,-91 0,61 0,30 0,0 0,-1 0,31 30,0-30,-31 0,61 0,0 30,0-30,0 0,0 0,0 0,30 30,-30 0,30 1,0 29,0-30,0 0,0 0,0 30,0-30,0 31,30-31,0 0,-30 30,30-30,-30 0,0 0,30-30,-30 30,30-30,-30 30,30-30,-30 30,30-30,1 0,-1 60,60-30,-30-30,-30 30,61-30,-31 30,0-30,-30 0,30 0,30 0,0 0,-59 0,59 0,0-30,-29 30,-1-60,0 30,0 30,31 0,-91-30,30 30,0 0,0 0,0-30,0 30,0 0,0 0,0 0,0 0,0-60,30 30</inkml:trace>
  <inkml:trace contextRef="#ctx0" brushRef="#br0" timeOffset="65974.0377">23183 4331,'60'0,"31"0,180 0,-121 0,60 0,-59 0,30 0,-91 0,-30 0,31 0,-31 0,-30 0,0 0,0 0,0 0,0 0,0 0,0 0,0-30,30 30,-30 0,1-30,-1 30,30 0,0-30,-30 30,-30-30,0-30,0 30,0-1,0 1,0-30,-30 0,0 0,0 30,0-1,-30-29,29 30,1 0,-30 0,30 0,-90 0,90 30,0 0,-30 0,0 0,-31 0,31 0,0 0,-31 0,1 0,30 0,30 0,-31 0,31 0,0 0,0 0,-30 0,0 0,-30 0,60 0,-30 0,-1 0,-29 0,30 0,0 0,29 30,1-30,-30 0,0 0,30 0,0 0,-1 0,1 0,0 0,0 0,0 0,0 0,30 30,-30 0,0-30,30 30,-30 30,0 1,30-31,-30 30,30-30,-30 0,30 60,0-59,0-1,0 0,0 0,30 0,-30 0,30 0,0-30,-30 30,30 0,0-30,0 30,0-30,0 30,0-30,61 0,-31 0,-30 0,30 0,31 0,-1 0,-60 0,60 0,-59 0,-1 0,-30-30</inkml:trace>
  <inkml:trace contextRef="#ctx0" brushRef="#br0" timeOffset="70484.0931">23243 2315,'30'0,"-30"30,31 31,29 29,-30-30,0 0,0 31,30-31,1 60,-31-60,0 1,0-1,-30 0,30-30,-30 0,30 30,-30-30,0 30,0-30,0 0,0 0,0 0,0 0,0 0,30-30,-30 31,0-1,-30-30,-30 0,30-30,-30-1,60 1,-61 30,61-30,-30 30,30-30,-30 30,60 0,0 0,1 0,-1 0,30 0,-60 30,30 0,0-30,0 0,-30 30,30-30,0 0,30-30,-30 30,-30-30,30 30,0 0,0 0,-30-30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5:09.9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8467 4040,'60'0,"-30"30,30 60,-29-60,29 30,0 0,30 31,-30-61,-30 0,0-30,0 30,0-30,0 0,1 0,29-60,30 0,31-61,-1 31,31-30,29-30,91-31,-181 91,31 60,-91-30,30 30,-30 0,0-1,0 1,0 30,-30-30,31 30,-1 0,0 0</inkml:trace>
  <inkml:trace contextRef="#ctx0" brushRef="#br1" timeOffset="5519.8702">12409 4792,'61'0,"-61"30,90 30,-60 31,30-61,0 30,0-30,-30 30,30-60,-30 60,1-60,-1 0,-30 30,30-30,0 0,0 0,0 0,61 0,-1 0,0 0,151-60,-91 0,1-30,29 30,-29-61,0 31,-1-30,-30 59,30-29,1-30,-91 59,-30 31,31 0,-31 30,0-30,0 30,0 0,0 0</inkml:trace>
  <inkml:trace contextRef="#ctx0" brushRef="#br1" timeOffset="8624.1166">10001 6326,'30'0,"1"0,-1 0,150 0,-59 0,30 0,59 0,0 0,1 0,-30 0,30 0,-1 0,121 0,-210 0,-1 0,-29 0,-1 0,0 0,-30 0,0 0,0-30,30 30,-29 0,-31 0,0 0,30 0,0 0,31 0,-1 0,1 0,89 0,-30 0,-60 0,31-30,-31 30,31 0,-61 0,30 0,-59 0,59 0,-60 0</inkml:trace>
  <inkml:trace contextRef="#ctx0" brushRef="#br1" timeOffset="10239.9365">9881 7078,'30'0,"0"0,0 0,30 0,1 0,59 0,-29 0,-1 0,0 0,1 0,29 0,-30 0,0 0,0 0,31 0,-61 0,-30 0,30 0,1 0,-1 0,-30 30,30-30,1 0,29 0,0 0,-30 0,-30 0,0 0,30 30,0-30,-29 0,-1 0,30 0,-30 0,0 0,30 0,1 0,-31 30,30-30,-30 0,30 0,1 0,-1 0,-30 0,0 0</inkml:trace>
  <inkml:trace contextRef="#ctx0" brushRef="#br1" timeOffset="10930.1255">12770 6627,'30'0,"60"90,-29-30,-1 30,-30-59,30 29,1 0,-1-30,-60 0,60 0,-30 0,0-30,0 30,31 1,-31-1,0-30</inkml:trace>
  <inkml:trace contextRef="#ctx0" brushRef="#br1" timeOffset="11503.5894">13463 6566,'0'0,"-30"30,0 1,-1-1,1 0,30 30,-30-30,0 0,30 0,-30 0,30 1,-30-1,0 0,30 0,-30-30,30 60,-31-60,1 30,0 0,30 0</inkml:trace>
  <inkml:trace contextRef="#ctx0" brushRef="#br1" timeOffset="12295.5857">13853 6536,'31'0,"-1"30,0 0,0 31,0-31,30 30,1-30,-31 30,30-60,-30 61,30-61,-60 30,31-30,29 30,0-30,-60 30,30-30,0 0,-30 30</inkml:trace>
  <inkml:trace contextRef="#ctx0" brushRef="#br1" timeOffset="12847.7798">14366 6416,'-30'0,"-31"30,31 0,-30 30,-31 31,61-31,-60 0,60 0,-30 0,29 1,1-31,0 30,-30-30,60 0,-30 0,30 0,0 0,-30 1,30-1,-30-30</inkml:trace>
  <inkml:trace contextRef="#ctx0" brushRef="#br1" timeOffset="14677.5741">10333 7950,'30'0,"30"0,30 0,91-30,-61 30,30 0,-29 0,29 0,1 0,0 0,-61 0,30 0,30 0,-59 0,-31 0,0 0,-30 0,0 0</inkml:trace>
  <inkml:trace contextRef="#ctx0" brushRef="#br1" timeOffset="15477.5698">9821 8642,'0'0,"60"0,-30 0,0 0,0 0,30 0,1 0,-1 30,30-30,1 0,89 0,-59 0,-31 0,0 0,0 0,-30 0,1 0,-31 0,0 0,0 0,0 0,0 0,0 0,31 0,-31 0,0 0,0 0,0 0,0 0,0 0,0 0,1 0,-1 0,0 0,0 0</inkml:trace>
  <inkml:trace contextRef="#ctx0" brushRef="#br1" timeOffset="17675.8964">12108 7469,'0'30,"30"0,0 0,1 0,-1 0,-30 0,30 0,-30 0,0 0,30-30,-30 61,0-31,0 0,0 0,0 30,0-30,0 0,-30 31,-30-1,29 0,31-30,-30 0,30 0,-30-30,0 30,0 0,0 0,0-30,0 30,-1 0,1-30,30 30,-30-30</inkml:trace>
  <inkml:trace contextRef="#ctx0" brushRef="#br1" timeOffset="23635.8855">3230 11860,'0'30,"60"-30,-30 0,0 30,31-30,-1 30,0-30,0 0,91 30,-61-30,31 0,-1 30,-30 1,0-31,-30 30,31-30,-31 0,30 0,-59 0,29 0,30 0,-60 0,31 0,-1 30,0-30,30 0,60 0,-60 30,31-30,-31 0,61 0,-31 0,1 0,-1 0,0 0,121 0,-120 0,-31 0,30 0,-29 0,-1 0,0-30,-30 30,0 0,61-30,-91 30,30 0,-30 0,30 0,-30-30,1-1,29 31,90 0,-89-30,-1 0,0 0,-30 30,30 0,-30 0,0 0,0 0,-30-30,30 30,0 0,0 0,0 0,1 0,-1-30,0 30,0 0,-30-30,0 0,0 0,0 0,0 0,0 0,0 0,0 0,0 0,0 0,-30 30,0-60,30 30,-30-1,30 1,-31 0,1 0,0 30,30-30,0 0,-30 30,30-30,-30 30,30-30,-30 30,0 0,-30-30,30 30,-30 0,0 0,30-31,0 31,-61 0,1 0,30 0,-1-30,1 30,-60 0,29 0,1 0,0 0,0 0,0 0,-1 0,1 0,0 0,-61 0,30 0,31 0,30 0,0 0,-30 0,30 0,30 0,-31 0,1 0,0 0,0 0,30 0,-1 0,-29 30,0-30,0 0,-1 0,31 0,0 0,0 0,-30 0,30 0,0 0,-30 0,-60-30,60 30,-1 0,1 0,0 0,30 0,-31 0,31 0,0 0,-30-30,30 30,0 0,0 0,-1 0,1 0,0 0,-30 0,-30 0,30 0,0 0,-30 0,29 0,-29 0,0 0,29 0,1 0,0 30,30 0,0-30,-31 0,61 31,-30-1,0 0,0 0,-30-30,0 60,30-60,-60 30,60 0,0 0,-61 1,31-1,30-30,-30 30,-1 30,31-60,0 30,0-30,30 30,0 0,0 0,0 0,30-30,-30 30,60 0,-29 0,-1-30,-30 30,30 0,0-30,0 0</inkml:trace>
  <inkml:trace contextRef="#ctx0" brushRef="#br1" timeOffset="27029.8432">16984 2386,'0'30,"-31"0,31 30,0-30,-30 0,30 31,0-31,-30 30,30-30,0 60,0-60,0 0,0 0,0 0,0 0,0 0,0 0,0 0,0 0,0 0,0 0,0 1,0-1</inkml:trace>
  <inkml:trace contextRef="#ctx0" brushRef="#br1" timeOffset="29249.8098">17104 2657,'30'0,"0"30,1-30,-1 0,0 0,0 0,0 0,0-30,0 0,-30-1,0 1,30 0,-30 0,0 0,0 0,0 0,-30 0,30 0,-60 30,30-30,-30 30,30 0,-1 0,1 0,0 0,0 30,0 0,30 0,0 0,0 30,30-60,-30 60,30-60,-30 30,30 1,0-31,1 0,29 0,-30 0,0 0,0 0,0 0,-30-61,0 91,0 31,0 29,0 0,0 0,30 0,-30-30,0-30,0 0,30 31,-30-31,60-30</inkml:trace>
  <inkml:trace contextRef="#ctx0" brushRef="#br1" timeOffset="29651.5009">17645 3077,'0'60,"0"-30,31 1,-31-1,30-30,-30 30</inkml:trace>
  <inkml:trace contextRef="#ctx0" brushRef="#br1" timeOffset="30352.0134">18067 2416,'0'0,"-30"0,0 60,-30 60,60-29,0-1,0-30,0 30,0-30,0 0,30 0,0 31,0-1,30-90,-60 60,30-60,-30 30,31-30,-1 0,0 0,0 0,0-60,-30 0,0 0,30-31,-30 31,0 0,0 0,0 30,0 0,-30 0,-30 30,30 0,0 0,-1 0,31 30,-30-30,30 30,30-30,1 0,29 0</inkml:trace>
  <inkml:trace contextRef="#ctx0" brushRef="#br1" timeOffset="31011.8755">18699 2506,'0'0,"30"0,0 60,-30-30,30 31,-30 29,0 0,0 0,0 0,0-30,-30 30,30-59,30-31,30 0,1 0,-1 0,30 0,-29 0,-31 0</inkml:trace>
  <inkml:trace contextRef="#ctx0" brushRef="#br1" timeOffset="61703.7089">18218 4792,'0'60,"0"91,30 179,0-119,0 0,-30-31,30 31,0-31,-30-60,0 0,0-59,0 89,0-60,0-29,0-31,0 0,0 30,0-30</inkml:trace>
  <inkml:trace contextRef="#ctx0" brushRef="#br1" timeOffset="62315.9181">18880 5604,'0'0,"30"120,30 212,0-152,0 30,-29-29,29-61,0 61,30-91,-30 0,-30-60,90 31,-90-61,1 0,-1 0,0-31,0-29,30-30,1-61,29-29,0-181,-60 151,1-1,-31 30,0 61,0 30,-31-31,31 91,-60 0,-30 0,-1 0,-59 30,-31 30,-59 30,-1 61,120-1,-29 0,29-29,1 150,90-181,30 0,0-30,30 0,0 0,30 0,0-30,31 0</inkml:trace>
  <inkml:trace contextRef="#ctx0" brushRef="#br1" timeOffset="62797.3778">20745 5153,'0'0,"31"-30,29 0,0 0,30 0,91-30,-1 30,31 0,30-1,150-29,-181 60,-59 0,-61-30,1 30,-121 0,-61 0</inkml:trace>
  <inkml:trace contextRef="#ctx0" brushRef="#br1" timeOffset="63605.8248">20806 5183,'0'0,"0"30,0 0,0 0,0 30,0-30,0 0,30 30,-30-29,60-31,0 0,1 0,59 0,60-31,61 1,-30 0,180 30,-241-30,-60 30,-29 0,-31 30,30 61,-60-1,0 0,30 1,0 29,-30 30,0-29,0-31,0 0,-60 0,0-30,30-30,-61 30,31-60,0 30,0-30,0 0,0 31,-30-31,59 0,1-31,-30 1,30 0,0 30,0-30</inkml:trace>
  <inkml:trace contextRef="#ctx0" brushRef="#br1" timeOffset="66756.0002">17405 7259,'0'0,"120"120,0-30,-29-30,59 60,31 1,0-31,29 30,-29-29,29-1,182 30,-182-60,31 0,-60-30,0-30,-1 30,30-30,31 0,-60 0,150-30,-151 0,-59 0,29-30,-59-30,59 30,31-60,-61 59,30-59,91-31,-150 61,89 0,1 0,-91 0,0 90,0-60,-60 30,0 0,1 0,-1-1,-30 1,30 0,0-60,-30 60,30 0,0-61,0 61,-30 0,0 0,0 0,0 0,-30 30</inkml:trace>
  <inkml:trace contextRef="#ctx0" brushRef="#br1" timeOffset="69783.8179">11627 9965,'60'0,"-30"30,60 0,61 61,-61-91,-30 30,31 0,-1 0,0-30,1 0,-31 30,0-30,90 0,-60 0,31 0,29 0,61 0,0 0,-1 0,-59 0,-31 0,61 30,-151-30,0 0</inkml:trace>
  <inkml:trace contextRef="#ctx0" brushRef="#br1" timeOffset="72725.2905">13433 12793,'30'30,"0"0,0-30,30 0,0 30,0 0,0-30,61 0,-61 0,0 0,-30 0,0 0,31 0,-31 0,0 0,0 0,60-30,-59 30,-1 0,0 0,0 0,0 0,0 0,0 0,30-60,-30 60,0-30,30 0,-30 0,30-30,1 30,-1-31,0 31,31-30,-61 30,0 0,-30 0,30 30,0-30,-30 0,30 30,-30-31,0 1,30 30,-30-30,0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6:29.78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14867 7379,'-31'0,"1"0,0 0,0 0,0 0,0 0,-30 0,29 0,1 0,-30 0,30 0,0 0,0 0,0 0,-1 0,1 0,0 0,0 0,0 0,30 31,-30-31,0 0,30 30,-30-30,30 30,-30-30,30 30,-30 0,0-30,30 30,-30-30,30 30,-30-30,30 30,-60 0,-1 0,31 0,0-30,0 30,0-30,0 0,30 30,-30 0,30 0,-30 0,-1 0,1 0,30 0,-30 31,0-31,0 30,0-60,0 60,0-30,30 0,0 0,0 1,0-1,0 0,0 0,0 0,0 0,30 0,0 0,-30 0,30 1,0-1,0-30,0 30,-30 0,30-30,1 30,-1-30,0 30,0-30,-30 30,30-30,30 30,-30-30,1 30,-1 0,0-30,30 30,-30-30,0 0,30 30,30 0,-30 0,-30-30,0 0,61 30,-61-30,30 0,-30 30,61-30,-31 0,-30 0,30 0,1 30,-1-30,-30 0,30 0,-30 0,30 0,-30 0,30 0,-30 0,30 0,-30 0,31 0,-1-30,-60 0,30 30,30-30,-30 0,-30 0,31 30,-31-30,30 0,-30 0,0 0,30 0,-30 0,0 0,0 0,0 0,30-30,-30-1,0 1,30 30,-30 0,0-30,0 30,0-1,0-29,0 30,0 0,-30-60,30 60,-30 0,30-1,-30 1,30 0,0 0,-30 30,30-60,-31 30,1 30,30-30,-30 30,30-30,-30 30,30-30,-60 30,60-30,-30 30,0-30,-1 0,-29 30,60-30,-30 30,0 0,30-30,-30 30,0-30,0 30,30-30,-30 30,0 0,0 0,30-30,-30 30,0-30,0 30,-30-31,29 31,1 0,0-30,0 30,30-30,-30 30,0 0,0 0,0 0,30-30,-31 30,1 0,30-30,-30 30</inkml:trace>
  <inkml:trace contextRef="#ctx0" brushRef="#br0" timeOffset="6854.5608">14806 3107,'0'0,"30"0,1 0,-1 0,0 0,0 0,0 0,0 31,30-31,-30 0,30 0,0 0,-30 0,30 0,-29 0,-1 0,0 0,0 0,0 0,0 0,0 0,0-31,1 1,-31 0,60 30,-60-30,30 30,0-30,0 0,0 0,0 30,1-60,-1 30,0 30,-30-60,30 30,-30 0,0 0,0 0,0 0,0-30,0-1,0 31,0 0,-30 30,30-60,-60 30,60 0,-31 30,31-30,-30 30,0-30,0 30,30-31,-30 31,0-30,0 30,0 0,-1-30,1 30,30-30,-30 30,-30 0,30 0,0-30,0 30,-1 0,1 0,0 0,0-30,0 30,-30 0,30 0,0 0,0 0,0 0,0 0,0 0,0 0,0 0,0 0,-1 30,-29-30,30 30,0-30,0 30,0-30,0 30,30 0,-31-30,31 31,0-1,-30-30,30 30,-30-30,0 0,30 30,-30 0,0 0,0 0,0-30,30 30,-31 0,31 0,0 1,0-1,0 0,0 0,0 0,0 0,0 0,0 0,31 0,-1 30,0 0,0-60,0 60,0-30,-30 0,30 0,0 0,1 1,-1-31,-30 30,30-30,-30 30,30-30,0 30,0-30,0 0,0 0,1 0,-1 0,0 0,0 0,30 0,-90 0,-30 0,-31 0</inkml:trace>
  <inkml:trace contextRef="#ctx0" brushRef="#br0" timeOffset="9067.5281">11135 6176,'-30'0,"-30"0,29 0,-29 0,0 0,30 0,-30-30,0 30,30-30,-30 30,0-30,-1 30,1-30,30 30,0 0,0 0,0 0,-1 0,1 0,0 0,-30 0,0 0,30 0,-1 0,1 0,0 0,0 0,0 0,0 0,0 30,30 0,-30-30,30 30,-30-30,30 30,-30-30,0 0,30 30,0 0,-30 0,0 0,30 0,-30 0,0 0,30 0,-30-30,30 30,0 30,-31-60,31 30,0 1,0-1,0 0,0 0,0 0,31 0,-31 0,30-30,0 0,-30 30,30-30,-30 30,30-30,-30 31,30-31,0 0,0 0,-30 30,30-30,30 0,-30 0,0 30,0-30,30 0,-29 30,-1-30,0 0,0 0,0 0,0 0,0 0,0 0,31 0,-1 0,0 0,1 0,-1 0,-30 0,30 0,-30 0,0 0,0 0,0-30,0 30,0 0,0-60,0 60,0-31,0 1,1 0,-1 30,-30-60,30 60,-30-30,30 30,-30-30,0 0,0 0,30 30,-30-61,0 31,30 0,-30 0,0 0,0 0,0 0</inkml:trace>
  <inkml:trace contextRef="#ctx0" brushRef="#br0" timeOffset="21511.467">14505 7410,'0'30,"30"-30,-30 30,30-30,-30 30,30-30,1 30,-31 0,30-30,-30 30,30-30,0 0,0 0,0 30,0-30,0 0,1 0,-1 0,0 0,0 0,-30-60,0 30,0-30,0 30,0 0,30-1,-30 1,0 0,0 0,0 0,0 0,0 0,-30 30,30-30,-30 30,0-30,0 30,-1 0,1 0,0 0,0 0,0 0,0 0,-30 0,29 0,-29 0,30 0,-30 0,30 0,0 0,-1 0,1 0,30 30,-30-30,30 30,0 0,0 0,0 0,0 30,0-30,0 1,30-31,-30 30,30-30</inkml:trace>
  <inkml:trace contextRef="#ctx0" brushRef="#br0" timeOffset="26255.8135">13061 3047,'0'30,"0"31,0-31,0 90,0-60,0 1,0 29,0-30,0 30,0-29,0-1,0 0,0 0,0-30,0 30,-30 0,30-30,0 0,0 30,0-30,0 30,0-29,0-1,0 0,0 0,0 0,0 0,0 30,0-30,0 1,0-1,0 0,0 0,0 0,0 0,0 30,0-30,-30 0,30 31,0-31,0 30,0-30,0 30,0 30,0-30,0-30,0 0,0 0,0 60,0-59,0-1,0 30,0-30,0 0,0 0,0 30,0-29,0-1,0 0,0 0,0 30,0-30,0 30,0-30,0 1,0 29,0-30,0 0,0 0,0 30,0-30,0 30,0 0,0 0,0-30,0 30,0 1,0 29,0-30,0-30,0 30,0-29,0 29,0 0,0-30,0 30,0 31,0-61,0 60,0-30,0-30,0 31,0-1,0 0,0 30,0 30,0-60,0 0,0 0,0-30,0 31,0-1,0 0,0 0,0 31,0-31,0 0,0 30,0-29,0-1,0 30,0-30,0 30,0-60,0 0,-30 30,30 0,0 0,0-29,0 29,0 30,0 0,0-60,0 31,0-31,-31 30,31 30,0-29,-30-31,30 30,0 30,0-30,0 30,0-30,0 0,0 0,0-30,0 31,0-1,0 0,0-30,0 0,0 0,0 31,0-31,0 30,0 0,0-30,0 61,0-61,0 0,0 30,0 0,0 0,0-30,0 0,0 0,-30 0,30 0,0 0,0 0,0 30,0-30,0 1,0-1,0 0,-30-30,30-121,0-29,0-30</inkml:trace>
  <inkml:trace contextRef="#ctx0" brushRef="#br0" timeOffset="28947.4694">16040 3017,'30'0,"-30"60,30 1,-30-1,0 30,0-30,0 31,30-1,-30 0,0 1,0 59,0-90,0 30,0 0,0-60,30 30,-30 0,30 1,-30-1,0 30,0 1,0-61,0 30,0 0,0-30,0 60,0-29,0-1,30 30,-30-30,0 0,0 0,30 30,-30-60,0 30,0 31,0-31,0 60,0-59,0 29,0 0,0-30,0 31,0-1,0 0,0 0,0 60,0-59,0-1,0 0,-30 1,0 59,30-60,0 1,0-1,0 91,0-91,0 0,-30 0,30 30,0-30,0 1,-30 29,30-30,-30 121,30-151,-30 31,30-1,0-30,0 0,0 0,0-30,0 0,0 30,0-30,0 0,0 0,0 0,0 31,0-31,0 0,0 0,0 0,0 30,0 0,0-29,0-1,0 30,0 0,0-30,0 30,0 1,0-1,0-30,0 0,0 30,0 0,0 0,0 30,0 61,0-61,0 0,0 0,0-29,-30-1,30-30,0 30,0-30,0 61,0-61,0 30,0-30,0 0,0 0,0 0,30 30,0 0,-30 30,0 0,0 1,0-61,0 0,0 0,-60-120,60 60</inkml:trace>
  <inkml:trace contextRef="#ctx0" brushRef="#br0" timeOffset="30509.7562">11527 2506</inkml:trace>
  <inkml:trace contextRef="#ctx0" brushRef="#br0" timeOffset="33320.0424">9390 7078,'0'0,"60"61,-30-1,30 0,0 30,-60-29,61-61,-61 60,30-60,0 0,-30 30,30-60,30-91,0-29,-30 59,-30 61,30 0,0 30,-30-30,0 0,0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7:09.99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8366 3398,'0'0,"30"0,1 0,59 0,-30 0,0 0,1 0,29 0,61 0,-31 0,-30 0,0 0,0 0,1 0,29 0,1 0,59 0,91 0,-61 0,31 0,-30 0,-30 31,59-31,-59 0,-30 0,29 30,31-30,-91 30,-30-30,31 0,-31 0,30 30,61-30,-60 0,-1 0,120 0,-119 0,29 0,1 30,0-30,29 0,-60 0,0 0,1 0,-1 0,-89 0,29 0,-30 0</inkml:trace>
  <inkml:trace contextRef="#ctx0" brushRef="#br0" timeOffset="4431.9826">22210 6978,'61'0,"29"0,30 0,-30 0,30 0,1 0,60 0,-61 0,1 0,89 0,-120-30,-30 30,0 0,1 0,29 0,-30 0,1-30,-31 30,60-30,-30 30,-30 0,31 0,-31 0,30 0,-30 0,30 0,-30-30,30 30,0-31,-30 31,0-30,0 30,1-30,-1 30,30-60,-30 60,0 0,-30-30,30 30,-30-30,0 0,0 0,0 0,0-31,0 31,0-30,0 0,0-30,0 60,-60-60,30 30,0 0,-30-31,29 31,-29 0,0-30,30 59,-60-29,30-30,30 90,-30-30,0 0,-1 0,1 0,0-1,-31 31,1 0,-91 0,91 0,-30 0,0 0,-1 0,1 0,30 0,-1 0,1 0,-31 0,61 0,0 0,0 0,0 0,30 0,-30 0,0 0,30 0,-1 0,1 0,0 0,30 31,-30-1,30 0,-60 30,30-30,0 0,-1 0,1 0,30 0,0 31,-30-31,0 0,30 0,0 0,0 0,0 30,0-29,0-1,-30 0,0 0,30 0,0 30,0-30,0 0,0 0,0 30,0-30,0 0,0 30,0-30,0 0,0 0,0 1,0-1,0 0,30 0,-30 0,30 30,0-60,-30 30,30 0,0 0,1-30,-31 31,30-31,0 30,0-30,0 30,0-30,0 30,31-30,-1 0,0 0,0 0,0 0,-30 0,30 0,-30 0,0 0,0 0,0 0,1 0,-1 0,-30 30,30-30</inkml:trace>
  <inkml:trace contextRef="#ctx0" brushRef="#br0" timeOffset="6217.9739">22902 3970,'91'120,"29"121,-29-61,-1 1,-60-61,30 0,0-60,-60-30,30 0,0-150,0-60,30 0,0-61,31 30,-1 31,-60 90,31-30,-31 29,-30 61,30 0,0 0,-30 0,0 0,0 0,-30 30</inkml:trace>
  <inkml:trace contextRef="#ctx0" brushRef="#br0" timeOffset="12053.7295">1625 7489,'30'30,"60"-30,-29 60,-1-30,30-30,61 30,-61 0,1 1,-1-1,30-30,-30 0,0 0,31 0,-31 0,31 0,-31 0,61 0,-31 0,-30 0,0 0,0 0,1 0,-1 0,1 0,-1 0,30 0,-29 0,-31 0,30 30,-30-30,30 0,0 0,-29 30,29-30,31 30,-31-30,-30 0,31 0,-1 0,0 0,0 0,0 0,0 0,31 0,-61 0,1 0,29 0,-30 0,31 0,-1 0,-30 0,30 0,0 0,-30 0,-30 0,0 0,1 0,29 0,0 0,-30 0,61 0,-1 0,-30 0,0 0,1 0,-31 0,0 0,30 0,-30 0,0 0,0 0,30 0,-30 0,0 0,30 0,31 0,-61 0,30 0,-30 0,30 0,1 0,-31 0,30 0,0 0,-30 0,1 0,29 0,0 0,-30 0,0 0,0 0,30 0,-30 0,0 0,0-30,0 30,0 0,1 0,-1 0,0 0,0-30,0 30,30-30,1 30,29 0,-60-30,30-1,1 31,-31 0,0 0,0 0,-30-30,60 30,-30-30,0 30,0 0,0 0,0 0,0-30,0 30,0 0,0 0,0 0,1 0,-1-30,0 30,0 0,0 0,0 0,0 0,-30-30,30 30,-30-30,31 30,-1 0,0-30,0 30,-30-30,30 30,0 0,-30-31,30 1,0 30,-30-30,31 0,-1 30,-30-30,0 0,30 0,-30 0,30 0,-30 0,0 0,0 0,0-30,30 30,-30 0,30 0,-30 0,0 0,30 30,-30-61,0 31,0 0,0 0,0 0,0 0,0 0,0 0,30 0,-30-1,0 1,0 0,0-30,30 30,-30 0,0 0,0 0,0 0,0-30,0 0,0 30,0-30,0 30,0-31,0 31,0 0,0 0,-30 0,30 0,0 0,-30 30,30-30,-30 0,30-31,-30 61,30-30,0 0,-60 0,60 0,-30 0,0 0,-1 0,-29 0,30-1,0 1,-60 30,59-60,1 60,-30-30,30 0,-30 30,-31-30,31 0,0 0,30 30,-30-31,-30 1,60 30,-30-30,-1 0,-29 0,0 30,29 0,1-30,0 0,0 0,-31 30,31 0,-30-30,0 30,0-30,-1 30,1 0,0-30,-1 30,31 0,-30 0,-1 0,-59-30,60 30,0 0,0 0,-1 0,1-30,-1 30,1 0,0-30,-61 0,91 30,0 0,0 0,0 0,0 0,0 0,-1 0,-29 0,0 0,-1-30,31 30,0 0,-31 0,31 0,-30 0,0 0,30-30,-61 30,31 0,30 0,-31 0,31 0,-30 0,-1 0,31 0,-30 0,-30 0,30 0,0 0,-1 0,31 0,-30 0,-1 0,-29 0,29 0,-119 0,90 30,-61 0,31 0,-1 0,0-30,61 30,-60 0,30-30,-91 30,120 0,1 0,0-30,29 30,1-30,-30 30,60 0,0-30,-60 60,60-30,0 0,0 1,-30-1,29-30,1 60,0-60,-30 60,0-30,30 30,-1-29,1-1,0 30,0-30,0 30,30 0,-30-30,30 31,-30-61,30 30,0 60,0-30,0-30,0 1,0 59,0-30,0 0,0-30,0 0,0 30,0 0,30-30,-30 30,30 0,0-29,-30 29,30-60,0 30,-30 0,30-30,-30 30,31 0,-1 0,0-30,-30 30,0 0,30 1,0-1,0-30,-30 30,91 60,-61-30,0-30,0-30,0 30,0 0,0 0,0 0,30 0,-60 0,30-30,-30 30,30-30,0 30,0 0,0 0,0-30,-30 31,31-31,-31 30,30 0,0 0,0-30,-30 30,30-30,0 30,-30 0,30-30,0 0,-60 0</inkml:trace>
  <inkml:trace contextRef="#ctx0" brushRef="#br0" timeOffset="21332.255">11888 5323,'0'60,"60"31,-30-61,0 0,-30 0,0-60,0-30,0 30,-30 0,0-31,30-29,-30 30,0-31,-30 1,60 30,-30 30,0 0,-1-30,1 30,30 0,-30 30,30-30,-60 0,0 0,30 30,-31-30,1 30,0-30,-31 30,-119 0,30 0,-61 0,0 0,30 0,-29 0,-1 0,0 30,0-30,31 0,29 0,0 0,31 0,-31 0,31 0,-30 0,59 0,-120 0,151 0,-1 0,1 0,0 0,0 0,0 0,30 0,-31 0,-29 0,59 0,1 0,0 0,-30 0,-1 0,31 0,0 0,0 30,-30-30,60 0,-30 0,-31 0,61 0,-30 0,0 0,-1 30,-29-30,0 30,59-30,1 30,-30-30,30 30,0 0,-30-30,30 0,0 30,-30 0,0-30,30 30,-31 0,1 0,0-30,0 30,-1 0,31-30,-60 30,60 0,0-30,30 31,-30-31,-1 0,31 30,-30-30,30 30,-60-30,60 30,-30-30,0 0,30 30,-30-30,0 30,0 0,0 0,30 0,-30 1,0-1,30 0</inkml:trace>
  <inkml:trace contextRef="#ctx0" brushRef="#br0" timeOffset="22272.2415">12670 4090,'0'90,"0"-30,0 31,0-1,0 61,0-31,0-30,0-30,0 0,0-30,0 30,0-30,30 0,1 30,-31-29,0-1,0 0,0-60,0-31,0 1</inkml:trace>
  <inkml:trace contextRef="#ctx0" brushRef="#br0" timeOffset="23328.5644">12580 4210,'0'-30,"0"0,30 0,0 0,0 30,0 0,-30-30,31 30,-1 0,0 0,0 0,0 0,0 0,0 0,0 0,0 60,0-30,-30 0,0 30,0-29,0 29,0 0,0-30,0 0,0 0,-30 0,0 0,0-30,30 31,-30-1,0-30,0 0,0 0,0 0,-31 0,31 0,-30 0,30 0,0 0,0 0</inkml:trace>
  <inkml:trace contextRef="#ctx0" brushRef="#br0" timeOffset="24856.4403">12941 4752,'0'30,"0"0,0 0,0 0,0 0,0 0,0 0,0 0,0 0,30 0,0-30,-30 30,0 0,30-30,-30 31,30-31,0 0,0 30,0-30,0 0,1 0,-1 0,0-30,-30-1,30 1,0 0,-30 0,0 0,0 0,0 0,0 0,0 0,-30 0,30 0,-30 0,30 60,0 30,0 0,30-30,-30 0,30-30,-30 30,30 0,30 0,-29 0,-1-30,-30 31,30-31,0 0,0 30,0-30,0 0,0 0,1 0,-31-30,30-1,-30 1,30 30,-30-30,0 0,0 0,0 0,0 0,0-30,0 30,0 0,0 0,-30 0,0 30,-1 0,-29 0,30 0,0 0</inkml:trace>
  <inkml:trace contextRef="#ctx0" brushRef="#br0" timeOffset="25750.4211">13994 4932,'30'0,"0"0,0 0,0 0,1 0,-1 0,0 0,0 0,0 0,0 0,-60-30,0 30</inkml:trace>
  <inkml:trace contextRef="#ctx0" brushRef="#br0" timeOffset="26867.8886">14205 4962,'30'30,"-30"30,0 0,0 1,30-31,-30 0,30 0,-30 0,0-60</inkml:trace>
  <inkml:trace contextRef="#ctx0" brushRef="#br0" timeOffset="27527.9075">14506 4932,'30'0,"-30"30,30 30,-30-30,30 0,-30 0,0 1,0-1,0 0,0 0,31 0,-31 0,0 0,0-90</inkml:trace>
  <inkml:trace contextRef="#ctx0" brushRef="#br0" timeOffset="28576.5304">14807 4962,'0'60,"-60"-60,60 30,-30 0,0 0,30 1,0-1,0 0,0 0,30-30,0 0,30 0,-30 0,30 0,0 0,-30 0,0 0,0 30,0-30,1 0,-1 0,-30 30,30-30,0 0,0 0,0 0,0 0,0 0</inkml:trace>
  <inkml:trace contextRef="#ctx0" brushRef="#br0" timeOffset="33000.2108">2980 5022,'0'30,"30"61,-30-31,0 30,0 0,0 31,0 29,0-59,30-31,-30 0,0-30,0 0,0 0,0 1,30-31,-30 30,0 0,0 0,0-60,0-30</inkml:trace>
  <inkml:trace contextRef="#ctx0" brushRef="#br0" timeOffset="34217.8378">3040 5143,'0'-31,"0"1,0 0,60 0,-60 0,30 30,0 0,1 0,-1 0,-30 30,30-30,-30 30,30 0,-30 0,0 1,30 29,-30-30,0 0,0 0,0 30,0-30,0 1,0-1,-30-30,0 0,0 0,0 0,-1 0,1 0,0 0,0 0,0 0,0-30,0 30</inkml:trace>
  <inkml:trace contextRef="#ctx0" brushRef="#br0" timeOffset="36259.8272">3130 5715,'30'90,"-30"-30,31 0,-1 1,0-61,-30 30,0-60,0-1,0 1,0 0,0 0,0 0,30 0,-30 0,0 0,0 0,0-1,30 31,-30-30,0 0,30 30,0 0,-30 60,0-29,30-1,-30 30,60-30,-60 0,0 0,30 30,-30 1,30-61,-30 30,0 0,30-30,-30-121,0 61,0-30,0 30,0-1,0 1,0 30,0-30,30 30,-30 0</inkml:trace>
  <inkml:trace contextRef="#ctx0" brushRef="#br0" timeOffset="39086.2272">7283 6918,'30'0,"30"0,-30 30,0-30,31 30,-1-30,-30 0,0 0,30 0,1 0,-31 0,0 30,30-30,-30 0,0 0,0 0,-30-30</inkml:trace>
  <inkml:trace contextRef="#ctx0" brushRef="#br0" timeOffset="42027.9452">16673 6948,'0'0,"60"0,-30 0,30 0,0 0,0 0,1 0,29 0,-60 0,60 0,1 0,-61 30,0-30,0 0,0 0,0 0,1 0,-1 0,0 0,0 0,0 0,30 0,0 0,-30 0,30 0,-30 0,0 0,0 0,-30-30,0 0,0 0,0-31,0 1,0-60,0 90,0-30,0-1,0 31,0-60,0 60,0 0,0-30,0 30,0 0,0 0,0 0,0-30,0 30,0 0,0 0,0-1,0 1,0 0,0 0,0 0,-30 0,30 0,0 0,-30 30,30-30,-60-1,30 1,0 30,0-30,0 30,0 0,0-30,-30 0,30 30,-31 0,31 0,-30 0,0 0,0 0,-1 0,1 0,-30 0,60 0,-1 0,1 0,0 0,0 0,0 0,0 0,0 0,0 0,0 0,30 30,-60 0,30-30,30 30,-30-30,0 0,0 30,-1 1,1-31,-30 30,30 0,0-30,30 30,-30-30,0 30,30 0,0 0,-31 0,31 0,0 1,0-1,0 0,0 0,0 0,0 0,0 30,0-30,61 90,-61-90,60 0,-60 30,30-30,0 0,0 1,-30-1,30 0,1 0,-1 0,0-30,-30 30,30-30,0 30,30 30,-30-60,0 0,30 30,-30-30,0 31,0-31,0 0,1 0,-1 0,0 0,0 0,0 0,0 0</inkml:trace>
  <inkml:trace contextRef="#ctx0" brushRef="#br0" timeOffset="42649.7958">17154 6858,'0'30,"0"0,0 0,-30 0,30 30,0-30,0 0,-30-30,30 60,0-30,0 30,0 0,0-30,0 0,0 0,0 1,0-1,0 0,0 0,0 0,0 0,0 0,0 0,0 0,0 1,-30-1,0-30</inkml:trace>
  <inkml:trace contextRef="#ctx0" brushRef="#br0" timeOffset="43480.3347">17094 8121,'-30'0,"0"30,0 30,-31-30,31 31,0-31,-30 30,0-30,0 30,30 0,0-30,-30 60,30-60,-1 0,1 30,30-30,-30 1,0-1,0 30,0-30,0 0,30 0,-30-30,30-30</inkml:trace>
  <inkml:trace contextRef="#ctx0" brushRef="#br0" timeOffset="44294.1235">16372 8181,'-30'0,"30"30,0 0,0 1,0-1,0 0,0 0,0 0,0 0,0 0,30-30,0 30,0-30,30 0,-30 0,1 0,-1 0,0 0,0-60,0 30,-30 0,0 0,30-30,-30-1,0 31,0 0,0-30,0 30,0 0,0 0,-30 30,0 0,0-31,0 31,0 0,-1 0,-29 0,0 0,60 31,-30-1,0 0,30 0,0 0,0 0,0 0,0 0,0 0,0 1,0-1,0 0,0 0,0 0</inkml:trace>
  <inkml:trace contextRef="#ctx0" brushRef="#br0" timeOffset="45039.7838">16943 8632,'0'0,"0"30,0 0,-30 30,30-30,0 31,0-31,0 30,0-30,0 0,0 0,0 0,0 0,30-30,31 0,-31-30,60 30,-60-90,30 60,-60 0,31-30,-31 29,0 1,0-30,0 30,0-30,0 30,0 0,-61 30,31 0,0 0,-60 0,29 0,1 0,30 30,0-30,30 30,0 0,0 0</inkml:trace>
  <inkml:trace contextRef="#ctx0" brushRef="#br0" timeOffset="46910.555">17034 7850,'0'0,"-30"0,-1 0,1 0,0 0,0 0,-30 0,0 0,30 0,-30 0,30 0,0 0,0 0,-31 0,31 0,-30 0,0 0,0 0,29 0,-29 0,30 0,0 30,0-30,0 30,0-30,-1 30,-29-30,30 30,0 1,0-1,0 0,0-30,0 30,30 0,0 0,-60 60,60-59,0 29,0-30,0 0,0 0,0 0,0 0,0 30,0 0,0-30,30 30,-30 0,30-30,0 0,0 61,30-31,0 30,0-30,-29 31,29-61,-30 30,30 0,-30-60,0 60,1-30,-1 0,0-30,0 0,0 30,0-30,0 0,61 0,-61 0,30 0,30 0,0-30,0 0,-29 0,-1 0,0-30,61 30,-61-30,-30 60,30-30,-30 0,0 30,1 0,-1-30,0-1,0 31,0-60,30 30,-60-30,30 30,0 0,-30-30,0 29,0-59,30 60,-30-60,0 60,0-30,0 30,0 0,0-30,0 30,-30 0,30 0,-30 30,0-61,0 61,0-60,0 60,0-30,0 0,-31 30,1-60,30 60,-30-60,30 29,0 31,-61-30,61 30,0-30,-30 30,30 0,30-30,-61 30,31 0,0-30,-30 30,30 0,0 0,0 0,60 0,120-30</inkml:trace>
  <inkml:trace contextRef="#ctx0" brushRef="#br0" timeOffset="47672.411">18057 7700,'0'0,"-30"0,-30 60,-1-30,-29 0,30 30,0 0,0 1,-121 119,121-59,0-61,0 30,-31 60,1-30,0 1,-31-1,1-30,-30 121,59-121,31 0,30-30,0 0,-30 30,60 1,-61-31,31 0,-60 30,60 1,-30-61,29 30,-59 0,60 0,0 1,-30-31,30 0,-60 0,60 0,0-30,30 30,0-60,0-90,0 29,30-59,30-91</inkml:trace>
  <inkml:trace contextRef="#ctx0" brushRef="#br0" timeOffset="48518.6848">15800 7820,'60'30,"0"30,0 31,61-1,-31 30,61 1,-1-1,31 30,-31-30,61 61,-91-121,-29 60,29 1,1-61,-31 60,-30-60,30 30,-30-30,60 0,-90-30,1 1,-1-31,-30 30,30-30,-30-30,-30-31,-31-59</inkml:trace>
  <inkml:trace contextRef="#ctx0" brushRef="#br0" timeOffset="50643.6289">13001 5564,'0'0,"-30"0,30-30,-30 30,0 0,30-30,-30 30,0-30,-30 30,0-30,29 0,1 30,-30 0,30 0,0 0,0 0,-61-31,1 31,30-30,-1 30,1 0,-30 0,30-30,-30 30,0-30,-1 30,31 0,30 0,-30 0,30 0,-31 0,1 0,0 0,30 0,-30 0,-1 0,31 0,0 30,0 0,0 0,30 1,-30-31,30 60,-30-60,0 30,30 30,0-30,0 0,0 0,0 31,0-31,30 30,0 0,30 0,-30 1,0-31,61 60,-61-60,30 30,-30-30,30 0,1 0,-1 30,0-60,-30 30,61 30,-61-60,0 0,30 0,-30 0,30 30,0-30,0 0,30 0,31 0,-31 0,-30 0,1 0,-31-30,30 0,-30 0,0 30,0 0,31-30,-31-30,30 30,-30 0,0 0,0 0,0 0,30 0,0-30,-30 30,0-31,-30 1,30 30,1-30,-1-30,0 29,-30 1,30 30,-30 0,0 0,0 0,-30 0,0 30,-61-61,1 31,0 30,30 0,0 0,-60 0,59 0,31 0,-30 0</inkml:trace>
  <inkml:trace contextRef="#ctx0" brushRef="#br0" timeOffset="51341.7914">12550 5383,'0'0,"0"31,60-31,30-31,1 1,-1-30,30-30,60-1,122-29,29 30,-31-30,182-60,-241 89,60 1,-60 30,-61 0,-59-1,-31 31,-30 30,0-30,0 0,-30 30,30-30,-29-30,-1 60,0-30,0 30,0-30,0 30,0 0,0-30,1 30,-1 0</inkml:trace>
  <inkml:trace contextRef="#ctx0" brushRef="#br0" timeOffset="52227.242">17245 3338,'-31'0,"1"30,0 31,30-31,-60 0,60 30,-60 0,30 0,-31 31,31-31,30 0,-30 0,0 0,0-30,30 0,0 30,-30 0,30-30,0 0,0 1,-30-1,30 30,0-30,0-120</inkml:trace>
  <inkml:trace contextRef="#ctx0" brushRef="#br0" timeOffset="52934.1116">16613 3308,'0'30,"0"30,0 1,0-1,0-30,0 0,0 30,30 1,-30-31,0 0,30 0,0 0,0-30,0 0,-30-30,0 0,30 0,-30 0,0-1,0 1,0 0,0 0,-30 30,30-30,-30 0,0 30,0 0,0 0,0 0,0 0,0 0,30 30,0 0,0 0,30-30,-30 30,30 0,0 1</inkml:trace>
  <inkml:trace contextRef="#ctx0" brushRef="#br0" timeOffset="53626.1902">17365 4060,'0'30,"-30"-30,30 30,0 0,0 0,0 0,0 31,-30-61,30 30,30-30,0-30,-30-31,0 31,30 30,-30-60,0 30,0 0,0 0,-30-30,0 60,30-30,-30 30,0 0,0 0,-1-30,1 30,0 0,-60 0,60 30,0-30,30 30,0 0,0 0,60 0,0-30,0 0</inkml:trace>
  <inkml:trace contextRef="#ctx0" brushRef="#br0" timeOffset="54308.2531">18027 4060,'0'-30,"0"60,0 0,0 30,30 0,0-30,-30 1,60-31,31-151,-31-29,60-30,1-31,-31 120,-30 61,-30 0,0 60</inkml:trace>
  <inkml:trace contextRef="#ctx0" brushRef="#br0" timeOffset="60977.7058">18569 6918,'30'0,"30"0,0 0,0 0,-30 0,0 0,0 0,0 0,1 0,-1 0,0 0,0 0,0 0,0 0,30-30,-29 0,29 30,-30-31,0 1,0 30,0-30,1 0,-1 30,0-30,0 30,0-30,0 30,0-30,-30 0,60 30,-30-30,0 0,0 30,0-31,0 31,-30-30,30 0,-30-30,30 30,-30 0,31-30,-31 30,0 0,0 0,0-30,0 0,-31 0,31-1,-30 61,30-60,-30 30,-30-30,60 30,-30-30,0-1,0 61,0-60,0 60,0-60,0 60,0-30,0 0,-30 0,29 0,1 30,0 0,0-31,0 31,-30 0,29 0,-29 0,0 0,30 0,0 0,-31 0,1 0,0 0,30 0,0 0,-30 0,30 31,0-31,0 0,0 0,0 0,30 30,-30-30,30 30,-30-30,-1 30,1 0,30 0,-30-30,30 30,0 0,0 0,0 31,0-31,0 60,0-30,0 0,0 1,0-1,0 0,30 0,-30 0,0 0,30-30,1 0,-31 0,0 0,30 0,-30 0,0 0,30 1,0-1,0 0,-30 30,30-60,0 0,-30 30,30-30</inkml:trace>
  <inkml:trace contextRef="#ctx0" brushRef="#br0" timeOffset="61746.2986">18839 6978,'0'30,"30"60,-30-30,61 60,-31-30,-30 1,30-1,30 61,-60-61,30 0,0 0,-30-29,0-1,30 0,1 0,-31 1,0-1,30-30,-30 0,0 0,0 0,0 0,0 30,0-30,0 0,30-30</inkml:trace>
  <inkml:trace contextRef="#ctx0" brushRef="#br0" timeOffset="63615.6932">19502 9384,'0'0,"30"30,0 0,30 0,-60 0,60-30,-30 0,30 30,-30-30,31 0,-31 0,30 0,-30 0,0 0,0-30,0 0,-30 0,61 0,-61 0,30 0,-30 0,0 0,0 0,0 0,0 0,-30 30,30-30,-30 0,30-1,-31 31,1-30,0 0,0 30,0 0,-30 0,-1 0,31 0,-30 0,0 30,30 0,-30-30,30 0,-30 31,60-1,-60 0,60 30,0-30,0 0,0 30,0-30,30 0,0 0,0 0,0 0,0-30,0 0,0 0,30-30,0 30,0-60,31 30,-31-30,0 30,-30 0,1 0,-1 30,-30 30,30 60,0 30,0-60,-30 0,30 0,-30 1,0-31,0 30,0-30,0 30,0-30,0 1,-30-1,30 0,-30 0,-30 0,30 30,-1-30,-29 0,30 0,-30 31,0-31,-1-30,31 30,-30-60,60 0,0 0,-60-31,60-29,-30 30,30 30,0 0,30 30,0-30,60-1</inkml:trace>
  <inkml:trace contextRef="#ctx0" brushRef="#br0" timeOffset="64408.1776">20645 9594,'0'30,"-30"30,30-29,0 29,0 30,0-60,0 30,0-29,0 59,30-60,0-30,-30 30,0 0,30-30,0 0,0 0,0 0,1-30,-1 0,-30 0,30 0,-30 0,30 0,-30-31,30 1,-30 0,0 0,0-1,0 1,0-30,0 60,0-30,0 30,0 0,-30 0,0 0,0 30,30-30,-30 30,-1 0,1 0,0 0,0 30,0-30,0 60,0-60,0 30,30 0,0 0,0 0</inkml:trace>
  <inkml:trace contextRef="#ctx0" brushRef="#br0" timeOffset="65689.6844">5147 7579,'0'30,"60"61,-30-1,30 30,0 31,30-31,-30 61,0-31,31 60,-31-59,-30-61,31 0,-31 1,0-31,0 30,0-30,0-30,0 30,31 0,-61-30,30 0,-30 0,30 0,-30 0,30-30,-30 30,30 1</inkml:trace>
  <inkml:trace contextRef="#ctx0" brushRef="#br0" timeOffset="66363.4391">7073 9684,'0'31,"0"59,0 30,0 1,0-1,0 31,0-61,0 0,0 1,0 59,0-120,0 0,0 0,0 30,0-30,-30-30,30-30,0-90</inkml:trace>
  <inkml:trace contextRef="#ctx0" brushRef="#br0" timeOffset="67155.9115">7313 10256,'0'31,"0"59,0 0,0-30,30 31,-30-31,30-60,-30 30,0 0,30 0,0-30,0 0,1 0,29-30,-60-30,60 30,-30-60,30 59,-60-29,31 30,-1 0,-30-30,0 30,0 0,0-31,0 1,-30-60,-1 29,-89-89,90 120,0 29,0-29,-1 60,31-30,-30 30,0 0,0 0,0 0,0 60,0 1,0 29,0-60,0 0,30 30,-30 1,30-1,0-30,0 0,0 0,0 0,30 0,-30 30,30-60,0 31,-30-1,30-30,-30 30</inkml:trace>
  <inkml:trace contextRef="#ctx0" brushRef="#br0" timeOffset="70594.0108">23023 7038,'30'0,"30"90,31 150,-1-59,0 30,0-1,-30 61,0-60,-30-1,31-60,-31 31,30 30,-30-121,0-60,-30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8:49.94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17375 7339,'0'0,"30"90,0 91,-30-1,31-29,-31-31,0 0,0 0,0 0,0-29,0-1,0-30,30 31,-30-61,-30-30,-31-30,-29-31,-31 1,1 60,-1-30,-59 0,30 30,29 0,-89 30,59 30,91-30,-61 61,91-1,-30-30,60 31,0-31,0 0,30 30,30-30,0-30,31 0,29-30,1 0,29 0,61-60,-61-30,61-30,-121 90,-30-31,-29 31,29 0,-60 0,30 0,0 30,-30-30,30 0,-30 0,30 30,-30-30,31 30,-1-31,0 31</inkml:trace>
  <inkml:trace contextRef="#ctx0" brushRef="#br0" timeOffset="721.885">17886 8602,'0'0,"-30"181,30-91,0 0,0 1,0-31,0 0,0 0,0-30,0 0,0-90,0-30,0-151,0 60,0 31,0 90,30 0,0-31,-30 61,31 30,-1 0,0 0,0 30,0 30,30 1,1 59,-31-30,30-60,-60 31,30-1,-30 30,30-30,-30 1,0-1,0 30,0-60,0 30,0-30,-30-30,0 0,0 0</inkml:trace>
  <inkml:trace contextRef="#ctx0" brushRef="#br0" timeOffset="1342.6563">15148 9865,'0'0,"90"31,31-1,90-30,89 30,182-30,-181 0,29 0,32 0,-1 0,-30 0,-90 0,0-30,-61 30,121-30,-211 30,1-31,-61 31,0 0,0 0,0 0</inkml:trace>
  <inkml:trace contextRef="#ctx0" brushRef="#br0" timeOffset="1940.0926">16352 11008,'0'0,"0"91,30-1,-30 0,30 31,-30-31,0 0,30 0,30 0,1 31,-31-121,0 60,60-60,-30 0,0 30,30-30,31 0,-1 0,91 0,-151 0,1-30,-91 30,-1-30,-29 0,-30-1,29 1</inkml:trace>
  <inkml:trace contextRef="#ctx0" brushRef="#br0" timeOffset="2353.0326">16502 11430,'61'0,"-31"0,30 0,0 0,60-30,-30 0,-60 30,0 0,-30-30,31 30,-31-30,0-1,-61-29</inkml:trace>
  <inkml:trace contextRef="#ctx0" brushRef="#br0" timeOffset="2756.237">16472 10828,'0'0,"30"0,31 0,29-30,-30 30,30-30,-30 30,30 0,-29 0,-31 0,30-30,-30 30,60 0,-59 0,-1 0,0 0,0 0</inkml:trace>
  <inkml:trace contextRef="#ctx0" brushRef="#br0" timeOffset="3523.7365">18127 10828,'-30'-30,"0"30,0 0,-30-30,30 30,30-30,60-1,0 31,0-30,91 0,-31 0,-29 30,-1 0,-30 0,0 0,-30 0,0 0,0 0,-60 0,-60 30,30-30</inkml:trace>
  <inkml:trace contextRef="#ctx0" brushRef="#br0" timeOffset="3944.6335">18248 10768,'0'30,"0"30,0-30,0 30,0 0,0 1,0 29,0-30,30 31,-30-1,0 30,0-60,0 0,30-30,-30 30,0 0,0 0,0-29,0-1,0 30</inkml:trace>
  <inkml:trace contextRef="#ctx0" brushRef="#br0" timeOffset="9246.4607">4825 5384,'0'0,"-60"0,60-30,-30 0,0 30,0 0,0 0,0 0,-1 0,-29 0,30 0,0 0,0 0,0 30,0-30,0 60,0-60,-60 90,30-30,30-29,-31-1,1 30,30-60,-30 60,-1-30,31 0,-30 30,30 0,0-60,0 30,30 0,0 0,0 0,-30 0,30 30,0 1,30 59,0-60,30 31,-30-31,30 30,-29-30,29-30,0 61,-30-91,-30 30,60 30,-29-60,-1 60,30-30,0 0,0 0,30 0,-60 0,30 0,-30-30,0 0,-30 30,31-30,-1 0</inkml:trace>
  <inkml:trace contextRef="#ctx0" brushRef="#br0" timeOffset="12040.2805">7654 7640,'0'30,"61"-30,-61 60,30-30,0 0,-30 91,30-61,0 30,0-60,-30 30,30 0,0-30,-30 0,0 30,31-30,-1 0,-30 0,30 1</inkml:trace>
  <inkml:trace contextRef="#ctx0" brushRef="#br0" timeOffset="15138.1511">10875 5625,'0'30,"60"0,-30 0,0 0,-30 0,30-30,-30 30,30-60,60-150,0 59,1-29,-1-1,0 31,-29-1,-31 61,0 0,0 30,0 0,-30 0,0 0,30 30</inkml:trace>
  <inkml:trace contextRef="#ctx0" brushRef="#br0" timeOffset="16100.3537">11235 7158,'0'0,"61"60,-61 0,90 31,-60 29,0-30,30 1,31 59,-91-89,30-1,0-30,-30 0,30-30,0-60,0-61,1 61,-31 0,30 30,0 0,-30 0,30 30,-30-31</inkml:trace>
  <inkml:trace contextRef="#ctx0" brushRef="#br0" timeOffset="17172.1704">12891 6918,'0'0,"0"30,0 0,30 0,30-30,60 30,31 0,240 0,-90 0,-30-30,60 30,0-30,-30 0,-60 0,-30 0,-61 0,90 0,-119 0,-91 0,30-30,-30 30,1-30,-1 0,-30-30,60 30,-60-60,0 30,0 0,0-31,0 1,0 0,0 29,0 31,0-30,0 0,-30 0,0 0,-31-1,1-29,-30 60,-31-30,1-30,-90 30,-121-60,120 60,30 29,1-29,-31 30,30 0,1 30,-1-30,61 0,-121 0,121 30,30 0,-1 0,1 0,30 0,-1 0,1 0,0 30,-60 30,60 0,-30-30,29 31,1-31,0 0,30-30,30 30</inkml:trace>
  <inkml:trace contextRef="#ctx0" brushRef="#br0" timeOffset="26251.872">9249 4301,'30'30,"0"-30,-30 30,61 0,-31-30,0 30,0 1,-30-1,60 0,-30 30,61 0,-61-30,30 60,-30-90,0 60,0-30,1 0,-31 0,0 0,30 0,-30 0,30-30,-30 31,0-1,30-91,-30-59,0 30,0 0,0 0,0 0,0 30,0-1,0 1,0 30,30 90,0-30,-30 61,0-31,0 0,30 0,-30-30,0 0,0 30,0-30,0 30,0-30,0 0,0 0,-30 0,0 1,0-31,0 30,0-30,-31 0,31 0,-30 0,-60 0,59 0,-29 0,0 0,29 0,-29 0,30 30,0-30,30 0,0 0,60 0,0 0,0 0,0 0,0 0,30-60,30 29,-29-29,29 0,-30 30,31-30,-31 30,30-30,-29 60,-31-30,0 0,30 30,-30-30,0 30,-60 0</inkml:trace>
  <inkml:trace contextRef="#ctx0" brushRef="#br0" timeOffset="31453.8465">20234 4000,'-30'0,"-30"60,-31 91,-29-1,-1 31,-89 59,90-60,-1-59,61-61,0 30,30-30,-30-29,29 29,1-30,0-30,30-60,0-1</inkml:trace>
  <inkml:trace contextRef="#ctx0" brushRef="#br0" timeOffset="32052.4879">18940 4181,'0'0,"0"60,60 0,-30 30,30-29,-30 29,31-30,-31-30,30 0,-60 0,30-30,0 0,0 0,1-30,-31-30,0 0,0-61,0 31,0 30,0 30,0 0,0 0,-31 30,1-31,0 31,0 0,0 0,0 31,0 59,30-60,0 30,0-30,0 31</inkml:trace>
  <inkml:trace contextRef="#ctx0" brushRef="#br0" timeOffset="32642.5189">20355 5143,'0'0,"0"60,-61 0,61-30,-30 31,30-1,0-30,0 0,0 0,30-30,1 0,59 0,-30-30,0-30,-30 0,0-31,0 31,-30 0,0 0,0 30,-60-61,0 61,0 0,0 0,0 30,-31 0,61 0,0 30,0-30,30 30,0 0,0 0,0 1</inkml:trace>
  <inkml:trace contextRef="#ctx0" brushRef="#br0" timeOffset="33348.8122">21949 3970,'0'0,"30"30,-30 30,-30 121,-241 90,-210 89,451-330,60-30,0 30,31 0,-31-30,0 30,-30 1,0-1,0 30,0-30,0 30,0 30,0-29,0 29,0 0,0-29,-30-31,0 0,-1-30,31 30,-30-30,0 0,0 0,-30-151,30 31,-31 30,61 29,0 1,0 30,0 0,31 0,59 30,-60 0</inkml:trace>
  <inkml:trace contextRef="#ctx0" brushRef="#br0" timeOffset="33814.5796">22642 5293,'0'0,"30"0,0 0,-30-30,0-30,0 0,0-30,-30 29,0 31,-31 0,1 0,0 30,0 0,-30 0,-1 0,1 60,0 1,-91 59,121-60,-31-30,61 61,-30-61,0 0,0 60,0-30,-30 1</inkml:trace>
  <inkml:trace contextRef="#ctx0" brushRef="#br0" timeOffset="35481.8663">9701 6045,'30'0,"30"0,1 0,-31 0,60 0,-60 0,30 0,30 0,-60 0,30 0,-30 0,0 0,31 0,-1 0,-30 0,30 0,-30 0,1 0,-1 0,-30 30</inkml:trace>
  <inkml:trace contextRef="#ctx0" brushRef="#br0" timeOffset="36934.155">12439 6798,'31'0,"-1"0,0 0,0 0,0 0,0 0,0 0,0 0,1-30,-1 30,0-30,0 30,0-31,-30 1,30 30,0-30,0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8:59:33.57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1856 7670,'0'0,"30"30,30-30,-29 0,29 30,0 0,30 0,0-30,0 30,31 0,-61-30,-30 0,30 0,1 0,-31 0,0 0,0 0,0 0,0 0,30 30,-29-30,-1 0,30 0,-30 0,0 0,0 0,30 0,0 0,-30 0,0 0,30 0,-29 0,-1 0,30 0,0 0,-30 0,61 0,-31 0,-30 0,60 0,-29 0,-31-30,0 30,0 0,30 0,-30 0,0-30,0 30,30-60,0 30,-30 0,31 0,-31 30,30-61,0 31,-60 0,30 30,0-30,1 0,-1 0,0 30,0-30,0 30,-30-30,30 30,0 0,-60 0,0-30</inkml:trace>
  <inkml:trace contextRef="#ctx0" brushRef="#br0" timeOffset="1016.837">1736 8421,'0'0,"30"0,0 30,0 1,0-31,0 0,30 30,1 0,-31-30,90 30,-60 0,30-30,61 30,-31 0,1-30,59 0,-29 0,89 0,91 60,-90-60,-30 30,-61-30,31 0,-61 0,-29 0,-1 0,-60 0,60 0,-29 0,-1 0,-30 0,30 0,30 0,-30 0,30 0,61-30,-91 30,0-30,1 0,-31 30,60 0,-60-30,31 0,-1 30,0-60,-30 60,0-30,-30 0,-30 30,-30 0</inkml:trace>
  <inkml:trace contextRef="#ctx0" brushRef="#br0" timeOffset="1980.3427">1645 9385,'30'0,"0"0,31 30,-61 0,60-30,0 30,61 0,-1 0,211 0,-90 0,0-30,29 30,-59-30,60 0,-30 0,-1 0,-29 30,30-30,-151 0,-30 0,1 0,-31 0,0 0,0 0,0 0,0-30,30 30,-30-30,30 0,0 0,0 0,-30 30,31-30,-31 0,0 30,0-30</inkml:trace>
  <inkml:trace contextRef="#ctx0" brushRef="#br0" timeOffset="3275.9445">1916 6677,'30'0,"1"0,-1 0,30 0,90-30,-30 0,91 0,60 30,-60-30,-61 30,30 0,-59 0,30 0,-1 0,-29 0,-1 0,90 0,-120 30,1-30,-31 30,30-30,-29 0,-1 30,0-30,31 0,-1 30,-30 0,-30-30,30 0,0 0,0 30,-30-30,0 31,31-31,-31 0,0 30,-30 0,60-30,-30 30,30 0,-60 0,61 0,-31 0,30 0,-30-30,0 30,0-30,-30 30,31-30,-31 30,30-30,-30 30</inkml:trace>
  <inkml:trace contextRef="#ctx0" brushRef="#br0" timeOffset="4914.8306">8808 8843,'30'0,"0"0,90 30,-30-30,31 30,60-30,30 0,-31 0,30 0,31 0,0 0,90 0,-211 0,1 0,-31 0,0 0,-60 0,31 0,-1-30,-30 0,61-30,-31 29,0-29,0 60,0-60,0 30,-60 0,60 30,-60-30,60-30,-60 29,0-29,30 30,1 0,-31-30,0-30,0 30,0-30,0-61,0 31,0 30,-31-1,-29-29,30 30,-60 29,60 1,-30 0,-30-30,60 30,-61 30,31 0,0 0,0-30,-31 30,-59 0,29 30,-29 0,0 0,90 0,-31 0,1 0,-1 0,61 0,-30 0,30 0,-60 0,29 0,31 0,-60 0,0 30,0 0,-30 0,-1 60,-30-30,31 0,-121 60,151-60,-60 1,60-1,-61 30,60-30,1-30,0 1,29-1,-29 0,60-30,-30 60,30-30,30 0,-30 0,0 0,30 31,0-31,0 0,0 30,0-30,30 0,0 30,0 0,0-30,30 60,-30-30,61-30,-61 31,30-31,30 30,1-30,-1 0,1 30,119-30,-30 31,-29-61,-1 30,1-30,-30 0,-31 0,30 0,-60-30,60-31,-90 61,0 0,-30-30,31 30,-31-30,30 30,0-30,0 0,0 30,60-30</inkml:trace>
  <inkml:trace contextRef="#ctx0" brushRef="#br0" timeOffset="6234.0942">12510 8602,'30'30,"0"-30,0 30,60 0,0-30,0 0,31 30,90 0,0-30,59 31,31-31,0 0,301 0,-271 0,30 0,-90 0,30 0,-120 0,29-31,-30 31,-59 0,30-30,-91 30,-30 0,0-30,0 0,-30 0,30-30,-30 30,31-61,-31 61,30-30,-30-30,0 0,-30 30,-1-30,1 30,0-31,-60-59,60 90,-31-1,31 1,-30 0,-30 0,-1 30,-59-61,30 1,-211-30,150 60,-30 0,1 30,-1 0,0 30,31-30,-31 30,-29 0,-122 0,151 0,-29 0,90 0,-31 0,60 0,1 30,30-30,-1 30,-29 0,30 0,30 0,30-30,-30 30,30 0,-31-30,61 60,-60-60,0 90,30-60,0 0,-1 31,31-31,0 0,-30 30,30-30,-30 0,30 30,0-29,0 29,0-30,0 30,0 30,30-29,-30 29,30-30,31 0,-31 0,30-30,-60 30,30-60,0 30,0 30,1-30,29 31,0-61,0 30,0 30,0-60,0 30,-30 0,30-30,1 0,-1 0,0 30,31-30,-31 0,30 0,1 0,-1 0,-30 0,30-30,0 0,0 0,1-30,-61 30,30-1,0-29,31 60</inkml:trace>
  <inkml:trace contextRef="#ctx0" brushRef="#br0" timeOffset="6948.5195">16843 7820,'0'0,"0"60,0 31,0-1,0-30,30 0,0 0,-30 0,30-60,1-30,59-90,0-30,91-31,-31-60,30-30,61 1,31 60,-92 29,90 31,-209 119,-1 1,-30 0,0 30,-30-30,30 30</inkml:trace>
  <inkml:trace contextRef="#ctx0" brushRef="#br0" timeOffset="16892.0654">7092 9865,'30'91,"0"-1,-30 151,0-91,0-29,0-1,0 31,0-31,0-30,0-30,0 0,-30 0,30-30,0 0</inkml:trace>
  <inkml:trace contextRef="#ctx0" brushRef="#br0" timeOffset="17662.2358">7514 10708,'0'0,"0"121,30 29,0-60,0 30,30-30,-29-29,-1-31,60 30,-30-30,-30-30,0 0,30-60,-30 0,0-91,0 1,0 60,-30-30,0-31,0 31,-30-1,0 31,-30 0,0-1,0 61,30 30,0 0,0 0,-30 0,30 0,-1 61,-89-1,90 0,-30 0,60-30,-31 0,31 0,0 1,0 59,31-60,-1 60,30-29,-60-31,30 0,-30 0</inkml:trace>
  <inkml:trace contextRef="#ctx0" brushRef="#br0" timeOffset="18763.9083">8326 10317,'30'0,"31"0,-1 0,0 0,0 0,-29 0,29 0,0 0,0 0,60 0,-90-30,0 30,0 0,-30-30</inkml:trace>
  <inkml:trace contextRef="#ctx0" brushRef="#br0" timeOffset="19671.8643">8386 10287,'0'0,"0"30,0 30,0 0,0-30,0 31,0-31,0 0,0 30,0-30,0 0,0 0,31-30,-1 0,0-30,0 30,0 0,-30-30,30 30,0 0,1 0,29 0,-30 0,0 30,30 31,0 29,-30-30,30 0,-30 0,-30 0,30 0,-30-30,0 0,0 30,-30 1,-30-31,0-30,0 30,0-30,30 30,-91-30,31 0,30 0,30 0,-1 0,1 0</inkml:trace>
  <inkml:trace contextRef="#ctx0" brushRef="#br0" timeOffset="24012.3731">7393 12693,'30'0,"31"30,-1-30,30 0,1 0,29 0,-30 30,120-30,-119 0,-1 0,1 0,-31 0,0 0,-30 0,31 0,-31 0,0 0,0 0,0 0,0 0,0 0,0 0</inkml:trace>
  <inkml:trace contextRef="#ctx0" brushRef="#br0" timeOffset="25362.4763">9891 12242,'30'30,"30"-30,-30 30,31 0,-1-30,30 30,91-30,-91 0,-29 0,29 0,-30 0,0 0,30 0,0 0,1 0,59 0,-90-30,1 30,-31-30,30 30,0 0,-29 0,-1-30,0 30,0-30,30 30,-30-30,0 30,0-60,0 60,0-60,30 30,-60 0,30 30,-30-30,0 0,30 0,0 0,-30-1,0-29,0 0,0 30,0-30,0-1,0 31,0 0,0-30,0 30,0-30,0 0,-30 60,30-31,-60-29,30 30,-30-30,30 30,-30-30,-30-30,30 60,-1-30,-59 30,29-30,1 30,-30-1,-31 1,61 30,-90 0,89 0,31 0,0 0,0 0,-1 0,-29 0,0 0,-1 0,-29 0,90 0,0 0,30 30,0 1,30-1,0 0,60 0,31 30</inkml:trace>
  <inkml:trace contextRef="#ctx0" brushRef="#br0" timeOffset="26332.5913">12660 11430,'30'90,"-30"0,30 31,30 90,0-91,-30-60,-30 0,61-30,-61 0,30 0,30 30,-30-30,0-60,91-90,-31-60,31 29,-1 1,0 60,0-61,1 31,-31 59,-30-29,31 30,-61 30,0 0,0 0,0 30,0 0,-30-30,30 30,-30-30</inkml:trace>
  <inkml:trace contextRef="#ctx0" brushRef="#br0" timeOffset="47215.7703">4745 7278,'30'0,"0"0,31 0,-1 0,30 0,-60 0,30 0,30 0,-30-30,1 30,-1-30,30-60,31 60,-1-90,-29 60,-31 0,0 30,0 0,-30 0,0 30,-60 0</inkml:trace>
  <inkml:trace contextRef="#ctx0" brushRef="#br0" timeOffset="49047.5056">6189 8031,'30'0,"1"0,-1 0,-30 30,30-30,0 30,0 0,-30 0,30-30,0 0,0 0,31 0,-1 0,-30-60,60 30,-29-60,-31 60,30-31,-60 1,60 0,-30 30,-30-30,0 30,-30 30</inkml:trace>
  <inkml:trace contextRef="#ctx0" brushRef="#br0" timeOffset="49754.3268">6280 7038,'30'30,"0"0,30 0,-60 0,30-30,-30 30,61 0,-61 0,30-30,30 0,0 0,61-60,-1 0,-30 0,0 0,-60 0,0 60,0-60,0 60,-30-30,31 0,-1-30,-30 29</inkml:trace>
  <inkml:trace contextRef="#ctx0" brushRef="#br0" timeOffset="484142.0695">2849 9625,'60'0,"-29"0,-1 60,0-30,0 30,0 0,0 61,0-31,30 121,0-31,0-29,0 60,1-1,-31-120,0 60,0-29,-30-31,60 60,-30-119,-30 29,0 0,31-30,-31 0,30 30,-30-29,0 29,0-30,30-30,-30 30,0 0,0 0,30-30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0:15.43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18368 3538,'0'0,"30"0,0 0,0-30,-30 0,30 30,1-30,-31 0,30 30,-30-30,0 0,30 30,-30-30,0-30,0 30,0 0,0 0,0 0,0 0,0 0,0 0,-30 30,30-30,-30 30,-1-61,1 61,30-30,-30 30,0 0,0-30,0 30,0-30,0 30,-30 0,30-30,0 30,0 0,0 0,0 0,0 0,-1 0,1 0,0 0,0 0,0 0,30 30,-30-30,30 30,0 0,-30 0,0-30,30 30,-31-30,31 31,0-1,0 0,0 0,0 30,0-30,0 0,0 0,0 0,0 0,31 30,-1-60,0 30,0 0,0 0,0-30,0 30,0-30,1 0,-31 30,30-30,-30 30,30-30,0 0,0 0,0 0,0 0,0 0,0 0,0 0,-30 31,-30 59</inkml:trace>
  <inkml:trace contextRef="#ctx0" brushRef="#br0" timeOffset="16953.6125">1304 11238,'30'0,"1"0,59 0,-60 0,0 0,30 0,-29 0,-1 0,0 0,0 0,30 0,-30 0,0 0,30 0,-30 0,0 0,30 0,0 0,-29 0,29 0,-30 0,0 0,0 0,0 0,0 0,31 0,-31 0,0 0,0 0,0 0,-30-30,30 30,0 0,1 0,-31-30,30 0,-30 0,0 0,30 0,-30 0,0-30,0 30,-30 0,0 30,30-30,0 0,-31 30,31-30,-30 30,0-30,0 30,0-30,0-1,0 31,0 0,30-30,-61 30,31-30,-60 0,60 0,-31 0,1 30,30 0,0-30,0 30,0-30,0 30,0 0,30-30,-30 30,0 0,0 0,0 0,0 0,0 0,0 0,-1 0,-29 0,30 0,0 0,0 0,0 0,-31 0,31 0,0 0,0 30,30 0,-30 0,0 30,0-60,30 30,0 0,-30-30,30 30,0 1,0-1,0 0,0 30,0-30,0 0,0 0,0 0,30 0,-30 0,30-30,-30 30,30 0,-30 0,30-30,0 30,-30 0,30 0,0 0,1 0,-1 1,0-1,0-30,-30 30,60-30,-30 0,-30 30,30-30,1 0,-1 0,0-30</inkml:trace>
  <inkml:trace contextRef="#ctx0" brushRef="#br0" timeOffset="24172.2">1244 12652,'0'0,"30"0,0 0,0 0,31 0,-1 0,0 0,0 0,31 0,-1 0,-30 0,30 0,-30 0,0 0,1 0,29 0,-30 0,31 0,-1 0,-30 0,0 0,1 0,-1 0,0 0,0-30,0 30,-30 0,-30-30,0 0,0 0,0-30,0 29,0 1,0-30,-30 30,30 0,-30 30,30-30,-30 30,0-60,0 60,0 0,0-30,0 30,0-30,0 0,-31 30,61-30,-30 30,0 0,0 0,-30-30,30 30,-1-30,1 30,-30 0,30 0,-30 0,-1 0,31-30,-30 30,30 0,0 0,0 0,0 0,0 0,0 0,0 0,0 0,0 0,0 0,-30 30,29-30,1 60,0-60,0 30,0 0,0-30,0 30,0-30,-1 30,31 0,-30-30,30 30,-30 0,30 0,-30 0,0-30,30 30,0 0,0 0,-30 31,30-31,0 0,0 0,0 60,0-60,0 1,30 29,0-60,0 30,0 30,0-30,1-30,-31 30,30-30,-30 30,30-30</inkml:trace>
  <inkml:trace contextRef="#ctx0" brushRef="#br0" timeOffset="27302.3711">1485 9735,'30'30,"30"-30,-29 30,-1-30,30 0,-30 0,0 0,0 0,30 0,-30 0,90 0,-60 0,-29 0,29 0,0 0,-30 0,0-30,0 30,1 0,-1 0,0 0,-30-30,30 30,0-30,-30 0,30 30,-30-30,30 0,0-1,-30 1,0 0,0 0,0 0,-30 30,0-30,30 0,-30 0,0 30,30-30,-30 30,30-30,-30 30,0 0,-31-61,31 61,30-30,-30 30,0 0,0 0,0-30,-31 30,31 0,0 0,0 0,0 0,0 0,0 0,0 0,0 0,0 0,-30 0,0 0,30 0,-31 0,31 0,0 0,0 30,0-30,0 30,0-30,0 0,30 30,-31-30,31 31,-30-31,0 30,0-30,30 30,-30-30,30 30,0 0,0 0,-30-30,30 30,0 0,0 0,0 0,0 31,0-31,30 30,0-30,0 30,61 30,-61-60,0 30,0 0,30-30,-30 0,0 0,1 1,-1-1,0 0</inkml:trace>
  <inkml:trace contextRef="#ctx0" brushRef="#br0" timeOffset="29358.4774">3832 10125,'0'30,"0"1,30 59,0-30,-30 0,30 31,0-31,1 30,-1-30,0-60,0 61,30-31,-30 0,0-30,31 0,-31 0,0 0,0 0,30-30,-60 0,30-31,1 31,-31-30,0-30,0 30,0-1,0 1,0 0,0 30,-31-30,31-1,-60 31,60 0,0 0,-30 30,0-30,0 30,0-30,0 30,-31 0,31 0,0 0,0 30,30 0,-30 0,30 0,0 30,-30 1,30-31,-30 30,30-30,0 0</inkml:trace>
  <inkml:trace contextRef="#ctx0" brushRef="#br0" timeOffset="29987.8158">4555 10607,'0'0,"0"30,30 0,-30 0,0 31,30-1,-30-30,0 0,0 30,0-30,0 0,0 0,0 0,0 0,0 0,0 0,0-60,0-30</inkml:trace>
  <inkml:trace contextRef="#ctx0" brushRef="#br0" timeOffset="30864.4451">4855 10095,'0'0,"0"-30,30 30,0 0,-30-30,31 0,-1 30,0 0,0 30,-30 0,30-30,-30 60,0-30,0 31,0-1,0-30,0 0,0 30,0 1,0-31,-60 0,30 30,-31 0,31-30,0 0,0 0,0 1,30-1,0 0,30-30,0 0,30 0,1 0,-31 0,0 0,30 0,-30 0,0 0,31 0,-1 0,-30-30,0 30,0 0,-30-30,0-1</inkml:trace>
  <inkml:trace contextRef="#ctx0" brushRef="#br0" timeOffset="31764.1159">5428 10216,'0'0,"-31"0,31 30,-30 30,30-30,0 0,0 30,0 1,0-31,0 30,30 0,1 0,-31-30,30 1,0 29,0 0,0-60,-30 30,30-30,0 0,30 0,-60-30,30 0,0-30,-30 30,0-31,30 1,-30 0,0-30,0 29,0 31,0-30,-30 0,30 0,-30 30,0-31,0 61,-30-60,60 30,-30 0,-30 30,30-30,0 0,-31 30,31 0,0 0,0 0,0 30,0 0,30 0,0 0,0 0,0 0,0 0,0 1,0-1</inkml:trace>
  <inkml:trace contextRef="#ctx0" brushRef="#br0" timeOffset="35350.1303">1606 13584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0:56.35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8065 8963,'31'0,"59"0,30 0,31 0,149 0,-149 0,30 30,-91-30,-30 0,31 0,-61 0,60 0,-30 0,60 0,-60 0,0 0,31 0,-61 0,0 0,30 0,-30 0,1 0,-1 0,0 0,0 0,30 0</inkml:trace>
  <inkml:trace contextRef="#ctx0" brushRef="#br0" timeOffset="3747.8367">12971 9294,'30'0,"30"0,31 0,29 0,30 0,31 0,-31 0,31 0,-30 0,119 0,-120 0,-59 0,-1 0,-30 0,31 0,-31 0,30 0,-29 0,59 0,-60-31,0 31,-30 0,0 0</inkml:trace>
  <inkml:trace contextRef="#ctx0" brushRef="#br0" timeOffset="7615.2472">16763 7399,'30'0,"0"0,30 0,31 0,-31 0,30 0,0 0,-30 0,30 0,-29 0,-31 0,30 0,-30 0,0 30,61-30,-31 30,30 0,61 0,-31 0,-30-30,-60 0,30 0,-30 0,0 0,1 31,-1-1,0-30,0 30,-30 0,30-30,-30 30,30-30,0 60,-30-30,31-30,-31 30,0 0,0 0,30-30,-30 30,30 0,-30 0,0 0,0 0,0 0,0 0,0 0,0 1,0-1,0 0,0 0,0 0,0 0,0 0,0 30,0-30,0 1,0-1,0 0,0 0,0 0,0 30,0-30,0 31,0-31,0 0,0 0,0 30,0-30,0 30,0-30,0 0,0 0,0 30,-30-30,30 0,0 30,0-30,0 1,0-1,0 30,0 0,0-30,0 30,0-30,0 1,0 29,0 0,0 0,0-30,0 0,0 31,0-31,0 0,0 0,0 30,0-30,0 0,0 0,0 0,-30 0,30 0,0 0,0 0,0 0,0 0,-31-30,31 30,-30 0,0 1,30-1,-30-30,30 30,-30 0,0 0,0-30,30 30,-61-30,61 30,-30 0,0-30,0 30,0-30,0 30,0 1,0-1,0-30,0 0,30 30,-30-30,0 30,0-30,0 0,0 0,-31 0,31-30,-30 0,30-31,0 1,-31 0,31-30,-30 30,0-61,60 61,-60-30,29 0,31 0,-30 0,0-1,0 1,30 0,0-91,0 91,0-1,-30 1,30 30,0 0,0-30,0-30,0 60,0-91,0 61,30 0,-30-31,0 31,0-31,0 31,0 60,0-30,0-30,0 60,0-30,0 0,30 0,-30 30,0-31,30 31,0 0,-30 0,0 0,0 0,0 0,-30 0</inkml:trace>
  <inkml:trace contextRef="#ctx0" brushRef="#br0" timeOffset="12829.9762">21849 10798,'30'30,"0"-30,-30 60,60-30,-60 0,30-30,0 30,0-30,0 0,-30 30,30-30,1 0,29 0,-30 0,-30-30,30 30,-30-30,0 0,0 0,0 0,0 0,0 0,0 0,0-31,-30 61,30-30,-30 0,30 0,-30 30,0 0,30-30,-31 30,-29 0,30 0,-30 0,0 0,30 0,0 0,0 0,0 0,30 30,0 0,0 0,0 0,0 1,0 29,30-30,-30 0,0 0,30-30,0 0,0 30,0-30,0 0,0 0,0 0,0 0,0 0,0 0,1 0,-31-60,30 60,-30-30,30 30,0 0,0 0,-30 60,0-30,0 0,0 30,0 0,0 0,0-30,0 30,0 0,0 1,0-1,0 0,0 0,0 31,0-31,0 0,0 0,-30-30,30 0,0 31,-30-31,0 0,30 0,0 0,-30-30,30 30,-31-30,1 0,0 0,-60-30,60 0,-30-30,0 30,0-31,30-29,-30 30,60 0,-31 30,1-31,30 31</inkml:trace>
  <inkml:trace contextRef="#ctx0" brushRef="#br0" timeOffset="19296.2121">8697 12993,'30'0,"0"0,0 0,-30 31,31-31,29 30,0-30,-30 0,0 0,31 30,29-30,0 30,61-30,59 60,-120-60,31 30,-31-30,0 0,1 30,-1-30,1 30,-31-30,30 30,-30-30,0 30,0-30,30 0,1 30,-1-30,1 0,-1 0,91 0,-61 0,0 0,30-30,-59 30,-1 0,-30 0,-30 0,1 0,-1-30,0 30,0-30,0 0,0 0,0 30,61-60,-61 30,0 0,30-30,-30 29,0-29,0 30,30 0,-60-30,0 30,30 0,0 0,-30-1,0-29,0 30,0-30,0 30,0 0,0-61,0 61,-30-30,30 0,0 0,-30 30,30 0,-30-30,30 30,-30-30,-30 30,60-30,-60 29,0-29,30 30,-61 0,31-30,30 30,-91-30,1 29,30-29,-1 60,1 0,0 0,0 0,0-30,-31 30,-120 0,121 0,-31-30,61 30,0 0,0 0,0 0,-61 0,30 0,-59 0,89 0,1 0,0 0,0 0,0 0,29 30,-29-30,30 0,-31 60,31-30,-30 1,60 29,-31 0,-29-30,60 30,-30 0,30-29,-30 59,0-60,60 30,-60 0,30 0,30 0,-30 0,30 0,0-30,30 91,-30-31,60 0,0 1,-30-1,30-30,0 61,0-61,0-30,1 60,-1-60,-60 0,30-30,0 30,0-30,0 30,31-30,-31 0,0 0,0 0,30 0,-30 0,31 0,-31 0,30 0,30 0,-60 0,0 0,0 0,0 0</inkml:trace>
  <inkml:trace contextRef="#ctx0" brushRef="#br0" timeOffset="21881.8934">19020 13234,'30'0,"30"-30,60 30,91 0,-60-30,-61 0,31 30,-31-30,30 30,-30-30,-60 0,0 30,61-61,-91 31,30 0,0-30,0 0,-30 0,0 30,30-1,0 1,-30 0,0 0,0 0,30 0,-30 0,30-30,-30 29,0-59,0 60,0-30,0 30,0-30,-30 0,0 0,0 30,0-30,0-31,-30 91,60-60,-61 60,31-60,0 60,-30-60,0 30,0 0,-90-61,89 91,1-30,30 30,-30-30,-31 0,61 30,0 0,-30 0,-30 0,59 0,-59 0,60 0,0 0,0 0,0 0,0 0,30 30,0 0</inkml:trace>
  <inkml:trace contextRef="#ctx0" brushRef="#br0" timeOffset="23760.4073">19833 11489,'60'0,"-60"-30,60-30,-60 0,30 30,0-1,-30-29,0 0,0 0,0 0,0 30,0 0,0 0,0 0,0 0,-30 0,30 0,-30 30,30-30,30 30,0 30,30 30,0 0,0 0,-30 0,61 0,-61 0,0 0,0-30,0 1,-30-1,-30-30,-30-30,0-1,30-29,-31 30,1 0,30-30,0 60,-30-60,30 30,0 0,0 0,0 0,0 30,30-30,-30 30,30 60,0-30,0 0,0 0,30-30,0 0,-30 30,30-30,0 0,0 0,0 0,30 0,-30 0,30 0,-30 0,0 0,1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1:31.30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19231 8462,'30'0,"90"0,0 30,61 0,-30 30,29-30,31 0,-61 0,0-30,31 30,-90-30,-1 0,0 0,-29 0,29 0,0 0,30 0,31-30,150 0,-151 0,31 0,-1 0,-60 0,1 30,-1-30,31 0,-61 30,1 0,-61 0,0 0,30-30,0 0,-30 0,0-30,30-1,0 1,-30 0,31 0,-31 30,30 0,-60 0,30 30,-30-31,0 1,0 0,0 0,0-30,0 0,0-1,0 1,-30-30,0 0,30 0,-30 30,-30 30,60-60,-61 29,31 31,-30-30,30 0,-30 0,-90-31,60 31,-1 30,31 0,0 30,-1-30,1 30,0 0,-30 0,-1 0,-149 0,90 0,-61 0,0 0,30 0,-29 0,-1 0,91 0,29 30,1 0,60-30,0 0,0 0,-1 30,1-30,-30 30,30-30,-30 0,60 30,-30-30,0 0</inkml:trace>
  <inkml:trace contextRef="#ctx0" brushRef="#br0" timeOffset="2583.915">18779 10056,'0'0,"91"0,29 0,31 0,29 0,-30 0,91 0,181-60,-152 30,-29 30,-60-30,-61 30,-29 0,-61 0,0 0</inkml:trace>
  <inkml:trace contextRef="#ctx0" brushRef="#br0" timeOffset="3276.1179">20314 10056,'0'0,"0"60,0 91,-30-61,30 0,0 31,-30-61,30 30,-30-30,30 1,0-1,0 0,0-30,0 60,0-60,0 30,0-30,0 30,0 0,0-30,0 31,0-31</inkml:trace>
  <inkml:trace contextRef="#ctx0" brushRef="#br0" timeOffset="4564.088">21457 10598,'0'30,"0"30,0 30,0-29,0 29,0-30,0 0,0 30,-30-30,30 0,0-30,-30-120,30 60,0-60,0-60,60 60,-60 59,61-29,-61 0,60 0,-30 30,0 0,30-1,-29 1,-1 30,0 0,0 0,0 0,30 0,-60 61,61-1,-31 0,0 60,0-59,-30 29,30 60,-30-90,0 30,0-30,0 0,0 1,0-31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1:46.60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1475 6056,'30'0,"0"0,0 0,0 0,1 0,-1 0,0 0,0 0,30 0,-30 0,30 0,-30 0,30 30,0-30,0 0,1 0,-1 0,-30 0,30 0,-30 0,1 0,-1 0,0 0,0 0,0 0,0 0,0 0,0 0,1 0,-1 0,0 0,60 0,-60 0,0 0,30 0,-30 0,30 0,0 0,-29 0,29 0,-30 0,30 0,-30 0,0 0,1 0,29 0,-30 0,30 0,-30 0,31 0,-31 0,0 0,30 0,-30 0,0 0,30 0,-30 0,0 0,0 0,0 0,0 0,0 0,0 0,1 0,-1 0,30 0,-30 0,0 0,61 0,-61 0,0-30,30 30,-30 0,0-31,0 31,1 0,-1 0,0 0,-30-30,60 30,-30 0,0 0,0 0,0 0,-30-30,30 30,0 0,0 0,0-30,0 0,0 30,0-30,1 0,29 30,-60-30,30 30,-30-30,0 0,0-1,0 1,0 0,0 0,0 0,0 0,0 0,0-30,-30 30,30 0,0 0,-30 30,0-60,30 30,0 0,-31 30,1-60,0 30,30-1,-30 1,30 0,-30 30,0-60,0 60,0-30,0 0,-30 0,60 0,-60-1,30 1,0 30,0-30,-31 0,31 30,0-30,-60 0,29 0,1 30,30-30,0 30,-30 0,-1 0,31 0,-60 0,30 0,0 0,0 0,-30-30,-1 30,31 0,30 0,-30-30,-61 30,31 0,30 0,-31 0,31 0,0 0,30 0,-30 0,0 0,-30 0,29 0,1 0,0 0,0 0,-1 0,-29 0,30 30,0-30,-31 0,61 0,0 0,-30 30,30-30,0 30,-30-30,30 0,0 0,-60 30,29 0,31 0,0-30,-30 30,0 0,60 0,-31-30,1 61,0-61,30 30,-30-30,30 30,-30 0,0 0,30 0,0 0,0 31,0-31,0 0,0 0,0 30,0 0,30 0,30 0,-60 0,60 30,-29-30,-31-29,30-1,0 0,0 30,-30-30,30-30,-30 30,30 0,0 0,0 0,1-30,-31 31,30-1,0-30,0 30,0-30,-30 30,30 0</inkml:trace>
  <inkml:trace contextRef="#ctx0" brushRef="#br0" timeOffset="2629.9894">9630 5875,'30'0,"31"0,-31 0,0 30,0-30,60 30,-29-30,-1 30,-30-30,0 0,30 0,1 0,-31 0,0 0,30 0,0 30,-30-30,0 0,0 0,0 0,0 0,60 0,-60 0,31 0,59 0,-60 0,31 0,-1 30,1-30,-31 0,0 0,30 0,-60 0,60 0,-30 0,-30 0,31 0,-1 0,-30 0,30 0,31 0,-31 0,91 0,-91 0,30 0,-30 0,30 0,-30 0,0 0,1 0,-31 0,60 0,-30 0,-30 0,1 0,29-30,-30 30,30 0,-30 0,31 0,-1 0,0 0,-30 0,0 0,0 0,0 0,0 0,-30-30,30 30,0 0,0 0,-30-30,30 30,0-30,0 0,1 30,-1-30,-30 0,30 30,-30-30,0 0,30-1,0 1,-30 0,0-30,30 60,-30-30,0-30,0 30,0 0,0 0,0 0,0 0,0-30,-30 0,0 30,30 0,-30-1,0 1,0 0,-1 0,-29-30,-30 0,30-1,-60 31,30-30,-31 30,31 0,-1 0,1 30,-30-30,-1 0,61 30,0 0,0 0,0 0,-30-30,29 30,31 0,-30 0,0 0,0 0,-1 0,1 0,30 0,0 0,-61 0,61 0,0 0,-30 0,0 0,30 30,0-30,0 0,0 0,0 30,-30-30,30 0,-1 0,-29 0,60 30,-30-30,0 0,0 30,-30-30,-1 0,1 30,0-30,-31 30,31-30,-30 30,0-30,60 0,0 30,-30-30,30 0,0 30,0-30,-1 0,1 0,0 31,0-31,30 30,-30-30,0 0,0 30,30 0,-30-30,30 30,-31-30,31 30,-30-30,30 30,0 0,-30-30,30 30,0 1,-30 29,30-30,0 30,-30-30,30 0,0 0,0 0,0 0,0 0,0 30,0-30,0 0,30 0,-30 0,0 0,30-30,-30 31,0-1,0 0,30-30</inkml:trace>
  <inkml:trace contextRef="#ctx0" brushRef="#br0" timeOffset="4720.1828">20916 6056,'60'0,"-30"30,30-30,31 30,89 0,-59 0,-1-30,31 30,-31-30,-30 30,0-30,1 0,-31 0,60 0,-89 0,29 0,30 0,-30 0,31 0,-31 0,0 0,0 0,30-30,-30 30,0 0,1-30,-1 30,0 0,0 0,-29 0,29 0,-30 0,0 0,0 0,-30-30,30 30,0 0,1 0,-1 0,0 0,30 0,-30 0,30 0,-30 0,30 0,0 0,-30 0,30 0,1 0,-31-30,30 30,-30-30,0 30,0 0,1 0,-31-30,30 30,-91 0</inkml:trace>
  <inkml:trace contextRef="#ctx0" brushRef="#br0" timeOffset="13226.3849">6019 6837,'30'0,"30"0,-60 30,31-30,59 0,-30 0,-30 0,0 0,31 0,-1 0,0 0,-30 0,30 0,0 0,0 31,0-31,1 0,-31 0,30 0,-30 0,60 0,-59 0,29 0,0 0,-30 0,0 0,0 0,1 0,-1 0,0 0,0 0,0 0,0 0,0 0,30 0,-30 0,0-31,0 1,0 30,0 0,0 0,-30-30,30 30,1 0,-1 0,0-30,0 30,0-30,0 0,30 0,-29 30,-31-30,0 0,30 0,-30 0,0 0,0 0,0 0,0 0,0 0,0 0,0 0,0 0,-30 30,30-31,-61 1,31-30,0 30,0 0,30 0,-60 0,30 0,-1 30,1 0,30-31,-60 31,30-30,-60 30,0-30,30 0,0 30,-1-30,1 30,0 0,0 0,-1 0,1 0,30 0,0 0,0-30,-61 30,61 0,0-30,-30 30,-30 0,30 0,0 0,0 0,0 0,-1 0,31 0,-30 0,0 0,-1 0,31 0,0 0,0 0,0 0,0 0,0 0,30 60,-30-30,30 0,-31 0,31 0,0 1,0 29,0-30,0 30,0 0,0-30,0 1,0-1,0 0,0 0,0 0,0 0,31-30,-31 60,0-30,30 0,-30 0,0 0,30 0,0 0,-30 0,30 0,0 0,0-30,-30 30,30-30,1 30,-1-30,0 31,0-31,0 30,0-30,30 0,-29 0,29-30,-60-1</inkml:trace>
  <inkml:trace contextRef="#ctx0" brushRef="#br0" timeOffset="16819.9451">9510 6837,'0'30,"30"1,0-31,0 0,0 0,0 0,0 0,31 30,-1-30,0 30,0-30,31 0,-1 0,-30 0,91 0,-61 0,0 0,0 0,1 0,-1 0,0 0,1 0,-1 0,0 0,-29 0,-1 0,0 0,-30 0,30 0,0 0,30 0,1 30,59-30,-59 0,29 30,-60-30,31 0,-1 0,-30 0,30 0,-30 0,91 0,-61 0,0 0,-29 0,29 0,0 0,1 0,-1 0,0 30,90-30,-59 0,-31 0,31 0,-31 0,31 0,-1 0,-30 0,0 0,0 0,1 0,-61 0,30 0,0 0,1 0,-31 0,30 0,0 0,31 0,29 0,-60 0,30 0,-30 0,30 0,-29 0,29 0,0 0,1 0,29 0,-29 0,-31 0,30 0,-30 30,0-30,0 0,30 0,1 0,29 0,-29 0,29 0,-29 0,-1 0,30 0,-30 0,0 0,1 0,29 0,-60 0,1 0,-1-30,0 30,30 0,1-30,-31 30,30 0,90 0,-89 0,-31 0,0 0,-30 0,0 0,0 0,1 0,-1 0,60 0,-60 0,30 0,1 0,-1 0,0 0,0 0,-30 0,0 0,30-30,-30 30,0 0,0 0,31 0,-31 0,0 0,30 0,-30-30,31 30,-31 0,0 0,0 0,0 0,0 0,0 0,0 0,31 0,29 0,-30-30,-30 30,0 0,0-30,0 30,0 0,0 0,30 0,-30 0,31 0,-1-31,-30 31,30 0,-30 0,1-30,29 30,-30 0,0 0,30 0,-30 0,1 0,-1 0,30 0,-30 0,30 0,-30 0,60 0,0 0,-30 0,-29 0,-1 0,30 0,-30 0,30 0,-30 0,31 0,29-30,0 30,-29 0,29 0,-30 0,30 0,-30 0,0 0,1 0,-1 0,-30 0,0 0,0 0,0 0,0 0,1 0,29 0,30 0,-30 0,1 0,-1 0,30 0,-30 0,30 0,-60 0,0 0,0 0,31 0,-31 0,30 0,0 0,0 0,1 0,-1 0,0 0,31 0,-61 0,0 0,30 0,30 0,-60 0,30 0,-30 0,30 0,-30 0,0 0,1 0,-1 0,0 0,0 0,0 0,0 0,0 0,0 0,1 0,-1 0,30 0,-30 0,30 0,1 0,29 0,0 0,-30 0,0 0,0 0,31 0,-61 0,0 0,0 0,0 0</inkml:trace>
  <inkml:trace contextRef="#ctx0" brushRef="#br0" timeOffset="22743.6802">1505 7860,'60'0,"31"-30,-31 30,60 0,-30 0,0 0,31 0,59 0,-119 0,29 0,-30 0,31 0,-1 0,0-30,0 30,0 0,91 0,-91 0,1 0,-1 0,1 0,-31 0,0 0,0 0,-30 30,0-30,30 0,-30 0,30 0,0 0,-29 0,29 0,-30 0,0 0,30 0,-30 0,1 0,-1 0,0 0,0 0,0 0,0 0,0 0,0 0,61 0,-31 0,0 0,0 0,30 0,0 0,-29 0,29 0,0 30,-29-30,-1 0,0 0,-30 0,30 0,1 0,29 0,0 0,30 0,121 0,-90 0,-31 0,1 0,-31 0,0 0,0 0,0 0,-30 0,31 0,-31 0,-30 0,61 0,-1 0,0 0,1 0,-1 0,0 0,60 0,-60 0,-29 0,-1 0,0 0,-30 0,31 0,-1 0,-30 0,30 0,-30 0,0 0,1-30,-1 30,0 0,0 0,30 0,0 0,-30 0,30 0,-30 0,0 0,0 0,31 0,-31 0,30 0,30 0,-60 0,31 0,-31 0,0 0,0 0,30 0,-30 0,1 0,59 0,-30 0,0 0,-30 0,30 0,-30 0,30 0,-30 0,0 0,1 0,29 0,-30 0,0 0,60 0,1 0,-31 0,-30 0,30 0,-29 0,59 0,-60 0,0 0,0 0,0 0,30 0,-30 0,60 0,-30 0,61 0,-61 0,0 0,-29 0,29 0,0 0,0 0,1 0,-31 0,30 0,0 0,-30 0,0 0,30 0,-30 0,60 0,-60 0,31 0,-1 0,0 0,0 0,1 0,-1 0,0 0,0 0,1-30,29 30,30 0,-30 0,0 0,1 0,-31 0,30 0,1 0,-1 0,0 0,1 0,-1 0,-30 0,30 0,-30 0,0 0,1 0,29 0,-30 0,91 0,-61 0,-29 0,29 0,0 0,-30 0,30 0,0 0,-29 0,-31 0,30 0,0 0,-30 0,0 0,1 0,-1 0,0 0,0 0,30 0,31 0,-61 0,30 0,0 0,0 0,-30 0,30 0,-30 0,0 0,60 0,-59-30,-1 30,30 0,0 0,31 0,-1 0,30 0,121 0,-151 0,0 0,1 0,-61 0,0 0,0 0,0 0,0 0,30 0,1 0,-1 0,0 0,1 0,-1 0,-30 0,0 0,0 0,0 0,30 0,30 0,-30 0,-30 0,0 0,31 0,-31 0,0 0,0 0,0 0,0 0,31 0,-31 0,0 0,0 0,0 0,0 0,0 0,0 0,1 0,-1 0,0 0,30 0,-30 0,0 0,0 0,0 0,-30-30,60 0,-60 0,30 30,-30-30,30 0,-30 0,30 30,0-30,-30 0,0 0,30 0,-30-31,31 1,-31 0,30 60,-30-30,0 0,0 0,30 30,-30-31,0 1,0 0</inkml:trace>
  <inkml:trace contextRef="#ctx0" brushRef="#br0" timeOffset="25079.9175">4785 8613,'30'0,"60"0,-60 0,1 0,29 0,30 0,1 30,-1-30,30 0,1 0,179 30,-89 0,0-30,0 30,-1-30,-29 30,29-30,-29 0,-30 0,-1 0,-60 0,-30 0,-30 0,0 0,0 0,1 0,-1 0,0 0,0-30,30-30</inkml:trace>
  <inkml:trace contextRef="#ctx0" brushRef="#br0" timeOffset="27758.0044">11045 8643,'30'0,"30"0,-29 0,29 0,60 0,-60 30,30-30,0 0,1 0,-1 0,1 0,-31 0,0 0,30 0,-29 0,-31 0,30 0,0 0,30 0,0 0,-30 0,31 0,-31 0,0 0,-30 0,0 0,1 0,29 0,-30 0,60 0,-60 0,31 0,-1 0,-30 0,0 0,0 0,0 0,0 0,0 0,30 0,-30 0,0 0,0 0,0 0,1 0,29 0,-30 0,0 0,30 30,31-30,-61 0,30 0,0 0,1 0,29 0,-30 0,0 0,0 0,-30 0,0 0,30 0,-30 0,1 0,-1 0,60 0,-30 0,-30 0,31 0,-1 0,-30 0,30 0,-30 0,31 0,-31 0,0 0,0 0,0 0,0 0,0 0,30 0,-30 0,0 0,30 0,0 0,-29 0,-1 0,30 0,-30 0,30 0,-30 0,61 0,-61 0,0 0,30 0,-30 0,1 0,-1 0,0 0,0 0,0 0,0 0,0 0,0-30,30 30,0 0,0 0,0 0,1 0,-1 0,0 0,-30 0,61 0,-31 0,-30 0,0 0,31 0,-1 0,-30 0,0 0,30 0,30 0,60 0,-89 0,29 0,0 0,1 0,-1 0,0 0,-29 0,-1 0,-30 0,60 0,-30-30,0 30,0 0,-30 0,31 0,-1 0,30 0,-30 0,31 0,-61 0,0 0,30 0,-30 0,31 0,-31 0,0 0,90 0,-60 0,30 0,0 0,1 0,29 0,-29 0,-1 0,1 0,29 0,-60 0,0 0,30 0,-60 0,0 0,0 0,31 0,-1 0,0 0,0 0,31 0,-31 0,30 0,1 0,-1 0,-60 0,60 0,0 0,-60 0,60 0,-29 0,29 0,-30 0,1 0,-1 0,0 0,0 0,-30 0,1 0,-1 0,0 0,0 0,0 0,0 0,30 0,-30 0,60 0,-60 0,0 0,0 0,1 0,-1 0,0 0,0 0,0 0,0 0,61 0,-31 0,0 0,30 0,-29 0,29 0,-30 0,30 0,-30 0,0 0,61 0,-31 0,61 0,-61 0,61 0,-61 0,-30 0,0 0,0 0,0 0,0 0,1 0,-31 0,0 0,0 0,30 0,-30 0,0 30,31-30,-31 0,0 0,0 0,0 0,0 0,0 0,1 0,-62 0,1 0,-30 0,-60 0</inkml:trace>
  <inkml:trace contextRef="#ctx0" brushRef="#br0" timeOffset="29706.0595">1836 9575,'30'0,"0"0,30 0,-30 0,0 30,30-30,1 0,-1 0,30 0,31 0,-1 0,1 0,-31 0,30 0,0 0,1 0,-31 0,1 0,89 0,-119 0,29 0,-30 0,30 0,0 0,0-30,-29 30,-1 0,0 0,-30 0,0 0,0 0,1 0,29 0,0 0,-30 0</inkml:trace>
  <inkml:trace contextRef="#ctx0" brushRef="#br0" timeOffset="30877.9991">7012 9575,'30'0,"31"30,-31-30,60 30,-30-30,31 30,-1-30,0 0,0 0,0 30,-30-30,31 30,-1-30,-30 0,1 0,29 31,0-31,1 0,-1 0,0 0,30 0,-60 0,1 0,-1 0,-30 0,0 0,30 0,-29 0,-1 0,30 0,0 0,0 0,-29 0,-1 0,0 0,0 0,30-31,-30 31,0 0,0 0,0 0,0 0,0 0,0 0,0 0,0 0,0 0,1 0,-1 0,0 0,0 0,-30-30,30 30,0 0,30 0,1-30</inkml:trace>
  <inkml:trace contextRef="#ctx0" brushRef="#br0" timeOffset="34308.1349">19682 9665,'31'0,"-1"0,-30 30,30 0,0-30,0 0,0 31,0-31,0 0,0 0,30 30,-30-30,0 30,60-30,-59 30,-1-30,30 0,-30 0,30 0,1 0,29 30,-30-30,61 0,-31 30,-30-30,-30 0,0 0,30 0,0 0,-30 0,0 0,0 0,1-30,-1 30,30 0,0 0,0 0,1 0,-31 0,60-30,1 0,-31 0,-30 30,0 0,0 0,0-30,0 30,30 0,-30-31,0 1,30 30,-30 0,31-60,-31 60,0-60,30 30,-30 0,0 30,1-30,-1-1,-30 1</inkml:trace>
  <inkml:trace contextRef="#ctx0" brushRef="#br0" timeOffset="41085.9159">20886 9605,'60'30,"-30"0,30 30,0-29,-30 29,1-60,-1 30,30 0,-60 0,30-30,-30 30,0 0,30-30,0 0,-30 30,30-30,1 30,-31 1</inkml:trace>
  <inkml:trace contextRef="#ctx0" brushRef="#br0" timeOffset="44981.4895">3912 9575,'30'0,"31"0,29 30,0 0,-60-30,1 0,29 0,-30 30,0-30,0 30,30 0,-60 1,31-31,-1 30,0-30,-30 30,30 0,0 0,0 0,0 30,30 0,0 61,-30-91,-30 0,30 0,0 0,-30 30,30-60,-30 30,30 0,1 0,-31 0,0 0,30-30</inkml:trace>
  <inkml:trace contextRef="#ctx0" brushRef="#br0" timeOffset="45611.4781">4725 10447,'60'30,"-60"0,60 0,0 61,-30-61,31 30,-31 0,30 0,0 1,-30-1,1-30,-1 0</inkml:trace>
  <inkml:trace contextRef="#ctx0" brushRef="#br0" timeOffset="46161.981">5327 10417,'-30'0,"-30"30,-1 30,1-30,60 61,-60-61,0 30,30 30,-31-30,31-29,0 29,0 0,30-30,-30 0,0 0,0 0,30 0</inkml:trace>
  <inkml:trace contextRef="#ctx0" brushRef="#br0" timeOffset="49601.7568">21157 9635,'0'30,"0"91,0-61,0 0,0-30,0 0,0 30,0-29,0-1,0 0,0 0,0 0,0 0,0 0</inkml:trace>
  <inkml:trace contextRef="#ctx0" brushRef="#br0" timeOffset="61275.3632">1385 12282,'30'0,"30"0,0 0,0 0,91 0,-61 0,60 0,61 0,0 0,30 0,-1 0,31-30,0 30,180 0,-210 0,0 0,-90 0,29 0,-60 0,-30 0,31 0,-31 0,121 0,0 0,29 0,61 0,-60 0,0 0,-61 0,1 0,-61 0,91 0,-120 30,-31-30,0 0,-30 0,30 0,0 0,0 0,0 0,121 0,30 0,0 0,-31 0,61 0,0 0,60 0,-61 0,-29 30,150-30,-120 0,-1 31,1-31,0 0,0 0,-31 0,31 0,-30 30,120-30,-151 0,-29 30,30-30,-61 0,91 0,-61 0,30 0,-29 0,-31 0,91 0,-120 0,-31 0,0 0,30 0,0-30,61 30,-1 0,91-30,120-61,-60 61,-90 0,-60-30,29 30,-90 30,-30-30,0 0,-30-1,-30 1,0 0,0-30,30 30,-30 0,0 0,0 0,0-31,0 31,0 0,0-30,0 30,0-30,0 0,0 30,0-30,-30 0,30 0,-30-1,0 31,30 0,-30-30,30 30,-30 0,0 30,0-60,-30 30,30-1,0 1,-60 0,29 0,-29-30,-30 30,-31 30,30-30,-59 0,30 30,-31-31,31 31,-61-30,0 30,61 0,-30 0,-92-30,152 30,-61 0,61 0,0 0,-31 0,-59 0,59 0,-30 0,-89 0,150 0,-61 0,30-30,-30 30,31 0,30 0,0 0,29 0,-89 0,89 0,31 0,0 0,-1 0,1 0,0 0,0 0,0 0,-30 0,30 0,0 0,29 0,-29 0,0 0,30 0,-30 0,-1 0,-29 0,30 0,-31 0,31 0,-30 0,0 0,0 0,0 0,-1 0,31 0,30 30,0-30,30 30,-30-30,30 30,-31 31,1-61,30 30,-30 30,30 0,0-30,-30 31,30-1,0 30,0 0,0-29,0-1,0 0,0 0,0 0,0 0,0-30,0 0,0 60,0-30,0 1,0-1,30-30,-30 0,0 30,0-30,0 0,30 61,-30-61,0 0,0 0,0 0,0 0,0 0,30-30</inkml:trace>
  <inkml:trace contextRef="#ctx0" brushRef="#br0" timeOffset="74287.3827">8126 9454,'30'0,"-30"61,30-1,0 0,0 0,0 1,-30-31,31 0,-1 60,-30-60,30 0,-30 30,30 1,-30-1,0-30,0 30,0-30,30-30,-30 30,0-60,0-30,0-30</inkml:trace>
  <inkml:trace contextRef="#ctx0" brushRef="#br0" timeOffset="74767.6348">8367 9394,'-60'91,"-31"-31,1 60,-91 1,121-61,-31 0,1-30,0 30,30-30,0 31,0-31,30 0,0-30</inkml:trace>
  <inkml:trace contextRef="#ctx0" brushRef="#br0" timeOffset="131067.0607">10052 11951,'0'30,"0"61,30 29,0 121,-30-121,30 0,31 30,-61-59,30-31,0 0,-30-30,30-30,0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3:08.94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1846 5924,'90'0,"0"0,60 0,-29 0,60 0,-91 0,61 0,89 31,-90-31,1 0,-61 0,31 0,-31 0,1 0,-1 0,0 0,60 0,-29 0,-31 0,30 0,1 0,30 0,29 0,-60 30,0-30,121 0,-150 0,-1 0,0 0,-29 0,-1 0,30 0,-30 0,30 0,61 0,-31 0,1 0,29 0,31 0,-31 0,30 0,-29 0,30 0,120 0,-121 0,31 0,-61 0,1 0,0 0,-31 0,0 0,-30 0,31 0,29 0,-59 0,-31 0,0 0,0 0,-30 0,1 0,-1 0,0 0,0 0,0 0,30 0,30 30,0-30,-30 0,31 0,-1 0,-30 0,1 0,-31 0,-30 30,30-30,30 0,-30 0,0 0,0 0,1 0</inkml:trace>
  <inkml:trace contextRef="#ctx0" brushRef="#br0" timeOffset="5348.0022">3170 6617,'-61'0,"31"0,-60 0,0 30,30-30,30 0,-30 0,30 0,-61 0,61 30,-30-30,0 0,-1 0,1 0,30 30,-30-30,-31 30,1-30,0 0,-30 0,-61 30,91 0,0-30,-1 30,1-30,0 0,29 30,1-30,0 0,30 0,0 0,0 0,30 30,-30-30,0 0,30 30,-30 0,30 30,-60-30,30 0,0 31,-1-31,1 0,0 0,30 0,-30 30,30-30,0 1,0 29,0-30,0 0,0 0,0 30,0-30,0 60,30-30,0-30,0 0,-30 30,31-30,-31 1,30-1,0-30,0 60,0-30,0 0,0 30,30 0,-30 1,30-1,0-30,0 30,-29-30,29 31,0-61,-60 60,60-60,-60 30,30-30,1 30,-1-30,0 30,30 0,-30 0,0-30,0 30,31 0,-31 0,0 0,60 0,-60 0,30 30,-30-60,30 0,-30 30,30 0,31 0,-61 1,60-31,-29 30,59-30,-60 30,31-30,59 30,-60-30,0 0,-30 0,31 0,-1 0,31 0,-91 0,30 30,0-30,1 0,29 0,-30 0,30 0,0 0,0 0,1 0,-31 0,0 0,0 0,-29 0,29 0,-30 0,0 0,0 0,61 0,-31 0,-30 0,30 0,0-30,0 30,-30 0,30 0,-30 0,0 0,0-30,1 30,-1 0,0 0,0 0,30-30,31 30,-61 0,30 0,0 0,-30-30,31 30,-31-61,0 61,0-30,0 30,0-30,-30 0,30 30,0-30,0 30,0-30,0 30,0-30,0 30,0-30,0 30,1 0,-1-30,30 0,-30 30,0-30,0 0,0 30,-30-30,31 30,-31-30,30 30,0-30,0 30,-30-30,30 30,-30-30,30 30,-30-30</inkml:trace>
  <inkml:trace contextRef="#ctx0" brushRef="#br0" timeOffset="7808.0551">11055 8481,'60'0,"0"0,31 0,-1 31,60-31,-30 0,61 0,0 0,-31 0,31 0,-31 0,-30 0,1 0,-31 30,0-30,1 0,-31 30,0-30,-30 0,31 0,-1 0,-30 0,0 0,0 0,60 0,-60 0,0 0,30 0,-30 0,0 0,31 30,-1-30,0 30,1-30,-31 0,30 0,-30 0,0 0,0 0,0 30,31-30,-31 0,30 0,-30 0,0 0,0 0,30 0,0 0,0 0,-30 0,0 0,31 0,-31 0,0 0,0 0,0 0,30 0,-29 0,-1 0,30 0,-30 0,0 0,0 0,31-30,-1 30,-30 0,30 0,-30 0,0 0,-30-30,30 30,0 0,-30-30,0 0,30 30,-30-30,30-1,-30 1,0-30,0 30,0 0,30 0,-60 30,0 0</inkml:trace>
  <inkml:trace contextRef="#ctx0" brushRef="#br0" timeOffset="10407.9483">16171 8451,'30'0,"0"0,0 0,0 0,0 0,0 0,30 0,0 0,1 0,-31 0,0 0,30 0,-30 0,1 0,29 0,0 0,30 0,-29 0,-31 0,30 0,0 0,0 0,30 0,-30 0,0 0,31 0,-61 0,30 0,0 0,31 0,-31 0,30 0,1 0,-1 0,0 0,-60 0,30 0,-30 0,30 0,31 0,-1 0,-30 0,1 0,59 0,-60 0,1 0,29 0,0 0,-30 0,30 0,-30 0,1 0,-1 0,-30 0,0 0,0-30,0 0,0 30,1 0,-1-30,0 30,0-30,60-30,-90 30,30-1,-30 1,0-60,0 30,31 0,-31-1,0 1,0-30,0 30,0 0,0 0,-31 30,1-30,30 30,-30-30,0 30,0-31,0 31,30 0,-30 30,0-30,-1 0,31 0,-30 30,30-30,-30 30,0 0,0-30,-30 30,-1 0,31-31,-30 31,-30-30,30 30,0 0,30 0,-30 0,30 0,-61 0,61 0,-30 0,0-30,-91 30,91 0,-31 0,-29 0,-30 0,30 0,-1 0,31 0,-31 0,1 0,60 0,-1 0,1 0,0 0,0 0,30 0,-30 0,30 0,-60 0,-1 0,1 0,0 0,-1 30,-60-30,61 0,0 0,0 0,0 0,30 0,30 0,-1 0,1 0,0 0,0 0,0 30,0-30,30 31,-60-31,29 0,31 30,-30-30,0 0</inkml:trace>
  <inkml:trace contextRef="#ctx0" brushRef="#br0" timeOffset="12107.9247">15870 8301,'30'0,"0"0,-30 30,30 0,0-30,-30 30,31-30,-1 0,-30 30,30-30,0 0,-30 30,30-30,0 30,30-30,-30 0,0 0,30 0,-30 0,30 0,-60 31,30-31,1 0,-1 0,0 0,0 0,0 0,0 0</inkml:trace>
  <inkml:trace contextRef="#ctx0" brushRef="#br0" timeOffset="13055.6503">18970 7489,'30'0,"0"0,-30 30,30 0,0 90,30-30,-30-30,30-30,-30 30,31-29,-31-1,0 0,0 0,0-30,0 0,0 0,31 0,-31 0,30 0,0 0,31 0,-31-30,90-61,-90 31,0 30,30-60,-29 30,29-60,-30 30,31 0,-1-31,91-90,-121 151,0 30,0-30,-30 60,-30-30</inkml:trace>
  <inkml:trace contextRef="#ctx0" brushRef="#br0" timeOffset="22455.9103">2267 8421,'0'30,"0"0,30 31,0 29,-30 0,30-30,-30 30,30-30,-30-30,30 60,-30-59,31 29,-1-30,0 30,-30-30,0 30,30 1,-30-31,30 0,-30 30,30-60,-30 30,0 0,30-30,0 30,1 0,59-30,0 31,30-31,0 0,31 0,30 0,30 30,-1-30,-30 0,242 30,-151-30,-31 0,-29 0,0 30,-30-30,29 30,-30-30,1 0,120 30,-150-30,59 0,-90 0,31 0,30 0,-31 30,61-30,-1 0,152 0,-121 0,-31 0,31 30,-61-30,31 0,-30 0,-1 0,-60 0,182 0,-182 0,31 0,29 0,-30 0,31 30,30-30,-61 0,61 30,-1-30,122 0,-61 0,-91 0,60 0,1 0,0 0,-30 30,-1-30,-89 0,90 0,-151 0,0 0,-30 0,0 0,1 0,-1-30,0 30,30-30,-30 30,60 0,30-30,-30 0,1 30,59-30,-29 30,-31 0,1 0,-31-30,30 30,-30 0,0 0,30 0,1 0,59-60,-29 60,-1 0,1-30,-1 30,30-30,-30 30,-29 0,-31 0,0-31,-30 31,1 0,-1-30,-30 0,0 0,0 0,0 0,0-30,0-1,0-59,0 60,0 30,0-30,0-1,0 31,0 0,0 0,0 0,30 30,-30-30,0 0,30 30,0 0,30 30,-30 0,1 0,59 0,-60 30,0-30,30 61,-30-61,30 0,-60 0,60 0,-60 0,0 0,-30-60,-60-90,0-1,-30-29,59 60,-29 0,60 60,0-30,-30 60,60-30,-31 30,1 0,0 0,0 0,0 0,0 0,0 0,-1 0,1 0,0 30,0 0,0 30,0 0,30-30,0 0,-30 0,30 0,0 0,0 0,0 0,0 0,0 0,0 1,30-31,-30 30,30-30,-30 30,30-30,30 30,1-30,29 0,0 0,1 0,-1 0,-30 0,31 0,-31 0,-30 0,30 0,-30 0,0 0,0 0,-60 0</inkml:trace>
  <inkml:trace contextRef="#ctx0" brushRef="#br0" timeOffset="36366.0286">16351 7218,'0'-30,"30"30,-30-30,30-30,-30 29,30-29,31-30,-1-30,30-90,-60 119,31-29,-1 30,-30-1,0 31,30-30,-60 60,31 0,-1-61,30 61,-30 0,0-30,0 30,0-30,30 0,-30 30,0-30,60 0,-90 30,61 30,-31-30,0 0,0 30,-30-31,30 31</inkml:trace>
  <inkml:trace contextRef="#ctx0" brushRef="#br0" timeOffset="38020.1617">18007 4751,'30'61,"0"-31,-30 0,30 30,0 0,-30-30,0 31,30-31,-30 0,30 0,-30 0,30-30,-30 30,0 0,30 0,-30 0,0 0,30 1,0-1,-30 0,0 0,0 0,30-30,-30 30,0 0,30-30,-30 30</inkml:trace>
  <inkml:trace contextRef="#ctx0" brushRef="#br0" timeOffset="39378.0862">18307 4661,'0'-30,"30"0,0 0,1 0,-1 0,0 0,0 0,0 0,30 30,1 0,-31 0,0 0,0 0,0 0,0 0,0 0,0 0,1 30,-31 0,0 0,30 0,-30 0,0 30,0 0,-30 0,-1-30,1 61,-30-61,0 0,30 0,30 0,-30-30,90 0,0 0,-30-30,30 30,1 0,-1 0,-30 0,0 0,30 0,-30 0,0 0,0 0,0 30,0-30,-30 30,30-30,0 30,1 1,-31-1,0 0,0 0,0 0,0 0,0 0,-31 0,1-30,0 60,0-60,0 0,-30 31,30-31,0 0,-30 0,30 30,0-30,0 0,0 0,-1 0,1-30,0-1,30 1,0 0,0 0,0 0</inkml:trace>
  <inkml:trace contextRef="#ctx0" brushRef="#br0" timeOffset="40139.832">19511 4962,'0'30,"0"30,0-29,30-1,-30 30,0-30,0 0,0 30,0-30,0 31,0-1,0-30,0 0,0 0,0-120,0-1</inkml:trace>
  <inkml:trace contextRef="#ctx0" brushRef="#br0" timeOffset="40721.774">19511 4210,'0'31,"0"29,30 0,1 0,-31 0,60 30,-30 0,0-60,0 30,-30-30,30-30,-30 31,30-31,1 30,-1 0,30-30,30 30,0-30,-30 0,91 0,-1-60,-59 30,-1-1,-60 31,0-30,-30 0,0 0,-30 0</inkml:trace>
  <inkml:trace contextRef="#ctx0" brushRef="#br0" timeOffset="41131.4698">20233 4331,'0'30,"0"120,0-60,0 30,0 1,30 59,1-59,-1 59,0-59,-30-1,30-30,-30 30,30-60,-30-30,0 0,0 0,-30-30</inkml:trace>
  <inkml:trace contextRef="#ctx0" brushRef="#br0" timeOffset="52651.8222">19060 5744,'30'0,"0"30,30-30,30 0,61 0,90 0,210-30,-150 0,-30-60,30 60,-30 0,-30-30,-31 0,-29 30,-121 30,0-30,-60-1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4:38.55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5377 6105,'60'0,"-30"0,0 0,31 0,-1-30,0 30,91-30,-61 30,-30 0,60 0,61 0,-31 0,1 0,60 0,-31 0,-60 0,151 0,-150 0,60 0,-31 0,30 30,-29-30,29 0,-29 0,-31 30,121-30,-121 0,0 31,-29-31,-1 0,-30 0,1 0,-1 0,-30 0,61 30,-31-30,30 0,-60 0,60 0,-30 0,0 30,0-30,1 0,29 0,-30 0,1 0,29 0,-30 0,31 0,-1 0,0 0,-60 0,30 0,30 0,0 0,1 0,29 0,-29 0,-1 0,31 0,-31 0,30 0,120-30,-119 30,-31 0,31 0,-31 0,1 0,-31 0,30 0,0 0,60 0,-89 0,29 0,30 0,1 0,30-30,-1 30,30 0,-60 0,121 0,-90-31,-30 31,29 0,0 0,-30 0,1 0,-1 0,61 0,-60-30,119 30,-150 0,31 0,-31 0,-30 0,0 0,1 0,-1 0,-30 0,91 0,-31 0,0 0,30 0,0 0,1 0,29 0,-29 0,-31 0,61 0,-91 0,0 0,-30 0,0 0,-30 30,60-30,30 31,-60-31,31 0,-1 0,30 0,-29 0,-1 30,30-30,-29 0,-31 30,30-30,0 0,-30 0,0 0,0 0,0 0,0 0,0 0,0 0,0 0,0 0,0 0,1 0,-1 0,0 0,0 0,0 0,0 0,0 0,0 30,1-30,-1 0,30 0,-30 0,0 0,0 0,0 0,1 0,-1 0,-30-30,30 30,0 0,-30-30,30 30,-30-30,0-1,0 1,0 0,0 0,0 0,0 0,0 0,0 0,0 0,-30 0,30-1,-30 31,30-30,0 0,-30 30,30-30,0 0,0 0,-30 30,-1 0,31-30,0 0,-30 30,30-30,-30 30,30-30,-60 0,60-30,-60 60,60-30,-61 0,61 0,-30 30,-30-60,30 60,-30-61,-1 31,31-30,-30 60,30-30,0 0,-30 30,0-30,30 0,-30 0,30 30,0 0,-31 0,31 0,0-31,-30 31,30 0,0 0,0 0,-31 0,31 0,0 0,-30 0,-1-30,1 30,-30 0,60 0,-30 0,-30 0,30 0,0 0,-1 0,1 0,30 0,-60 0,29 0,1 0,30 0,-30 0,30 0,-31 0,31 0,0 0,-30 0,-30 0,60 0,-30 0,30 0,-30 30,30-30,-31 0,31 0,-60 31,30-31,29 0,1 0,0 30,0-30,30 30,-30 0,0-30,30 30,-30-30,30 30,-30-30,-1 30,31 0,-30-30,30 30,-60-30,60 61,-30-61,30 60,-30-30,30 30,-30-30,30 60,0 0,0 30,0-59,0-1,30-30,-30 30,0-30,30 30,0-30,-30 1,0-1,30 30,-30-30,0 0,30-30,-30 30,30-30</inkml:trace>
  <inkml:trace contextRef="#ctx0" brushRef="#br0" timeOffset="10353.4941">18709 5895,'30'0,"0"30,0 0,61 30,-31-30,0 30,61 1,-31-31,0 30,30-30,31 30,-31-60,-30 30,182 1,-152-31,-30 30,-30-30,0 0,0 0,-30 0,31 0,-31 0,60 30,-60-30,31 0,-1 0,-30 0,30 0,0 0,1 0,-1 0,60 0,-60-30,-30 30,60 0,-30 0,31 0,-1 0,-30-30,1 30,59-31,-90 1,61 30,-31 0,0-30,0 30,-30 0,60-30,-30 30,0 0,31 0,-31 0,0 0,1 0,-1 0,30 0,1 0,-31 0,0 0,30-30,-60 30,0 0,0 0,0 0,0 0,-30-30,31 30,-1 0,0 0,0-30,0 30,0 0</inkml:trace>
  <inkml:trace contextRef="#ctx0" brushRef="#br0" timeOffset="36581.8693">6762 8993,'30'0,"0"0,30 0,-30 0,30 0,0 0,0 0,0 0,61-30,-61 30,31 0,59 0,-59-30,-1 30,30 0,0 0,61 0,-31 0,-29 0,60 0,59 0,-90 0,1 0,60 0,0 0,29 0,1 0,0 0,0 0,149 0,-179 0,0 0,0 0,-31 0,31 0,30 0,-30 0,29 0,-60 0,61 0,30 30,-30-30,-1 30,-29-30,-30 30,30-30,-31 30,-60-30,151 0,-180 0,-1 0,1 0,-1 0,-30 0,30 0,-30 0,30 0,31 0,-61 0,0 0,-30 0,0 0,1 0,-1 0,0 0,-60 0</inkml:trace>
  <inkml:trace contextRef="#ctx0" brushRef="#br0" timeOffset="37575.993">7845 8572,'0'0,"30"0,30 0,-30 30,60-30,-60 60,31-29,-31 29,60 30,-30-30,-30 0,1 0,-1-30,-30 30,0-30,30 0,-30 0,0 0,0 1,0 29,0-30,0 0,0 0,0 0,0 0,-30-30,0 0,-1 0</inkml:trace>
  <inkml:trace contextRef="#ctx0" brushRef="#br0" timeOffset="38079.7651">8688 8662,'0'0,"60"0,-60 61,90-1,-30 0,-30 30,30-30,-30 0,0-30,0 30,-30-30,31 30,-31 1,0-31,0 0,0 0,0 0,0 0,-31-30</inkml:trace>
  <inkml:trace contextRef="#ctx0" brushRef="#br0" timeOffset="38608.1873">9319 8602,'0'0,"61"30,-31 0,0 1,0-31,0 60,0-60,1 60,-1-60,0 90,0-30,0 0,0 0,-30-30,30 30,-30 0,0-29,0 29,0 0,0-30,0 0,0-60,0 0</inkml:trace>
  <inkml:trace contextRef="#ctx0" brushRef="#br0" timeOffset="39221.8497">9981 8753,'0'0,"30"0,31 0,-31 0,0 0,0 0,-30 30,30-30,0 30,0 30,-30-30,31 0,-1 30,-30 0,0 0,0 0,0 31,30-31,-30 30,0 0,0-29,0-1,0-30,0 0,-30-30</inkml:trace>
  <inkml:trace contextRef="#ctx0" brushRef="#br0" timeOffset="39811.8605">11005 8662,'30'31,"0"-1,0-30,-30 30,30 0,-30 0,60 0,-60 0,30 0,1 30,-1-30,0 30,-30-30,0 0,0 30,0-30,0 61,0-61,30-30,-30 30</inkml:trace>
  <inkml:trace contextRef="#ctx0" brushRef="#br0" timeOffset="40408.1038">11697 8693,'30'0,"0"30,0 0,0 30,0-30,30 30,-60 0,30 30,1-30,-31 0,0 0,30 31,-30-31,0-30,0 30,30-30</inkml:trace>
  <inkml:trace contextRef="#ctx0" brushRef="#br0" timeOffset="40935.8778">12450 8723,'0'0,"30"30,0 0,0 30,0 30,0-30,0 0,-30 0,0 0,0 0,0 31,0-61,0 30,0 30,0-60,0 1,0-1</inkml:trace>
  <inkml:trace contextRef="#ctx0" brushRef="#br0" timeOffset="41425.8319">13803 8903,'30'0,"1"0,-1 30,30 30,0 0,-30 0,0-30,31 30,-61 31,60-31,-60 0,30 0,0 0,0 31,-30-61,0 0</inkml:trace>
  <inkml:trace contextRef="#ctx0" brushRef="#br0" timeOffset="41897.7415">15609 8753,'0'0,"30"0,0 30,0 30,0 0,1-30,-31 30,30 30,30 30,-30-59,-30 29,30-30,0 0,-30 31,0-61,0 0,0-121</inkml:trace>
  <inkml:trace contextRef="#ctx0" brushRef="#br0" timeOffset="42611.2218">16121 9113,'30'0,"-30"30,0 91,0 119,0-29,0 30,0 29,0 91,0 61,0-2,60 92,-29-61,89 361,-30-421,-60-30,0-60,0-60,0-31,0-60,30 31,-60-61,61 121,-61-151,30 61,-30-1,0-90,0-30,0 0,0 30,0 30,0-60,0 31,0-152,0 31,0-30,0-30,0-30,-61 29,1-59,-120-121</inkml:trace>
  <inkml:trace contextRef="#ctx0" brushRef="#br0" timeOffset="43675.4491">6942 9173,'0'30,"0"91,0-1,0 91,30 0,0 29,30 61,-30 30,0-60,61 300,-61-300,0-61,0 31,0-31,0-29,-30-91,30 0,-30-30,0 1,31-31,-1 0,-30 30,30 30,0-60,0 31,-30-1,30-30,-30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6:22.26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2588 6918,'30'0,"-30"30,30-30,-30 30,30-30,0 0,31 0,-31 30,30-30,30 30,1-30,-1 0,90 0,-29 30,-31-30,121 30,-60-30,-61 31,60-31,1 0,0 0,-31 0,31 0,-31 0,-30 0,121 0,-120 0,-1 0,61 0,-91 0,0 0,0 0,0 0,-29 0,59 0,-60 0,-29 0,59 0,-60 0,0 0,30 30,31-30,29 0,120 0,-59 0,-30 0,90 0,-1 0,1 0,-30 0,-61 0,31 30,-31-30,-60 0,-60 0,0 0,31 0,-1 0,-30 0,30 0,0 0,61 0,-31 0,1 0,29 0,60 0,-60-30,1 30,-31 0,31 0,-31 0,91 0,-121 0,30 0,-30 0,0 0,-30-30,61 30,-91-31,30 31,30-30,-30 0,0 30,-30-30,30 30,-30-60,30 30,1 0,-31-31,60-29,-30 60,-30-30,0 30,0 0,0 0,0-1,0 1,0 0,0-30,0 30,0 0,0 0,-30 0,30 0,-30-30,30 30,-30 30,30-30,-31 0,1 30,30-30,-30 0,0 0,0 30,30-30,-30 30,0-31,0 31,-1-30,-29 30,30-30,-60 30,-30-30,30 30,-31 0,31 0,-31 0,1 0,-31-30,31 30,0 0,-121 0,91 0,-1 0,61 0,-31 0,31 0,30 0,0 0,-30 0,0 0,29 0,31 0,0 0,-30 0,30 0,-31 0,31 0,0-30,0 30,0 0,0 0,0 0,-31 0,31 0,-30 0,0 0,0 0,0 0,0 0,30 0,-30 0,-1-30,31 30,-30 0,-30 0,29-30,31 30,-30 0,0-30,-1 30,31 0,-30 0,-30 0,-30 0,90 0,-30 0,0 0,-1 0,1 0,-30 0,29 0,31 0,-60-31,30 31,30 0,-61 0,31 0,-30 0,30 0,-30 0,-1 0,-29 0,-1-30,1 30,30 0,29 0,-29-30,30 30,30 0,-30 0,0 0,-30-30,29 30,31-30,-30 30,0 0,0 0,-1 0,31 0,-30-30,-30 30,29 0,1 0,0 0,30 0,-30 0,0 0,0 0,30 0,-61 0,31 0,-30 0,30 30,-1 0,-29-30,0 0,29 30,1 0,-30 0,-30-30,30 31,-1-1,-29 0,29 0,1-30,0 0,29 30,-29-30,0 30,30 0,30-30,0 0,0 0,30 30,-60 0,30 31,0-31,30 0,-31 30,1-30,0 30,30-30,-30-30,30 30,0 0,0 0,0 0,0 0,0 30,0-30,0 0,0 1,30 29,-30-30,30 0,0 0,1-30,-1 30,-30 0,60 0,-60 0,30-30,-30 31,30-31,0 0,0 0,-30 30,30 0,0-30,0 0,0 0,0 30,30-30,1 0,-31 30,30 0,30 0,-29-30,-31 0,0 30,30 0,-30-30,0 0,0 0,1 0,-31 31,30-31</inkml:trace>
  <inkml:trace contextRef="#ctx0" brushRef="#br0" timeOffset="1893.8642">10684 6466,'30'0,"0"0,0 0,0 0,30 0,60-30,1 0,-31 0,30 30,61-30,-30 0,59 0,1 30,0-30,90 0,-91 30,-30-30,-29 30,-30 0,-31-30,0 30,1 0,-61-30,30 30,-30 0,0 0,0 0,0 0,0 0,0 0,0 0,-30-30</inkml:trace>
  <inkml:trace contextRef="#ctx0" brushRef="#br0" timeOffset="9610.295">6741 8572,'30'0,"1"30,-1-30,0 60,0-60,30 30,0-30,0 30,30 0,-30-30,31 0,-1 0,31 0,-61 0,60 30,-59-30,-1 0,0 0,0 30,-30-30,0 0,0 0,0 31,0-31,0 0,0 0,0 0,31 0,-31 0,60 0,-30 0,1 0,-1 0,-30 0,0 0,0 0,0 0,1 0,-1 0,0 0,0 0,0 0,30 0,-30-31,0 31,0 0,0-30,0 0,0 30,0 0,-30-30,30 30,-30-30,30 30,-30-30,0 0,0 0,31 0,-31 0,30 0,-30 0,0 0,30-30,-30 30,30 0,-30 0,30 30,-30-30,0-1,30 1,-30 0,0 0,0-30,0 30,0-30,-60 29,60-29,-30 60,0-30,30 0,-61 0,31 0,-30 0,30 30,-30-60,0 29,30 31,0 0,0 0,0-30,0 30,0 0,-31 0,61-30,-30 30,0 0,0-30,0 30,0 0,0 0,-1 0,1 0,0 0,30-30,-30 30,0 0,0 0,0 0,0-30,-1 30,1 0,-30 0,30 0,-30 0,30 0,-60 0,60 0,-30 0,0 0,29 0,1 0,0 0,0 0,0 0,0 0,0 0,0 0,-1 0,1 0,0 0,0 0,-30 0,30 0,0 0,-1 0,1 0,0 0,0 0,0 0,0 30,-30-30,30 0,30 30,-30-30,0 0,0 0,30 30,-30-30,-30 30,60 0,-30-30,30 31,0-1,0 0,-31-30,31 30,-30 30,30-30,0 0,-30 0,30 0,-30 1,30-1,0 0,-30-30,30 30,0 0,-30-30,30 60,0-30,0 0,0 1,0-1,0 0,0 0,0 0,0 0,0 0,0 0,0 0,30 0,-30 0,30 0,0 0,0-30,-30 30,30 0,1-30,-31 30,30-30,-30 30,30-30,0 0,0 0,30 0,30 30,-30-30,30 0,1 0,-1 0,0 0,1 0,-1 0,1 0,59 0,-90 0,0 0,-30 0,30 0,-30 0</inkml:trace>
  <inkml:trace contextRef="#ctx0" brushRef="#br0" timeOffset="15517.9241">15799 8512,'0'30,"0"90,0-60,30 30,-30-29,0 29,0-60,0 0,0 0,0 0,31 0,-31 1</inkml:trace>
  <inkml:trace contextRef="#ctx0" brushRef="#br0" timeOffset="19041.944">8276 8963,'30'0,"0"30,60 30,-90 0,61-29,-31-1,0 0,0 0,-30 0,30 0,30 0,-60 0,0 0,31-30,-31 31,30-31,-30 30,30-30,0 0,-30 30,30-30,0 30,0-30,0 0,0 0,0 0,30 0,30 0,31 0,60 0,240 0,0 0,-29 0,-2 0,2 0,-31 0,-60 30,-60-30,-91 0,61 0,-121 0,-60 0,0 0,0 0,0 0,0 0,0 0,1 0,-1 0,30 0,30 0,91 0,-91 0,31 0,-31 0,0 0,0 0,-60 0,0 0,0 0,31 0,-31 0,0 0,30 0,1 0,29 0,0 0,-29 0,-1 0,0 0,30 0,-30 0,-30 0,0 0,0-30,0 30,0 0,0 0,31 0,29-30,-30 30,1-30,-1 30,0 0,30 0,-59 0,29 0,-30 0,60-30,-60 30,0 0,0 0,0 0,-30-31,30 31,0 0</inkml:trace>
  <inkml:trace contextRef="#ctx0" brushRef="#br0" timeOffset="23285.8862">17906 8963,'0'0,"30"0,31 0,-1 0,60 0,1 0,89 0,-30 0,92 0,-152 0,-30 0,1 0,-1 0,0 0,-30 0,0 0,-30 0,61 0,-61 0,0 0,0 0,0-30,30 30,31 0,-31 0,61 0,-31 0,30-30,-60 30,0 0,-30 0,0 0,0 0,0-60</inkml:trace>
  <inkml:trace contextRef="#ctx0" brushRef="#br0" timeOffset="24520.2942">17725 7008,'31'0,"59"30,30-30,242 30,-92 0,1-30,-30 31,0-1,-1-30,-29 30,0-30,-60 30,59 0,-120 0,-30-30,-60 30,30 0,0 0,31 0,-61 0,30 0,30 30,0 0,1 0,-31-30,60 61,-30-61,-30 30,1 0,-1-30,0 31,59 59,-89-60,30 0,0 31,1-61,-31 0,0 30,0-30,0 30,0-30,0 0,-31 0,31 0,-30 0,0 30,0-60,30 30,-29-30,29 30,-30-30,30 31,-30-1,0-30,-1 0,1 30,0-30,0 0,-30 30,0-30,-61 30,31-30,29 30,-29-30,60 0,0 0,0 0,-60 0,60 0,-30 0,30 0,0 0,-31 0,31 0,0-30</inkml:trace>
  <inkml:trace contextRef="#ctx0" brushRef="#br0" timeOffset="30101.8525">2829 12512,'30'0,"30"0,61 0,59 0,61 0,60 0,60 0,0-30,61 0,-2-30,393 0,-391 30,149-31,-59 31,-61 30,-59 0,-1-30,-30 0,-30 0,-90 0,90 30,-241-30,-30 30,-30 0,-30-30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6:55.67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2308 3368,'60'0,"120"30,181 61,91-61,90 0,29-30,904 0,-723 0,-30 0,31 0,150 0,-90 0,-91 0,-120 0,-181 0,-59-60,119 30,-240 30,-61 0,-89 0,-31 0,-30 0,0 0,0 0,-30-31,-30 31</inkml:trace>
  <inkml:trace contextRef="#ctx0" brushRef="#br0" timeOffset="4353.7297">2909 5353,'31'0,"-1"0,0 0,30 0,-30 0,30 0,1 0,-1 0,30 0,0 0,30 0,-29 0,-1 0,-30 0,31 0,-1 0,-30 0,0 0,1 0,59 0,-30 0,0 0,0 0,-29 0,29 0,0-30,-29 30,-1 0,60 0,-29 0,-61 0,30 0,0 0,-30 0,30 0,0 0,-30 0,30 0,1 0,29 0,-60 0,30 0,-29 0,29 0,30 0,-30 0,61 0,-61 0,0 0,30 0,-60 0,30 0,0 0,1 0,-1 0,0 0,31 0,-61 0,30 0,0 0,-30 0,31 0,-31 0,30 0,-30 0,0 0,30 0,0 0,0 0,-30 0,30 0,-30 0,1 0,29 0,30 0,-60 0,0 0,31 0,-1 0,-30 0,30 0,-30 0,1 0,-1 0,30 0,-30 0,0 0,0 0,31 0,-1 0,-30 0,0 0,30 0,-30 0,30 0,-30 0,0 0,30 0,-30 0,1 0,-1 0,30 0,-30 0,0 0,0 0,0 0,1 0,-1 0,0 0,0 0,30 0,-30 0,31 0,-31 0,30 0,-30 0,60 0,0 0,-60 0,0 0,30 0,-30 0,61 0,-31 0,0 0,1 0,89 0,-90 0,31 0,-61 0,60 0,-30 0,-30 0,30 0,-30 0,91 0,-61 0,0 0,0 0,-30 0,31 0,-1 0,0 0,-30 0,61 0,-31 0,0 0,30 0,0 0,0 0,1 0,-1 0,1 0,29-30,-90 30,30 0,-29 0,29 0,-30 0,0 0,0 0,0 0,0 0,0 0,0 0</inkml:trace>
  <inkml:trace contextRef="#ctx0" brushRef="#br0" timeOffset="7621.4567">2608 5925,'0'0,"90"0,-59 0,-1 0,0 0,30 0,31 0,-31 0,30 0,-30 0,91 0,-91 0,0 0,0 0,0 0,0 0,1 30,-1-30,0 0,61 0,-31 0,-30 0,0 0,1 0,-31 0,0 0,0 0,0 0,60 0,-30 0,0 0,30 0,1 0,-1 0,1 0,-31 0,30 0,31 0,-31 0,-30 0,30 0,0 0,0 0,31 0,0 0,-1 0,1 0,119 0,-120 0,31 0,-61 0,-30 0,31 0,-31 0,0 0,0 0,61 0,-31 0,-30 0,30 0,0 30,-29-30,29 0,-60 0,30 0,31 0,-31 0,0 0,31 0,29 0,1 0,59 0,-60 0,31 0,59 0,-119 0,-31 0,0 0,1 31,-31-31,0 0,0 0,0 0,0 0,0 0,30 0,-30 0,0 0,0 0,0 0,0 0,0 0,0 0,1 0</inkml:trace>
  <inkml:trace contextRef="#ctx0" brushRef="#br0" timeOffset="9429.4872">1194 7038,'30'0,"0"0,61-30,-61 30,30 0,0-30,30 30,0 0,1 0,-61-30,30 30,0 0,0 0,1 0,29 0,-30 0,31 0,-31 0,0 0,60-30,60 0,-59-31,30 31,-61 0,-30 30,1 0,29 0,-30 0,30-30,90 30,-119 0,-1 0,0 0,30 0,-29 0,29 0,-30 0,31 0,-1 0,-30 0,30 0,-60 0,30 0,-30 0,30 0,-29 0,29 0,0 0,-30 0,30 0,-29 0,29 0,0 0,-30 0,30 0,-29 0,29 0,-30 0,0 0,-30 30,30-30,0 0,0 0</inkml:trace>
  <inkml:trace contextRef="#ctx0" brushRef="#br0" timeOffset="15951.7229">10163 7940,'30'30,"0"-30,0 0,0 0,-30 30,30-30,0 31,0-31,30 0,-30 0,0 0,30 0,1 0,29 0,61 0,-61 0,31 30,29-30,60 0,31 0,0 0,0 0,29 0,152 0,-241 0,59 0,1 0,-30 0,0 30,-1-30,-30 0,1 0,90 0,-90 0,-31 0,1 0,29 0,-29 0,59 0,1 0,-30 0,29 0,-29 0,-31 0,-29 0,-31-30,61 30,-61 0,0 0,30 0,-29-30,59 30,-59 0,-31 0,30 0,1 0,-1 0,-30 0,30-31,-30 31,0 0,0 0,-30 0,61-30,-31 30,30 0,-29 0,29 0,0 0,61 0,-61 0,0 0,30 0,-29 0,29-30,-29 30,-1 0,0 0,31 0,-61-30,-30 30,60 0,-60 0,30-30,-30 30,30 0,-29 0,-1 0,90 0,-90 0,61 0,-61 0,0 0,0 0,0 0,0 0,0 0,1 0,-1 0,0 0,0 0,0 0,0 0</inkml:trace>
  <inkml:trace contextRef="#ctx0" brushRef="#br0" timeOffset="18963.4392">803 9024,'30'0,"0"30,0-30,0 30,0-30,0 0,0 0,91 0,-31 0,61 0,89 0,61 0,61 30,-2-30,32 0,-1 0,0 0,452 0,-331 0,-31 0,181 0,-210 0,-61 0,-30 0,-120 0,-91 0,1 0,-121 0,0 0,0 0,0 0,31 0,-31 0,60 0,30 0,-30 0,1 0,-1 0,30 0,-29 0,-1 0,1 0,-1 0,60 0,-90 0,0 0,30 0,-29 0,29 0,0 0,1 0,-31 0,0 0,61 0,-31 0,-30 0,30 0,-30 0,0 0,1-30,-31 30,0 0,0 0,0 0,0-30,0 30,31 0,-31 0,0-30,0 30,30 0,-30-30,0 30,1 0,-31-31</inkml:trace>
  <inkml:trace contextRef="#ctx0" brushRef="#br0" timeOffset="24783.6264">4896 7880,'-30'0,"-1"0,1 0,0 0,30 30,0 0,-30-30,0 30,30 0,-30 1,30-1,0 0,0 0,0 0,0 0,0 0,0 0,0 31,30-31,0 0,-30 0,60-30,-60 30,30-30,-30 30,0 0,31-30,-1 0,-30 30,30-30,0 30,0 0,0 1,30-1,-29 0,-31 0,30-30,0 30,0-30,0 30,0-30,0 0,0 30,0-30,0 30,30-30,-30 0,0 0,0 0,-30 30,30-30,1 0,-1 0,0 0,0 0,0 0,61 0,-31 0,-30 0,0 0,0 0,0 0,0 0,1 0,-1 0,0 0,30-30,-30 30,0 0,0-30,0 30,0 0,0 0,0-30,0 30,30 0,-30-30,31 30,-31 0,0 0,0 0,0 0,0 0,0 0,1 0,-31-30,30 30,0 0,0 0,-30-30,30 30,30-30,-30 30,1 0,-1-30,0 30,0 0,0 0,-30-31,30 31,0 0,-30-30,30 30,-30-30,0 0,30 30,-30-30,0 0,0 0,0 0,0 0,0 0,-30-31,0 31,0-30,0 30,0 0,0 0,0 0,0 30,30-31,-31 1,1 30,30-30,-60 30,60-30,-60 0,30 30,-31-30,31 0,-30 30,0 0,30-30,-31 30,61-30,-30 30,-30 0,0 0,30 0,0 0,-60 0,0 0,60 0,0 0,-1 0,1 0,0 0,0-30,0 30,0 0,0 0,0 0,-31 0,31 0,0 0,0 0,0 0,0 0,-1 0,1 0,0 0,0 0,0 0,0 0,0 0,0 0,0 0,0 0,0 0,0 0,0 0,0 0,-30 60,29-60,-29 30,30-30,0 30,0 0,0-30,0 0,30 30,-31-30,1 30,0-30,0 0</inkml:trace>
  <inkml:trace contextRef="#ctx0" brushRef="#br0" timeOffset="58459.2096">923 6767,'30'0,"0"0,0 0,1 30,-1-30,0 30,30-30,0 0,31 30,-31-30,30 0,-30 0,-30 0,30 0,0 0,-30 0,61 0,-31 0,0 0,0 0,1 0,-1 0,0 0,0 0,-29 0,-1 0,30 31,0-31,-30 0,0 0,30 0,-30 0,30 0,0 0,1 0,29 0,0 0,-29 0,-31 0,0-31,0 31</inkml:trace>
  <inkml:trace contextRef="#ctx0" brushRef="#br0" timeOffset="66043.5131">6731 8753,'31'0,"-1"30,0 0,0-30,0 30,30 0,-30-30,1 30,-1 0,30-30,-60 30,30-30,30 0,-30 31,0-31,90 0,-30 0,31 0,30 0,-1 0,91 0,30 0,-91 0,31 0,151 0,-152 0,-30 0,61 0,-60 0,-30 0,-31 0,-30-31,0 31,91 0,-121-30,0 30,0 0,-30-30,31 30,-31 0,30 0,-30 0,61-30,-1 30,-60 0,0 0,0 0,30 0,-30 0,0 0,0 0,0 0,30 0,-29 0,-1 0,0 0,0 0,0 0,0 0,0 0,0 0,1 0,-1 0,0 0,0 0,0 0,0 0,0 0</inkml:trace>
  <inkml:trace contextRef="#ctx0" brushRef="#br0" timeOffset="84191.4198">1405 11791,'30'0,"30"-30,-30 30,0 0,30-61,-30 61,0-30,0 30,0-30,31 30,-61-30,30 0,0 0,0 30,0 0,-30-30,30 30,-30-30,0 0,30 30,-30-30,0 0,31 30,-31-30,-31 60,1 0,0 0,30 0,-30-30,0 30,0-30,30 30,-30-30,30 30,-30-30,30 30,-31-30,1 30,0-30,30 30,-30-30,0 0,0 30,0 1,30-1,-30-30,0 0,0 0,0 0,0 0,0 0,0 0,0 0,30-30,-30 30,30-31,-31 31,1-30,0 0,30 0,-60 30,60-60,-30 60,30-30,-30 0,0 30,30-30,0 0,-31 0,31-30,-30 60,30-30,-30-60,30 60,-30-31,30 31,0 0,0 0,0-30,0 0,0 30,0-31,0 31,0 0,0 0,0 0,0 0,0 0,0-30,0 29,0 1,30 30,-30-30,0 0,60 0,-60-30,31 60,-31-30,30 30,-30-30,30 30,-30-30,30 30,0-30,0 30,0 0,0 0,1-30,-1 30,0 0,0 0,0 0,0 0,0 0,0 0,30 0,-30 0,-30 30,60 0,-30-30,-30 30,30-30,0 60,1-60,-31 30,30-30,-30 30,30-30,-30 30</inkml:trace>
  <inkml:trace contextRef="#ctx0" brushRef="#br0" timeOffset="88677.3684">20576 10467,'30'0,"0"0,-30-30,30 30,30 0,-30-30,0 30,31-30,-1 30,0-60,0 60,-30-30,60 0,0 0,-60 30,1-30,29 30,-30-30,30 30,0-30,-29 30,-1-30,60 0,-60 30,0 0,0 0,1 0,-1 0,30 0,-30 30,0-30,0 0,-30 60,60-60,-60 30,30 0,0 0,30 60,-60-60,30 60,0-30,1 1,-31-1,0-30,0 60,0-60,0 30,0 1,0-1,0 0,0 0,0-30,0 1,0 29,0-30,0 0,-31 30,1-30,0 0,30 0,0 0,-30 0,0-30,0 30,-30 0,30 0,0-30,0 0,0 30,0 0,-30-30,29 0,1 0,-60 0,60 0,-30 0,29 0,1 0,-30 0,30 0,-30 0,30 0,-1 0,1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8:45.49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3120 6837,'30'0,"0"0,1 0,-1 0,0 0,0 0,0 0,30 0,30 0,0 0,0 0,-29 0,-1 0,0 0,31 0,-31 0,30 0,1 0,-31 0,-30 0,30 0,0 0,0 0,0 0,-30 0,0 0,61 0,-31 0,0 0,-30 0,0 0,31 0,29 30,-30-30,-30 0,31 0,59 0,-30 0,0 0,60 0,31 0,30 0,-60 0,-1 0,0 0,31 0,-91 0,1 0,-1 0,-30 0,31 0,-31 0,0 0,0 0,30 0,-30 0,30 0,1 0,-1 0,31 0,-1 0,61 0,-31 0,181 60,-180-60,59 30,1-30,-1 0,31 0,-30 30,-30-30,29 0,-30 0,122 0,-182 0,1 0,-31 0,0 0,-30 0,-30 0,30 0,-30 0,0 0,1 0,-1 0,0 0,0 0,0 0,0 0,0 0,0 0,1 0,-1 0,0 0,0 0,0 0,0 0,0 0,0 0,1 0,59 0,-60 0,0 0,0 30,30-30,0 0,-30 0,30 0,-30 0,0 0,1 0,-1 0,0 0,30 0,-30 0,0 0,0 0,31 0,-31 0,0 0,30 0,-30 0,61 0,-31-30,0 30,0 0,1 0,-1 0,-30 0,30 0,0 0,30 0,0-30,-29 30,-31-30,0 30,30 0,-30 0,0 0,0 0,31 0,-31 0,30 0,-30 0,0 0,1 0,-1 0,0 0,0 0,0 0,0 0,30-30,-30 30,0 0,0 0,0 0,0 0,0 0,0 0,0 0,1 0,-1 0,30 0,-30 0,0 0,30 0,-29-30,-1 30,0 0,0-30,0 30,0 0,0 0,31 0,-31-30,0 30,30 0,0 0,0 0,0 0,30 0,-30 0,-29 0,29 0,-30 0,0 0,0 0,0 0,0 0,1 0,-1 0,30 0,-30 0,0 0,61 0,-61 0,0 0,0 0,0 0,0 0,0 0,0 0,0 0,0 0,0 0,30 0,-30 0,30 0,-29 0,-1 0,0 0,60 0,-30 0,31 0,-61 0,30 0,-30 0,61 0,-61 0,0 0,0 0,30 0,-30 0,0 0,30 0,-30 0,0 0,0 0,0 0,1 0</inkml:trace>
  <inkml:trace contextRef="#ctx0" brushRef="#br0" timeOffset="4060.0033">5557 7438,'0'0,"91"0,90 0,-61 0,31 0,29 0,0 0,31 0,30 0,-60 0,59 0,61 0,-90 31,-30-31,-1 0,0 0,-29 0,30 0,-61 0,-29 0,59 0,-60 0,-30 0,0 0,-30 0,30 0,1 0,-1 30,0-30,61 0,-61 0,0 0,0 0,31 0,-31 0,30 0,-30 0,30 0,0 0,61 0,-91 0,31 30,-61-30,30 0,-30 0,0 0,31 0,-31 0,60 30,-30-30,30 0,-30 0,30 0,-29 0,59 0,-29 0,-31 0,60 0,-59 0,29 0,-30 0,0 0,0 0,0 0,-30 0,60 0,1 0,59 0,-59 0,29 0,1 0,-1 0,-29 0,29 0,-30 0,0 0,30 0,-29 0,-1 0,-30 30,1-30,-1 0,0 0,-30 0,1 0,29 0,0 0,-30 0,30 0,-30 0,30 0,-30 0,30 0,-30 0,31 0,29 0,-30 30,0-30,31 0,-31 0,0 0,1 0,-1 0,30 0,30 0,-60 0,30 0,1 0,-31 30,0-30,-30 0,31 0,-1 0,-30 0,0 0,0 0,0 0,0 0,1 0,-1 0,0 0,0 0,60 0,-30 0,30 0,-30 0,-30 0,31 0,-31 0,60 0,-30-30,1 30,-1 0,0 0,-30 0,61-30,-31 30,-30 0,30 0,0 0,0-30,0 30,0 0,-30 0,31-30,-1 30,-30 0,0 0,30 0,1 0,29 0,-60 0,0 0,61 0,-61 0,30-30,-30 30,30 0,0 0,0 0,30 0,-29 0,29 0,-30 0,0 0,31 0,-1 0,1 0,29 0,60 30,-60-30,-29 30,-1 0,1-30,-1 0,-30 30,31-30,-31 0,30 0,-60 0,30 0,-30 0,30 30,-30-30,30 0,1 0,29 0,0 30,1-30,-1 0,31 0,-31 0,0 0,-30 0,30 30,-30-30,-30 0,61 0,-61 0,60 0,-60 0,31 0,-1 0,0 0,0 0,31 0,-1 0,0 0,0 0,-30 0,0 0,1 0,-31 0,30 0,30 0,1 0,-31 0,30 0,1 0,-1 0,30 0,-30 0,-30 0,31 0,29 0,31 0,-61 0,1 0,-1 0,0 0,-30 0,0 0,30 0,1 0,59 0,-29 31,-31-31,31 0,-31 0,0 0,0 0,-30 0,-30 0,30 0,-29 0,-1 0,-60 0</inkml:trace>
  <inkml:trace contextRef="#ctx0" brushRef="#br0" timeOffset="5347.675">2338 8521,'0'0,"90"0,30-30,91 30,-91-30,61 30,-61 0,61 0,29 0,31 0,0 0,0 0,120 0,-151 0,31 0,30 30,-61-30,32 0,-32 0,31 30,-31-30,92 0,-92 30,1-30,-1 30,-59-30,60 0,30 61,-31-61,31 0,0 0,150 30,-151-30,-29 0,-30 0,-30 30,-31-30,0 0,30 0,-29 0,29 0,-59 0,29 0,1 0,59 0,-30 0,31 0,-30 0,-1 0,91 0,-91 0,-90 0,0 0,-30 0</inkml:trace>
  <inkml:trace contextRef="#ctx0" brushRef="#br0" timeOffset="11843.9131">1765 2866,'31'0,"119"31,1-1,-31-30,61 0,-31 30,61-30,0 30,30 0,-31-30,211 60,-180-30,-30-30,-31 0,-30 0,31 30,-60-30,29 0,-29 0,119 0,-90 0,-59 0,29 0,1 0,-31 0,31 0,29 0,-30 0,61 0,60 0,-91 0,-29 0,-1 0,60 0,-59 0,59 0,-29 0,-31 0,91 0,-121 0,0 0,31 0,-31 0,0 0,61 0,-30-30,59 30,60-30,-89 30,30 0,30-30,-61 30,30-30,-29 30,-31-30,-30 30,1-30,59 30,-59-30,-31 30,0 0,-30 0,30 0,30 0,-30 0,1-30,59-1,-29 1,29 0,31 30,-31-30,-30 0,0 30,0-30,1 30,29 0,-60-30,31 30,-1 0,-30 0,31-30,-1 0,-30 30,1-30,-1 30,0 0,-60-30,30 30,-30-30,30 0,0 0,-30-30,0 30,0 0,0 0,30-1,-30 1,0 0,0 0,0 0,0-30,-30 0,0 30,0-1,0-29,0 30,0-30,0 0,-91-1,61-29,-30 60,-31-60,31 30,-61 30,31 0,29 0,-29 0,-60-30,120 60,-61-30,31 30,0 0,-1 0,1 0,-1-30,1 30,-120 0,90 0,-1 0,1-30,-61 30,60 0,1-31,0 31,-60 0,59 0,-150-30,90 30,31 0,60 0,-30 0,-1 0,31 0,-31 0,-29 0,-1 0,61 0,-30 0,30 0,-31 0,31 0,-31 0,1 0,-1 0,-89 0,90 0,-1 30,-29-30,29 0,-29 0,59 0,-29 0,30 0,0 0,-30 0,59 0,1 0,-30 31,-1-31,1 0,-1 0,1 0,-30 0,-120 30,119-30,-30 30,-29-30,59 30,1-30,-30 0,60 0,-1 0,-59 0,89 0,31 0,-30 30,0-30,30 0,-31 0,31 0,-30 0,0 30,-30-30,30 0,-30 0,30 30,-1-30,1 0,-30 0,60 0,-31 30,31 0,0-30,0 0,0 30,0-30,-1 30,1-30,0 30,-60-30,30 30,30 0,-30 0,-30-30,30 0,-31 0,31 30,0-30,-1 30,-29-30,30 0,0 0,-1 30,31-30,-30 0,0 0,0 30,30-30,-60 31,30-31,-1 0,31 0,0 0,0 0,0 0,0 30,0-30,-31 30,31-30,30 30,-30-30,30 30,-30 0,30 0,-30 0,30 0,0 1,0-1,0 30,0-30,30 30,-30-30,0 0,30 31,0-31,0 30,1 0,-1 0,0 0,0 0,-30-30,60 30,-30 0,0 0,31-29,-61-1,60 30,0-60,-60 30,30 0,0-30,0 60,0-60,30 30,-30 1,30-31,-60 30,30-30,1 0,-1 0,0 30</inkml:trace>
  <inkml:trace contextRef="#ctx0" brushRef="#br0" timeOffset="15521.9617">6220 2446,'0'30,"0"0,30-30,0 30,0-30,0 30,0 0,30 0,0 0,1 0,-31-30,30 0,0 30,0-30,-29 30,29-30,0 0,-30 0,0 0,0 0,1 0,-1 0</inkml:trace>
  <inkml:trace contextRef="#ctx0" brushRef="#br0" timeOffset="16219.9916">7694 2566,'30'0,"1"0,-1 0,0 60,0 0,60 0,-29 0,29 31,30 29,-60-60,90 31,-89-61,-1 30,0-30,31 0,-61 0,0-30,0 0,0 0,0 0,0 0,0-30,1 0,-31 0,30 30,-30-30,30 30,-30-60,60 60</inkml:trace>
  <inkml:trace contextRef="#ctx0" brushRef="#br0" timeOffset="17167.8304">9199 2446,'30'90,"30"0,30 0,61 30,30-29,0 59,59-29,91 29,-90-60,-90 1,59-31,31 30,-91-30,1-30,-31 30,-29-30,-1 0,-60 0,30-30,-30 30,30 0,-30-30,0 0,30 0,-30 0,1 0,59 0,-30 0,31 0,-61 0,30 30,-30-30,0 0</inkml:trace>
  <inkml:trace contextRef="#ctx0" brushRef="#br0" timeOffset="21165.5598">11938 2295,'0'31,"30"-31,0 30,30-30,-60 30,30 30,60 0,-30 90,1-60,59 61,1-1,-31-29,121 59,-121-90,31-29,-61-1,0 0,0-60,-30 30,-30 0,30-30,0 0</inkml:trace>
  <inkml:trace contextRef="#ctx0" brushRef="#br0" timeOffset="28119.8578">2127 3769,'-60'0,"30"30,-31-30,1 30,-30 30,29-30,1 30,-90 31,90-31,0-30,0 30,0-30,60 0,-31 1,31-1,0 0,0 0,0 30,0-30,0 0,31-30,-1 30,0 31,0-31,-30 0,30 0,-30 0,30 0,30 0,-30 0,0-30,-30 30,30 0,30 0,-60 0,60-30,-60 30,61-30,-31 30,0 0,0 0,0-30,0 30,0 0,0-30,1 0</inkml:trace>
  <inkml:trace contextRef="#ctx0" brushRef="#br0" timeOffset="34831.8881">14767 5122,'0'0,"30"0,0 30,31 1,-1-1,-30 0,0-30,60 30,-30 0,60 0,-29-30,-1 0,-30 0,0 0,31 0,-31 0,30 0,-29 0,-1 0,60 0,-60 0,0 0,0 0,31 0,-31 0,30 0,1-30,-31 30,30-30,-29 30,-31-30,60 0,-60 0,0-1,-30 1,30-30,0-30,-30 30,30 0,-30 0,0 0,0 0,0 0,0 29,0-29,-30 30,-30-90,0 60,30 29,0-29,-30 30,60 0,-31 30,1-60,0 60,-30-30,60 0,-30-1,0 1,-1 0,-29 0,30 0,-30 0,30 0,-31 0,1 30,30-30,0 0,-30 30,30 0,-30 0,0-30,-30 30,-1-30,-120 30,91 0,30 0,-1 0,-29 0,60 0,0 0,-30 0,60 0,-61 30,61-30,0 0,0 30,0 0,-30 0,29 0,-29-30,30 30,0 30,-30-60,-1 30,31-30,0 30</inkml:trace>
  <inkml:trace contextRef="#ctx0" brushRef="#br0" timeOffset="36609.2658">2187 5273,'0'0,"60"0,-29 0,29 0,30 0,-60 0,90 0,-60 0,30 0,-29 0,-31 0,30 0,-30 0,0 0,1 0,-1 0,0 0,0 0,0-30,0 30,0-30,0 30,1-30,-31-1,30 31,0-30,0 0,0 0,-30 0,60 0,-60 0,30 0,-30 0,0 0,0 0,0 0,0 0,0-30,0 30,0-30,0-31,-30 31,0 0,0 30,0 0,0-30,-30 29,29-29,1 30,-60-30,30 30,30-30,-61 29,61 1,-30 0,-1 0,31 0,0 30,-60-60,60 60,0-30,0 30,0 0,0-30,0 30,0 0,0 0,0 0,-31 0,31 0,0 0,0 0,-30 0,0 0,29 30,-29-30,0 30,-30-30,29 30,1 0,0 0,-30 30,30-60,0 61,30-31,-30 0,29 0,-29 0,60 0,-30-30,30 60,-30-60,30 30,0 1,0 29,0 0,0 0,0 0,30 1,-30 59,60-60,-30 30,1-30,29 30,-30 0,60-29,-60-31,0 30,0-60,0 60,30-60,-30 30,0 0,31-30,-1 30,0-30,0 31,31-31,-1 0,61 0,-61 0,30 0,-30 0,61 0,-91 0,30 0,-29 0,-31 0,0 0,30 0,-30 0,30 0,31 0,-61 0,30 0,0-31,-30 31,0 0,0 0,0 0</inkml:trace>
  <inkml:trace contextRef="#ctx0" brushRef="#br0" timeOffset="38256.0216">16693 4070,'-30'0,"60"-61,61-29,-31 30,90-60,-90 60,30-30,31 0,-1-31,-30 31,-59 60,-1 0,30 30,-60-30,30 30,-30-30,30-1</inkml:trace>
  <inkml:trace contextRef="#ctx0" brushRef="#br0" timeOffset="39877.6749">17415 2927,'0'30,"0"30,-30-60,0 60,0-30,0 0,0 1,-1 29,1-60,30 30,-30 0,30 0,-30 0,0 30,0-60,0 61,0-1,-30-30,30 30,0-30,0 30,-30 0,-1-30,31 30,0-60,0 60,0-30,30 0,0 0,30-30,0 0,0 0,0 0,31-30,29 0,-30 0,90-30,-60 30,1 0,-1 0,-30 30,-30-30,31 0,-31 30,30-30,-30 30,0 0,31-30,-1 30,-30 0,-30-30,30 30,0 0,0 0,-60 0</inkml:trace>
  <inkml:trace contextRef="#ctx0" brushRef="#br0" timeOffset="47546.1835">18258 6687,'30'0,"0"0,0 0,0 0,30 30,-29-30,29 0,0 0,30 0,1 0,59 0,-30 0,0 0,-29 0,-1 0,-29 0,-1 0,-30 0,0 0,0 0,0 0,0 0,1 0,-1 0,0 0,0 0,0 0,0 0,0 0,30 0,0 0,90 0,-59 0,59 0,-59 0,-31 0,30 0,-29 0,-1 0,-30 0</inkml:trace>
  <inkml:trace contextRef="#ctx0" brushRef="#br0" timeOffset="48329.7766">21779 6717,'30'0,"0"0,0 0,0 0,91 0,-61 0,0 0,30 0,1 0,29 0,-29 0,-31 0,30 0,0 0,-60 0,0 0,0 0,30 0,1 0,-31 0,0 0,0 0,0 0,60 0,-29 0,29 0,-60 0,30 0,1 0,-1 0,30 0,-60 0</inkml:trace>
  <inkml:trace contextRef="#ctx0" brushRef="#br0" timeOffset="50501.7581">4474 7619,'90'0,"31"0,-1 0,61 0,60 0,-1 0,31 0,181-60,-182 60,-59 0,0 0,-60 0,59 0,-60 0,61 0,-30 0,120 0,-91 0,-59 0,59 0,1 0,-60 0,59 0,-60 0,1 0,0 0,120 0,-151 0,-30 0,0 0,0 0,1 0,-31 0,0 0,1 0,-1 0,-30 0,30 0,0 0,-29 0,29 0,0 0,0 0,0 0,0 0,-30 0,0 0,0 0,0 0,1 0,-1 0,0 0,30 0,61 0,-31 0,-30 0,31 0,-1 0,-30 0,30 0,-30 0,30 0,1 0,-1 0,-30 0,31 0,-31 0,30 0,31 0,-31 0,31 0,89 0,-30 0,-29 0,-31 0,1 0,-31 0,31 0,-1 0,-30 0,-30 0,91-30,-121 30,30 0,0 0,0 0,1 0,29 0,-60 0,0-30,0 30,31 0,-1-30,0 30,30 0,-30 0,30 0,-30 0,1 0,-31 0,60-31,-60 31,31 0,-31-30,0 30</inkml:trace>
  <inkml:trace contextRef="#ctx0" brushRef="#br0" timeOffset="52015.448">17686 7408,'61'0,"59"30,60-30,1 31,29-31,122 30,-182-30,60 30,1-30,0 0,-60 0,-61 0,0 0,-30 0,0 0,30 0,-59 0,29 0,-30 0,30 0,31 0,-1 0,0 0,1 0,29 0,-60 0,30 0,0 0,31 0,-31 0,0 0,-29 0,-31 0,0 30,30-30,-30 0,0 0,1 0,-1 0,0 0,0 0,0 0,0 0,0 0,0 0,0 0,0 0,0 0,0 0,0 0,0 0,0 0,1 0,89 0,-60 0,31 0,-1 0,0 0,1 0,-31 0,0 30,0-30,-30 0,30 0,-30 0,0 0,0 0,0 0,1 0,-1 0,60 0,0 0,1 0,-1 0,1 0,29 0,-30 0,0 0,0 0,1 0,89 0,-150 0,31 0,-31 0,0 0,-60 0</inkml:trace>
  <inkml:trace contextRef="#ctx0" brushRef="#br0" timeOffset="53521.5863">3271 8551,'0'0,"30"0,30 0,30-30,30 30,181-30,-60 30,0-30,29 30,62-30,-61 30,-31 0,61 0,-120 0,90-30,120 30,-150 0,0 0,-31 0,-30-30,1 30,30 0,-60 0,-1 0,151 0,-151 0,61 0,0 0,-31 0,31 0,-61 0,31 0,-30-30,-1 30,30 0,-90 0,1 0,-31 0,30 0,-29 0,-1 0,-30 0,0 0,0 0,0 0,1 0,-1 0,0 0</inkml:trace>
  <inkml:trace contextRef="#ctx0" brushRef="#br0" timeOffset="61351.3632">2127 11409,'30'0,"0"0,61 0,59 0,60 0,31 0,241 0,-151 0,30 0,0 30,30 0,1-30,-32 30,-28-30,-61 30,180 0,-210-30,-60 0,-31 0,-60 0,0 0,-30 0,31 0,29 0,31 0,-1 0,-29 0,29 0,30 0,31-30,-60 0,-31 30,-29 0,-1 0,30-30,-60 0,-30 30,0-30,-30 0,30 0,-30 0,0 0,30-30,-30-61,30 61,-30 0,0 30,0-30,0 29,0-29,0 0,0 0,-60-121,60 91,-60 0,0 0,60 0,-30 30,0 30,30 0,-30 30,0-31,30 1,-30 0,-30-30,30 30,-31-30,1-1,0 31,0-30,-61 30,1-30,-1 0,-29 30,0-31,-31 31,0 0,31 30,-31 0,1 0,-151 0,90-60,30 60,1 0,29 0,-90-30,30 30,1 0,-61 0,-181 0,182 0,59 0,0 0,0 0,61 0,-31 0,30 0,61 0,-1 0,61 30,0-30,30 30,0-30,-30 30,60 0,-30-30,0 30,0-30,0 61,-1-31,-29 30,30-30,0 0,-30 30,30 0,-1-29,1 59,0-30,30-30,0 30,0-29,0-1,0 30,0 0,0 30,0-30,0 30,0 0,0-30,0-29,30 29,-30 0,30-30,31 30,-61-30,60 0,-30 61,30-61,-60 0,61 30,-31-60,0 60,30-29,-30-1,30 0,60 0,-90 0,30 0,1-30,29 0,0 0,1 30,-1-30,31 0,119 0,-90 0,-29 0,-1 30,-29-30,-1 0,0 0,61 30,-31-30,0 30,91-30,-151 0,0 0,1 0,-31 0,0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09:53.09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2719 6246,'30'0,"0"0,0 0,0 0,0 0,30 0,1 0,-1 0,0 30,0-30,-30 30,30-30,-30 0,30 0,1 0,-31 0,0 0,30 0,-30 0,0 30,31-30,-1 0,-30 0,0 0,30 0,1 0,-31 0,60 30,-60-30,60 0,-30 0,-30 0,0 0,0 0,0 0,31 0,-31 0,0 0,30 0,0 0,1 0,29 0,-30 30,31-30,-1 0,0 0,0 30,30-30,1 0,90 0,-61 0,31 0,-61 0,0 0,-30 0,31 0,-1 0,31 0,0 0,-61 0,0 0,-30 0,60 0,-29 0,-1 0,0 0,61 0,-61 0,1 0,-1 0,0 0,-30-30,0 30,0 0,0 0,31 0,29 0,-59 0,29 0,0 0,1 0,-31 0,0 0,-30 0,0 0,0 0,0 0,0 0,0 0,30 0,1 0,-1 0,60 0,-29 0,-31 0,30 0,-29 0,-1 0,30 0,0 0,0 0,0 0,31 0,-61 0,0 0,-30 0,31 0,-1 0,-30 0,30 0,-30 0,31 0,-1 0,0 0,0 0,0 0,-30 0,30 0,0 0,-30 0,31 0,-31 0,60 0,-60 0,0 0,31 0,-1 0,30 0,1 0,-1 0,120 0,-120 0,1 0,-31 0,-30 0,30 0,-29 0,29 0,0 0,0 0,-30 0,1 0,29 0,0 0,30 0,1 0,-1-30,-30 30,90 0,-120 0,30-30,-29 30,-1 0,0 0,0 0,0 0,30 0</inkml:trace>
  <inkml:trace contextRef="#ctx0" brushRef="#br0" timeOffset="1971.6111">14667 6216,'30'0,"0"0,30 0,0 0,0 30,30-30,1 0,-1 30,91 0,210-30,-181 0,-29 0,0 30,-31-30,31 0,-61 0,-30 0,-30 0,0 0,-29 0,-1 0,0 0,30 0,0 0,31 0,-1 0,31 0,29 0,60 0,-119 0,29 0,-30 0,1 0,-1 0,-60 0,0 0,1 0,-1 0,0 0,0 0,0 0,0 0,0 0,60 0,-30 0,-30 0,30 0,1 0,-1 0,-30 0,30 0,0 0,1 0,29 0,-60 0,0 0,0 0,31 0,-31 0,0 0,0 0,30 0,0 0,-30 0,0 0,0 0,0 0,0 0,31 0,-1 0,0 0,61 0,-91 0,60 0,-30 0,1 0,29 0,-30 0,0 0,0 0,60 0,-90 0,31 0,-1 0,30 0,-30 0,31 0,-1 0,1 0,59 0,-60 0,-30 0,30 0,-30 0,-29-30,29 30,-30 0,0 0,0 0,-30-30</inkml:trace>
  <inkml:trace contextRef="#ctx0" brushRef="#br0" timeOffset="3507.9257">2688 7630,'31'0,"-1"0,0 0,60 0,1 0,29 0,60 0,151 60,-90-30,0-30,-1 30,1-30,0 30,0 0,-1-30,-29 30,121-30,-92 0,1 0,0 0,0 0,-1 0,31 0,30 0,0 0,0 0,120 0,-180 0,-31 0,-89 0,-1 0,-29 0,-1 0,-30 0,1 0,89 0,-60 0,0 0,30 0,31 0,0 0,60 0,-31 0,60 0,122 0,-151 0,-91 0,-30 0,0 0,-30 0,-30 0,1 0,-1 0,0 0,30 0,0 0,-30-30,1 30,29 0,-30 0,0 0,0 0,0 0,0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0:27.84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10754 2967,'30'0,"30"0,-30 0,0 0,0 0,60 0,-60 0,1 0,-1 0,60 0,-60 0,30 0,-29 0,29 0,-30 0,30 0,1 0,-1 0,0 0,0 0,0 0,-30 0,0 0,30 30,-30-30,0 0,31 0,-31 0,0 0,30 0,0 0,31 0,-1 0,0 0,-29 0,29 0,0 30,0-30,30 0,31 0,-61 0,31 0,-31 0,-30 0,31 31,-1-31,-30 0,30 0,0 0,1 0,-1 0,0 0,31 0,-1 0,1 0,-1 0,30 0,31 0,90 30,-151-30,61 0,-61 0,-30 0,0 0,1 0,-1 0,1 0,59 0,-59 0,-1 0,0 0,0 0,30 0,-29 0,-1 0,61 0,60 0,-91 0,0 0,-30-30,30 30,31 0,-61 0,1 0,-1 0,-30 0,1 0,-31 0,0 0,0 0,30 0,-30 0,0 0,0 0,0 0,0 0,-30-31,30 31,0 0,0 0</inkml:trace>
  <inkml:trace contextRef="#ctx0" brushRef="#br0" timeOffset="8147.8689">1966 5975,'30'0,"1"0,29 0,0 0,0 0,30 0,60 0,31 0,-60 0,59 0,31 0,-31 0,61 0,-60 0,30 0,-1 0,61 30,-151-30,-29 0,29 0,-30 0,31 30,-31-30,90 0,-29 30,60-30,-91 0,-30 0,1 0,-1 0,-30 0,0 0,0 0,-30 30,30-30,-29 0,29 0,0 0,0 0,1 0,-1 30,30-30,-30 0,31 0,-1 0,0 0,-30 0,30 0,-30 0,31 0,29 0,-29 0,-1 0,121 0,-91 0,-30-30,30 30,-29 0,-1 0,31-30,-1 30,1 0,29-30,181 30,-181 0,31 0,30-30,-61 30,60 0,-59 0,-30 0,59 0,61 0,-31 0,1 0,-30 0,60 0,-1 30,1-30,60 0,-60 0,150 60,-150-60,0 0,-1 30,-29-30,0 0,-91 0,61 0,-61 0,0 0,0 30,-29-30,-31 0,0 0,1 0,-1 0,-30 0,0 0,0 0,30 0,1 0,-1 0,0 0,30 0,0-30,-30 30,0 0,1 0,-1 0,-30 0,0 0,30-30,-29 0,-1 30,30 0,-60-30,60 0,0 30,-29-30,-1 30,0-30,0 0,-30-1,30 31,0-60,-30 30,30 30,-30-30,0 0,0-30,0 30,0-30,0 30,0-90,0 60,0-31,0 31,0 30,0-30,0 30,0 0,0-1,0-29,0 30,0 0,-30-30,30 30,0 0,-30 0,30-1,0 1,-30 0,0 0,30 0,0-30,-30 60,0-60,30 30,-31-30,1 0,30 30,-30 30,30-30,-30 30,30-30,0 0,-60 30,30-30,0 30,-1 0,-29-31,-30 1,30 30,-1 0,1 0,-60-30,60 30,-30-30,0 30,-31 0,31 0,29 0,-59 0,30 0,-121-30,121 30,-30 0,-31 0,31 0,-1 0,31 0,-31 0,31 0,-60 0,60 0,-1 0,1 0,0 0,-1 0,1 0,-31 0,-29 0,60 0,-90 0,119 0,-29 0,30 0,0 0,-31 0,1 0,-31 0,1 0,-120 0,59 0,30 0,-60 0,1 0,30 0,-31 0,0-30,0 30,61 0,-90 0,89 0,0 0,1 0,29 0,-89 0,60 0,-31 0,30 0,-90 0,121 0,-30 0,30 0,29 0,-29 0,-1 0,1 0,-31 0,-29 0,-91 0,60 0,61 0,-61 0,31 0,-1 0,31-30,-1 30,30 0,-89 0,120 0,30 0,-30 0,-31 0,31 0,-1 0,-29 0,29 0,-89 0,90 0,0 0,0 0,-1 0,31 0,-30 0,-1 0,1 0,-1 0,-59 0,60 0,0 0,30 0,-31 0,61 0,-30 30,0-30,-1 0,-29 30,0 0,29 0,1-30,0 0,0 30,30-30,0 0,30 30,-30-30,0 0,30 31,-30-31,30 30,0 30,0-30,0 0,0 0,-30-30,30 60,0-30,0 0,-30 0,30 0,-30-30,30 30,0 0,-30 0,30 0,-61 30,31 1,0-61,30 30,-30-30,30 30,0 0,-30-30,30 30,0 0,0 0,0 0,0 0,0 31,0-31,0 30,0-30,0 0,0 0,30 0,0 31,0-31,0 30,-30-30,30-30,-30 30,0 0,31-30,-1 30</inkml:trace>
  <inkml:trace contextRef="#ctx0" brushRef="#br0" timeOffset="11267.6082">14215 5734,'30'60,"30"61,0-61,-29 0,29-30,-60 0,60 30,-30-30,0 1,0-1,0-30,90 60,-60-60,1 30,29-30,-30 0,31 0,-31 0,30 30,-30-30,-29 0,-1 0,0 0,0 0,0 0</inkml:trace>
  <inkml:trace contextRef="#ctx0" brushRef="#br0" timeOffset="17305.6177">6721 7539,'61'30,"-1"-30,-30 30,30 30,0-60,-30 30,0 0,60-30,-60 30,30 0,1-30,-31 30,60-30,-30 30,1 0,-1-30,0 0,-30 30,31-30,-1 31,-30-31,30 0,-30 0,0 0,0 0,0 0,30 0,-30 0,30 0,1-31,-31 1,30 30,-30 0,30 0,-30-30,1 30,-1-30,0 30,0-30,0 30,0-30,0 30,1-60,-1 60,-30-30,30 30,-30-30,30 30,-30-30,30 30,0 0,-30-30,30 0,0 0,0 30,-30-30,30 30,-30-30</inkml:trace>
  <inkml:trace contextRef="#ctx0" brushRef="#br0" timeOffset="25121.4009">7955 7539,'0'0,"30"30,0-30,0 30,0 0,60 30,1 0,-31 0,0-60,0 30,1 0,-31 0,60 1,1-1,-1-30,60 0,-60 0,-30 0,1 0,-1 0,0 0,0 0,1 0,29 0,-30 0,61 0,-31 0,-30-30,-30 30,30-31,-30 31</inkml:trace>
  <inkml:trace contextRef="#ctx0" brushRef="#br0" timeOffset="31843.743">2508 10817,'0'0,"90"0,-30-30,61-30,29 30,31 0,89-30,1 60,61-30,-32 30,333 0,-333 0,31 30,1 0,28-30,2 30,-31 30,-31-60,-59 0,121 0,-152 0,-60 0,1 0,-30 0,-31-30,-30 0,-30 30,31-30,-31 30,0-30,0 30,0-30,0 30,0-30,30 0,-30 0,0 30,-30-31,30 1,30-30,-30 0,31 0,-61-1,60-29,-30 60,30-30,-60 0,30 30</inkml:trace>
  <inkml:trace contextRef="#ctx0" brushRef="#br0" timeOffset="34621.4926">7022 7389,'60'0,"0"0,-30 0,61 0,-31 0,0-30,30 30,-29 0,-1-31,-30 31,0 0,30 0,-29 0,-1 0,30 0,0 0,-30 0,30 0,0 0,-30 0,0 31,0-31,30 0,-29 0,29 0,-30 0,30 0,-30 0,0 0,1 0,-1 0,0 0,0 0,0 0,0 0,0 0,1 0,-1 0,0 0,-30 30,30-30,0 0,0 0,0 0,0 0,0 0,0 0,0 0,0 0,0 0,0 0,0 0,0 0,1 0,-1 0,0 30,0-30,0 0</inkml:trace>
  <inkml:trace contextRef="#ctx0" brushRef="#br0" timeOffset="48779.3953">10393 7298,'30'0,"0"30,0 1,0-1,30 30,-29-60,-1 30,0-30,0 30,30 30,0-60,0 60,-30-60,60 30,-90 0,30-30,0 0,-30 30,61-30,-31 30,0-30,0 0,0 0,0 0,0 0,-30 30,61-30,-31 0,0 0,0 0,0 0,0 0,1 0,29 0,-30 0,0 0,0 0,0 0,0 0,0 0,0 0,0 0,0 0,0 0,0 0,0 0,0 0,31 0,-1 0,-30 0,30 0,31-30,-61 30,0 0,0 0,0 0,0-30,61 0,-61 30,0-30,30 30,-60-30,30 30,0 0,-30-30,30 30,0-30,0 30,-30-30,0 0,30 30,0-30,0 30,0-30,0 30,1-30,-1 30,-30-30,30 30,-30-30,-60 30,29 0,1 0,0 0,0 0,0 0,0 0,0 0,30 30,-30-30,0 0,0 0,30 30,-30-30,0 0,0 0,0 0,0 0,0 0,-1 0,1 0,0 0,0 0,0 0,-30 0,30 0,-1 0,1 0,0 0,0 0,0 0,0 0,0 0,0 0,-1 0,1 0,0 0,0 0,0 0,0 0,30 30,-30-30,0 0,0 0,0 0,0 0,0 0,0 0,0 0,0 0,0 0,-1 30,1-30,0 0,0 0,0 30,0-30,0 0,-1 0,1 0,0 0,0 0,0 0,0 0,0 0,0 0,-1 0,1 0,0 0,0 0,0 0,0 0,0 0,0 0,0 0,0 0,0 0,0 0,0 0,-30-30,30 30,-1 0,1 0,0 0,0 0,0 0,0 0,0 0,0 0,-1 0,1 0,0 0,0 0,0 0,0 0,0 0,0 0,-1 0,1 0,30-30,30 30,1 0,29-30,0 30,-30 0,61 0,-31 0,0 0,-30 0,0 0,0 0,-30-30,31 30,-1 0,0 0,0 0,0 0,0 0,0 0,0 0,0 0,0 0,0 0,0 0,0 0,0 0,0 30,0-30,1 0,-1 0,0 0,0 0,0 0,0 0,0 0,0 0,-30 30,31-30,-1 0,0 0,0 0,0 0,-30-30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1:27.61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19964 9003,'0'0,"30"0,60 0,1 30,-1-30,30 0,0 0,61-30,-61 0,1-1,-31 1,0 0,1 30,-61-60,30 30,30-30,-60 60,0-30,30 0,-60 0,30 30,30-30,-60 0,0 0,31 30,-31-30,0 0,30 0,-30 0,0-31,0-59,0 90,0-30,0 0,0 29,0 1,0 0,-30-60,-1 30,-59-61,30 31,30 30,-30 0,-30 0,30 0,-31 0,-29 0,60-1,-31 61,-89-60,89 30,1 30,30 0,30 0,-30 0,30 0,0 0,0 0,-30 0,29 0,1 30,-30 0,30 0,-30 31,60-1,-61-30,31 0,30 30,-30-30,30 0,0 0</inkml:trace>
  <inkml:trace contextRef="#ctx0" brushRef="#br0" timeOffset="9968.4949">6240 11650,'30'0,"30"30,-29 0,59-30,-30 0,0 30,0-30,-30 0,30 0,-30 0,0 0,31 0,-31 0,0 0,0 0,0 0,0 0,0 0,0 0,1 0,-1 0,0 0,0 0,0 0,30 0,-30-30,31 0,-31 30,0 0,-30-30,60 30,-30 0,-30-30,30 30,0 0,0 0,-60-60</inkml:trace>
  <inkml:trace contextRef="#ctx0" brushRef="#br0" timeOffset="11900.2795">10092 11680</inkml:trace>
  <inkml:trace contextRef="#ctx0" brushRef="#br0" timeOffset="13001.9367">8347 11560,'60'0,"0"30,-30-30,30 0,61 30,-31 0,60-30,-89 30,29-30,-30 0,0 0,31 0,-31 0,0 0,31 0,29 0,-30 0,-30 0,0 0,30 0,-29 0,-1 0,0 0,-30 0,0 0,1 0,-1 0,0 0,0 0,0 0,30 0,1 0,29 0,-30 0,0 0,-30 0,30-30,-30 30,0 0,0 0,0 0,0 0,1 0,29 0,-30 0</inkml:trace>
  <inkml:trace contextRef="#ctx0" brushRef="#br0" timeOffset="18846.2749">2538 12853,'31'0,"29"30,-30 0,60 0,30 1,-90-31,30 30,0 0,1-30,-31 0,0 0,0 0,0 0,0 0,1 30,29-30,-30 0,0 0,0 0,0 0,31 0,-31 0,0 0,0 0,0 0,-30-30,30 0,0 0,-30-1,30 1,-30 0,30-30,-30 30,0-30,0 0,30-1,-30 1,0 30,0-30,0 30,0-31,0 31,0 0,0-30,-60 0,60 30,0 0,-60 0,60 0,-30-30,0 30,0 0,0-30,0 60,30-30,-31 30,1-30,0 30,-30-31,0 1,30 30,-61-30,31 30,-31 0,31 0,30 0,-30 0,0 0,0 0,0 0,-30 0,60 0,-1 0,1 0,0 0,0 0,0 0,0 0,0 30,0-30,-1 30,31 1,-30-31,0 60,0-30,0 0,30 30,-30 30,0-30,30-30,0 0,-30 30,30-30,0 0,0 0,0 1,0 59,0-60,30 60,0-60,-30 1,60 59,-30-60,0 0,0 30,61 0,-61-29,30 29,31-30,-61 30,30-60,0 30,-30 30,0-60,0 0,0 0,-30 30,30-30,0 0,0 0,0 0,0 0,0 0,1 0</inkml:trace>
  <inkml:trace contextRef="#ctx0" brushRef="#br0" timeOffset="25002.4194">16292 12883,'30'0,"0"30,1 0,29-30,0 0,30 31,120-31,-59 30,-30-30,89 0,-29 0,-31 0,0 0,31 0,-30 0,30 0,149-30,-210-1,61 1,-60 0,-1 0,31-30,-61 0,-30 30,60 0,-30-31,-29 31,-1 0,-60 0,30 30,0 0,-30-30,30 0,0 0,-30 0,0-1,0 1,0-30,0 0,0 30,0 0,0-60,-60 60,0-60,0 0,-31 29,31 1,30 0,-60 60,30-60,0 30,0 30,-31-60,1 60,0-31,-1 31,31 0,0 0,-31 0,31 0,-30 0,-90 0,90 0,-31 0,31 0,-31 0,-29 0,29 0,-29 0,-30 0,29 31,-60-1,91-30,29 30,1-30,30 0,30 0,0 30,0-30,0 0,-30 30,60 0,-30-30,0 0,-1 30,1-30,0 0</inkml:trace>
  <inkml:trace contextRef="#ctx0" brushRef="#br0" timeOffset="27141.867">11807 11650,'91'0,"59"-90,31 29,-60-29,59 30,-30 0,1-1,-31 31,-90 0,0 0,31 30,-61-30,30 30,-30-30,30 30,0 0,0-30,0 30,0-30,1 30,-1 0,-30-30,60 0,-90 30,-30 0,-31 0</inkml:trace>
  <inkml:trace contextRef="#ctx0" brushRef="#br0" timeOffset="28175.8618">12048 11289,'-60'30,"30"0,0 30,0-60,0 60,0-30,30 31,-61-61,61 30,0 0,-30 0,30 0,-30-30,0 30,30 0,-30-30,30 30,0 0,-30-30,30 31,0-1,0 0,30-30,0 0,0 0,0 30,0-30,0 0,31 0,59 0,-29 0,-1-30,91 30,-91 0,-30 0,30 0,0 0,0 0,-29 0,-1-30,-30 30,60 0,-59 0,-1 0,0 0,0-30,0 30,0 0,-60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2:07.19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15790 4842,'0'0,"30"0,30 0,0 0,-30 0,0 0,31 0,-1 0,0-30,30 30,-30 0,30 0,91 0,-61 0,1 0,60 0,29 0,-60 0,1 0,60 0,-30 0,89 0,-150 0,-29 0,-31 0,0 0,-30 0,30 0,-29 0,-1 0,0 0,0 0,0 0,0 0,0 0,0 0,31 0,-31 0,0 0,0 0</inkml:trace>
  <inkml:trace contextRef="#ctx0" brushRef="#br0" timeOffset="993.9946">9680 6677,'30'0,"30"0,1 0,-1 0,60 30,1 0,60 0,29 0,0-30,182 30,-151-30,89 0,-58 0,59 0,-61 0,1 0,30 0,-120 0,180 0,-181 30,-59-30,-61 0,0 0,1 0,-31 0,-30 30</inkml:trace>
  <inkml:trace contextRef="#ctx0" brushRef="#br0" timeOffset="5698.3315">3270 10136,'30'0,"30"0,31 0,-31 0,30 0,31 0,-1 30,60 0,31-30,120 60,-90-60,-1 0,32 30,59-30,-31 0,62 0,-31 0,0 0,-30 30,150-30,-271 0,92 0,-122 0,61 0,-61 0,31 0,-91 0,0-30,61 0,-61 0,1 30,-31-30,0 0,-30 30,30-60,-30 30,30-30,-30 0,0 0,0 0,-30-1,0 1,30 0,1-30,-31 29,0 1,0-30,0-30,-31 29,31 31,-60 0,0-61,-30 61,0 30,-30-60,-1 0,-240 0,90 0,-60 60,30-61,-30 31,-30 0,30 30,0 0,0-30,-91 29,212 1,-1 0,0 30,61-30,-1 30,61 0,-30 0,30 0,-31 0,-29 0,29 0,31 0,-1 0,1 30,0-30,0 30,-60 31,29-31,-120 0,90 0,61 0,0 30,0-30,0 0,60 0,-30 1,-1-1,61 0,-30 60,30-30,0 0,0 30,0 30,0-29,60-1,-29 0,-1 61,60 29,-60-89,30-1,0 0,-30-29,0-31,-30 0,60 30,-60-30,60 30,-29-30,-1 0,0-30,30 30,-30 0,31 0,-31-30,30 30,0 0,-30 0,61-30,-31 0,30 0,0 30,60-30,1 30,0-30,59 0,-119 0,-31 0,0 0,-30 0,0 0</inkml:trace>
  <inkml:trace contextRef="#ctx0" brushRef="#br0" timeOffset="33156.176">17927 7068,'30'0,"60"-30,0 30,90-30,-29 0,60 30,90-30,-31 30,61 0,-29 0,58 0,-28 0,149 0,-210 30,-30-30,30 30,-121-30,0 0,31 0,-60 0,-1 0,61 0,-121 0,0 0,0 0,0 0,-30 0,30 0,0 0,1 0,29 0,-30 0,1 0,29 0,-30 0,0 0,1 0,-31 0,30-30,-1 30,-29 0,1 0,-1 0</inkml:trace>
  <inkml:trace contextRef="#ctx0" brushRef="#br0" timeOffset="34048.1952">9350 9354,'30'30,"90"-30,60 0,61 0,30 0,240-30,-179 0,-61 0,29 0,-59 0,0 30,-30-31,-31 31,-30 0,1-30,-121 30,0 0,0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2:45.20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11266 6055,'30'0,"0"0,30 0,0 0,30 0,30 30,1 1,-1-1,61 0,-60-30,-1 30,31 0,-31-30,0 30,181-30,-180 0,-1 0,0 0,-30 0,31 0,-31 0,0 0,31 0,90 0,-121 0,31 0,-31 0,60 0,30 0,1 0,0 0,-31 0,-30 0,121 0,-90 0,-61 0,0 0,1 0,-31-30,30 30,-29 0,29-30,30 30,-90-30,60 30,-60 0,30 0,-29 0,-1-30,0 30,0 0,0 0,-30-30,30 30,0 0,0 0,1-31,-1 1</inkml:trace>
  <inkml:trace contextRef="#ctx0" brushRef="#br0" timeOffset="877.077">19421 6356,'0'0,"60"0,31 30,-1-30,0 0,1 0,-1 0,31 0,-31 0,60 0,-30 0,1 0,-1 0,31 0,29 0,-30 0,31 0,-61-30,122 0,-62 30,-59-30,-31 0,30 30,-30 0,0 0,1 0,-1-30,91 30,-61 0,-30 0,-30-30,30 30,-59-30,29 30,-30 0,0 0,0 0,0-30,-30 0,30 30</inkml:trace>
  <inkml:trace contextRef="#ctx0" brushRef="#br0" timeOffset="2584.4811">10483 7198,'31'0,"29"30,30 1,90 29,-59-60,89 30,1 0,29 0,31 0,31 0,-31-30,-31 0,212 30,-182-30,-29 0,0 0,0 0,-60 0,-61 0,0 0,-30 0,31 0,-91 0,30 0,-30 0,0 0,0 0,0-30,31 30,89 0,0 0,-30-30,1 0,-31 0,1 30,-1-30,-30 30,-30 0,-30-60,0 30,0-31,0 31,0 0,0-30,0 0,0-1,0 31,0 0,0 0,0 0,0 0,-30 30,30-30,0 0,0 0,0 0,0-1,0 1,0 0,-30 30</inkml:trace>
  <inkml:trace contextRef="#ctx0" brushRef="#br0" timeOffset="3414.4839">16081 6656,'-60'0,"30"31,-61 29,61-30,-30 30,0 0,-1 0,31 1,-60 29,60-60,0 0,-1 0,31 0,-30 1,30-1,-30 0,0-30,30 30,0 0,-30-30,30 30,0 0,0 0,0-60,30-30</inkml:trace>
  <inkml:trace contextRef="#ctx0" brushRef="#br0" timeOffset="3996.4812">16051 6897,'0'30,"-30"31,0-31,-1 30,-29 0,30-60,-30 60,60-30,-60 1,60-1,-31 0,1-30,0 60,0-30,0 30,0-30,30 0,-30 1,30-1,-30-30</inkml:trace>
  <inkml:trace contextRef="#ctx0" brushRef="#br0" timeOffset="7682.5018">15478 6897,'0'0,"0"30,61 0,-1 1,0 29,-30-30,31 30,-61 0,60-30,-30 31,0-31,0 0,0 30,0 0,-30-30,31-30,-31 30,30-30,-30-30</inkml:trace>
  <inkml:trace contextRef="#ctx0" brushRef="#br0" timeOffset="8320.4597">15719 6566,'31'30,"-1"0,0 31,60-31,-60 30,61 30,-61-60,30 61,0-31,-29-30,-1 30,0-60,0 30,30 30,-30-29,-30-1,30-30</inkml:trace>
  <inkml:trace contextRef="#ctx0" brushRef="#br0" timeOffset="21022.7877">10333 7409,'0'0,"30"0,-30 30,90-30,-29 30,29 0,0 0,0-30,0 0,61 31,-61-31,31 30,-31 0,120 0,-150-30,0 30,1-30,-1 0,0 0,0 30,1-30,-1 30,91 0,-61-30,0 0,1 30,-1-30,0 0,0 0,30 30,-29-30,89 0,-89 0,-1 0,0 0,-30 0,0 0,0 0,1 0,-1 0,0 0,31 0,-1 0,-30 0,0 0,31-30,-1 30,1 0,-1 0,0 0,30-30,-30 30,-30-30,31 30,29-30,-29 30,-31 0,30 0,0 0,30 0,-60 0,1 0,-1 0,0-30,0 30,31 0,-31 0,0-30,-30 30,1 0,-1 0,-30-30,0 0,30 30,0-30,-30-1,0 1,0 0,0 0,0 0,-30 30</inkml:trace>
  <inkml:trace contextRef="#ctx0" brushRef="#br0" timeOffset="23482.4233">15840 7409,'-30'0,"0"0,-31 30,1 0,30-30,-30 30,-31-30,1 30,60 1,0-31,-30 0,30 0,-30 30,30-30,-30 0,30 0,0 0,-1 0,1 0,30 30,-30-30,0 0,0 0,0 0,0 0,-31 0,31 0,0 0,0 0,0 0,0 0,0 0,0 0,-30 0,30 0,0 0,-30 0,30 0,-31 0,31 0,0-30,0 30,0 0,0 0,0 0,0 0,-1 0,1 0,-30 0,30 0,0 0,0 0,0 0,-1 0,1 0,0 0,0 0,0 0,0 0,-30 0,29 0,-29 0,30 0,0 0,0 0,0 0,0 0,0 0,0 0,0 0,0 0,0 0,-30 0,29 30,1-30,-30 0,30 0,-30 0,30 0,-31 0,31 0,0 0,0 0,-30 0,0 0,30 0,0 0,0 0,0 0,0 0,0 0,0 0,-1 0,-29 0,30 0,0 0,-30 0,30 0,-31 0,31 0,-30 0,30 0,0 0,0 0,-1 0,1 0,-30 0,30 0,0 0,0 0,0 0,30-30,-31 30,1 0,0 0,0 0,0-30,0 30,0 0,0 0,0 0,-30 0,30 0,-30 0,30 0,0 0,-1 0,1 0,0 0,0 0,0 0,0 0,-30 0,29 0,1 0,0-31,0 31,0 0,0-30,0 30,0 0,0-30,0 30,0 0,0 0,30-30,-30 30,0-30,0 30,-1 0,31-30,0 0,-30 30,0-30</inkml:trace>
  <inkml:trace contextRef="#ctx0" brushRef="#br0" timeOffset="26400.7049">10574 7228,'-30'0,"-31"0,31-30,0 30,0 0,-30-30,0 30,29 0,1 0,0 0,0 0,0 0,0 0,0 0,0 30,30 0,0 1,0-1,0 0,0 0,30 0,0-30,0 0,-30 30,30-30,0 30,0-30,0 0,1 0,29 0,-30-30,0 30,0 0,-30-30,30 30,0-30,-30 0,31 30,-1 0,-30-30,0 0,0-1,0 1,-30 0,30 0,-31 30,1-30,0 0,0 30,0-30,0 30,0 0,0 0,-1 0,1 0,0 0,0 0,0 0,30 30,-30-30,30 30,-30-30,30 30,0 0,0 30,0-29,0-1,30 0,0-30,-30 30,30-30,-30 30,30-30,0 30,0 0,1-30,-1 0,-30-30,0 0,0 0,-30 30,30-30,0 0,0 0,0-1,0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3:30.66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14636 5955,'60'0,"31"0,-31 0,0 0,0 30,0 0,30-30,-30 30,0-30,31 0,59 0,-59 0,29 0,-29 0,29 0,0 0,-30 0,31 0,-61 0,30 0,1 0,-31 0,-30 0,30 0,1-30,29 0,-30 30,60-60,-30 30,31 0,-61 30,0-30,-30 0,0 0,0 30,1-30,-31 0,30 30,0-60,0-1,0 1,-30 30,30 0,-30-30,0-31,0 31,0 0,-60-30,30-1,0 31,-31 0,1 30,30-30,-30 30,0-30,-1 30,-89-90,60 90,0-31,30 1,-31 30,61 0,0 0,0 30,0-30,0 0,0 0,-1 30,1 0,0-31,-30 31,0 0,-1 0,1 0,-60 0,60 0,-30 0,-30 0,-61 31,0 29,30-60,-29 30,30 0,-151 0,180-30,31 0,-1 30,31-30,30 0,0 0,0 0,30 30</inkml:trace>
  <inkml:trace contextRef="#ctx0" brushRef="#br0" timeOffset="4439.6807">8106 6165,'60'0,"0"0,30 0,1 0,-1 0,30 0,-30 0,31 0,-1 0,-30 0,31 0,90 0,-121 0,-30 0,0 0,0 0,0 0,0 0,31 0,-31 0,91 0,-61 0,31 0,-31 0,30 0,-30 0,-30 0,0 0,1 0,-1 0,30 0,-60 0,31 0,-31 0,0 0,30 0,-30 0,0 0,31 0,-1 0,-30 0,0 0,30 0,-30 0,30 0,0 0,30 0,31 0,120-30,-121 30,61 0,-61 0,0 0,1 0,-31 0,0 0,1 0,-31 0,31 0,-31 0,-1 0,1 0,1 0,-1 0,30 0,-30 0,-29 0,59 0,-60 0,30 0,1 0,-1 0,-30 0,30 0,30 0,-30 0,90 0,-59 0,-31 0,0 0,1 0,-31 0,30 0,0 0,-30 0,0 0,1 0,-1 0,0 0,0 0,0 0,0 0,0 0,0 0,0 0,30 0,-30 0,0 0,0 0,61 0,-61 0,0 0,0 0,30 0,-30 0,0 0,31 0,-31 0,0 0,30 0,1 0,-31 0,0 0,0 0,30 0,-30 0,0 0,30 0,-30 0,0 0,30 0,-30 0,0 0,31 0,-31 0,0 0,30 0,-30 0,0 0,1 0,-1 0,0 0,0 0,0 0,0 0,0 0,0 0,1 0,-1 0,0 0,0 0,0 0,0 0,0 0,0 0,0-30,0 30,0 0,0 0,0 0,0 0</inkml:trace>
  <inkml:trace contextRef="#ctx0" brushRef="#br0" timeOffset="6931.8809">16231 6015,'30'30,"0"0,0 0,0 30,30 1,-60-31,61 30,-61-30,30 30,0-60,-30 30,30-30,-30-30,30 30,-30-30,30 30,-30-30,30 0,-30 0,31 30,-31-30,0 0,0-1,30-29,-30 30,30 30,-30-30,30 30,0 0,0 0,0 0,0 30,0-30,0 0,-30 30,30-30,0-30,0-60,0 30,30 0,1-30,-31 90,-30-30</inkml:trace>
  <inkml:trace contextRef="#ctx0" brushRef="#br0" timeOffset="10703.9457">11596 8572,'0'0,"30"0,31 0,-1 0,60 0,-59 0,59 0,-30 0,61 0,-31 0,60 0,31 0,-60-30,149 0,-179-1,-31 31,0 0,1 0,-31 0,0-30,31 30,-31 0,30 0,-30 0,-30-30,0 30,0 0,0-30,0 30,0 0,0 0,1 0,29 0,-30-30,30 30,-30 0,31 0,-31 0,0 0,0 0</inkml:trace>
  <inkml:trace contextRef="#ctx0" brushRef="#br0" timeOffset="11619.8562">16953 8542,'90'0,"31"0,29 0,61 0,0 0,451 0,-422 0,31 0,-30 0,0 0,-31 0,-60 0,-29 0,60 0,-31 0,61 0,-61 0,181 0,-240 0,89 0,31 0,29 0,1 0,0 0,0 0,120 0,-241 0,1 0,-31 0,1 0,-31 0,0 0,-30 0,0 0,0 0,0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3:46.68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2287 8111,'0'-31,"121"31,90-30,59 0,61-30,61 60,-32 0,62 0,-31 0,-30 30,61 0,-182-30,-29 30,-91-30,-29 0,-1 0,-60 0</inkml:trace>
  <inkml:trace contextRef="#ctx0" brushRef="#br0" timeOffset="3265.8772">22181 9585,'0'0,"90"0,0 0,0 0,0-30,91-61,-91 61,31-30,-31-30,-29 29,59-29,-60 0,0-61,30 61,-60 0,30-120,-30 59,1 1,-31 29,0-29,0 60,-31-31,1 1,-30 30,-30 0,30 30,-30 0,30 30,-61-1,1 1,-91 0,0 30,-59 0,-62 0,182 0,59 0,31 0,30 30,30 31,0-31,0 0,0 30,0 0,0 30,0-30,0-30,0 0,0 0,0 0,0 0,30 30</inkml:trace>
  <inkml:trace contextRef="#ctx0" brushRef="#br0" timeOffset="9087.9365">12219 12321,'30'0,"0"0,30 0,31 0,-31 30,120-30,-30 0,1 0,-30 0,59 0,-59-30,-1 0,-30 0,30 0,61-30,-121 30,-30 0,0 30,31-60,-31 30,0-30,-30 30,0 0,0-30,0-1,0 31,0-30,-30 0,0-61,0 61,-31-30,1 30,-60-91,59 91,1 30,-60-30,0 30,0 0,-61 30,30-30,-30 30,-29 0,120 0,0 0,30 0,29 0,1 0,0 0,0 0,30 30,-30-30</inkml:trace>
  <inkml:trace contextRef="#ctx0" brushRef="#br0" timeOffset="12811.7003">19081 14337,'60'60,"0"-30,0-30,61 60,-31-30,60 0,91 0,-151-30,31 0,-1 0,1 0,-31 0,0 0,30 0,-60 0,121-30,-121 0,1 30,-1-30,0 30,0-30,-29 30,-1 0,30-30,0 0,-30 0,0-30,0 30,0-30,0 0,0-31,0 61,-30 0,0-60,0 30,0 30,0-61,0 1,-90 0,30-31,0 31,-30-30,-61-30,91 120,-30-30,-61-1,0 31,-29-30,0 0,-31 30,0-30,60 60,-89 0,150-31,0 31,-1 0,31 0,0 0,-1 31,1 29,0-30,-30 30,29 30,1-60,60 31,-60-31,60 0,-30 0,30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4:03.36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13794 3288,'0'0,"30"0,30 0,0 0,0 0,90 0,-90 0,31 0,-31 30,0-30,0 0,31 30,-1-30,1 0,29 0,0 0,60 0,1 0,0 30,-61-30,61 0,-61 0,-30 0,30 0,31 30,-61-30,1 0,-1 0,-29 0,-1 0,0 0,0 0,0 0,60 0,-60 0,-30 0,1 0,29 0,-30 0,0 0</inkml:trace>
  <inkml:trace contextRef="#ctx0" brushRef="#br0" timeOffset="1164.3459">8166 4943,'30'0,"0"0,90 90,30-60,-59-30,29 30,61-30,0 0,29 30,91-30,-30 0,210 0,-120 0,-29 0,-32 0,1 0,-29 0,-62 30,-60-30,-29 0,-31 0,61 0,-91 0,0 0,-30 0,0 0,31 0,-31 0,0 0</inkml:trace>
  <inkml:trace contextRef="#ctx0" brushRef="#br0" timeOffset="5074.4229">2026 8462,'30'0,"91"0,59 30,31-30,270 0,-179 0,28 0,32 0,-31-30,-61 30,1 0,61 0,-2 0,152 0,-181 0,60-30,-30 30,0-30,-30 30,60-30,-30 30,0-30,91 0,-212 30,-29-30,-91-1,0 1,-60 30,1-30,-31 0,0 0,0-60,30-1,-30 31,0 0,0 0,-30-30,-61-30,31 30,-30-31,-91-59,61 119,30-29,-91 0,-30-31,-90 31,-60-30,-90 59,-91 1,-541-60,631 90,61 0,30 0,30 0,60 0,60 0,0 30,61 0,-30 0,-91 0,90 0,31 30,-61-30,61 60,-1-30,1 0,29 0,-29 30,-61 0,121-30,0-30,30 61,-61-1,1-30,-1 60,1-30,29-30,-119 61,150-31,0-30,0 0,60 0,-30 0,-1-30,31 61,-30-31,30 30,0 60,0-29,30-31,-30 30,31 30,59-30,-60 0,30 31,0-61,60 90,1-59,-61-1,90-30,-59 31,59-1,1 0,-31-60,60 0,-59-30,29 0,-29 0,-31 0,61 0,-61 0,30 0,0 0,1 0,-1 0,121 0,-120-30,-31 30,0 0,-90-30,30 30</inkml:trace>
  <inkml:trace contextRef="#ctx0" brushRef="#br0" timeOffset="9948.8305">20444 6536,'0'0,"0"121,0 59,0-29,0 0,0 59,0 1,0-1,0-30,0 1,0 90,31-90,-31-61,0 0,0 0,0 30,0-29,0-31,0 31,0 59,0-59,0 29,0-60,0-30,0 30,0 0,0 1,30-1,-30 60,0-89,0-1,0 30,0-30,0 1,0-31,30 30,-30-30,0 30,0 30,0-30,0 0,30 0,-30 30,0-29,0-31,0 0,0 0,30 0,-30 0,0 0,30-30,0 0,30 0,30 0,0-30,181 0,-90 30,-30 0,59-30,-60 30,91 0,-60 0,-60-30,-1 30,-30 0,30 0,-90 0,30 0,-29 0,-1 0,0 0,0 0,0 0,0 0,0 0,0 0,1-30,29 30,-30 0,0 0,0 0,-30-30,30 0,0 30,31-31,-31 31,0-30,0 30,0 0,-30-30,30 0,0-30,0 30,-30 0,30-30,0 0,-30 0,0-30,30-1,0-89,-30-91,0 150,0-59,0 30,0 0,0-1,30 31,-30-1,0 1,0-181,0 181,30 0,-30 0,0-1,0-29,-30 29,30 1,0-1,0 1,-30-120,30 59,0 61,0 30,0-31,-30 31,30-30,0 29,0 1,0-60,0 89,0 1,0 30,0 0,0 0,0 0,-30 0,30 0,0 0,-30 0,0 30,30-30,-30 30,30-30,-30 30,30-30,-60 0,30 30,0 0,-30 0,-31 0,1 0,-1 0,-29 0,-31 30,-29-30,-181 0,180 0,1 0,59 0,31 30,0-30,0 30,30-30,29 0,-89 0,60 0,-1 30,31-30,-30 30,0-30,0 0,-1 30,31-30,-30 0,-30 0,0 30,0-30,30 30,-1-30,1 0,0 30,30-30,60 0</inkml:trace>
  <inkml:trace contextRef="#ctx0" brushRef="#br0" timeOffset="12222.8195">20595 8883,'30'-30,"60"30,-30-30,0 0,30 30,1-30,-1 30,1-30,-31 30,30 0,1 0,-1-30,-60 30,60 0,-60 0,30 0,-30 0,60 0,-59 0,-1 0,30 0,0 0,31 0,-61 0,30 0,-30 0,30 0,-30 0,1 0,-1 0,0 0,30 0,-30 0,0 0,0 0,0 0,0 0,0 0,0 0,30 30,-30-30,31 0,-1 0,-30 0,30 0,-30 0,31 0,-31 0,0 0,0 0,60 0,-60 0,1 0,29 0,-30 0,30 30,0-30,-30 0,-60 0,0 0,-30-60</inkml:trace>
  <inkml:trace contextRef="#ctx0" brushRef="#br0" timeOffset="13208.9872">21106 6386,'30'30,"0"30,-30 31,31-31,-1 0,-30 30,30 1,-30-1,30-30,0 30,-30-29,0 29,0-30,30 30,-30-29,0-31,0 0,30 30,-30 0,0-30,0 30,0 0,0 0,0 30,0-60,0 31,0-1,0-30,0 30,30 0,-30-29,0 29,0 0,0 0,0 0,0-30,0 1,0-1,0 0,0 0,0 0,0 0,0 0,0 0,0 0,0-60,0-30,0-30,61-91</inkml:trace>
  <inkml:trace contextRef="#ctx0" brushRef="#br0" timeOffset="14016.2706">22431 6296,'0'30,"0"30,0 30,30 31,-30-31,0 91,0-91,0 30,0-29,0-1,30 60,-30-29,0-31,30 30,-30-30,0 60,0-89,0 29,0-30,0 0,0 1,0-31,0 30,0 0,0 30,0-29,0-1,0 0,0 0,0-30,0 0,0 0</inkml:trace>
  <inkml:trace contextRef="#ctx0" brushRef="#br0" timeOffset="15452.9322">21347 9003,'0'0,"0"90,0 91,0-91,0-29,30 29,-30 30,0-29,0 29,0 0,30 30,-30-60,31 61,-31-91,0 0,0-30,0 31,0-1,0-30,0 30,0 30,0 31,30-61,-30-30,0 0,30 30,-30-30,0 0,0 0,0 0,30-30,0 30,-30 0,0 0,0 0,30-60,0-90,0 60,60-120</inkml:trace>
  <inkml:trace contextRef="#ctx0" brushRef="#br0" timeOffset="16142.8499">22821 8883,'0'0,"-30"60,0 90,30-59,-30 29,30 31,-30-31,0 61,0-61,0 0,30 30,0-30,0 1,0-31,0 1,0-31,0 30,0-60,0 30,0-30,0 1,0-1,0 0,0 0,-30-30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5:23.21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8828 5905,'60'0,"-30"0,61-30,-31 0,30 30,1 0,29 0,-30-30,60 30,-29 0,29-30,61 30,-91 0,0 0,1 0,29 0,-29 0,-1 0,1 0,-1 0,1 0,89 0,-90 0,1 0,-31-30,31 30,-31 0,0 0,-30 0,30 0,30-31,-59 31,29 0,-30 0,31 0,-1 0,-30 0,31-30,-31 30,30 0,-60 0,31 0,-31 0,30 0,0 0,-30 0,0 0,0 0,60 0,1 0,-31 0,0 0,0 0,-30 0,31 0,-31 0,0 0,0 0,0 0,0 0,0 0</inkml:trace>
  <inkml:trace contextRef="#ctx0" brushRef="#br0" timeOffset="3532.0224">9821 6807,'60'30,"0"-30,61 30,-31 1,30 29,31-30,-61-30,30 0,-29 30,29-30,1 30,120-30,-91 30,-30-30,0 30,-29-30,29 30,-29-30,29 0,-30 30,0-30,91 60,-121-60,30 0,-29 0,-1 0,30 0,-60 0,31 0,-31 0,0 0,30 0,-30 0,30 0,1 0,-1 0,0 0,30 0,0-30,-60 30,0 0,31 0,-31 0,0 0,0 0,30 0,31 0,-1 0,60 0,-60 0,0 0,-29 0,29 0,0 0,1-30,-1 30,-30-30,91 0,-61 30,1 0,-31-30,-60 0,30 30,0-30,0 30,0-30,0 0,0 30,-30-30,30 30,-30-30,30-1,0 31,-30-30,30 30,-30-60,60 0,-29 60,-31-60,0 30,30 0,-30-1,0 1,0 0,0-30,0 0,-30 30,30-31,-31 31,1 0,0 0,0 0,0 0,0 0,0 0,0 0,0 30,0 0,-30-30,30 30,0-30,-30 30,29 0,1 0,0 0,0 0,0 0,-30 0,30 0,-1 0,1 0,-60 0,30 0,30 0,-1 0,-29 0,30 0,0 0,-30 0,30 0,-1 0,1 0,-30 0,30 0,0 0,0 0,-30 0,30 0,0 0,-30 0,30 0,-30 0,29 0,-29-30,0 30,30 0,0 0,0 0,-31 0,31 0,0 0,-30 0,0 0,0-30,-30 30,-1 0,61 0,-30 0,0-30,-31 30,61 0,-30 0,0 0,-61 0,31 0,30-30,-31 0,1 30,30 0,0 0,30 0,0 0,-60-30,30 30,29 0,-29-30,30 30,0 0,-30 0,-1-30,31 30,-60 0,60 0,-30 0,30 0,0 0,-30 0,0 0,30 0,-31 0,1 0,0 0,30 0,-30 0,29 0,1 0,0 0,0 0,0 0,0 0,0 0,0 0,-1 0,1 0,-30 0,30 0,-30 0,30 0,-1 0,1 0,0 0,0 0,0 0,0 0,0 0,0 0,0 0,0 0,30 30,-30-30,0 30,0-30,0 30,0-30,30 30,-31-30,1 0,30 30,0 0,-30-30,30 30,-30 0,30 0,0 0,-30 0,0 0,30 0,-30 0,30 0,0 0,0 0,0 0,0 1,0 59,0-60,0 0,0 0,0 30,0-29,0 29,30 0,0 0,-30-30,30 0,0 31,-30-1,30-60,0 30,-30 0,31-30,-31 30,0 0,30-30,-30 30,30-30,0 0,0 0,-30 30,30-30,0 0,0 0,0 30,0-30,30 0,-30 30,30 0,-29-30,-1 0,0 0,0 0,0 0,0 0,0 0,0 0,1 0,-1 0,0 0,0 0,30 0,0 0,-29 0,29 0</inkml:trace>
  <inkml:trace contextRef="#ctx0" brushRef="#br0" timeOffset="5790.2306">10272 11800,'0'0,"60"0,121-30,-61 30,31-30,60 30,0 0,29 0,1-30,0 30,29 0,272 0,-210 0,-2 0,32 0,-62 0,61 0,1 0,-31 0,-31 0,2 0,179 0,-240 0,0 0,0 0,-31 0,-60 0,31 0,-30 0,29 0,91 0,-151 0,31 0,29 0,-29 0,-30 0,-31 0,0 0,-30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6:14.83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1765 5132,'61'0,"119"0,-59 0,60 0,-31 0,-30 0,0 0,31 0,-91 0,31 0,-31 0,30 0,-60 0,0 0,30 0,0 0,0 0,0 30,31-30,-31 0,121 0,-91 0,1 0,29 0,-30 0,1 0,-1 0,-60 0,30 0,0 0,-30 0,30 0,-30 0,0 0,31 0,-1 0,0 0,0 0,61 0,-61 0,0 0,30 0,-30 0,30 30,-29-30,-1 0,30 0,-29 0,29 0,0 0,-29 0,29 0,-30 0,31 0,-31 0,0 0,30 0,0 0,0 0,1 0,-1 0,0 0,31 0,-1 0,0 0,31 0,150 0,-151 0,1 0,-30 0,29 0,-60 0,0 0,0 0,31 0,30 0,-61 0,0 0,-30 0,30 0,0 0,31 0,-31 0,1 0,29 0,91 0,-91 0,31 0,-31 0,60 0,-89 0,29 0,-29 0,-1 0,60 0,-90 0,-30 0,30 0,-30 0,0 0,1 0,-1 0,0 0,-30-30,60 0,-60 0,30 0,-30 0,0 0,30 0,-30 0,31-60,-31 30,0 30,0-30,0 29,0-59,0 60,-31 0,31-30,-60 30,60 0,-60-1,60 1,-60 0,29 0,1 30,-60-30,60 0,-30 30,30-30,-90 0,60 0,30 30,-31 0,1 0,0 0,-31 0,61 0,-30 0,-30 0,30 0,0 30,-30-30,30 0,-1 0,1 0,0 0,30 0,-61 30,31-30,0 0,30 0,-31 0,1 0,-30 0,30 0,-1 0,1 0,-60 30,60-30,0 0,0 0,-31 0,31 0,0 0,30 0,-30 0,-31 0,31 0,0 0,0 0,30 0,-30-30,30 30,0 0,0 0,-61-30,61 30,0 0,-30 0,-1 0,31 0,-30 0,0 0,-31 0,-59 0,59-30,-59 30,60 0,0 0,-30 0,29 0,1 0,30 0,-1 0,-29-30,60 30,0 0,-30 0,30 0,0-30,0 30,0 0,0 0,-61 0,61 0,0 0,0 0,0 0,-30 0,30 0,-31 0,-29 0,-31 0,31 0,0 0,-1 0,1 0,0 0,30 0,30 0,-30 0,30 0,-31 0,1 0,30 0,-30 0,0 0,-1 0,1 0,0 0,0 0,-30 0,30 0,30 0,-30 0,-1 0,31 0,-30 0,0 0,-1 0,1 0,0 0,0 30,-31-30,31 0,-30 0,-1 0,31 0,0 0,-30 0,30 0,30 0,-30 0,0 0,29 0,1 0,-30 0,0 0,-1 0,1 0,0 0,0 0,0 0,-30 0,0 0,29 0,1 0,30 0,-60 0,29 0,1 0,30 0,0 0,-30 30,30-30,-1 0,1 0,-30 30,30-30,0 0,0 0,30 30,-61-30,31 30,0-30,0 0,30 30,-60-30,30 30,0-30,0 0,0 30,0-30,0 30,-30 0,30 1,0-1,30 0,-31-30,31 30,0 0,0 30,0-30,-30 0,30 0,0 1,0 29,0-30,0 30,0 0,0-30,0 0,0 0,0 0,0 0,30-30,-30 30,0 0,31 0,-1-30,-30 30,30-30,0 0,0 0,0 0,0 0,0 0,0 0,30 0,-30 0,0 0,0 0,0 0,0 0,1 0,-1 0,30 0,0 0,-60 30,60-30,-29 0,-1 30,0-30,0 0,0 0,0 0,0 0</inkml:trace>
  <inkml:trace contextRef="#ctx0" brushRef="#br0" timeOffset="2414.1585">11486 4561,'30'0,"31"30,-31 0,30 30,30 31,-29-31,-1 0,0 0,0 30,-30-30,0-60,0 30,0 0,0 0,0-60,0 0,0 0,0-60,1-30,29 0,30-31,1 1,-1 29,90-119,-150 180,30 30,-30-30,0 60</inkml:trace>
  <inkml:trace contextRef="#ctx0" brushRef="#br0" timeOffset="3453.6831">12990 4501,'0'60,"61"-30,-31 30,0 31,30-31,-30-30,0 30,1-30,-1 0,-30 0,30 0,0 0,0-30,-30 30,30 0,0-30,0 30,-30 0,31-30,29-90,0 0,-30 0,61 0,-31-31,60 31,-30-30,-30 29,61-59,-91 90,30 30,-30 0,0 0,-30 0,30 30</inkml:trace>
  <inkml:trace contextRef="#ctx0" brushRef="#br0" timeOffset="18158.1901">17776 1854,'30'-60,"30"30,60-90,-59 90,89-30,-59 29,-31 31,30 0,-60 0,0 0,60 61,0 29,-29-30,-1 0,-30 30,0 0,0 0,-30-29,0-1,0 0,0 90,0-59,-30-31,-30 0,-31 0,31-29,-60 29,30-30,0-30,-91 0,91 0,-1 0,1 0,60-30,0 30,60 0,0 0,30 0,-30 0,31 0,-31 0,30 0,30 0,-29 0,-1-30,0 30,0 0,0 0,30 0,0 0,1 0,29 0,-59 0,-1 0,-30 0,0-30,0 30,0 0,-30-31,30 31,-30-30,0 0,31 30</inkml:trace>
  <inkml:trace contextRef="#ctx0" brushRef="#br0" timeOffset="47741.7665">14345 4501,'30'0,"31"30,-31 0,0 30,60-30,-60 31,30-1,-30 0,0-30,-30 0,30-30,0 30,-30 0,30 0,-30 0,30-30,0 60,1-60,-31 30,30-30,-30 30,0 0,30 0,-30 0,30 0,0 1,-30-1,30-30,-30 30,0-60,0-31,0 31,0-30,30 30,-30-30,30 0,-30 30,0-30,61-60,-61 90,30 0,-30-31,30 31,0 30,-30-60,30 30,-30 0,30 0,0 0,-30 0,0-31,31 61,-31-30,30 0,-30 0,30-30,0 60,0-30,-30 0,30 30,-30-30,30 0</inkml:trace>
  <inkml:trace contextRef="#ctx0" brushRef="#br0" timeOffset="78945.5856">16090 4531,'0'30,"61"60,-31-60,30 91,0-31,-60-60,61 30,-31 0,-30 0,30 0,0-30,0 0,0-30,30-90,-30-60,30 60,30-60,-29 29,-31 31,30-30,30 29,-90 31,30 30,1 30,-31-60,30 60,-30-30,30-30,0 30,-30 0,30-30,0 30,-30 0,0-30,30 60,-30-31</inkml:trace>
  <inkml:trace contextRef="#ctx0" brushRef="#br0" timeOffset="137800.988">2036 6636,'31'0,"29"0,90 0,61 30,29 1,-29-1,60 0,30 0,120 0,-119 0,-62-30,31 0,0 0,29 0,-59 0,0 0,-60 0,180 0,-60 0,-30 0,29-30,-59 30,30 0,-30 0,0 0,-91 0,151-30,-180 30,-31 0,30 0,-30 0,0 0,1 0,-31 0,30 0,61 0,-61 30,91-30,-90 0,59 0,-30 0,30 0,91 0,-30 0,180 0,-90 0,-30 0,0 0,60 0,-30 0,-1 0,-59 0,-30 0,90 0,-180 0,-1 0,-30 0,0 0,31 0,-31 0,1 0,-1 0,-30 0,120 0,-120 0,31 0,-31 0,0 0,0 0,1 0,-1 0,30 0,31 0,-61 0,30 0,-29 30,-1-30,0 0,-30 0,30 0,0 0,30 0,-30 0,31 0,-1 0,0 0,31 0,-31 0,0 0,0 0,31 0,-61 0,0 0,-30 0,0 0,1 0,-1 0,0 0,-30-30</inkml:trace>
  <inkml:trace contextRef="#ctx0" brushRef="#br0" timeOffset="142497.5002">2939 7870,'61'0,"-1"0,0 0,60-30,0 30,151 0,0-31,-30 31,0 0,29 0,62 0,-62 0,1 0,61 0,149 0,-150 0,-90 0,29 0,31 0,-30 0,-30 0,0 0,-31 0,92 0,-122 0,-60 0,31 0,-31 0,-30 0,1 0,59 0,-59 0,59-30,-29 30,-31 0,30 0,0 0,1 0,-1 0,-29 0,29 0,60 0,-90 0,1 0,-1 0,1 0,29 0,-30 0,1 0,-1 0,31 0,-31 30,-30-30,30 0,0 31,0-31,1 0,-31 0,0 0,31 30,-1-30,-30 0,-30 0,30 0,0 0,30 0,1 0,-1 0,0 0,61 0,-61 0,1 0,-1 0,1 0,29 0,30-30,-30 30,61-31,60 31,-121-30,-30 30,0 0,1 0,-61 0,30 0,0-30,1 30,-31 0,30 0,-30 0,0 0,30 0,-29 0,-1 0,30 0,-30 0,30 0,1 0,-1 0,0 0,0 0,0 0,30 0,0 0,-60 0,1 0,29 0,-30 0,30 30,-30-30,0 0,31 0,-1 0,-30 0,0 0,0 0,0 0,0 0,0 0,0 0,-30-30,30 30,0 0,0-30,0 30</inkml:trace>
  <inkml:trace contextRef="#ctx0" brushRef="#br0" timeOffset="150795.3609">1916 9133,'90'30,"61"-30,60 30,59-30,92 30,-2-30,62 0,300 0,-361 0,0 30,-90-30,0 30,-60-30,0 30,-61-30,30 0,61 0,-90 0,29 30,-30-30,-29 0,60 0,-61 0,1 0,-1 0,91 0,-91 0,0 0,-30 0,61 0,0 0,-1 0,-30 0,61 0,90 30,-151-30,1 0,29 0,-29 30,-1-30,-30 0,0 0,-30 0,91 30,-31-30,-29 0,-1 0,30 0,-30 0,61 0,-31 0,1-30,-1 30,61-30,-91 0,31 30,-31-30,0 30,30 0,-29 0,-1 0,0 0,61 0,-61 0,-30 0,30 0,-30 0,0 0,-29 0,-1 0,30 0,30 0,-60 0,31 0,-1-30,30 30,-29-30,-1 30,30 0,1 0,29 0,-30 0,0 0,0 0,1 0,-31 0,0 0,31 0,-31 0,60 30,-60-30,0 0,0 0,0 0,1 0,-1 0,0 0,0 0,31 0,-31 0,-30 0,0 0,0 0,0 0,1 0,-1 0,0 0,0 0,0 0,0 0,30 0,-29 0,-1 0,0 0,0 0,90 0,30 0,1 0,29 0,31 0,150 30,-210-30,-61 0,0 0,-60 0,31 0,-31 0,0 0,30 0,-30 0,31 0,-31 0,60 0,0 0,0 0,60 0,-59 0,-31 0,30 0,1 0,-31 0,0 0,0 0,-30 0,30 0,30 0,-29 0,29 0,0 0,1 0,29 0,1 0,-1 0,91 0,-121 0,0 0,0 0,1 0,-1 0,31 0,-1 30,0-30,60 0,-89 0,-31 0,0 0,0 0,1 0,-1 0,0 0,31 0,-31 0,90 0,-59 0,-1 0,0 0,0 0,0 0,1 0,29 0,-29 0,89 0,-90 0,0 0,1 0,-1 0,0 0,-29 0,-1 0,0 0,30 0,-29 0,29 0,-30 0,1-30,-1 30,0 0,0-30,0 30,60-30,-30 0,-29-30,29 60,-30-30,31 0,-61 30,0-30,30 30,-30-30,0 30,0-30,0 0,0 30,-30-31,60 1,-30-30,-30 30,30-30,-30 30,30-31,-30 1,0 0,31 0,-31 0,30-61,-30 91,0-30,0 0,0 30,0-30,0 0,0 0,0 30,-61-121,1 91,60 30,-60-30,30 0,0 29,0 1,0 30,0-30,-30-30,-30 60,60-30,-31 0,1 30,-30-60,-31 30,31 30,0-31,-60 1,59 30,1-30,0 30,-1-30,1 30,30-30,-31 30,-29 0,-91-30,91 30,0 0,-1 0,1 0,29 0,31 0,-30 0,30 0,-30 0,-30 0,29 0,-29 0,-1 0,-59 0,29 30,-30-30,31 0,-60 0,-61 0,150 30,-29-30,30 0,30 0,-1 0,31 0,-31 30,31-30,-30 30,-1-30,31 0,-30 0,-1 30,1-30,-30 31,30-31,0 30,-61-30,121 0,-30 30,0-30,-1 30,31 0,-30-30,0 0,-30 30,-30 30,60-60,-31 0,31 30,-30 0,-1 1,1-31,30 30,-1 0,1 0,-30-30,29 30,31 0,0-30,0 0,0 30,0 0,0 0,0-30,30 31,-60-31,30 30,0-30,0 30,0-30,-61 60,61-60,0 0,0 30,-30-30,30 0,-1 0,1 0,30 30,-30-30,30 30,-30-30,30 30,-30-30,0 0,30 30,-30 0,0 30,0-30,30 0,0 0,-30 0,30 30,0-29,0 29,0-30,0 30,0-30,0 0,0 0,0 0,0 1,30-1,0 0,-30 30,0-30,30 30,0-60,-30 30,0 1,0-1,30 0,-30 30,0 0,0-30,0 0,0 0,30 0,0-30,0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19:17.64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14786 2025,'91'90,"-31"1,60 29,-29 30,-31-60,0-30,-30 0,30-30,-30 31,0-1,0-60,-30 30,30-30,91-120,-61 29,121-89,-61 30,1 30,-1-31,-30 61,0-31,-30 61,1 30,-31 0</inkml:trace>
  <inkml:trace contextRef="#ctx0" brushRef="#br0" timeOffset="11675.3254">10272 12432,'30'0,"121"0,-31 30,91 0,30 0,0 0,-1 0,272 0,-181 0,-61 0,1-30,0 30,0 31,-30-31,0-30,0 0,-31 30,151-30,-150 0,-60 0,59 0,-60 0,31 0,-31 0,31 0,-30 0,89 0,-120 0,-29 0,-1 0,1 0,-1 0,-60 0,0 0,0 0,0 0,1 0,-1 0</inkml:trace>
  <inkml:trace contextRef="#ctx0" brushRef="#br0" timeOffset="21612.0035">19240 7168,'-30'30,"-30"60,60-29,-30-1,0 0,30-30,0 30,0 1,-30-1,30 0,0-30,0 30,0-30,0 0,0 0,0 0,0 60,30-30,0-30,0 31,30 29,0-90,-30 60,0-60,1 30,-1 0,0-30,0 0,0 0,30 0,1 0,-61-30,30 0,30-60,30-31,-60 61,31-30,-31-30,0 90,-30 0,30-30,-30 30,0-30,0 30,0-61,0 31,-30 0,-30-30,-1 29,-29-29,30 0,0 60,-1 0,1 0,0 30,30-30,0 30,-1 0,1 0,0 0,0 0,-30 60,0-30,60 30,-30-30,0 30,0-30,30 0</inkml:trace>
  <inkml:trace contextRef="#ctx0" brushRef="#br0" timeOffset="40667.4263">11897 8522,'30'-30,"0"30,31 0,-31 0,120-30,-89-1,29 1,-30 0,0 0,30-30,-60 0,0 30,0-31,0-29,31 0,-31 30,0 30,-30-30,30 0,0 30,-30-30,0 30,30-31,-30-29,0 60,0-30,-30 60,30-30,0 0,-30-1,0-29,-30 0,30 30,-31 0,61 0,-30 30,-30 0,30 0,0-30,-30 30,0 0,30 0,0 0,-30 0,-1 0,1-30,0 30,30 0,-61 0,-29-30,90 30,0 0,-31 0,31 0,-30 0,30 0,0 30,-30 0,60 30,-60-30,30 0,0 30,0-30,0 31,0-1,30-30,-30 60,-1-30,31 1,0-1,0 0,0-30,31 60,-31-60,30 30,0-30,60 60,-60-60,30 30,-30-60,0 0,-30 31,30-31,0 30,0 0,0-30,0 0,31 30,-31-30</inkml:trace>
  <inkml:trace contextRef="#ctx0" brushRef="#br0" timeOffset="44711.5032">15478 8130,'30'30,"0"-30,1 0,29 0,-30 0,30 0,0 0,-29 0,29 0,0 0,0 0,1 0,-31-30,60 0,-30-30,30 30,-30-30,-30 60,61-60,-61 30,0 0,0 0,30 0,-30-30,0 60,-30-30,0 0,0 0,0-31,0 31,0-60,0 30,0 0,-60-1,60 31,-60 0,30-30,-30 30,-1 0,31 0,-90 0,30 0,30 0,30 30,-30 0,-1 0,1 0,30 0,-30 0,-61 0,61 0,-30 0,-31 60,31-30,0-30,0 60,30-30,-1-30,31 60,0-60,30 60,-30-30,30 1,0 29,0 0,0 0,0 30,0-29,60-1,-30 0,31 0,-31 0,60 0,-60 0,30-30,0 30,-30-30,30 31,0-31,-29 0,29 0,-60 0,60-30,-30 30,0-30,0 30,1-30,-1 0</inkml:trace>
  <inkml:trace contextRef="#ctx0" brushRef="#br0" timeOffset="47139.519">19782 6145,'61'0,"-1"0,0 0,0 0,30 0,60-30,-59 30,-1 0,0-60,-59 30,29 0,0 0,0 0,-30-31,31 1,-1 30,-30-30,0 0,0 0,0 0,0 0,-30-30,30-1,30-59,-60 90,0-31,0 61,0 0,0-30,0 30,0 0,0-30,-30-60,30 60,-30 0,0 0,0-1,-30-59,30 60,-30-1,30 1,-61-120,31 119,0 1,0-30,-31 0,31 59,0-29,-1 30,1-30,0 30,-60-30,30 30,30 0,0 30,-1 0,1 0,0-30,-31 30,31 0,-60 0,90 0,-31 0,31 0,-60 0,30 60,-30-30,30 0,0 0,-61 0,91 30,0-30,-30 30,-1-29,1 29,0 0,0 0,-1 31,1-31,0 0,0 60,30-59,0 59,0-30,0 61,30-31,0-30,0 30,0 31,0-31,30-30,0 31,30-61,-30 30,60 30,0-30,1 30,150 31,-151-61,61-30,-61 31,0-31,0 0,-30-30,1 0,-1-30,90 61,-89-61,29 30,31-30,-31 0,30 0,-30 0,0-30,-30-1,1 31,-31 0,0-30,0 30,0 0,0 0</inkml:trace>
  <inkml:trace contextRef="#ctx0" brushRef="#br0" timeOffset="53915.615">20745 5394,'91'90,"29"0,-30 30,60 0,1-29,-61-31,61 30,-61-30,1 1,29-1,-91-60,1 0,1 30,-31-60,0-30</inkml:trace>
  <inkml:trace contextRef="#ctx0" brushRef="#br0" timeOffset="54481.4597">21739 5213,'0'0,"-61"60,31 31,-60 29,-1 30,61-60,-60 0,60 31,-31-31,1 30,30 1,0-61,0 0,30 0,-30 1,30-1,0-30,-30 0,30 0</inkml:trace>
  <inkml:trace contextRef="#ctx0" brushRef="#br0" timeOffset="59231.5508">12649 7860,'61'30,"-1"60,-30-60,60 30,-60 0,31 1,-1-31,-30-30,-30 30,30 0,0-30,-30 30,30-30,-30 30</inkml:trace>
  <inkml:trace contextRef="#ctx0" brushRef="#br0" timeOffset="59813.4249">13131 7559,'0'0,"-60"30,30 1,-30-1,30 30,-31 0,-29-30,60 30,-30 0,-1 0,1 30,-60-30,60 31,-30-31,0 0,59 0,1-30,30 31,-60-61,60 60,-30-30,0-30,30 30</inkml:trace>
  <inkml:trace contextRef="#ctx0" brushRef="#br0" timeOffset="61987.1187">13582 7650,'30'0,"1"0,29 0,30 0,31 0,-31 0,-30 0,1 0,-31 0,30 0,-30 0,0 0,30 0,-30 0,0 0,0 0,0 0,-30-30</inkml:trace>
  <inkml:trace contextRef="#ctx0" brushRef="#br0" timeOffset="62592.8847">14275 7409,'30'30,"0"0,0 0,0 0,0 30,0-60,30 61,-60-31,30 0,31 0,-61 0,0 0,-61 60,-29-60,-30 60,30-30,0 0,60-30,-1 1,31-1,-30-30,30 30,0-90</inkml:trace>
  <inkml:trace contextRef="#ctx0" brushRef="#br0" timeOffset="64603.1045">13462 5724,'30'0,"0"0,0 0,30 0,1 0,-1 0,30 0,-29 0,-1 30,30-30,1 0,-1 0,0 0,0 0,-30 0,30 0,-60 0,31 0</inkml:trace>
  <inkml:trace contextRef="#ctx0" brushRef="#br0" timeOffset="65177.575">14335 5604,'60'60,"-30"-30,0 0,0 0,0-30,-30 30,30-30,-30 30,0 0,0 0,-60-30,30 61,-60-31,30 0,-30 0,30-30,-1 60,31-60,0 0,30 30,-30-30</inkml:trace>
  <inkml:trace contextRef="#ctx0" brushRef="#br0" timeOffset="69353.4096">17164 5484,'90'0,"0"0,61 0,-1 0,-29 0,29 0,61 0,-151 30,30-30,-60 0,0 0,0 0,0 0,31 0</inkml:trace>
  <inkml:trace contextRef="#ctx0" brushRef="#br0" timeOffset="69887.4215">18277 5303,'0'0,"30"0,0 0,-30 31,30-1,-30 0,30-30,-30 60,31-30,-31 30,0-30,0 30,0-30,0 60,0-60,0 0,0 0,0 0,-31-30,1 31,0-31,0 30,-60 30,30-60,30 0,0 0,0 30,0-30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0:37.14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27607 7629,'60'0,"0"0,1 0,59 61,-60-31,30-30,-30 0,0 30,1 0,29-30,0 0,1 30,150-30,-91 30,-29-30,-1 0,60 30,-59-30,-1 0,-29 0,-1 0,30 0,30 0,-60 0,-29 0,29 0,0 0,-29 0,-1-30,-30 0,30 0,1 0,-31 0,30-31,-30 31,30-30,-30 0,31 30,-31 0,0-30,0 30,0-30,30-30,-60 60,30-30,0-1,0-29,-30 0,0 29,0-59,0 30,0 30,0-1,-30 1,-30-60,30 30,-30 30,0 0,-31-60,1 59,30 1,-31 0,-59 30,-1-30,31 29,-1 1,-29 0,60 0,-121-30,151 60,-30 0,-1 0,1-30,30 30,-30 0,0 0,-31 0,-89 30,89-30,-60 30,61 0,29-30,-29 30,30-30,0 0,0 30,-1 0,31-30,30 0,30 31,0-1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0:46.99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7504 5213,'0'-30,"30"30,30 0,-30 0,30-30,1 30,-1 0,-30 0,0 0,0 0,0 0,0 0,30 0,-30 0,30 0,-30 0,31 0,-1-30,0 30,-30 0,0 0,0 0,1 0,-1 0,0 0,0 0,0 0,0 30,0-30,31 0,-31 0,30 30,-30-30,0 0,0 0,0 0,0 30,0-30,0 0,0 30,0-30,0 0,0 0,0 0,31 0,-1 30,-30-30,30 0,1 0,-31 30,30-30,-30 0,0 0,0 0,0 0,31 0,-31 0,0 0,30 0,0 0,-30 0,60-30,0 30,1-30,59 30,-89 0,29 0,0-30,-29 30,-1 0,0 0,0 0,0 0,30 0,-30 0,1 0,29 0,-30 0,61 0,-31 0,0 0,1 0,-1 0,60 0,-90 0,30 30,-29-30,-1 0,30 0,1 0,-1 30,-30-30,31 30,-31-30,-30 0,30 0,-30 0,30 0,-30 0,0 30,30-30,1 0,-31 0,0 0,30 0,-30 0,30 0,-29 0,59 0,-30 0,31 0,-31 0,0 0,30 0,-60 0,30 0,30 0,-30 0,1 0,-31 0,30 0,0 0,1 0,29 0,30-30,-29 30,-1 0,30 0,-60 0,0 0,0 0,-29-30,29 30,0-30,-30 30,0 0,0-30,1 0,-1 0,-30 0,0 0,30 30,-30-60,0 30,0-30,0 29,0 1,0 0,0-30,0 0,0 30,0-30,-30 29,30 1,-30 0,-1 0,1 0,0 0,-30 0,30-30,0 60,0-31,30 1,-31 30,1-30,-30 30,30-30,-60 0,60 30,-30-30,30 0,-30 30,0-30,29 30,-29-30,-30 0,30 30,-1 0,1 0,-30-30,-1 30,31 0,0 0,-30 0,30 0,0 0,30 0,-30 0,-1 0,-29 0,30 0,-1 0,1 0,-60 0,29 0,1 0,0 0,0 0,0 0,29 0,-29 0,0 30,-1-30,1 0,30 0,-1 30,-29-30,60 0,0 0,-30 0,30 0,-30 0,0 0,30 30,0-30,0 0,-31 0,31 0,0 0</inkml:trace>
  <inkml:trace contextRef="#ctx0" brushRef="#br0" timeOffset="2659.9877">12740 3499,'0'30,"60"0,-30 0,0 30,0-60,-30 30,30 0,-30 0,61-30,-61 30,30-30,-30 31,30-31,0 0,0 0,0 0,31 0,59-31,31 1,-31-60,30-30,31-31,-31 31,1-31,30 1,-61 0,0 60,30-61,-120 61,0 90,-30-30,31 30,-1 0</inkml:trace>
  <inkml:trace contextRef="#ctx0" brushRef="#br0" timeOffset="10222.4939">8617 6296,'61'0,"-31"0,0 0,0 30,60-30,-30 0,0 0,0 30,30-30,-29 0,59 30,-29-30,-31 0,30 0,121 30,-91-30,-30 0,31 0,-61 0,30 0,-30 0,-29 0,29 0,30 30,-30-30,1 0,29 0,-30 0,0 0,30 0,-30 0,-30 0,31 0,-31 0,30 0,-30 30,0-30,0 0,0 0,1 0,-1 0,0 0,0 0,0 0,0 0,30 0,-29 0,-1 0,0 0,0 0,0 0,30 0,-60-60,30 60,0-30,0 0,-30 0</inkml:trace>
  <inkml:trace contextRef="#ctx0" brushRef="#br0" timeOffset="11146.5954">12800 6446,'60'0,"0"0,-29 30,-1-30,60 30,-30-30,-30 0,1 0,29 0,30 0,-60 30,0-30,31 0,-1 0,60 0,-30 0,0 0,31 0,-31 0,-30 0,31 0,-61 0,30 0,61 0,-61 0,0 0,30 0,-30 0,0 0,-30 0,0 0,0 0,0 0,1 0,-1 0,30 0,-30 0,0 0,-30-30,60 30,-29 0</inkml:trace>
  <inkml:trace contextRef="#ctx0" brushRef="#br0" timeOffset="12627.9343">16532 6416,'30'0,"60"0,-60 30,30-30,31 30,-31 0,30 0,1-30,-31 0,30 30,-29-30,-1 0,-30 0,30 30,-30-30,30 0,-30 0,60 0,-30 0,1 0,-1 0,0 0,0 0,61 0,-31 0,1 0,-1 0,0 0,-30 0,30 0,1 0,-1 0,0 0,-29 0,-31-30,0 30,0 0,0-30,0 0,30 30,-29-30,-1 0,0 30,0-30,0 0,0 0,0 30,-30-30,30 0,0 30,-30-30,30 30,-30-60,30 30,-30 0,0 0,0-31,0 1,0 30,0 0,0-30,-30 0,30-61,-30 61,0 0,0 0,-60-31,30 1,-1 60,31-30,-30 0,0 30,30-60,-31 90,31-60,-60 0,30-1,30 31,-31 0,-29 0,0-30,30 30,-30 0,-1-31,1 31,-30 0,89 30,1-30,-60 30,60-30,-30 30,29 0,-59-30,0 30,-30-30,60 30,0 0,30 0,-31 0,1 0,30 0,-30 30,-31 30,1-30,0 30,-1-29,31 29,-30 0,30 0,30 0,-30-30,60 31,-60-1,60-30,-30 30,30-30,0 0,0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1:05.3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3592 3529,'30'0,"30"0,30 0,0 0,30 0,31 0,30 30,30-30,-1 30,151 0,-180 0,30 0,-31 0,91 0,-60 1,30-31,29 0,1 0,181 30,-182-30,-29 0,30 0,30 0,-61 0,31 0,31 0,-62 0,-60 0,122-30,-182 30,1 0,-31 0,0 0,0 0,0 0,31 0,-1 0,91-31,-60 31,-1 0,0 0,31-30,-31 30,1 0,60 0,-1-30,1 30,90 0,-90 0,-31 0,-60 0,-30 0,1 0,-61 0,0 0,0-30</inkml:trace>
  <inkml:trace contextRef="#ctx0" brushRef="#br0" timeOffset="11207.8">3140 5214,'0'0,"0"30,-30-30,0 0,-31 30,61 0,-30 0,0 0,0 0,-30 0,30-30,0 60,0-60,-30 60,30-30,-30 30,30 0,-1 0,1 1,-30-31,30 30,0 0,0 0,30-29,-61 29,61-30,-30 30,30-30,-30-30,30 60,-30-60,30 61,0-31,-30 60,30-60,0 0,0 30,0-30,0 0,0 0,0 30,0-30,30 0,0 30,30 1,-29-1,-1 0,0-30,30 30,-30 1,30-31,-60 0,31 0,-1-30,0 60,0-60,0 30,0 0,30-30,-60 30,30-30,30 30,0 31,0-31,1 30,59-30,61 60,-61-59,-29 29,59-60,0 30,-29-30,29 30,-29 0,-1-30,-29 30,89 0,-90 0,0-30,31 0,-31 0,0 30,31-30,-31 30,31-30,89 0,-90 30,61-30,-30 30,29-30,1 30,-31-30,0 0,61 0,-30 0,150 0,-121 0,-29-30,-61 30,1-30,-31 30,1-30,-1 30,0-30,0 0,-30 0,0 0,31 0,-31 0,-30 0,30-60,1-1,-1 31,0-91,0 31,1 60,29 0,-60-1,0 31,30 0,-30 0,0 30,0-30,0 30,0 0,-30-30,30 30,0-30,1 0,-1 30,0-30,30-1,-30 1,0 30,0 0,-30-30</inkml:trace>
  <inkml:trace contextRef="#ctx0" brushRef="#br0" timeOffset="12455.5645">11055 7108,'30'0,"0"0,0 30,31-30,-1 61,0-31,0-30,30 30,30 0,-29 0,29-30,1 0,29 30,31-30,-1 0,-29 30,29-30,31 30,-30-30,-1 30,31-30,-1 0,-29 0,180 0,-150 0,-61 0,31 0,-30 0,-1 0,-30 0,0 0,1-30,60 0,-91 30,-30 0,31 0,-31-30,30-30,60 30,-30-30,31 29,-31-29,91-30,-60 60,-61 0,-30 30,0-30,0-1,-30 31,0 0,1 0</inkml:trace>
  <inkml:trace contextRef="#ctx0" brushRef="#br0" timeOffset="16935.5802">12229 6627,'0'30,"0"0,0 30,0-30</inkml:trace>
  <inkml:trace contextRef="#ctx0" brushRef="#br0" timeOffset="17782.0245">12620 6537</inkml:trace>
  <inkml:trace contextRef="#ctx0" brushRef="#br0" timeOffset="18665.8111">13102 6447,'0'60,"0"-30,0 30,-30 0,30 0,0 0,0-30,0 0,0 0,0 0,0 1,-31-31,31 30</inkml:trace>
  <inkml:trace contextRef="#ctx0" brushRef="#br0" timeOffset="21227.8354">12951 5304,'0'0,"0"30,-30-30,30 30,-30 0,0-30,30 30,-30-30,30 30,-31-30,31 30,-30 0,0 0,30 0,0 0,0 0,-30 0,30 0,0 0,-30-30,30 30,0 1,0 29,0-30,-30 0,30 30,0-30,0 0,-30 1,30 29,0-30,0 0,0 30,0 0,0 1,0-31,30 30,-30-30,30-30,0 60,-30-30,30 0,0 0,0 0,1 0,-1-30,0 30,0 0,0-30,0 30,0-30,0 0,1 30,-1-30,30 30,-30-30,0 0,30 0,-30 0,0 0,0 30,0-30,0 0,30 30,-30-30,31 0,-31 0,0 31,0-31,0 0,0 0,0 0,1 0,-1 0,30 0,0 30,-30-30,31 0,-1 0,-30 0,30 0,-30 0,30 0,-30 0,30 0,-30 0,0 0,-30-30,61 30,-61-31,30 31,30-30,-30 0,30 0,-30 0,1-30,-1 30,30-30,-60 30,30 0,0-30,-30 30,0-30,0 0,0-1,0-29,0 30,0 0,0-1,-30 31,0-60,0 30,-30 0,29-1,1 31,-30 0,30 0,-30 0,-1 0,31 0,0-30,-90 30,60-60,0 60,0 0,0 0,29-30,-29 60,30-31,30 1,-60 0,30 0,0 30,-31 0,1-30,0 0,0 30,29 0,-29-30,-30 30,60-30,0 30,-30 0,30 0,0 0,0 0,0 0,-30 60,29-60,1 0,30 30,-30-30,0 30,0 0</inkml:trace>
  <inkml:trace contextRef="#ctx0" brushRef="#br0" timeOffset="22911.5518">14968 4672,'30'-30,"0"-1,-30-29,30 30,0 0,-30-30,0-30,0 30,0 0,30-30,-30 30,30-1,-30 1,0 0,0 0,0 30,0 60,-30 0,0 30,0 0,30 31,0-1,0 0,0 30,0-30,0-30,0 30,0-59,0 29,0 0,0 0,0 0,0 31,0-61,30 30,-30-30,0 0,-60-30,30 0,0 0,-1 0,1 0,0 0,0 0,-30 0,30 0,-31-30,1 30,60-30,-30 30,0-30,0 30,0 0,30-30,30 30,0 0,0 0,30 0,31 0,-31 0,91 60,-61-60,0 0,0 30,-30 0,0-30,0 0,1 0,-31 0,0 30,30-30,-30 0,0 0,1 0,29 30,-30-30</inkml:trace>
  <inkml:trace contextRef="#ctx0" brushRef="#br0" timeOffset="31310.0563">16171 4882,'60'61,"-30"29,30-60,-30 30,31 0,-1-60,-60 61,30-61,0 30,-30 0,30-30,0 0,31 0,-1-30,0-30,-30-1,61 1,-31-30,30 0,-60-1,60 31,-30 30,-30-30,-30 30,30 30</inkml:trace>
  <inkml:trace contextRef="#ctx0" brushRef="#br0" timeOffset="45421.8773">3832 10237,'30'0,"60"30,-29-30,29 0,0 0,1 30,-1-30,0 0,-29 0,59 0,-60 0,0 30,-30-30,30 0,-30 0,0 0,0 30,1-30</inkml:trace>
  <inkml:trace contextRef="#ctx0" brushRef="#br0" timeOffset="45963.855">6541 10507,'0'0,"30"0,60 0,0 30,31 0,-61-30,90 30,1-30,60 0,-91 0,0 0,31 0,-1 0,31 31,0-31,-31 0,30 0,-29 0,-91 0,0 0,-30 0,1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1:58.39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8577 9184,'30'30,"60"0,1 30,-1-30,-30 0,31 0,-1 0,-30-30,31 30,-1 0,60 30,121 0,-60-30,30 31,-1-31,-29 0,60 30,-91-30,1 30,29-30,1 31,90-31,-150 0,29-30,-30 30,31-30,-60 30,29-30,1 0,-31 0,121 0,-91 0,31 0,-31 0,1 0,30 0,-31 0,60 0,1 0,30-30,210 30,-150-30,61 30,-2-60,32 60,29-30,-60 30,31-31,-32 1,273 0,-333 0,-59 0,30 0,-60 0,-61-30,-60 30,31-31,-61 31,-30 0,0 0,1 0,-1 0,0 0,0-30,0 30,30-30,-30 0,1 30,-1-30,0 30,0-1,-30 1,30-30,0 30,-30 0,0 0,0 0,30 0</inkml:trace>
  <inkml:trace contextRef="#ctx0" brushRef="#br0" timeOffset="852.0364">18088 11559,'0'30,"150"0,30-30,121 0,-30 0,0 0,60 0,0-30,0-60,-30 60,121 0,-242 0,-30 30,-29 0,-31 0,-60 0,0 0,0 0</inkml:trace>
  <inkml:trace contextRef="#ctx0" brushRef="#br0" timeOffset="4632.5063">5056 11288,'30'0,"0"30,0-30,0 0,31 0,29 0,-30 0,91 0,-61 0,60 0,-30 0,31 0,60 0,-30 0,-1 0,91 30,-30-30,180 61,-90-31,0 0,-60-30,-1 30,-29-30,-30 0,0 0,-91 0,121 0,-121 0,1 0,-31 0,-30 0,31 0,-61 0,0 0,0 0,0 0,0 0,30 0,-30 0,30-30,30 0</inkml:trace>
  <inkml:trace contextRef="#ctx0" brushRef="#br0" timeOffset="5828.1422">13363 11198,'30'0,"30"0,60 0,0 0,1 0,-31 0,91 0,-31 0,-89 0,29 0,-30-30,-30 30,0 0,0 0,0 0,0 0,60 0,-60 0,1 0,-1 0,0 0,0 0,-30-30,60 30,-30 0,31 0,-31 0,0 0,0 0,-60 0</inkml:trace>
  <inkml:trace contextRef="#ctx0" brushRef="#br0" timeOffset="6464.2641">14326 11288,'0'30,"0"121,30-91,-30 30,0-29,30 29,0-30,0 30,0-29,0-31,0 30,30 0,-30-30,0-30,0 30,0-30,-30 30,31-30,-1 30,0-30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2:14.22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1324 6948,'30'0,"31"0,29 0,30 0,31 30,210 0,-151 0,31-30,-1 30,32 0,29-30,-30 30,-31 0,1 0,120 30,-90-60,-91 0,1 30,-30-30,-1 30,-29-30,-1 30,60-30,-29 0,90 31,-61-31,-60 0,31 0,-31 0,61 0,-60 0,-1 0,-30 0,91 0,-61 30,-30-30,31 0,29 30,1-30,-31 0,60 0,-89 0,-1 0,61 0,-91 0,0 0,30 0,1 0,29 0,-29 0,59 0,30 0,151 0,-60 0,-30 0,0 0,0 0,0-30,-31 30,-30 0,-29-30,-31-1,31 31,-61 0,-30 0,30 0,0 0,1 0,-1-30,1 30,29 0,61 0,0 0,-61 0,0 0,0 0,31 0,-1 0,1 0,59 0,1 0,150 0,-150 0,-30-30,29 30,1 0,0-30,-61 30,60 0,1-30,90 30,-90-30,-30 0,-31 30,30 0,-29 0,30-30,-31 30,-30 0,0 0,91 0,-120 0,-1 0,30 0,1 0,-1 0,31 0,-1 0,-30 0,91-30,-90 0,-61 30,30 0,0 0,0-30,-30 30,31-30,-1 30,31-30,59 0,-59 0,-31 30,1-30,-31 0,30 30,-30-30,0 0,-30 30,0 0,-30-31,30 31,0 0,-30-30,30 30</inkml:trace>
  <inkml:trace contextRef="#ctx0" brushRef="#br0" timeOffset="4057.962">12369 6496,'30'0,"0"0,0 0,0 0,0 0,0 0,0 0,1 0,-1 0,0 0,30 0,-30 0,30 31,1-31,-1 30,60 0,-89-30,29 0,-30 0,30 0,-30 0,0 0,30 0,-30 0,0 0,0 0,0 0,0 0</inkml:trace>
  <inkml:trace contextRef="#ctx0" brushRef="#br0" timeOffset="5051.9266">15378 6737,'30'0,"31"0,-1 0,30 0,-30 0,1 0,-1 0,30 0,60-30,-60 30,1 0,-1 0,-30 0,1 0,-31-30,30 30,0 0,31 0,-31 0,-30 0,0 0,30 0,-29 0,-1 0,0 0,0 0,0 0,0 0,30 0,-30 0,0 0,0 0,0 0,0 0,0 0,-30-30,30 30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</inkml:traceFormat>
        <inkml:channelProperties>
          <inkml:channelProperty channel="X" name="resolution" value="69.27536" units="1/cm"/>
          <inkml:channelProperty channel="Y" name="resolution" value="39.58763" units="1/cm"/>
        </inkml:channelProperties>
      </inkml:inkSource>
      <inkml:timestamp xml:id="ts0" timeString="2016-12-07T09:22:27.64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11416 4141,'0'30,"30"0,1 0,-31 30,30 0,-30-30,30 0,-30 0,0-60,30-30,-30 30,0 0,0-60,30 30,-30 30,0 0,30-31,-30 31,0 0</inkml:trace>
  <inkml:trace contextRef="#ctx0" brushRef="#br0" timeOffset="883.5221">11807 4201,'30'0,"-30"30,30-30,-30 30,0 0,0 0,30 0,-30 0,0 0,0 0,30-30,-30 30,0-90,0-30,0-30,0 60,0 0,31-1,-31 31,30 0,-30 0</inkml:trace>
  <inkml:trace contextRef="#ctx0" brushRef="#br0" timeOffset="1644.0419">12108 4351,'0'0,"0"30,0 30,30-30,-30 0,0 30,30-30,-30 1,31-1,-31 0,0 0,30 0,-30 0,0 0,30 0,0-60,-30 0,0 0,30 0,0-60,-30 59,0 1,30-30,0 30,-30 0,0 0,0 0,0 0,31 30,-31-30,0 0</inkml:trace>
  <inkml:trace contextRef="#ctx0" brushRef="#br0" timeOffset="2451.7709">12470 4381,'30'60,"-30"0,30-30,0 0,-30 0,0 1,0-1,30-30,0 0,0-30,0-1,-30 1,30 0,0 0,-30-30,0 30,30 0,0-60,0 60,-30 0,0 0</inkml:trace>
  <inkml:trace contextRef="#ctx0" brushRef="#br0" timeOffset="4367.7596">11115 8201,'30'-30,"30"30,1 0,29-30,0 30,61 0,-1 0,61-30,-1 30,-59 0,60 0,89 60,-149-60,-31 0,1 0,29 0,-59 0,29 0,-30 0,30 0,61 0,-91 0,31 0,-1 0,61 0,-61 0,30 0,31 30,-60-30,59 0,61 30,-121-30,-30 0,1 30,29-30,-60 30,31-30,-31 0,30 30,91-30,-121 0,0 0,-30 0,60 0,-60 0,0 0,1 0,29 31,-30-31,0 0,30 0,-30 0,1 0,29 0,0 0,30 0,1 0,-1 0,0 0,-30 30,-30-30,0 0</inkml:trace>
  <inkml:trace contextRef="#ctx0" brushRef="#br0" timeOffset="7999.8073">16322 3028,'30'0,"0"30,0 0,0-30,-30 30,30-30,-30 30,30-30,-30 30,30-30,0 0,0 0,0 0,30 0,1-60,-31 30,30-30,0-30,31 29,59-89,-29 29,-61 61,0 30,0-30,-30 60,0-30,0 0,0 30,0 0,0 0,-30-30</inkml:trace>
  <inkml:trace contextRef="#ctx0" brushRef="#br0" timeOffset="22443.4167">17886 4652,'31'30,"29"30,-30-30,0 30,0-30,-30 0,30 31,0-31,-30 0,31 0,-1-90,30-91,60 31,-30-61,0 31,-30 0,91-30,-91 89,1 31,-61-30,30 90,-30-30</inkml:trace>
  <inkml:trace contextRef="#ctx0" brushRef="#br0" timeOffset="29521.7228">20144 3870,'0'30,"60"60,-30 1,31-1,-1 30,-30-30,30 0,30 91,-30-61,-30-30,0 1,30-1,-30-30,31 31,-61-31,30-60,0 30,-30 0,0-90,0-61,30 31,0-30,0-1,0 31,31-31,-1 1,-30 30,30 0,31-90,-61 150,0-31,0 31,-30 0,30 30,-30-60,30 30,0 0,-30-30,30 60,-30-31,0 1,90-60,-90 60,60 0,-60 0,60-61,1 31,29-30,-30-60,91 30,60-91,-121 91,0-1,-30 61,0 30,-60 0,30 30</inkml:trace>
  <inkml:trace contextRef="#ctx0" brushRef="#br0" timeOffset="35685.7486">22702 4051,'30'0,"0"0,0 30,0 60,0-30,0-30,1 30,-1-30,0 0,-30 30,30-60,0 30,-30 0,30-30,-30 30,30-30,0 30,1-30,-1 0,-30 30,30-30,0 0,-30 31,30-31,0 0,0 0,0 0,0 0,30-31,0 1,-30-30,61-30,-61 0,60-30,0 0,-59-1,59 1,30-121,-59 151,-1-61,0 61,-30 30,30-30,-60 30,30 30,0 0,-30 0,0 0,30 30,-30-30,30 30,0 0,-30-31,0 1,30 30,-30-60,0 0,61 0,-31-1,0-29,-30 60,30 30,-30-30,0 0</inkml:trace>
  <inkml:trace contextRef="#ctx0" brushRef="#br0" timeOffset="39727.6887">24417 4291,'30'0,"0"0,0 30,0 0,31 30,-61 0,60-30,-30 30,0 1,0-31,0 30,1-30,-31 0,60 30,-30-60,-30 30,30-30,0 0,30-30,1-60,-1 0,30-31,30 1,91-150,-61 119,-29 31,-1-1,-29 1,29 30,-30-31,-30 31,0 30,-30 30,31-30,-61 30,30 0,-30 0</inkml:trace>
  <inkml:trace contextRef="#ctx0" brushRef="#br0" timeOffset="43701.3127">20355 7480,'0'0,"30"60,-30 0,30 0,30 30,-30 0,30 0,-30 0,30 1,-30-31,61 121,-61-121,0 0,0 0,0 0,0 1,0-31,0 30,-30-30,31 30,-1-30,-30 0,30 0,0 0,-30 0,0 30,30-30,0-30,-30 30,30 0,-30-60,91-60,-31 0,30-60,0-31,30 1,1-31,60-60,-31 31,121-121,-91 150,-90 61,1-31,29 61,-59 0,-31 30,30-30,0 59,-30-59,-30 60,30-1,-30 31,0 0</inkml:trace>
  <inkml:trace contextRef="#ctx0" brushRef="#br0" timeOffset="47597.6403">23755 6035,'-30'0,"30"-30,-30 30,30-30,-30 30,-31-30,1-30,0 60,30-30,-60 0,0 30,30-30,-31 0,1-1,0 31,29 0,-89-30,90 30,-31 0,31 0,0 0,30 0,-30 0,0 0,-30 0,-1 0,61 0,-30 0,0 0,-1 0,1 0,-30 0,-31 30,31-30,0 31,-60-1,90-30,-31 0,1 30,30 0,-31 0,1-30,30 30,-31 30,-59-30,90-30,30 30,-30 1,0-31,30 30,-1 0,1-30,0 0,-30 30,60 0,-30-30,0 60,0-30,-1 0,1 1,0-1,-60 60,30-30,29 0,-59 0,60 0,0 0,30-30,-30 0,0 0,30 31,0-1,0-30,0 0,0 30,0 0,30 1,-30-1,0 0,0 0,30 31,0 59,0-60,0 30,0-30,-30 0,30 1,31-1,-61 0,60 1,0 59,-30-59,0-61,1 30,-1 30,30-60,-60 30,60 0,-30-30,0 0,31 60,-1-90,-30 60,30-29,0-1,-30 0,0-30,60 30,-30 0,31 0,-31-30,0 0,1 0,-1 0,0 0,61 0,-1 0,30 0,91-30,-121 0,61 0,-60 30,29-30,-30 0,0-31,-29 61,59-30,-90-30,91 30,-30 0,-61 0,0 0,0 0,0-30,-30 30,30-30,30 30,31-91,-61 31,30 30,-29 0,-1-31,30 31,-60 30,1-30,29 0,-30-1,-30 1,30 0,0 0,0-30,-30 0,30 0,0-61,0 31,-30 30,30-61,-30 91,0 0,0-31,0 31,0 0,0 30,-30-30,30 30,-30 0,0-60,0 30,30 30,-30 0,0-31,0 31,0-30,30 30,-60 0,29-30,-29-1,60 31,-60 30,60-60,-30 60,0-30,0 30,-1-30,1 30,30-30,-60 30,30-30,0 30,-30-30,29 30,-29-30,30 30,0 0,0 0,0 0,0 0,0 0,0 0,0 0,0 0,0 0,0 0,0 0,0-31,-31 31,1 0,30-30,-30 30,-1 0,1 0,0 0,0 0,30 0,-1 0,-29 0,30 0,0 0,0 0,0 0,0 0,0 0,-30 0,30 0,0 0,-30 0,30 30,-31-30,31 31,0-31,0 0,0 0,0 0,30 30,-30-30,-31 0,61 30,-30-30,0 0,0 30,0-30,0 0,-1 30,1 0,0-30,0 0,0 30,0-30,0 30,-30-30,0 60,30-60,-30 31,30-1,0-30,-1 30,1 0,0 0,0 0,30 0,0 0,0 31,-30-61,0 30,30 30,0-30,0 0,0 30,0-30,0 0,0 0,0 30,0-30,0 30,0-30,-30-30,0 0,-1-60,1 30,-30-60,30 0,-30 30,60 30,-30-30,-31 0,61 29,-30-29,0 60,30-30,-30 0,30 0,0 0,-30 0,30 0,-30 30,30-31,-30 31,30-30,-30 30,30-30</inkml:trace>
  <inkml:trace contextRef="#ctx0" brushRef="#br0" timeOffset="49087.2216">20745 6246,'31'0,"-1"0,0 0,0-30,0 0,0 30,-30-30,30 30,0 0,1 0,-31-30,30 0,0 30,0 0,-30-30,30 30,0 0,0 0</inkml:trace>
  <inkml:trace contextRef="#ctx0" brushRef="#br0" timeOffset="50159.1974">20896 6337,'0'30,"30"-30,0 0,0 0,1 30,-1-30,0 0,0 0,0 0,0 0,-60 0</inkml:trace>
  <inkml:trace contextRef="#ctx0" brushRef="#br0" timeOffset="50935.2927">20866 6547,'30'0,"0"0,30 0,-29 0,-1 0,0 0</inkml:trace>
  <inkml:trace contextRef="#ctx0" brushRef="#br0" timeOffset="69333.8644">20054 6246,'30'0,"0"0,30 30,-30-30,30 61,-29-31,29 60,30-30,-60 0,90 60,-60-60,-30-30,30 30,-29 1,-1-61,-30 60,60-60,-60 60,30-30,0 0,-30 0,30 0,0 0,-30 1,31-31,-31 30,30 0,-30 0,30-30,0 30,-30 0,30-30,-30 30,30-30,0 0,0 0,1 0,29 0,-30 0,0 0,0-30,30-30,-60 30,60 0,-60 0,30 30,-30-61,30 31,0 30,-30-60,30 60,0-30,0 0,1 0,29 0,0-31,-30 31,31 0,-61 0,30 0,60 0,-90-30,60 30,1-30,-31 30,0 0,0 0,30 0,0-30,-30 60,0-60,0 29,0-29,0 30,0 0,-30 0,30 0,0 0,1 0,-31-1,30 31,-30-30,30 30,-30-30,0 0,30 30,-30-30,0 0,30 30,-30-30,0 0,0 0,0 0,30 30,-30-31,-30 31,0 0,0 0,0 31,0-1,-31-30,31 0,-30 30,30 0,-30-30,30 0,30 30,-30-30,0 0,0 30,0-30,30 30,-30-30,0 0,0 30,-1-30,1 30,0-30,30 30,-60-30,30 31,-30-31,29 30,1-30,-30 30,30-30,60 0,30 0,1 0,29 0,30-30,-29 30,-31-30</inkml:trace>
  <inkml:trace contextRef="#ctx0" brushRef="#br0" timeOffset="70217.8602">22160 6427,'-30'0,"-30"0,30 0,-30 30,-1-30,1 0,30 0,-30 0,-1 0,-29 0,30 0,0 30,30 0,0-30,-30 0,30 30,-30-30,-1 30,1-30,-121 30,91-30,30 0,30 30,0-30,60 0,0 0,0 0,0 0,0 0,0 0</inkml:trace>
  <inkml:trace contextRef="#ctx0" brushRef="#br0" timeOffset="70993.7631">21077 7088,'0'0,"60"0,-30 0,0 0,31 0,-61-30,30 30,0 0,0-30,0 30,0 0,0 0,0-30,0 30,0 0</inkml:trace>
  <inkml:trace contextRef="#ctx0" brushRef="#br0" timeOffset="71631.2165">20926 6847,'30'0,"0"0,31 0,-1 0,0 0,0 0,31 0,-31 0,0-30,0 30,0-30,-30 30,0 0,0 0,0 0,0-30,1 30,-62-30</inkml:trace>
  <inkml:trace contextRef="#ctx0" brushRef="#br0" timeOffset="72701.7176">20415 6487,'30'0,"0"0,0-30,30 30,-30-30,30 30,0 0,1-60,-31 60,0 0,60-30,-60-1,0 31,1 0,-1-30,0 30,0 0,30 0,-30-30,91 0,-61 30,-30 0,0 0,0 0,0 0,0 0,0 0,0 0,0-30,0 30,61 0,-61 0,0 0,0 0,30 0,1 0,-31 0,0 0,0 0,0 0,0 0,0 0,0 0,-30 30</inkml:trace>
  <inkml:trace contextRef="#ctx0" brushRef="#br0" timeOffset="75069.6101">20325 6337,'60'-31,"-30"31,-30-30,60 30,-30 0,0-30,0 30,0 0,0-30,0 30,-30-30,30 30,30 0,-29 0,-31-30,60 30,-30 0,0-30,0 30,0 0,0-30,1 30,29 0,0-30,-30 30,0-31,0 31,1 0,-1 0,0 0,0-30,0 30,0 0,0 0,0 0,30 0,0 0,-30 0,0 0,0-30,0 30,1 0,29 0,0 0,0 0,-29 0,29 0,-30 0,0 0,0 0,0 30,31-30,-31 0,0 0,0 30,0-30,0 0,30 0,-30 0,0 0,0 0,0 0,0 31,0-31,0 0,0 0,-60 0,0 0</inkml:trace>
  <inkml:trace contextRef="#ctx0" brushRef="#br0" timeOffset="76131.4899">22431 6186,'-30'30,"-60"-30,30 0,0 30,-1-30,-29 0,30 0,30 0,-31 0,31 0,0 0,0 0,0 0,0 0,-1 0,1 0,0 0,0 30,-30-30,30 0,-30 0,30 0,0 0,0 30,0-30,0 0,-30 0,29 31,1-31,-30 30,30-30,0 30,0-30,0 0,-1 0,1 30,0-30,30 30,-30-30,0 0,0 0,30 30,-30-30,0 0</inkml:trace>
  <inkml:trace contextRef="#ctx0" brushRef="#br0" timeOffset="86883.1424">21107 5885,'0'60,"30"0,-30-30,0 1,0-1,30 30,-30-30,0 0,0 0,0 30,30-60,0 61,-30-31,0 0,31 30,-1-30,-30 0,30 30,0 0,-30-30,0 30,30-30,-30 0,30 30,-30-29,30-1,-30 0,30 30,-30-30,0 0,30 0,-30 0,30-30,-30 61,30-61,-30 30,0 0,30-30,-30-30,0-31,0 1,30-30,0 30,0 0,-30 29,0 1,0 0,30 0,-30 0,0 0,0 0,31-30,-31 0,0 30,30-60,0 60,-30-30,0-1,30 1,-30-30,0-61,0 61,30 60,-30 0,0 0,0 0,0 0,30 60,-30 30,61 30,-31-30,-30 1,30 59,0-60,-30-30,30 0,-30 31,0-1,0-30,0 0,30-30,0 30,-30-60,30-60,1 30,-1-31,0 31,0 30,-30 0,0 0,30-31,-30 31,30 30,-30-60,0 30,0 0,30 0,-30-30,0 30,0-31,30 61,-30-30,0 0,0 0</inkml:trace>
  <inkml:trace contextRef="#ctx0" brushRef="#br0" timeOffset="90151.4295">21468 5885,'-30'60,"30"0,0-30,0 31,-30-1,0-30,30 30,0 31,0-31,0 0,0-30,0 0,0 30,0-30,0 0,0 0,0 0,0 30,0-30,0 0,-30-30,30 30,0 0,0 1,0-1,0 0,0 0,0 0,0 0,0 0,-30 0,30 0,0 0,-30 1,30-1,0 0,0 0,-30-30,-31 0,31-30,0 0,-30-61,30 61,0-30,-31 30,61 0,-30 0,0 30,0-60,0 29,30 1,-30 30,30-30,-30 30,30-30,-31 0,1 0,0 0,0 0,30 0,-30 0,0-30,0 30,0 0,0 0,30 0,-30 30,30-30,-30 0,30 0,-30 30,30-31,-30 1,30 0,-30 30,0-30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9C084-4CC6-4C6F-B121-545246743B8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6621-EA37-43F0-9FD6-D77D730E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5" Type="http://schemas.openxmlformats.org/officeDocument/2006/relationships/customXml" Target="../ink/ink16.xml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emf"/><Relationship Id="rId5" Type="http://schemas.openxmlformats.org/officeDocument/2006/relationships/customXml" Target="../ink/ink17.xml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emf"/><Relationship Id="rId5" Type="http://schemas.openxmlformats.org/officeDocument/2006/relationships/customXml" Target="../ink/ink18.x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emf"/><Relationship Id="rId5" Type="http://schemas.openxmlformats.org/officeDocument/2006/relationships/customXml" Target="../ink/ink21.xml"/><Relationship Id="rId4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emf"/><Relationship Id="rId5" Type="http://schemas.openxmlformats.org/officeDocument/2006/relationships/customXml" Target="../ink/ink23.xml"/><Relationship Id="rId4" Type="http://schemas.openxmlformats.org/officeDocument/2006/relationships/image" Target="../media/image3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emf"/><Relationship Id="rId5" Type="http://schemas.openxmlformats.org/officeDocument/2006/relationships/customXml" Target="../ink/ink25.xml"/><Relationship Id="rId4" Type="http://schemas.openxmlformats.org/officeDocument/2006/relationships/image" Target="../media/image38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1.emf"/><Relationship Id="rId5" Type="http://schemas.openxmlformats.org/officeDocument/2006/relationships/customXml" Target="../ink/ink26.xml"/><Relationship Id="rId4" Type="http://schemas.openxmlformats.org/officeDocument/2006/relationships/image" Target="../media/image4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emf"/><Relationship Id="rId5" Type="http://schemas.openxmlformats.org/officeDocument/2006/relationships/customXml" Target="../ink/ink27.xml"/><Relationship Id="rId4" Type="http://schemas.openxmlformats.org/officeDocument/2006/relationships/image" Target="../media/image4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6.emf"/><Relationship Id="rId5" Type="http://schemas.openxmlformats.org/officeDocument/2006/relationships/customXml" Target="../ink/ink29.xml"/><Relationship Id="rId4" Type="http://schemas.openxmlformats.org/officeDocument/2006/relationships/image" Target="../media/image4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10.bin"/><Relationship Id="rId7" Type="http://schemas.openxmlformats.org/officeDocument/2006/relationships/customXml" Target="../ink/ink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emf"/><Relationship Id="rId5" Type="http://schemas.openxmlformats.org/officeDocument/2006/relationships/customXml" Target="../ink/ink33.xml"/><Relationship Id="rId4" Type="http://schemas.openxmlformats.org/officeDocument/2006/relationships/image" Target="../media/image5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13.bin"/><Relationship Id="rId7" Type="http://schemas.openxmlformats.org/officeDocument/2006/relationships/customXml" Target="../ink/ink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5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2.emf"/><Relationship Id="rId5" Type="http://schemas.openxmlformats.org/officeDocument/2006/relationships/customXml" Target="../ink/ink39.xml"/><Relationship Id="rId4" Type="http://schemas.openxmlformats.org/officeDocument/2006/relationships/image" Target="../media/image61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5.emf"/><Relationship Id="rId5" Type="http://schemas.openxmlformats.org/officeDocument/2006/relationships/customXml" Target="../ink/ink41.xml"/><Relationship Id="rId4" Type="http://schemas.openxmlformats.org/officeDocument/2006/relationships/image" Target="../media/image6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Tarımsal Yapılar ve Sulama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ZİRAAT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9780" y="4437112"/>
            <a:ext cx="6096000" cy="7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TYS-624 Yüzey </a:t>
            </a:r>
            <a:r>
              <a:rPr lang="tr-TR" dirty="0"/>
              <a:t>Sulama Sistemlerinin </a:t>
            </a:r>
            <a:r>
              <a:rPr lang="tr-TR" dirty="0" smtClean="0"/>
              <a:t>Planlanması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Kadir Ersin TEMİZEL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64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pt-BR" sz="4400" dirty="0"/>
              <a:t>Border sulama yönteminde sulama randımanını artırma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Hafta-11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3200" b="1" dirty="0"/>
              <a:t>TYS-624 Yüzey Sulama Sistemlerinin Planlanması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Uzun Tava Sulama Yöntemi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SzPct val="65000"/>
              <a:buFont typeface="Wingdings" panose="05000000000000000000" pitchFamily="2" charset="2"/>
              <a:buChar char="n"/>
            </a:pP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Uzun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sulama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yönteminde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tarla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parseli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hakim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eğim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doğrultusunda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paralel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toprak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seddeler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yapılarak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dar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ve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uzun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şeritlere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bölünür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Bu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arazi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şeritlerine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uzun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ya</a:t>
            </a:r>
            <a:r>
              <a:rPr lang="tr-TR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da border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adı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verilmektedir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tr-TR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  <a:p>
            <a:pPr algn="just">
              <a:buSzPct val="65000"/>
              <a:buFont typeface="Wingdings" panose="05000000000000000000" pitchFamily="2" charset="2"/>
              <a:buChar char="n"/>
            </a:pPr>
            <a:endParaRPr lang="tr-TR" altLang="en-US" sz="18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>
              <a:buSzPct val="65000"/>
              <a:buFont typeface="Wingdings" panose="05000000000000000000" pitchFamily="2" charset="2"/>
              <a:buChar char="n"/>
            </a:pP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Bu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yöntemde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sulama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yönteminin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aksine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suyun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göllendirilmesi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söz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konusu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değildir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sonu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açıktır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ve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tavadan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çıkan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bir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yüzey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drenaj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kanalı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ile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uzaklaştırılır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Uzun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boyunca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toprak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yüzeyinde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ince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bir</a:t>
            </a:r>
            <a:r>
              <a:rPr lang="tr-TR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katman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oluşturacak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biçimde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ilerler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Gerekli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sulama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suyu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miktarı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suyun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hem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ilerlemesi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hem de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tavaya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su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verme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işlemi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durdurulduktan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sonra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geri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çekilmesi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sırasında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infiltrasyonla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toprağa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sızarak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bitki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kök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bölgesinde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depolanır</a:t>
            </a:r>
            <a:r>
              <a:rPr lang="en-US" altLang="en-US" sz="1800" dirty="0"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1321650" y="900450"/>
              <a:ext cx="7443360" cy="162459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2290" y="891091"/>
                <a:ext cx="7462080" cy="16433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64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54724" y="1469233"/>
            <a:ext cx="84306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tr-TR" altLang="tr-TR" dirty="0">
                <a:latin typeface="Comic Sans MS" panose="030F0702030302020204" pitchFamily="66" charset="0"/>
              </a:rPr>
              <a:t>Toprak Özellikleri: </a:t>
            </a:r>
          </a:p>
          <a:p>
            <a:pPr algn="just">
              <a:lnSpc>
                <a:spcPct val="120000"/>
              </a:lnSpc>
            </a:pPr>
            <a:r>
              <a:rPr lang="tr-TR" altLang="tr-TR" dirty="0">
                <a:latin typeface="Comic Sans MS" panose="030F0702030302020204" pitchFamily="66" charset="0"/>
              </a:rPr>
              <a:t>	</a:t>
            </a:r>
            <a:r>
              <a:rPr lang="en-US" altLang="tr-TR" sz="1500" dirty="0" err="1">
                <a:latin typeface="Comic Sans MS" panose="030F0702030302020204" pitchFamily="66" charset="0"/>
              </a:rPr>
              <a:t>Uzun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sulama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yöntemi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ancak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su</a:t>
            </a:r>
            <a:r>
              <a:rPr lang="en-US" altLang="tr-TR" sz="1500" dirty="0">
                <a:latin typeface="Comic Sans MS" panose="030F0702030302020204" pitchFamily="66" charset="0"/>
              </a:rPr>
              <a:t> alma </a:t>
            </a:r>
            <a:r>
              <a:rPr lang="en-US" altLang="tr-TR" sz="1500" dirty="0" err="1">
                <a:latin typeface="Comic Sans MS" panose="030F0702030302020204" pitchFamily="66" charset="0"/>
              </a:rPr>
              <a:t>hızı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nispeten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düşük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kullanılabilir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su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tutma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kapasitesi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yüksek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topraklarda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uygulanabilir</a:t>
            </a:r>
            <a:r>
              <a:rPr lang="en-US" altLang="tr-TR" sz="1500" dirty="0">
                <a:latin typeface="Comic Sans MS" panose="030F0702030302020204" pitchFamily="66" charset="0"/>
              </a:rPr>
              <a:t>.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sulama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yönteminde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olduğu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gibi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su</a:t>
            </a:r>
            <a:r>
              <a:rPr lang="en-US" altLang="tr-TR" sz="1500" dirty="0">
                <a:latin typeface="Comic Sans MS" panose="030F0702030302020204" pitchFamily="66" charset="0"/>
              </a:rPr>
              <a:t> alma </a:t>
            </a:r>
            <a:r>
              <a:rPr lang="en-US" altLang="tr-TR" sz="1500" dirty="0" err="1">
                <a:latin typeface="Comic Sans MS" panose="030F0702030302020204" pitchFamily="66" charset="0"/>
              </a:rPr>
              <a:t>hızı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yüksek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hafif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bünyeli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topraklarla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kaymak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tabakası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bağlama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özelliğindeki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ağır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bünyel</a:t>
            </a:r>
            <a:r>
              <a:rPr lang="tr-TR" altLang="tr-TR" sz="1500" dirty="0">
                <a:latin typeface="Comic Sans MS" panose="030F0702030302020204" pitchFamily="66" charset="0"/>
              </a:rPr>
              <a:t>i </a:t>
            </a:r>
            <a:r>
              <a:rPr lang="en-US" altLang="tr-TR" sz="1500" dirty="0" err="1">
                <a:latin typeface="Comic Sans MS" panose="030F0702030302020204" pitchFamily="66" charset="0"/>
              </a:rPr>
              <a:t>topraklarda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kullanılmaz</a:t>
            </a:r>
            <a:r>
              <a:rPr lang="en-US" altLang="tr-TR" sz="1500" dirty="0">
                <a:latin typeface="Comic Sans MS" panose="030F0702030302020204" pitchFamily="66" charset="0"/>
              </a:rPr>
              <a:t>.</a:t>
            </a:r>
            <a:endParaRPr lang="tr-TR" altLang="tr-TR" sz="1500" dirty="0"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</a:pPr>
            <a:endParaRPr lang="tr-TR" altLang="tr-TR" dirty="0"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dirty="0">
                <a:latin typeface="Comic Sans MS" panose="030F0702030302020204" pitchFamily="66" charset="0"/>
              </a:rPr>
              <a:t>Topografya Özellikleri: </a:t>
            </a:r>
          </a:p>
          <a:p>
            <a:pPr algn="just">
              <a:lnSpc>
                <a:spcPct val="120000"/>
              </a:lnSpc>
            </a:pPr>
            <a:r>
              <a:rPr lang="tr-TR" altLang="tr-TR" dirty="0">
                <a:latin typeface="Comic Sans MS" panose="030F0702030302020204" pitchFamily="66" charset="0"/>
              </a:rPr>
              <a:t>	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tr-TR" altLang="tr-TR" sz="1500" dirty="0">
                <a:latin typeface="Comic Sans MS" panose="030F0702030302020204" pitchFamily="66" charset="0"/>
              </a:rPr>
              <a:t>S</a:t>
            </a:r>
            <a:r>
              <a:rPr lang="en-US" altLang="tr-TR" sz="1500" dirty="0" err="1">
                <a:latin typeface="Comic Sans MS" panose="030F0702030302020204" pitchFamily="66" charset="0"/>
              </a:rPr>
              <a:t>ulama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doğrultusuna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dik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yönde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başka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bir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deyişle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eni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boyunca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arazinin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eğimsiz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olması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gerekir</a:t>
            </a:r>
            <a:r>
              <a:rPr lang="en-US" altLang="tr-TR" sz="1500" dirty="0">
                <a:latin typeface="Comic Sans MS" panose="030F0702030302020204" pitchFamily="66" charset="0"/>
              </a:rPr>
              <a:t>. </a:t>
            </a:r>
            <a:r>
              <a:rPr lang="en-US" altLang="tr-TR" sz="1500" dirty="0" err="1">
                <a:latin typeface="Comic Sans MS" panose="030F0702030302020204" pitchFamily="66" charset="0"/>
              </a:rPr>
              <a:t>Sulama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doğrultusunda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eğimin</a:t>
            </a:r>
            <a:r>
              <a:rPr lang="en-US" altLang="tr-TR" sz="1500" dirty="0">
                <a:latin typeface="Comic Sans MS" panose="030F0702030302020204" pitchFamily="66" charset="0"/>
              </a:rPr>
              <a:t> % 3</a:t>
            </a:r>
            <a:r>
              <a:rPr lang="tr-TR" altLang="tr-TR" sz="1500" dirty="0">
                <a:latin typeface="Comic Sans MS" panose="030F0702030302020204" pitchFamily="66" charset="0"/>
              </a:rPr>
              <a:t>’</a:t>
            </a:r>
            <a:r>
              <a:rPr lang="en-US" altLang="tr-TR" sz="1500" dirty="0">
                <a:latin typeface="Comic Sans MS" panose="030F0702030302020204" pitchFamily="66" charset="0"/>
              </a:rPr>
              <a:t> ü </a:t>
            </a:r>
            <a:r>
              <a:rPr lang="en-US" altLang="tr-TR" sz="1500" dirty="0" err="1">
                <a:latin typeface="Comic Sans MS" panose="030F0702030302020204" pitchFamily="66" charset="0"/>
              </a:rPr>
              <a:t>aşması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istenmez</a:t>
            </a:r>
            <a:r>
              <a:rPr lang="en-US" altLang="tr-TR" sz="1500" dirty="0">
                <a:latin typeface="Comic Sans MS" panose="030F0702030302020204" pitchFamily="66" charset="0"/>
              </a:rPr>
              <a:t>. Bu </a:t>
            </a:r>
            <a:r>
              <a:rPr lang="en-US" altLang="tr-TR" sz="1500" dirty="0" err="1">
                <a:latin typeface="Comic Sans MS" panose="030F0702030302020204" pitchFamily="66" charset="0"/>
              </a:rPr>
              <a:t>nedenle</a:t>
            </a:r>
            <a:r>
              <a:rPr lang="en-US" altLang="tr-TR" sz="1500" dirty="0">
                <a:latin typeface="Comic Sans MS" panose="030F0702030302020204" pitchFamily="66" charset="0"/>
              </a:rPr>
              <a:t>, </a:t>
            </a:r>
            <a:r>
              <a:rPr lang="en-US" altLang="tr-TR" sz="1500" dirty="0" err="1">
                <a:latin typeface="Comic Sans MS" panose="030F0702030302020204" pitchFamily="66" charset="0"/>
              </a:rPr>
              <a:t>uzun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sulama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yönteminde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özel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arazi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tesviyesi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yapılır</a:t>
            </a:r>
            <a:r>
              <a:rPr lang="en-US" altLang="tr-TR" sz="1500" dirty="0">
                <a:latin typeface="Comic Sans MS" panose="030F0702030302020204" pitchFamily="66" charset="0"/>
              </a:rPr>
              <a:t>.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Bunun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için</a:t>
            </a:r>
            <a:r>
              <a:rPr lang="en-US" altLang="tr-TR" sz="1500" dirty="0">
                <a:latin typeface="Comic Sans MS" panose="030F0702030302020204" pitchFamily="66" charset="0"/>
              </a:rPr>
              <a:t>,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tavalar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oluşturulduktan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sonra</a:t>
            </a:r>
            <a:r>
              <a:rPr lang="en-US" altLang="tr-TR" sz="1500" dirty="0">
                <a:latin typeface="Comic Sans MS" panose="030F0702030302020204" pitchFamily="66" charset="0"/>
              </a:rPr>
              <a:t>, her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tava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eni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boyunca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eğimsiz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olacak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biçimde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ince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tesviye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makineleri</a:t>
            </a:r>
            <a:r>
              <a:rPr lang="tr-TR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ile</a:t>
            </a:r>
            <a:r>
              <a:rPr lang="en-US" altLang="tr-TR" sz="1500" dirty="0">
                <a:latin typeface="Comic Sans MS" panose="030F0702030302020204" pitchFamily="66" charset="0"/>
              </a:rPr>
              <a:t> </a:t>
            </a:r>
            <a:r>
              <a:rPr lang="en-US" altLang="tr-TR" sz="1500" dirty="0" err="1">
                <a:latin typeface="Comic Sans MS" panose="030F0702030302020204" pitchFamily="66" charset="0"/>
              </a:rPr>
              <a:t>düzeltilir</a:t>
            </a:r>
            <a:r>
              <a:rPr lang="en-US" altLang="tr-TR" sz="1500" dirty="0"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Mürekkep 2"/>
              <p14:cNvContentPartPr/>
              <p14:nvPr/>
            </p14:nvContentPartPr>
            <p14:xfrm>
              <a:off x="314280" y="1387800"/>
              <a:ext cx="8526600" cy="292383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920" y="1378440"/>
                <a:ext cx="8545320" cy="29425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957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78373" y="1399983"/>
            <a:ext cx="8572500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tr-TR" altLang="en-US" dirty="0">
                <a:latin typeface="Comic Sans MS" pitchFamily="66" charset="0"/>
              </a:rPr>
              <a:t>Bitki Özellikleri : </a:t>
            </a:r>
          </a:p>
          <a:p>
            <a:pPr algn="just">
              <a:lnSpc>
                <a:spcPct val="120000"/>
              </a:lnSpc>
              <a:defRPr/>
            </a:pPr>
            <a:r>
              <a:rPr lang="tr-TR" altLang="en-US" dirty="0">
                <a:latin typeface="Comic Sans MS" pitchFamily="66" charset="0"/>
              </a:rPr>
              <a:t>   </a:t>
            </a:r>
            <a:r>
              <a:rPr lang="en-US" altLang="en-US" dirty="0" err="1">
                <a:latin typeface="Comic Sans MS" pitchFamily="66" charset="0"/>
              </a:rPr>
              <a:t>Uzun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tava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sulama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yöntemi</a:t>
            </a:r>
            <a:r>
              <a:rPr lang="en-US" altLang="en-US" dirty="0">
                <a:latin typeface="Comic Sans MS" pitchFamily="66" charset="0"/>
              </a:rPr>
              <a:t>, </a:t>
            </a:r>
            <a:r>
              <a:rPr lang="en-US" altLang="en-US" dirty="0" err="1">
                <a:latin typeface="Comic Sans MS" pitchFamily="66" charset="0"/>
              </a:rPr>
              <a:t>genellikle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kök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boğazının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ıslatılmasından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kaynaklanan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hastalıklara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duyarlı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olmayan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sık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ekilen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ya</a:t>
            </a:r>
            <a:r>
              <a:rPr lang="tr-TR" altLang="en-US" dirty="0">
                <a:latin typeface="Comic Sans MS" pitchFamily="66" charset="0"/>
              </a:rPr>
              <a:t> </a:t>
            </a:r>
            <a:r>
              <a:rPr lang="en-US" altLang="en-US" dirty="0">
                <a:latin typeface="Comic Sans MS" pitchFamily="66" charset="0"/>
              </a:rPr>
              <a:t>da </a:t>
            </a:r>
            <a:r>
              <a:rPr lang="en-US" altLang="en-US" dirty="0" err="1">
                <a:latin typeface="Comic Sans MS" pitchFamily="66" charset="0"/>
              </a:rPr>
              <a:t>dikilen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bitkilerle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meyve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ağaçlarının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sulanmasında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kullanılmaktadır</a:t>
            </a:r>
            <a:r>
              <a:rPr lang="en-US" altLang="en-US" dirty="0">
                <a:latin typeface="Comic Sans MS" pitchFamily="66" charset="0"/>
              </a:rPr>
              <a:t>. </a:t>
            </a:r>
            <a:endParaRPr lang="tr-TR" altLang="en-US" dirty="0">
              <a:latin typeface="Comic Sans MS" pitchFamily="66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tr-TR" altLang="en-US" dirty="0">
                <a:latin typeface="Comic Sans MS" pitchFamily="66" charset="0"/>
              </a:rPr>
              <a:t>	     </a:t>
            </a:r>
            <a:r>
              <a:rPr lang="en-US" altLang="en-US" dirty="0">
                <a:latin typeface="Comic Sans MS" pitchFamily="66" charset="0"/>
              </a:rPr>
              <a:t>Bu tip </a:t>
            </a:r>
            <a:r>
              <a:rPr lang="en-US" altLang="en-US" dirty="0" err="1">
                <a:latin typeface="Comic Sans MS" pitchFamily="66" charset="0"/>
              </a:rPr>
              <a:t>bitkilerin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sulanmasında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arazi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eğimsizse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tava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sulama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yöntemi</a:t>
            </a:r>
            <a:r>
              <a:rPr lang="en-US" altLang="en-US" dirty="0">
                <a:latin typeface="Comic Sans MS" pitchFamily="66" charset="0"/>
              </a:rPr>
              <a:t>, </a:t>
            </a:r>
            <a:r>
              <a:rPr lang="en-US" altLang="en-US" dirty="0" err="1">
                <a:latin typeface="Comic Sans MS" pitchFamily="66" charset="0"/>
              </a:rPr>
              <a:t>sulama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doğrultusunda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eğim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varsa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uzun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tava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sulama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yöntemi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tercih</a:t>
            </a:r>
            <a:r>
              <a:rPr lang="en-US" altLang="en-US" dirty="0">
                <a:latin typeface="Comic Sans MS" pitchFamily="66" charset="0"/>
              </a:rPr>
              <a:t> </a:t>
            </a:r>
            <a:r>
              <a:rPr lang="en-US" altLang="en-US" dirty="0" err="1">
                <a:latin typeface="Comic Sans MS" pitchFamily="66" charset="0"/>
              </a:rPr>
              <a:t>edilmektedir</a:t>
            </a:r>
            <a:r>
              <a:rPr lang="en-US" altLang="en-US" dirty="0">
                <a:latin typeface="Comic Sans MS" pitchFamily="66" charset="0"/>
              </a:rPr>
              <a:t>. </a:t>
            </a:r>
            <a:endParaRPr lang="tr-TR" altLang="en-US" dirty="0">
              <a:latin typeface="Comic Sans MS" pitchFamily="66" charset="0"/>
            </a:endParaRPr>
          </a:p>
          <a:p>
            <a:pPr algn="just">
              <a:lnSpc>
                <a:spcPct val="120000"/>
              </a:lnSpc>
              <a:defRPr/>
            </a:pPr>
            <a:endParaRPr lang="tr-TR" dirty="0">
              <a:latin typeface="Comic Sans MS" pitchFamily="66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tr-TR" dirty="0">
                <a:latin typeface="Comic Sans MS" pitchFamily="66" charset="0"/>
              </a:rPr>
              <a:t>Su Kaynağı</a:t>
            </a:r>
          </a:p>
          <a:p>
            <a:pPr algn="just">
              <a:lnSpc>
                <a:spcPct val="120000"/>
              </a:lnSpc>
              <a:defRPr/>
            </a:pPr>
            <a:r>
              <a:rPr lang="tr-TR" dirty="0">
                <a:latin typeface="Comic Sans MS" pitchFamily="66" charset="0"/>
              </a:rPr>
              <a:t>Tava sulama yöntemindeki koşulların benzeridir. Koşulların elverdiği durumlarda tava sonları açık olan, dolayısıyla yüzey akış ve su kayıplarının yüksek olduğu uzun tava sulama yöntemi yerine tava sulama yönteminin kullanılması önerilir.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Mürekkep 2"/>
              <p14:cNvContentPartPr/>
              <p14:nvPr/>
            </p14:nvContentPartPr>
            <p14:xfrm>
              <a:off x="379080" y="1236060"/>
              <a:ext cx="7161750" cy="400680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720" y="1226700"/>
                <a:ext cx="7180470" cy="402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193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urd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454950" y="2015820"/>
              <a:ext cx="8635140" cy="232821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5590" y="2006460"/>
                <a:ext cx="8653860" cy="23469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49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wslid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1"/>
            <a:ext cx="9144000" cy="5143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1982610" y="3575070"/>
              <a:ext cx="5168070" cy="166779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73250" y="3565711"/>
                <a:ext cx="5186790" cy="16865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120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or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433350" y="3011850"/>
              <a:ext cx="7649100" cy="240435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990" y="3002490"/>
                <a:ext cx="7667820" cy="24230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67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7" t="7504" b="39761"/>
          <a:stretch>
            <a:fillRect/>
          </a:stretch>
        </p:blipFill>
        <p:spPr bwMode="auto">
          <a:xfrm>
            <a:off x="1" y="857251"/>
            <a:ext cx="9144000" cy="475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390150" y="900450"/>
              <a:ext cx="7334820" cy="462402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790" y="891090"/>
                <a:ext cx="7353540" cy="46427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635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89186" y="1607733"/>
            <a:ext cx="8844455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tr-TR" dirty="0">
                <a:latin typeface="Comic Sans MS" pitchFamily="66" charset="0"/>
              </a:rPr>
              <a:t>Yöntemin avantajları 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İlk tesis masrafı oldukça düşüktür.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Drenaj koşullarının kritik olduğu koşullarda iyi bir yüzey drenajı uygulanabilir.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Sulama doğrultusunda eğimin söz konusu olduğu durumlarda bile uygulanabilir.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tr-TR" dirty="0">
              <a:latin typeface="Comic Sans MS" pitchFamily="66" charset="0"/>
            </a:endParaRP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tr-TR" dirty="0">
                <a:latin typeface="Comic Sans MS" pitchFamily="66" charset="0"/>
              </a:rPr>
              <a:t>Dezavantajları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Sulamaya dik yönde eğim istenmediğinden yine bir arazi tesviyesi gerektirir.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Yüzey akışı yüksek olduğundan su uygulama randımanı tava sulama yöntemine göre düşüktür.</a:t>
            </a:r>
          </a:p>
          <a:p>
            <a:pPr marL="257175" indent="-257175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tr-TR" dirty="0">
                <a:latin typeface="Comic Sans MS" pitchFamily="66" charset="0"/>
              </a:rPr>
              <a:t>Yüzey akışı nedeniyle drenaj kanalları gerektirir.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Mürekkep 2"/>
              <p14:cNvContentPartPr/>
              <p14:nvPr/>
            </p14:nvContentPartPr>
            <p14:xfrm>
              <a:off x="119070" y="1192860"/>
              <a:ext cx="8776080" cy="429894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710" y="1183500"/>
                <a:ext cx="8794800" cy="431766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0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48307" y="1743277"/>
            <a:ext cx="81537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tr-TR" alt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Tava eni sulama doğrultusundaki eğime ve sulanacak parselin sulama doğrultusuna dik yöndeki uzunluğuna ve tarım makinelerinin iş genişliğine göre belirlenir.</a:t>
            </a:r>
            <a:endParaRPr lang="tr-TR" altLang="en-US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48308" y="1292221"/>
            <a:ext cx="222208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2100" dirty="0">
                <a:latin typeface="Comic Sans MS" panose="030F0702030302020204" pitchFamily="66" charset="0"/>
              </a:rPr>
              <a:t>Sistem Tasarımı</a:t>
            </a:r>
            <a:endParaRPr lang="tr-TR" altLang="en-US" sz="2100" dirty="0">
              <a:latin typeface="Comic Sans MS" panose="030F0702030302020204" pitchFamily="66" charset="0"/>
            </a:endParaRPr>
          </a:p>
        </p:txBody>
      </p:sp>
      <p:pic>
        <p:nvPicPr>
          <p:cNvPr id="4" name="3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91721" r="13223" b="2199"/>
          <a:stretch>
            <a:fillRect/>
          </a:stretch>
        </p:blipFill>
        <p:spPr bwMode="auto">
          <a:xfrm>
            <a:off x="248307" y="2712772"/>
            <a:ext cx="5336874" cy="8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48307" y="3846277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Sulama süresi; Ta = </a:t>
            </a:r>
            <a:r>
              <a:rPr lang="tr-TR" altLang="en-US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Tn</a:t>
            </a:r>
            <a:r>
              <a:rPr lang="tr-TR" altLang="en-US" dirty="0">
                <a:latin typeface="Comic Sans MS" panose="030F0702030302020204" pitchFamily="66" charset="0"/>
                <a:cs typeface="Times New Roman" panose="02020603050405020304" pitchFamily="18" charset="0"/>
              </a:rPr>
              <a:t> - T</a:t>
            </a:r>
            <a:r>
              <a:rPr lang="tr-TR" altLang="en-US" baseline="-25000" dirty="0">
                <a:latin typeface="Comic Sans MS" panose="030F0702030302020204" pitchFamily="66" charset="0"/>
                <a:cs typeface="Times New Roman" panose="02020603050405020304" pitchFamily="18" charset="0"/>
              </a:rPr>
              <a:t>L</a:t>
            </a:r>
            <a:endParaRPr lang="tr-TR" altLang="en-US" baseline="-25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74162" r="17450" b="13531"/>
          <a:stretch>
            <a:fillRect/>
          </a:stretch>
        </p:blipFill>
        <p:spPr bwMode="auto">
          <a:xfrm>
            <a:off x="347622" y="4192525"/>
            <a:ext cx="52375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Mürekkep 6"/>
              <p14:cNvContentPartPr/>
              <p14:nvPr/>
            </p14:nvContentPartPr>
            <p14:xfrm>
              <a:off x="281610" y="1625940"/>
              <a:ext cx="8256060" cy="3898530"/>
            </p14:xfrm>
          </p:contentPart>
        </mc:Choice>
        <mc:Fallback>
          <p:pic>
            <p:nvPicPr>
              <p:cNvPr id="7" name="Mürekkep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250" y="1616580"/>
                <a:ext cx="8274780" cy="39172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100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86469"/>
          <a:stretch>
            <a:fillRect/>
          </a:stretch>
        </p:blipFill>
        <p:spPr bwMode="auto">
          <a:xfrm>
            <a:off x="513898" y="1183564"/>
            <a:ext cx="828326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47362" r="8002" b="37254"/>
          <a:stretch>
            <a:fillRect/>
          </a:stretch>
        </p:blipFill>
        <p:spPr bwMode="auto">
          <a:xfrm>
            <a:off x="513898" y="3020698"/>
            <a:ext cx="8283260" cy="236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Mürekkep 3"/>
              <p14:cNvContentPartPr/>
              <p14:nvPr/>
            </p14:nvContentPartPr>
            <p14:xfrm>
              <a:off x="1007640" y="1073790"/>
              <a:ext cx="7670700" cy="346518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8280" y="1064430"/>
                <a:ext cx="7689420" cy="34839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52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08709" y="1126683"/>
            <a:ext cx="243848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500" dirty="0">
                <a:latin typeface="Comic Sans MS" panose="030F0702030302020204" pitchFamily="66" charset="0"/>
              </a:rPr>
              <a:t>Birim tava debisi sınırları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10173" r="38451" b="61113"/>
          <a:stretch>
            <a:fillRect/>
          </a:stretch>
        </p:blipFill>
        <p:spPr bwMode="auto">
          <a:xfrm>
            <a:off x="508709" y="1426765"/>
            <a:ext cx="5889999" cy="32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Mürekkep 3"/>
              <p14:cNvContentPartPr/>
              <p14:nvPr/>
            </p14:nvContentPartPr>
            <p14:xfrm>
              <a:off x="693360" y="1539270"/>
              <a:ext cx="5254740" cy="323811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4000" y="1529910"/>
                <a:ext cx="5273459" cy="32568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481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40527" r="11151" b="29939"/>
          <a:stretch>
            <a:fillRect/>
          </a:stretch>
        </p:blipFill>
        <p:spPr bwMode="auto">
          <a:xfrm>
            <a:off x="759847" y="1421611"/>
            <a:ext cx="7503410" cy="324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823500" y="1116990"/>
              <a:ext cx="7389090" cy="374679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4140" y="1107630"/>
                <a:ext cx="7407810" cy="37655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57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7686" r="5901" b="53448"/>
          <a:stretch>
            <a:fillRect/>
          </a:stretch>
        </p:blipFill>
        <p:spPr bwMode="auto">
          <a:xfrm>
            <a:off x="134542" y="1052512"/>
            <a:ext cx="8804507" cy="445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335880" y="954450"/>
              <a:ext cx="8602470" cy="448335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6520" y="945090"/>
                <a:ext cx="8621190" cy="45020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altLang="tr-TR" b="1" dirty="0"/>
              <a:t>UZUN TAVA SULAMA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tr-TR" altLang="tr-TR" sz="2700" dirty="0">
                <a:latin typeface="Arial" panose="020B0604020202020204" pitchFamily="34" charset="0"/>
              </a:rPr>
              <a:t>Örnek proje</a:t>
            </a: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742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633026" y="1118800"/>
            <a:ext cx="19155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3000" b="1" dirty="0"/>
              <a:t>Verilenler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753556" y="2006788"/>
            <a:ext cx="7737301" cy="329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Bitki cinsi</a:t>
            </a:r>
            <a:r>
              <a:rPr lang="tr-TR" altLang="tr-TR" sz="2100" dirty="0"/>
              <a:t>: Yonca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Etkili kök derinliği (D) </a:t>
            </a:r>
            <a:r>
              <a:rPr lang="tr-TR" altLang="tr-TR" sz="2100" dirty="0">
                <a:solidFill>
                  <a:srgbClr val="CC3300"/>
                </a:solidFill>
              </a:rPr>
              <a:t>:</a:t>
            </a:r>
            <a:r>
              <a:rPr lang="tr-TR" altLang="tr-TR" sz="2100" dirty="0"/>
              <a:t> 90 cm 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Bitki su tüketimi (</a:t>
            </a:r>
            <a:r>
              <a:rPr lang="tr-TR" altLang="tr-TR" sz="2100" b="1" dirty="0" err="1">
                <a:solidFill>
                  <a:srgbClr val="CC3300"/>
                </a:solidFill>
              </a:rPr>
              <a:t>ETc</a:t>
            </a:r>
            <a:r>
              <a:rPr lang="tr-TR" altLang="tr-TR" sz="2100" b="1" dirty="0">
                <a:solidFill>
                  <a:srgbClr val="CC3300"/>
                </a:solidFill>
              </a:rPr>
              <a:t>):</a:t>
            </a:r>
            <a:r>
              <a:rPr lang="tr-TR" altLang="tr-TR" sz="2100" dirty="0"/>
              <a:t> 7,1 mm/gün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Su kaynağı debisi (Q):</a:t>
            </a:r>
            <a:r>
              <a:rPr lang="tr-TR" altLang="tr-TR" sz="2100" dirty="0"/>
              <a:t> 75 L/s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Tarla kapasitesi (TK):</a:t>
            </a:r>
            <a:r>
              <a:rPr lang="tr-TR" altLang="tr-TR" sz="2100" dirty="0"/>
              <a:t> % 36,29</a:t>
            </a:r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Solma noktası (SN):</a:t>
            </a:r>
            <a:r>
              <a:rPr lang="tr-TR" altLang="tr-TR" sz="2100" dirty="0"/>
              <a:t> % 19,62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Toprak birim hacim ağırlığı (</a:t>
            </a:r>
            <a:r>
              <a:rPr lang="tr-TR" altLang="tr-TR" sz="2100" b="1" dirty="0" err="1">
                <a:solidFill>
                  <a:srgbClr val="CC3300"/>
                </a:solidFill>
              </a:rPr>
              <a:t>γt</a:t>
            </a:r>
            <a:r>
              <a:rPr lang="tr-TR" altLang="tr-TR" sz="2100" b="1" dirty="0">
                <a:solidFill>
                  <a:srgbClr val="CC3300"/>
                </a:solidFill>
              </a:rPr>
              <a:t>):</a:t>
            </a:r>
            <a:r>
              <a:rPr lang="tr-TR" altLang="tr-TR" sz="2100" dirty="0"/>
              <a:t> 1,4 g/cm</a:t>
            </a:r>
            <a:r>
              <a:rPr lang="tr-TR" altLang="tr-TR" sz="2100" baseline="30000" dirty="0"/>
              <a:t>3 </a:t>
            </a:r>
            <a:endParaRPr lang="tr-TR" altLang="tr-TR" sz="2100" b="1" baseline="30000" dirty="0"/>
          </a:p>
          <a:p>
            <a:pPr>
              <a:lnSpc>
                <a:spcPct val="90000"/>
              </a:lnSpc>
            </a:pPr>
            <a:r>
              <a:rPr lang="tr-TR" altLang="tr-TR" sz="2100" b="1" dirty="0" err="1">
                <a:solidFill>
                  <a:srgbClr val="CC3300"/>
                </a:solidFill>
              </a:rPr>
              <a:t>İnfiltrasyon</a:t>
            </a:r>
            <a:r>
              <a:rPr lang="tr-TR" altLang="tr-TR" sz="2100" b="1" dirty="0">
                <a:solidFill>
                  <a:srgbClr val="CC3300"/>
                </a:solidFill>
              </a:rPr>
              <a:t> grubu (</a:t>
            </a:r>
            <a:r>
              <a:rPr lang="tr-TR" altLang="tr-TR" sz="2100" b="1" dirty="0" err="1">
                <a:solidFill>
                  <a:srgbClr val="CC3300"/>
                </a:solidFill>
              </a:rPr>
              <a:t>If</a:t>
            </a:r>
            <a:r>
              <a:rPr lang="tr-TR" altLang="tr-TR" sz="2100" b="1" dirty="0">
                <a:solidFill>
                  <a:srgbClr val="CC3300"/>
                </a:solidFill>
              </a:rPr>
              <a:t>):</a:t>
            </a:r>
            <a:r>
              <a:rPr lang="tr-TR" altLang="tr-TR" sz="2100" dirty="0"/>
              <a:t> 0,40 </a:t>
            </a:r>
            <a:endParaRPr lang="tr-TR" altLang="tr-TR" sz="2100" b="1" dirty="0"/>
          </a:p>
          <a:p>
            <a:pPr>
              <a:lnSpc>
                <a:spcPct val="90000"/>
              </a:lnSpc>
            </a:pPr>
            <a:r>
              <a:rPr lang="tr-TR" altLang="tr-TR" sz="2100" b="1" dirty="0">
                <a:solidFill>
                  <a:srgbClr val="CC3300"/>
                </a:solidFill>
              </a:rPr>
              <a:t>Tava eğimi (S):</a:t>
            </a:r>
            <a:r>
              <a:rPr lang="tr-TR" altLang="tr-TR" sz="2100" dirty="0"/>
              <a:t> % 0,2 </a:t>
            </a:r>
          </a:p>
          <a:p>
            <a:pPr>
              <a:lnSpc>
                <a:spcPct val="90000"/>
              </a:lnSpc>
            </a:pPr>
            <a:r>
              <a:rPr lang="tr-TR" altLang="tr-TR" sz="2100" dirty="0"/>
              <a:t>KSTK’ </a:t>
            </a:r>
            <a:r>
              <a:rPr lang="tr-TR" altLang="tr-TR" sz="2100" dirty="0" err="1"/>
              <a:t>nın</a:t>
            </a:r>
            <a:r>
              <a:rPr lang="tr-TR" altLang="tr-TR" sz="2100" dirty="0"/>
              <a:t> </a:t>
            </a:r>
            <a:r>
              <a:rPr lang="tr-TR" altLang="tr-TR" sz="2100" b="1" dirty="0">
                <a:solidFill>
                  <a:srgbClr val="CC3300"/>
                </a:solidFill>
              </a:rPr>
              <a:t>% 50</a:t>
            </a:r>
            <a:r>
              <a:rPr lang="tr-TR" altLang="tr-TR" sz="2100" b="1" dirty="0"/>
              <a:t> </a:t>
            </a:r>
            <a:r>
              <a:rPr lang="tr-TR" altLang="tr-TR" sz="2100" dirty="0"/>
              <a:t>si tüketildiğinde sulamaya başlanılacaktır</a:t>
            </a:r>
          </a:p>
          <a:p>
            <a:pPr>
              <a:lnSpc>
                <a:spcPct val="90000"/>
              </a:lnSpc>
            </a:pPr>
            <a:r>
              <a:rPr lang="tr-TR" altLang="tr-TR" sz="2100" dirty="0"/>
              <a:t>Günlük maksimum sulama süresi </a:t>
            </a:r>
            <a:r>
              <a:rPr lang="tr-TR" altLang="tr-TR" sz="2100" b="1" dirty="0">
                <a:solidFill>
                  <a:srgbClr val="CC3300"/>
                </a:solidFill>
              </a:rPr>
              <a:t>16 h.</a:t>
            </a:r>
            <a:r>
              <a:rPr lang="tr-TR" altLang="tr-TR" sz="2100" dirty="0">
                <a:solidFill>
                  <a:srgbClr val="CC33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693360" y="1485270"/>
              <a:ext cx="7562430" cy="381186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4000" y="1475910"/>
                <a:ext cx="7581150" cy="383058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915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3 Grup"/>
          <p:cNvGrpSpPr>
            <a:grpSpLocks/>
          </p:cNvGrpSpPr>
          <p:nvPr/>
        </p:nvGrpSpPr>
        <p:grpSpPr bwMode="auto">
          <a:xfrm>
            <a:off x="2501673" y="1453413"/>
            <a:ext cx="3187304" cy="3294459"/>
            <a:chOff x="2051050" y="1989138"/>
            <a:chExt cx="4249738" cy="4392612"/>
          </a:xfrm>
        </p:grpSpPr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2987675" y="2349500"/>
              <a:ext cx="3313113" cy="40322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350"/>
            </a:p>
          </p:txBody>
        </p:sp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4356100" y="2060575"/>
              <a:ext cx="9144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1050">
                  <a:solidFill>
                    <a:srgbClr val="CC3300"/>
                  </a:solidFill>
                  <a:latin typeface="Arial" panose="020B0604020202020204" pitchFamily="34" charset="0"/>
                </a:rPr>
                <a:t>200 m</a:t>
              </a:r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051050" y="3933825"/>
              <a:ext cx="914400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1050">
                  <a:solidFill>
                    <a:srgbClr val="CC3300"/>
                  </a:solidFill>
                  <a:latin typeface="Arial" panose="020B0604020202020204" pitchFamily="34" charset="0"/>
                </a:rPr>
                <a:t>400 m</a:t>
              </a:r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4643438" y="3479800"/>
              <a:ext cx="0" cy="1028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851275" y="4581525"/>
              <a:ext cx="1439863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1050">
                  <a:solidFill>
                    <a:srgbClr val="CC3300"/>
                  </a:solidFill>
                  <a:latin typeface="Arial" panose="020B0604020202020204" pitchFamily="34" charset="0"/>
                </a:rPr>
                <a:t>Sulama doğrultusu</a:t>
              </a:r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 flipH="1" flipV="1">
              <a:off x="2268538" y="2060575"/>
              <a:ext cx="719137" cy="2746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124075" y="1989138"/>
              <a:ext cx="228600" cy="228600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350"/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2073275" y="2292350"/>
              <a:ext cx="9144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1050">
                  <a:solidFill>
                    <a:srgbClr val="CC3300"/>
                  </a:solidFill>
                  <a:latin typeface="Arial" panose="020B0604020202020204" pitchFamily="34" charset="0"/>
                </a:rPr>
                <a:t>Su kaynağı</a:t>
              </a:r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443581" y="4665646"/>
            <a:ext cx="1449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400" b="1" i="1" dirty="0">
                <a:solidFill>
                  <a:srgbClr val="FF0000"/>
                </a:solidFill>
              </a:rPr>
              <a:t>İstenen:</a:t>
            </a:r>
            <a:r>
              <a:rPr lang="tr-TR" altLang="tr-TR" sz="2400" dirty="0">
                <a:solidFill>
                  <a:srgbClr val="FF0000"/>
                </a:solidFill>
              </a:rPr>
              <a:t> </a:t>
            </a:r>
            <a:endParaRPr lang="tr-TR" sz="2400" dirty="0"/>
          </a:p>
        </p:txBody>
      </p:sp>
      <p:sp>
        <p:nvSpPr>
          <p:cNvPr id="12" name="Dikdörtgen 11"/>
          <p:cNvSpPr/>
          <p:nvPr/>
        </p:nvSpPr>
        <p:spPr>
          <a:xfrm>
            <a:off x="443581" y="5116535"/>
            <a:ext cx="8504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2425" indent="-352425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o"/>
              <a:defRPr/>
            </a:pPr>
            <a:r>
              <a:rPr lang="tr-TR" sz="2400" kern="0" dirty="0"/>
              <a:t>Verilenlere göre, uzun tava sulama sisteminin planlanması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Mürekkep 12"/>
              <p14:cNvContentPartPr/>
              <p14:nvPr/>
            </p14:nvContentPartPr>
            <p14:xfrm>
              <a:off x="2535300" y="1420200"/>
              <a:ext cx="2470230" cy="3411180"/>
            </p14:xfrm>
          </p:contentPart>
        </mc:Choice>
        <mc:Fallback>
          <p:pic>
            <p:nvPicPr>
              <p:cNvPr id="13" name="Mürekkep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5939" y="1410840"/>
                <a:ext cx="2488952" cy="34298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304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02129" y="1227198"/>
            <a:ext cx="73151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000" b="1" dirty="0">
                <a:solidFill>
                  <a:srgbClr val="FF0000"/>
                </a:solidFill>
              </a:rPr>
              <a:t>1. Uygulanacak net sulama suyu miktarı: </a:t>
            </a:r>
            <a:r>
              <a:rPr lang="tr-TR" altLang="tr-TR" dirty="0">
                <a:solidFill>
                  <a:srgbClr val="FF0000"/>
                </a:solidFill>
              </a:rPr>
              <a:t/>
            </a:r>
            <a:br>
              <a:rPr lang="tr-TR" altLang="tr-TR" dirty="0">
                <a:solidFill>
                  <a:srgbClr val="FF0000"/>
                </a:solidFill>
              </a:rPr>
            </a:br>
            <a:endParaRPr lang="tr-TR" dirty="0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>
            <p:extLst/>
          </p:nvPr>
        </p:nvGraphicFramePr>
        <p:xfrm>
          <a:off x="492919" y="2511029"/>
          <a:ext cx="8324510" cy="730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enklem" r:id="rId3" imgW="4089240" imgH="393480" progId="Equation.3">
                  <p:embed/>
                </p:oleObj>
              </mc:Choice>
              <mc:Fallback>
                <p:oleObj name="Denklem" r:id="rId3" imgW="4089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" y="2511029"/>
                        <a:ext cx="8324510" cy="7301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Mürekkep 3"/>
              <p14:cNvContentPartPr/>
              <p14:nvPr/>
            </p14:nvContentPartPr>
            <p14:xfrm>
              <a:off x="227610" y="1734210"/>
              <a:ext cx="8634870" cy="276156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8250" y="1724850"/>
                <a:ext cx="8653590" cy="27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415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67443" y="1325169"/>
            <a:ext cx="6433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000" b="1" dirty="0">
                <a:solidFill>
                  <a:srgbClr val="FF0000"/>
                </a:solidFill>
              </a:rPr>
              <a:t>2. Sulama aralığı hesaplanır: </a:t>
            </a:r>
            <a:r>
              <a:rPr lang="tr-TR" altLang="tr-TR" dirty="0">
                <a:solidFill>
                  <a:srgbClr val="FF0000"/>
                </a:solidFill>
              </a:rPr>
              <a:t/>
            </a:r>
            <a:br>
              <a:rPr lang="tr-TR" altLang="tr-TR" dirty="0">
                <a:solidFill>
                  <a:srgbClr val="FF0000"/>
                </a:solidFill>
              </a:rPr>
            </a:br>
            <a:endParaRPr lang="tr-TR" dirty="0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>
            <p:extLst/>
          </p:nvPr>
        </p:nvGraphicFramePr>
        <p:xfrm>
          <a:off x="998935" y="2402681"/>
          <a:ext cx="4177223" cy="825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enklem" r:id="rId3" imgW="1625600" imgH="431800" progId="Equation.3">
                  <p:embed/>
                </p:oleObj>
              </mc:Choice>
              <mc:Fallback>
                <p:oleObj name="Denklem" r:id="rId3" imgW="1625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935" y="2402681"/>
                        <a:ext cx="4177223" cy="825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Mürekkep 3"/>
              <p14:cNvContentPartPr/>
              <p14:nvPr/>
            </p14:nvContentPartPr>
            <p14:xfrm>
              <a:off x="986040" y="1929150"/>
              <a:ext cx="6858270" cy="288063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6680" y="1919790"/>
                <a:ext cx="6876990" cy="28993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721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73529" y="1276183"/>
            <a:ext cx="8458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tr-TR" altLang="tr-TR" sz="2700" b="1" dirty="0">
                <a:solidFill>
                  <a:srgbClr val="FF0000"/>
                </a:solidFill>
              </a:rPr>
              <a:t>3. Su uygulama randımanı belirlenir ve uygulanacak </a:t>
            </a:r>
            <a:r>
              <a:rPr lang="tr-TR" altLang="tr-TR" sz="2700" b="1" dirty="0">
                <a:solidFill>
                  <a:srgbClr val="FF0000"/>
                </a:solidFill>
              </a:rPr>
              <a:t>toplam  </a:t>
            </a:r>
            <a:r>
              <a:rPr lang="tr-TR" altLang="tr-TR" sz="2700" b="1" dirty="0">
                <a:solidFill>
                  <a:srgbClr val="FF0000"/>
                </a:solidFill>
              </a:rPr>
              <a:t>suyu miktarı hesaplanır</a:t>
            </a:r>
            <a:endParaRPr lang="en-US" altLang="tr-TR" sz="2700" b="1" dirty="0">
              <a:solidFill>
                <a:srgbClr val="FF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73528" y="2658209"/>
            <a:ext cx="6858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100" dirty="0" err="1"/>
              <a:t>If</a:t>
            </a:r>
            <a:r>
              <a:rPr lang="tr-TR" altLang="tr-TR" sz="2100" dirty="0"/>
              <a:t> = 0,40   </a:t>
            </a:r>
          </a:p>
          <a:p>
            <a:r>
              <a:rPr lang="tr-TR" altLang="tr-TR" sz="2100" dirty="0" err="1"/>
              <a:t>dn</a:t>
            </a:r>
            <a:r>
              <a:rPr lang="tr-TR" altLang="tr-TR" sz="2100" dirty="0"/>
              <a:t> = 105 mm	      Çizelge 7       </a:t>
            </a:r>
            <a:r>
              <a:rPr lang="tr-TR" altLang="tr-TR" sz="2100" dirty="0" err="1"/>
              <a:t>Ea</a:t>
            </a:r>
            <a:r>
              <a:rPr lang="tr-TR" altLang="tr-TR" sz="2100" dirty="0"/>
              <a:t> = 0,60 </a:t>
            </a:r>
          </a:p>
          <a:p>
            <a:r>
              <a:rPr lang="tr-TR" altLang="tr-TR" sz="2100" dirty="0"/>
              <a:t>S = % 0,2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365817" y="4178733"/>
          <a:ext cx="2753916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enklem" r:id="rId3" imgW="1638300" imgH="419100" progId="Equation.3">
                  <p:embed/>
                </p:oleObj>
              </mc:Choice>
              <mc:Fallback>
                <p:oleObj name="Denklem" r:id="rId3" imgW="1638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817" y="4178733"/>
                        <a:ext cx="2753916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Mürekkep 2"/>
              <p14:cNvContentPartPr/>
              <p14:nvPr/>
            </p14:nvContentPartPr>
            <p14:xfrm>
              <a:off x="444150" y="2578770"/>
              <a:ext cx="6186510" cy="229581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790" y="2569411"/>
                <a:ext cx="6205230" cy="23145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201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7686" r="5901" b="53448"/>
          <a:stretch>
            <a:fillRect/>
          </a:stretch>
        </p:blipFill>
        <p:spPr bwMode="auto">
          <a:xfrm>
            <a:off x="134542" y="1052513"/>
            <a:ext cx="8813516" cy="429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Mürekkep 2"/>
              <p14:cNvContentPartPr/>
              <p14:nvPr/>
            </p14:nvContentPartPr>
            <p14:xfrm>
              <a:off x="303480" y="1625940"/>
              <a:ext cx="6283980" cy="3865860"/>
            </p14:xfrm>
          </p:contentPart>
        </mc:Choice>
        <mc:Fallback>
          <p:pic>
            <p:nvPicPr>
              <p:cNvPr id="3" name="Mürekkep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120" y="1616580"/>
                <a:ext cx="6302699" cy="388458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94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>
                <a:solidFill>
                  <a:srgbClr val="FF0000"/>
                </a:solidFill>
              </a:rPr>
              <a:t>4. If ve D hesaplanır</a:t>
            </a:r>
            <a:endParaRPr lang="tr-TR" altLang="tr-TR" sz="3600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2978877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tr-TR" sz="2400" dirty="0"/>
              <a:t>If = 0,40   </a:t>
            </a:r>
            <a:r>
              <a:rPr lang="tr-TR" altLang="tr-TR" sz="2400" dirty="0"/>
              <a:t>        </a:t>
            </a:r>
            <a:r>
              <a:rPr lang="en-US" altLang="tr-TR" sz="2400" dirty="0" err="1"/>
              <a:t>Çizelge</a:t>
            </a:r>
            <a:r>
              <a:rPr lang="en-US" altLang="tr-TR" sz="2400" dirty="0"/>
              <a:t> 4            a = 1,064</a:t>
            </a:r>
          </a:p>
          <a:p>
            <a:pPr algn="ctr">
              <a:spcBef>
                <a:spcPct val="0"/>
              </a:spcBef>
            </a:pPr>
            <a:r>
              <a:rPr lang="en-US" altLang="tr-TR" sz="2400" dirty="0"/>
              <a:t>				</a:t>
            </a:r>
            <a:r>
              <a:rPr lang="tr-TR" altLang="tr-TR" sz="2400" dirty="0"/>
              <a:t>   </a:t>
            </a:r>
            <a:r>
              <a:rPr lang="tr-TR" altLang="tr-TR" sz="2400" dirty="0"/>
              <a:t>          </a:t>
            </a:r>
            <a:r>
              <a:rPr lang="en-US" altLang="tr-TR" sz="2400" dirty="0"/>
              <a:t>b = 0,736</a:t>
            </a:r>
          </a:p>
          <a:p>
            <a:pPr algn="ctr">
              <a:spcBef>
                <a:spcPct val="0"/>
              </a:spcBef>
            </a:pPr>
            <a:r>
              <a:rPr lang="en-US" altLang="tr-TR" sz="2400" dirty="0"/>
              <a:t>			</a:t>
            </a:r>
            <a:r>
              <a:rPr lang="tr-TR" altLang="tr-TR" sz="2400" dirty="0"/>
              <a:t>	</a:t>
            </a:r>
            <a:r>
              <a:rPr lang="tr-TR" altLang="tr-TR" sz="2400" dirty="0"/>
              <a:t>        </a:t>
            </a:r>
            <a:r>
              <a:rPr lang="en-US" altLang="tr-TR" sz="2400" dirty="0"/>
              <a:t>c </a:t>
            </a:r>
            <a:r>
              <a:rPr lang="en-US" altLang="tr-TR" sz="2400" dirty="0"/>
              <a:t>= 7,0 </a:t>
            </a:r>
          </a:p>
          <a:p>
            <a:pPr algn="ctr">
              <a:spcBef>
                <a:spcPct val="0"/>
              </a:spcBef>
            </a:pPr>
            <a:endParaRPr lang="tr-TR" altLang="tr-TR" sz="2400" dirty="0"/>
          </a:p>
          <a:p>
            <a:pPr algn="ctr">
              <a:spcBef>
                <a:spcPct val="0"/>
              </a:spcBef>
            </a:pPr>
            <a:r>
              <a:rPr lang="en-US" altLang="tr-TR" sz="2400" dirty="0"/>
              <a:t>D </a:t>
            </a:r>
            <a:r>
              <a:rPr lang="en-US" altLang="tr-TR" sz="2400" dirty="0"/>
              <a:t>= </a:t>
            </a:r>
            <a:r>
              <a:rPr lang="en-US" altLang="tr-TR" sz="2400" dirty="0" err="1"/>
              <a:t>aT</a:t>
            </a:r>
            <a:r>
              <a:rPr lang="en-US" altLang="tr-TR" sz="2400" baseline="30000" dirty="0" err="1"/>
              <a:t>b</a:t>
            </a:r>
            <a:r>
              <a:rPr lang="en-US" altLang="tr-TR" sz="2400" dirty="0" err="1"/>
              <a:t>+c</a:t>
            </a:r>
            <a:r>
              <a:rPr lang="en-US" altLang="tr-TR" sz="2400" dirty="0"/>
              <a:t>    D = 1,064 T</a:t>
            </a:r>
            <a:r>
              <a:rPr lang="en-US" altLang="tr-TR" sz="2400" baseline="30000" dirty="0"/>
              <a:t>0,736</a:t>
            </a:r>
            <a:r>
              <a:rPr lang="en-US" altLang="tr-TR" sz="2400" dirty="0"/>
              <a:t> + 7,0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2177550" y="2838780"/>
              <a:ext cx="5114070" cy="216594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8190" y="2829419"/>
                <a:ext cx="5132790" cy="21846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555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6002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3000" b="1">
                <a:solidFill>
                  <a:srgbClr val="FF0000"/>
                </a:solidFill>
              </a:rPr>
              <a:t>5. Net infiltrasyon süresi hesaplanır: </a:t>
            </a:r>
            <a:r>
              <a:rPr lang="tr-TR" altLang="tr-TR" sz="3000">
                <a:solidFill>
                  <a:srgbClr val="FF0000"/>
                </a:solidFill>
              </a:rPr>
              <a:t/>
            </a:r>
            <a:br>
              <a:rPr lang="tr-TR" altLang="tr-TR" sz="3000">
                <a:solidFill>
                  <a:srgbClr val="FF0000"/>
                </a:solidFill>
              </a:rPr>
            </a:br>
            <a:endParaRPr lang="tr-TR" altLang="tr-TR" sz="3000" dirty="0">
              <a:solidFill>
                <a:srgbClr val="FF0000"/>
              </a:solidFill>
            </a:endParaRP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>
            <p:extLst/>
          </p:nvPr>
        </p:nvGraphicFramePr>
        <p:xfrm>
          <a:off x="566738" y="2672954"/>
          <a:ext cx="6209620" cy="778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enklem" r:id="rId3" imgW="3048000" imgH="508000" progId="Equation.3">
                  <p:embed/>
                </p:oleObj>
              </mc:Choice>
              <mc:Fallback>
                <p:oleObj name="Denklem" r:id="rId3" imgW="30480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2672954"/>
                        <a:ext cx="6209620" cy="778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Mürekkep 3"/>
              <p14:cNvContentPartPr/>
              <p14:nvPr/>
            </p14:nvContentPartPr>
            <p14:xfrm>
              <a:off x="5070330" y="2654640"/>
              <a:ext cx="1722870" cy="173286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60970" y="2645281"/>
                <a:ext cx="1741589" cy="17515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728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3000" b="1">
                <a:solidFill>
                  <a:srgbClr val="FF0000"/>
                </a:solidFill>
              </a:rPr>
              <a:t>6. Tava eni belirlenir: </a:t>
            </a:r>
            <a:r>
              <a:rPr lang="tr-TR" altLang="tr-TR" sz="3000">
                <a:solidFill>
                  <a:srgbClr val="FF0000"/>
                </a:solidFill>
              </a:rPr>
              <a:t/>
            </a:r>
            <a:br>
              <a:rPr lang="tr-TR" altLang="tr-TR" sz="3000">
                <a:solidFill>
                  <a:srgbClr val="FF0000"/>
                </a:solidFill>
              </a:rPr>
            </a:br>
            <a:endParaRPr lang="tr-TR" altLang="tr-TR" sz="30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0"/>
            <a:ext cx="8490857" cy="322659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tr-TR" sz="2400" dirty="0"/>
              <a:t>S ≤ % 1 ise Tava eni b ≈ 15 m civarında seçilir. % 0,2 &lt; % 1 olduğundan b=15.  Sulama doğrultusuna dik yönde </a:t>
            </a:r>
            <a:r>
              <a:rPr lang="tr-TR" altLang="tr-TR" sz="2400" dirty="0">
                <a:solidFill>
                  <a:srgbClr val="FF0000"/>
                </a:solidFill>
              </a:rPr>
              <a:t>tarla parseli eni 200 m olduğundan tüm tavaların enini 15 m</a:t>
            </a:r>
            <a:r>
              <a:rPr lang="tr-TR" altLang="tr-TR" sz="2400" dirty="0"/>
              <a:t> yapmak mümkün değildir. Bu durumda, parsel enine </a:t>
            </a:r>
            <a:r>
              <a:rPr lang="tr-TR" altLang="tr-TR" sz="2400" dirty="0">
                <a:solidFill>
                  <a:srgbClr val="FF0000"/>
                </a:solidFill>
              </a:rPr>
              <a:t>13 tava </a:t>
            </a:r>
            <a:r>
              <a:rPr lang="tr-TR" altLang="tr-TR" sz="2400" dirty="0"/>
              <a:t>yerleştirilerek tava enini </a:t>
            </a:r>
            <a:r>
              <a:rPr lang="tr-TR" altLang="tr-TR" sz="2400" dirty="0">
                <a:solidFill>
                  <a:srgbClr val="FF0000"/>
                </a:solidFill>
              </a:rPr>
              <a:t>15,4 m ya da 14 tava </a:t>
            </a:r>
            <a:r>
              <a:rPr lang="tr-TR" altLang="tr-TR" sz="2400" dirty="0"/>
              <a:t>yerleştirilerek tava enini </a:t>
            </a:r>
            <a:r>
              <a:rPr lang="tr-TR" altLang="tr-TR" sz="2400" dirty="0">
                <a:solidFill>
                  <a:srgbClr val="FF0000"/>
                </a:solidFill>
              </a:rPr>
              <a:t>14,3 m</a:t>
            </a:r>
            <a:r>
              <a:rPr lang="tr-TR" altLang="tr-TR" sz="2400" dirty="0"/>
              <a:t> almak gerekir. </a:t>
            </a:r>
          </a:p>
          <a:p>
            <a:pPr algn="just"/>
            <a:r>
              <a:rPr lang="tr-TR" altLang="tr-TR" sz="2400" dirty="0"/>
              <a:t>Örnekte</a:t>
            </a:r>
            <a:r>
              <a:rPr lang="tr-TR" altLang="tr-TR" sz="2400" dirty="0">
                <a:solidFill>
                  <a:srgbClr val="FF0000"/>
                </a:solidFill>
              </a:rPr>
              <a:t>, tava eni b = 14,3 m </a:t>
            </a:r>
            <a:r>
              <a:rPr lang="tr-TR" altLang="tr-TR" sz="2400" dirty="0"/>
              <a:t>alınmıştır.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325080" y="2102490"/>
              <a:ext cx="8591670" cy="304290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5720" y="2093131"/>
                <a:ext cx="8610390" cy="30616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544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3000" b="1">
                <a:solidFill>
                  <a:srgbClr val="FF0000"/>
                </a:solidFill>
              </a:rPr>
              <a:t>7</a:t>
            </a:r>
            <a:r>
              <a:rPr lang="tr-TR" altLang="tr-TR" sz="2400" b="1">
                <a:solidFill>
                  <a:srgbClr val="FF0000"/>
                </a:solidFill>
              </a:rPr>
              <a:t>. Maksimum birim tava debisi hesaplanır: </a:t>
            </a:r>
            <a:r>
              <a:rPr lang="tr-TR" altLang="tr-TR" sz="2400">
                <a:solidFill>
                  <a:srgbClr val="FF0000"/>
                </a:solidFill>
              </a:rPr>
              <a:t/>
            </a:r>
            <a:br>
              <a:rPr lang="tr-TR" altLang="tr-TR" sz="2400">
                <a:solidFill>
                  <a:srgbClr val="FF0000"/>
                </a:solidFill>
              </a:rPr>
            </a:br>
            <a:endParaRPr lang="tr-TR" altLang="tr-TR" sz="24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12271" y="2228850"/>
            <a:ext cx="6172200" cy="322659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100" dirty="0"/>
              <a:t>Sulanacak bitki yonca olduğundan; 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/>
          </p:nvPr>
        </p:nvGraphicFramePr>
        <p:xfrm>
          <a:off x="342900" y="2926897"/>
          <a:ext cx="6372225" cy="711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enklem" r:id="rId3" imgW="4013200" imgH="444500" progId="Equation.3">
                  <p:embed/>
                </p:oleObj>
              </mc:Choice>
              <mc:Fallback>
                <p:oleObj name="Denklem" r:id="rId3" imgW="4013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2926897"/>
                        <a:ext cx="6372225" cy="7119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Mürekkep 4"/>
              <p14:cNvContentPartPr/>
              <p14:nvPr/>
            </p14:nvContentPartPr>
            <p14:xfrm>
              <a:off x="173340" y="1993950"/>
              <a:ext cx="7692570" cy="2068740"/>
            </p14:xfrm>
          </p:contentPart>
        </mc:Choice>
        <mc:Fallback>
          <p:pic>
            <p:nvPicPr>
              <p:cNvPr id="5" name="Mürekkep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3980" y="1984589"/>
                <a:ext cx="7711290" cy="20874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292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24643"/>
            <a:ext cx="6172200" cy="9834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>
              <a:lnSpc>
                <a:spcPct val="80000"/>
              </a:lnSpc>
            </a:pPr>
            <a:r>
              <a:rPr lang="tr-TR" altLang="tr-TR" sz="2400" b="1" dirty="0">
                <a:solidFill>
                  <a:srgbClr val="FF0000"/>
                </a:solidFill>
              </a:rPr>
              <a:t>8. Birim tava debisi ve tava uzunluğu saptanır:</a:t>
            </a:r>
            <a:r>
              <a:rPr lang="tr-TR" altLang="tr-TR" sz="2400" dirty="0">
                <a:solidFill>
                  <a:srgbClr val="FF0000"/>
                </a:solidFill>
              </a:rPr>
              <a:t/>
            </a:r>
            <a:br>
              <a:rPr lang="tr-TR" altLang="tr-TR" sz="2400" dirty="0">
                <a:solidFill>
                  <a:srgbClr val="FF0000"/>
                </a:solidFill>
              </a:rPr>
            </a:br>
            <a:endParaRPr lang="tr-TR" altLang="tr-TR" sz="2400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89857" y="2208099"/>
            <a:ext cx="7347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400" b="1" dirty="0"/>
              <a:t>Alternatifler geliştirilirken aynı anda 1,2,3,…. Adet tavaya su verileceği koşullar dikkate alınır.</a:t>
            </a:r>
            <a:r>
              <a:rPr lang="tr-TR" altLang="tr-TR" sz="2400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1451790" y="2188890"/>
              <a:ext cx="6511590" cy="403947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2430" y="2179530"/>
                <a:ext cx="6530310" cy="405819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359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257300"/>
            <a:ext cx="6515100" cy="12001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3000" b="1" i="1">
                <a:solidFill>
                  <a:srgbClr val="FF0000"/>
                </a:solidFill>
              </a:rPr>
              <a:t/>
            </a:r>
            <a:br>
              <a:rPr lang="tr-TR" altLang="tr-TR" sz="3000" b="1" i="1">
                <a:solidFill>
                  <a:srgbClr val="FF0000"/>
                </a:solidFill>
              </a:rPr>
            </a:br>
            <a:r>
              <a:rPr lang="tr-TR" altLang="tr-TR" sz="2700" b="1" i="1">
                <a:solidFill>
                  <a:srgbClr val="FF0000"/>
                </a:solidFill>
              </a:rPr>
              <a:t>1. ALTERNATİF:</a:t>
            </a:r>
            <a:r>
              <a:rPr lang="tr-TR" altLang="tr-TR" sz="2700">
                <a:solidFill>
                  <a:srgbClr val="FF0000"/>
                </a:solidFill>
              </a:rPr>
              <a:t> Aynı anda 1 tavaya su verilsin;</a:t>
            </a:r>
            <a:br>
              <a:rPr lang="tr-TR" altLang="tr-TR" sz="2700">
                <a:solidFill>
                  <a:srgbClr val="FF0000"/>
                </a:solidFill>
              </a:rPr>
            </a:br>
            <a:endParaRPr lang="tr-TR" altLang="tr-TR" sz="2700" dirty="0">
              <a:solidFill>
                <a:srgbClr val="FF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50945" y="2476892"/>
            <a:ext cx="2965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tabLst>
                <a:tab pos="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tabLst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Times New Roman" panose="02020603050405020304" pitchFamily="18" charset="0"/>
              <a:buChar char="-"/>
            </a:pPr>
            <a:r>
              <a:rPr lang="en-US" altLang="tr-TR" sz="1800" b="1" dirty="0" err="1"/>
              <a:t>Tava</a:t>
            </a:r>
            <a:r>
              <a:rPr lang="en-US" altLang="tr-TR" sz="1800" b="1" dirty="0"/>
              <a:t> </a:t>
            </a:r>
            <a:r>
              <a:rPr lang="en-US" altLang="tr-TR" sz="1800" b="1" dirty="0" err="1"/>
              <a:t>debisi</a:t>
            </a:r>
            <a:r>
              <a:rPr lang="en-US" altLang="tr-TR" sz="1800" b="1" dirty="0"/>
              <a:t>; q = Q = 75 L/s</a:t>
            </a:r>
            <a:r>
              <a:rPr lang="en-US" altLang="tr-TR" sz="1800" dirty="0"/>
              <a:t> 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/>
          </p:nvPr>
        </p:nvGraphicFramePr>
        <p:xfrm>
          <a:off x="750944" y="3045279"/>
          <a:ext cx="6372225" cy="57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enklem" r:id="rId3" imgW="4610100" imgH="419100" progId="Equation.3">
                  <p:embed/>
                </p:oleObj>
              </mc:Choice>
              <mc:Fallback>
                <p:oleObj name="Denklem" r:id="rId3" imgW="4610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944" y="3045279"/>
                        <a:ext cx="6372225" cy="578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53666" y="4004003"/>
            <a:ext cx="228940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dirty="0" err="1"/>
              <a:t>q</a:t>
            </a:r>
            <a:r>
              <a:rPr lang="en-US" altLang="tr-TR" sz="2100" baseline="-25000" dirty="0" err="1"/>
              <a:t>u</a:t>
            </a:r>
            <a:r>
              <a:rPr lang="en-US" altLang="tr-TR" sz="2100" dirty="0"/>
              <a:t>&lt;</a:t>
            </a:r>
            <a:r>
              <a:rPr lang="en-US" altLang="tr-TR" sz="2100" dirty="0" err="1"/>
              <a:t>q</a:t>
            </a:r>
            <a:r>
              <a:rPr lang="en-US" altLang="tr-TR" sz="2100" baseline="-25000" dirty="0" err="1"/>
              <a:t>umax</a:t>
            </a:r>
            <a:r>
              <a:rPr lang="en-US" altLang="tr-TR" sz="2100" dirty="0"/>
              <a:t>  UYGUN!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Mürekkep 5"/>
              <p14:cNvContentPartPr/>
              <p14:nvPr/>
            </p14:nvContentPartPr>
            <p14:xfrm>
              <a:off x="520020" y="2351430"/>
              <a:ext cx="6988410" cy="2512350"/>
            </p14:xfrm>
          </p:contentPart>
        </mc:Choice>
        <mc:Fallback>
          <p:pic>
            <p:nvPicPr>
              <p:cNvPr id="6" name="Mürekkep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0660" y="2342070"/>
                <a:ext cx="7007130" cy="25310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57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>
                <a:solidFill>
                  <a:srgbClr val="FF0000"/>
                </a:solidFill>
              </a:rPr>
              <a:t>-Gecikme süresi;</a:t>
            </a:r>
            <a:endParaRPr lang="tr-TR" alt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2114550"/>
            <a:ext cx="5600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/>
              <a:t>Eğer tava eğimi S &gt; 0,004 ise İhmal edilir. </a:t>
            </a:r>
          </a:p>
          <a:p>
            <a:r>
              <a:rPr lang="tr-TR" altLang="tr-TR" b="1" dirty="0"/>
              <a:t>Eğer tava eğimi S ≤ 0,004 ise </a:t>
            </a:r>
          </a:p>
          <a:p>
            <a:r>
              <a:rPr lang="tr-TR" altLang="tr-TR" b="1" dirty="0"/>
              <a:t>0,002 &lt; 0004</a:t>
            </a:r>
            <a:r>
              <a:rPr lang="tr-TR" altLang="tr-TR" dirty="0"/>
              <a:t>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42900" y="3014797"/>
            <a:ext cx="7478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tr-TR" sz="2100" dirty="0" err="1"/>
              <a:t>Yonca</a:t>
            </a:r>
            <a:r>
              <a:rPr lang="en-US" altLang="tr-TR" sz="2100" dirty="0"/>
              <a:t> vb. </a:t>
            </a:r>
            <a:r>
              <a:rPr lang="en-US" altLang="tr-TR" sz="2100" dirty="0" err="1"/>
              <a:t>yem</a:t>
            </a:r>
            <a:r>
              <a:rPr lang="en-US" altLang="tr-TR" sz="2100" dirty="0"/>
              <a:t> </a:t>
            </a:r>
            <a:r>
              <a:rPr lang="en-US" altLang="tr-TR" sz="2100" dirty="0" err="1"/>
              <a:t>bitkileri</a:t>
            </a:r>
            <a:r>
              <a:rPr lang="en-US" altLang="tr-TR" sz="2100" dirty="0"/>
              <a:t>, </a:t>
            </a:r>
            <a:r>
              <a:rPr lang="en-US" altLang="tr-TR" sz="2100" dirty="0" err="1"/>
              <a:t>elle</a:t>
            </a:r>
            <a:r>
              <a:rPr lang="en-US" altLang="tr-TR" sz="2100" dirty="0"/>
              <a:t> </a:t>
            </a:r>
            <a:r>
              <a:rPr lang="en-US" altLang="tr-TR" sz="2100" dirty="0" err="1"/>
              <a:t>serpilerek</a:t>
            </a:r>
            <a:r>
              <a:rPr lang="en-US" altLang="tr-TR" sz="2100" dirty="0"/>
              <a:t> </a:t>
            </a:r>
            <a:r>
              <a:rPr lang="en-US" altLang="tr-TR" sz="2100" dirty="0" err="1"/>
              <a:t>ekilmiş</a:t>
            </a:r>
            <a:r>
              <a:rPr lang="en-US" altLang="tr-TR" sz="2100" dirty="0"/>
              <a:t> </a:t>
            </a:r>
            <a:r>
              <a:rPr lang="en-US" altLang="tr-TR" sz="2100" dirty="0" err="1"/>
              <a:t>hububat</a:t>
            </a:r>
            <a:r>
              <a:rPr lang="en-US" altLang="tr-TR" sz="2100" dirty="0"/>
              <a:t> </a:t>
            </a:r>
            <a:r>
              <a:rPr lang="en-US" altLang="tr-TR" sz="2100" dirty="0" err="1"/>
              <a:t>ve</a:t>
            </a:r>
            <a:r>
              <a:rPr lang="en-US" altLang="tr-TR" sz="2100" dirty="0"/>
              <a:t> </a:t>
            </a:r>
            <a:r>
              <a:rPr lang="en-US" altLang="tr-TR" sz="2100" dirty="0" err="1"/>
              <a:t>benzer</a:t>
            </a:r>
            <a:r>
              <a:rPr lang="en-US" altLang="tr-TR" sz="2100" dirty="0"/>
              <a:t> </a:t>
            </a:r>
            <a:r>
              <a:rPr lang="en-US" altLang="tr-TR" sz="2100" dirty="0" err="1"/>
              <a:t>bitkiler</a:t>
            </a:r>
            <a:r>
              <a:rPr lang="en-US" altLang="tr-TR" sz="2100" dirty="0"/>
              <a:t> </a:t>
            </a:r>
            <a:r>
              <a:rPr lang="en-US" altLang="tr-TR" sz="2100" dirty="0" err="1"/>
              <a:t>için</a:t>
            </a:r>
            <a:r>
              <a:rPr lang="en-US" altLang="tr-TR" sz="2100" dirty="0"/>
              <a:t> n= 0,15 (</a:t>
            </a:r>
            <a:r>
              <a:rPr lang="en-US" altLang="tr-TR" sz="2100" dirty="0" err="1"/>
              <a:t>Çizelge</a:t>
            </a:r>
            <a:r>
              <a:rPr lang="en-US" altLang="tr-TR" sz="2100" dirty="0"/>
              <a:t> 6).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/>
          </p:nvPr>
        </p:nvGraphicFramePr>
        <p:xfrm>
          <a:off x="342900" y="4193892"/>
          <a:ext cx="7478486" cy="1253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Denklem" r:id="rId3" imgW="5143500" imgH="990600" progId="Equation.3">
                  <p:embed/>
                </p:oleObj>
              </mc:Choice>
              <mc:Fallback>
                <p:oleObj name="Denklem" r:id="rId3" imgW="51435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4193892"/>
                        <a:ext cx="7478486" cy="12537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Mürekkep 5"/>
              <p14:cNvContentPartPr/>
              <p14:nvPr/>
            </p14:nvContentPartPr>
            <p14:xfrm>
              <a:off x="216810" y="1766610"/>
              <a:ext cx="7714170" cy="3032370"/>
            </p14:xfrm>
          </p:contentPart>
        </mc:Choice>
        <mc:Fallback>
          <p:pic>
            <p:nvPicPr>
              <p:cNvPr id="6" name="Mürekkep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450" y="1757251"/>
                <a:ext cx="7732889" cy="30510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191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47846" y="1152019"/>
            <a:ext cx="43743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800" dirty="0"/>
              <a:t>- Ta = </a:t>
            </a:r>
            <a:r>
              <a:rPr lang="en-US" altLang="tr-TR" sz="1800" dirty="0" err="1"/>
              <a:t>Tn</a:t>
            </a:r>
            <a:r>
              <a:rPr lang="en-US" altLang="tr-TR" sz="1800" dirty="0"/>
              <a:t> - TL 	= 467 – 6 = 461 </a:t>
            </a:r>
            <a:r>
              <a:rPr lang="en-US" altLang="tr-TR" sz="1800" dirty="0" err="1"/>
              <a:t>dak</a:t>
            </a:r>
            <a:r>
              <a:rPr lang="en-US" altLang="tr-TR" sz="1800" dirty="0"/>
              <a:t> ≈ 8 h </a:t>
            </a: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>
            <p:extLst/>
          </p:nvPr>
        </p:nvGraphicFramePr>
        <p:xfrm>
          <a:off x="620316" y="2018790"/>
          <a:ext cx="5185172" cy="722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Denklem" r:id="rId3" imgW="3073400" imgH="431800" progId="Equation.3">
                  <p:embed/>
                </p:oleObj>
              </mc:Choice>
              <mc:Fallback>
                <p:oleObj name="Denklem" r:id="rId3" imgW="3073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316" y="2018790"/>
                        <a:ext cx="5185172" cy="7227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/>
          <p:cNvSpPr/>
          <p:nvPr/>
        </p:nvSpPr>
        <p:spPr>
          <a:xfrm>
            <a:off x="620316" y="2840858"/>
            <a:ext cx="81481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tr-TR" dirty="0" err="1"/>
              <a:t>Sulama</a:t>
            </a:r>
            <a:r>
              <a:rPr lang="en-US" altLang="tr-TR" dirty="0"/>
              <a:t> </a:t>
            </a:r>
            <a:r>
              <a:rPr lang="en-US" altLang="tr-TR" dirty="0" err="1"/>
              <a:t>doğrultusundaki</a:t>
            </a:r>
            <a:r>
              <a:rPr lang="en-US" altLang="tr-TR" dirty="0"/>
              <a:t> </a:t>
            </a:r>
            <a:r>
              <a:rPr lang="en-US" altLang="tr-TR" dirty="0" err="1"/>
              <a:t>arazi</a:t>
            </a:r>
            <a:r>
              <a:rPr lang="en-US" altLang="tr-TR" dirty="0"/>
              <a:t> </a:t>
            </a:r>
            <a:r>
              <a:rPr lang="en-US" altLang="tr-TR" dirty="0" err="1"/>
              <a:t>uzunluğu</a:t>
            </a:r>
            <a:r>
              <a:rPr lang="en-US" altLang="tr-TR" dirty="0"/>
              <a:t> 400 m </a:t>
            </a:r>
            <a:r>
              <a:rPr lang="en-US" altLang="tr-TR" dirty="0" err="1"/>
              <a:t>olduğundan</a:t>
            </a:r>
            <a:r>
              <a:rPr lang="en-US" altLang="tr-TR" dirty="0"/>
              <a:t> </a:t>
            </a:r>
            <a:r>
              <a:rPr lang="en-US" altLang="tr-TR" dirty="0" err="1"/>
              <a:t>ve</a:t>
            </a:r>
            <a:r>
              <a:rPr lang="en-US" altLang="tr-TR" dirty="0"/>
              <a:t> </a:t>
            </a:r>
            <a:r>
              <a:rPr lang="en-US" altLang="tr-TR" dirty="0" err="1"/>
              <a:t>tava</a:t>
            </a:r>
            <a:r>
              <a:rPr lang="en-US" altLang="tr-TR" dirty="0"/>
              <a:t> </a:t>
            </a:r>
            <a:r>
              <a:rPr lang="en-US" altLang="tr-TR" dirty="0" err="1"/>
              <a:t>uzunluğu</a:t>
            </a:r>
            <a:r>
              <a:rPr lang="en-US" altLang="tr-TR" dirty="0"/>
              <a:t> </a:t>
            </a:r>
            <a:r>
              <a:rPr lang="en-US" altLang="tr-TR" dirty="0" err="1"/>
              <a:t>maksimum</a:t>
            </a:r>
            <a:r>
              <a:rPr lang="en-US" altLang="tr-TR" dirty="0"/>
              <a:t> </a:t>
            </a:r>
            <a:r>
              <a:rPr lang="en-US" altLang="tr-TR" dirty="0" err="1"/>
              <a:t>akış</a:t>
            </a:r>
            <a:r>
              <a:rPr lang="en-US" altLang="tr-TR" dirty="0"/>
              <a:t> </a:t>
            </a:r>
            <a:r>
              <a:rPr lang="en-US" altLang="tr-TR" dirty="0" err="1"/>
              <a:t>uzunluğundan</a:t>
            </a:r>
            <a:r>
              <a:rPr lang="en-US" altLang="tr-TR" dirty="0"/>
              <a:t> </a:t>
            </a:r>
            <a:r>
              <a:rPr lang="en-US" altLang="tr-TR" dirty="0" err="1"/>
              <a:t>fazla</a:t>
            </a:r>
            <a:r>
              <a:rPr lang="en-US" altLang="tr-TR" dirty="0"/>
              <a:t> </a:t>
            </a:r>
            <a:r>
              <a:rPr lang="en-US" altLang="tr-TR" dirty="0" err="1"/>
              <a:t>olamayacağından</a:t>
            </a:r>
            <a:r>
              <a:rPr lang="en-US" altLang="tr-TR" dirty="0"/>
              <a:t> </a:t>
            </a:r>
            <a:r>
              <a:rPr lang="en-US" altLang="tr-TR" dirty="0" err="1"/>
              <a:t>bu</a:t>
            </a:r>
            <a:r>
              <a:rPr lang="en-US" altLang="tr-TR" dirty="0"/>
              <a:t> </a:t>
            </a:r>
            <a:r>
              <a:rPr lang="en-US" altLang="tr-TR" dirty="0" err="1"/>
              <a:t>arazi</a:t>
            </a:r>
            <a:r>
              <a:rPr lang="en-US" altLang="tr-TR" dirty="0"/>
              <a:t> </a:t>
            </a:r>
            <a:r>
              <a:rPr lang="en-US" altLang="tr-TR" dirty="0" err="1"/>
              <a:t>kenarı</a:t>
            </a:r>
            <a:r>
              <a:rPr lang="en-US" altLang="tr-TR" dirty="0"/>
              <a:t> </a:t>
            </a:r>
            <a:r>
              <a:rPr lang="en-US" altLang="tr-TR" dirty="0" err="1"/>
              <a:t>boyunca</a:t>
            </a:r>
            <a:r>
              <a:rPr lang="en-US" altLang="tr-TR" dirty="0"/>
              <a:t> 1 </a:t>
            </a:r>
            <a:r>
              <a:rPr lang="en-US" altLang="tr-TR" dirty="0" err="1"/>
              <a:t>adet</a:t>
            </a:r>
            <a:r>
              <a:rPr lang="en-US" altLang="tr-TR" dirty="0"/>
              <a:t> </a:t>
            </a:r>
            <a:r>
              <a:rPr lang="en-US" altLang="tr-TR" dirty="0" err="1"/>
              <a:t>tava</a:t>
            </a:r>
            <a:r>
              <a:rPr lang="en-US" altLang="tr-TR" dirty="0"/>
              <a:t> </a:t>
            </a:r>
            <a:r>
              <a:rPr lang="en-US" altLang="tr-TR" dirty="0" err="1"/>
              <a:t>yerleştirilir</a:t>
            </a:r>
            <a:r>
              <a:rPr lang="en-US" altLang="tr-TR" dirty="0"/>
              <a:t> </a:t>
            </a:r>
            <a:r>
              <a:rPr lang="en-US" altLang="tr-TR" dirty="0" err="1"/>
              <a:t>ve</a:t>
            </a:r>
            <a:r>
              <a:rPr lang="en-US" altLang="tr-TR" dirty="0"/>
              <a:t> </a:t>
            </a:r>
            <a:r>
              <a:rPr lang="en-US" altLang="tr-TR" dirty="0" err="1"/>
              <a:t>tava</a:t>
            </a:r>
            <a:r>
              <a:rPr lang="en-US" altLang="tr-TR" dirty="0"/>
              <a:t> </a:t>
            </a:r>
            <a:r>
              <a:rPr lang="en-US" altLang="tr-TR" dirty="0" err="1"/>
              <a:t>uzunluğu</a:t>
            </a:r>
            <a:r>
              <a:rPr lang="en-US" altLang="tr-TR" dirty="0"/>
              <a:t>;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20316" y="4297151"/>
            <a:ext cx="296941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dirty="0"/>
              <a:t> L = 400 m &lt; L max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Mürekkep 5"/>
              <p14:cNvContentPartPr/>
              <p14:nvPr/>
            </p14:nvContentPartPr>
            <p14:xfrm>
              <a:off x="249210" y="1160190"/>
              <a:ext cx="8635140" cy="3757860"/>
            </p14:xfrm>
          </p:contentPart>
        </mc:Choice>
        <mc:Fallback>
          <p:pic>
            <p:nvPicPr>
              <p:cNvPr id="6" name="Mürekkep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9850" y="1150830"/>
                <a:ext cx="8653860" cy="377658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604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 i="1">
                <a:solidFill>
                  <a:srgbClr val="FF0000"/>
                </a:solidFill>
              </a:rPr>
              <a:t>SONUÇ;</a:t>
            </a:r>
            <a:endParaRPr lang="tr-TR" altLang="tr-TR" sz="3600" b="1" i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2114550"/>
            <a:ext cx="7788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400" b="1" dirty="0"/>
              <a:t>***Arazide toplam 14 tava vardır. Günde 2 tava sulanır, dolayısıyla sulama 7 günde biter.</a:t>
            </a:r>
            <a:r>
              <a:rPr lang="tr-TR" altLang="tr-TR" sz="2400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725760" y="2535570"/>
              <a:ext cx="6923340" cy="58482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400" y="2526213"/>
                <a:ext cx="6942060" cy="6035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503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2700" b="1" i="1" dirty="0">
                <a:solidFill>
                  <a:srgbClr val="FF0000"/>
                </a:solidFill>
              </a:rPr>
              <a:t>2.ALTERNATİF:</a:t>
            </a:r>
            <a:r>
              <a:rPr lang="tr-TR" altLang="tr-TR" sz="2700" dirty="0">
                <a:solidFill>
                  <a:srgbClr val="FF0000"/>
                </a:solidFill>
              </a:rPr>
              <a:t> Aynı anda 2 tavaya su verilsin;</a:t>
            </a:r>
            <a:r>
              <a:rPr lang="tr-TR" altLang="tr-TR" sz="2100" dirty="0">
                <a:solidFill>
                  <a:srgbClr val="FF0000"/>
                </a:solidFill>
              </a:rPr>
              <a:t/>
            </a:r>
            <a:br>
              <a:rPr lang="tr-TR" altLang="tr-TR" sz="2100" dirty="0">
                <a:solidFill>
                  <a:srgbClr val="FF0000"/>
                </a:solidFill>
              </a:rPr>
            </a:br>
            <a:endParaRPr lang="tr-TR" altLang="tr-TR" sz="21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1"/>
            <a:ext cx="6172200" cy="49768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400" b="1" dirty="0"/>
              <a:t>Tava debisi; q/2 = Q/2 = 75/2 = 37,5 L/s</a:t>
            </a:r>
            <a:r>
              <a:rPr lang="tr-TR" altLang="tr-TR" sz="2400" dirty="0"/>
              <a:t> 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/>
          </p:nvPr>
        </p:nvGraphicFramePr>
        <p:xfrm>
          <a:off x="454819" y="2834879"/>
          <a:ext cx="7464539" cy="558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Denklem" r:id="rId3" imgW="4546440" imgH="419040" progId="Equation.3">
                  <p:embed/>
                </p:oleObj>
              </mc:Choice>
              <mc:Fallback>
                <p:oleObj name="Denklem" r:id="rId3" imgW="4546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819" y="2834879"/>
                        <a:ext cx="7464539" cy="5584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4819" y="3734411"/>
            <a:ext cx="259318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dirty="0" err="1"/>
              <a:t>qu</a:t>
            </a:r>
            <a:r>
              <a:rPr lang="tr-TR" altLang="tr-TR" sz="2100" dirty="0"/>
              <a:t> </a:t>
            </a:r>
            <a:r>
              <a:rPr lang="en-US" altLang="tr-TR" sz="2100" dirty="0"/>
              <a:t>&lt;</a:t>
            </a:r>
            <a:r>
              <a:rPr lang="en-US" altLang="tr-TR" sz="2100" dirty="0" err="1"/>
              <a:t>qumax</a:t>
            </a:r>
            <a:r>
              <a:rPr lang="en-US" altLang="tr-TR" sz="2100" dirty="0"/>
              <a:t>  </a:t>
            </a:r>
            <a:r>
              <a:rPr lang="en-US" altLang="tr-TR" sz="2100" dirty="0"/>
              <a:t>UYGUN</a:t>
            </a:r>
            <a:r>
              <a:rPr lang="en-US" altLang="tr-TR" sz="1800" dirty="0"/>
              <a:t>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Mürekkep 5"/>
              <p14:cNvContentPartPr/>
              <p14:nvPr/>
            </p14:nvContentPartPr>
            <p14:xfrm>
              <a:off x="498420" y="1658340"/>
              <a:ext cx="6045570" cy="2826630"/>
            </p14:xfrm>
          </p:contentPart>
        </mc:Choice>
        <mc:Fallback>
          <p:pic>
            <p:nvPicPr>
              <p:cNvPr id="6" name="Mürekkep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060" y="1648979"/>
                <a:ext cx="6064290" cy="28453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20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>
                <a:solidFill>
                  <a:srgbClr val="FF0000"/>
                </a:solidFill>
              </a:rPr>
              <a:t>Gecikme süresi;</a:t>
            </a:r>
            <a:endParaRPr lang="tr-TR" alt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42900" y="1961065"/>
            <a:ext cx="501855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b="1" dirty="0" err="1"/>
              <a:t>Eğer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tava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eğimi</a:t>
            </a:r>
            <a:r>
              <a:rPr lang="en-US" altLang="tr-TR" sz="2100" b="1" dirty="0"/>
              <a:t> S &gt; 0,004 </a:t>
            </a:r>
            <a:r>
              <a:rPr lang="en-US" altLang="tr-TR" sz="2100" b="1" dirty="0" err="1"/>
              <a:t>ise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İhmal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edilir</a:t>
            </a:r>
            <a:r>
              <a:rPr lang="en-US" altLang="tr-TR" sz="2100" b="1" dirty="0"/>
              <a:t>. </a:t>
            </a:r>
            <a:endParaRPr lang="en-US" altLang="tr-TR" sz="21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b="1" dirty="0" err="1"/>
              <a:t>Eğer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tava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eğimi</a:t>
            </a:r>
            <a:r>
              <a:rPr lang="en-US" altLang="tr-TR" sz="2100" b="1" dirty="0"/>
              <a:t> S ≤ 0,004 </a:t>
            </a:r>
            <a:r>
              <a:rPr lang="en-US" altLang="tr-TR" sz="2100" b="1" dirty="0" err="1"/>
              <a:t>ise</a:t>
            </a:r>
            <a:r>
              <a:rPr lang="en-US" altLang="tr-TR" sz="2100" b="1" dirty="0"/>
              <a:t> </a:t>
            </a:r>
            <a:endParaRPr lang="en-US" altLang="tr-TR" sz="21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b="1" dirty="0"/>
              <a:t>0,002 &lt; 0004</a:t>
            </a:r>
            <a:r>
              <a:rPr lang="en-US" altLang="tr-TR" sz="2100" dirty="0"/>
              <a:t> 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/>
          </p:nvPr>
        </p:nvGraphicFramePr>
        <p:xfrm>
          <a:off x="458391" y="3050382"/>
          <a:ext cx="6922124" cy="1079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Denklem" r:id="rId3" imgW="5105400" imgH="990600" progId="Equation.3">
                  <p:embed/>
                </p:oleObj>
              </mc:Choice>
              <mc:Fallback>
                <p:oleObj name="Denklem" r:id="rId3" imgW="51054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91" y="3050382"/>
                        <a:ext cx="6922124" cy="10798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8391" y="4064176"/>
            <a:ext cx="386997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350"/>
              <a:t>- Ta = Tn - TL 	= 467 – 5 = 462 dak ≈ 8 h </a:t>
            </a: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/>
          </p:nvPr>
        </p:nvGraphicFramePr>
        <p:xfrm>
          <a:off x="607219" y="4408885"/>
          <a:ext cx="5907881" cy="560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Denklem" r:id="rId5" imgW="2946240" imgH="419040" progId="Equation.3">
                  <p:embed/>
                </p:oleObj>
              </mc:Choice>
              <mc:Fallback>
                <p:oleObj name="Denklem" r:id="rId5" imgW="2946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" y="4408885"/>
                        <a:ext cx="5907881" cy="5607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Mürekkep 6"/>
              <p14:cNvContentPartPr/>
              <p14:nvPr/>
            </p14:nvContentPartPr>
            <p14:xfrm>
              <a:off x="563490" y="2784510"/>
              <a:ext cx="7042410" cy="2198610"/>
            </p14:xfrm>
          </p:contentPart>
        </mc:Choice>
        <mc:Fallback>
          <p:pic>
            <p:nvPicPr>
              <p:cNvPr id="7" name="Mürekkep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4130" y="2775150"/>
                <a:ext cx="7061129" cy="22173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31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40871" y="1771650"/>
            <a:ext cx="8425543" cy="184785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tr-TR" sz="2400" dirty="0"/>
              <a:t>Sulama doğrultusundaki arazi uzunluğu 400 m olduğundan ve tava uzunluğu maksimum akış uzunluğundan fazla olamayacağından bu arazi kenarı boyunca 1 adet tava yerleştirilir ve tava uzunluğu;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12870" y="3606285"/>
            <a:ext cx="20942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800" dirty="0"/>
              <a:t> L = 400 m &lt; L max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704160" y="2156490"/>
              <a:ext cx="7670970" cy="198180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4800" y="2147130"/>
                <a:ext cx="7689690" cy="200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352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 i="1">
                <a:solidFill>
                  <a:srgbClr val="FF0000"/>
                </a:solidFill>
              </a:rPr>
              <a:t>SONUÇ;</a:t>
            </a:r>
            <a:endParaRPr lang="tr-TR" altLang="tr-TR" sz="3600" b="1" i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2114550"/>
            <a:ext cx="8082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400" b="1" dirty="0"/>
              <a:t>***Arazide toplam 14 tava vardır. Günde 4 tava sulanır, dolayısıyla sulama 4 günde biter.</a:t>
            </a:r>
            <a:r>
              <a:rPr lang="tr-TR" altLang="tr-TR" sz="2400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2708640" y="2492100"/>
              <a:ext cx="4788720" cy="63936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9280" y="2482740"/>
                <a:ext cx="4807440" cy="65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57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2700" b="1" i="1" dirty="0">
                <a:solidFill>
                  <a:srgbClr val="FF0000"/>
                </a:solidFill>
              </a:rPr>
              <a:t>3. ALTERNATİF:</a:t>
            </a:r>
            <a:r>
              <a:rPr lang="tr-TR" altLang="tr-TR" sz="2700" dirty="0">
                <a:solidFill>
                  <a:srgbClr val="FF0000"/>
                </a:solidFill>
              </a:rPr>
              <a:t> Aynı anda 3 tavaya su verilsin</a:t>
            </a:r>
            <a:r>
              <a:rPr lang="tr-TR" altLang="tr-TR" sz="2100" dirty="0">
                <a:solidFill>
                  <a:srgbClr val="FF0000"/>
                </a:solidFill>
              </a:rPr>
              <a:t>;</a:t>
            </a:r>
            <a:br>
              <a:rPr lang="tr-TR" altLang="tr-TR" sz="2100" dirty="0">
                <a:solidFill>
                  <a:srgbClr val="FF0000"/>
                </a:solidFill>
              </a:rPr>
            </a:br>
            <a:endParaRPr lang="tr-TR" altLang="tr-TR" sz="21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0"/>
            <a:ext cx="6172200" cy="606029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400" b="1" dirty="0"/>
              <a:t>Tava debisi; q/3 = Q/3 = 75/3 = 25 L/s</a:t>
            </a:r>
            <a:r>
              <a:rPr lang="tr-TR" altLang="tr-TR" sz="2400" dirty="0"/>
              <a:t> 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/>
          </p:nvPr>
        </p:nvGraphicFramePr>
        <p:xfrm>
          <a:off x="675085" y="3050381"/>
          <a:ext cx="7195287" cy="648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Denklem" r:id="rId3" imgW="4572000" imgH="419100" progId="Equation.3">
                  <p:embed/>
                </p:oleObj>
              </mc:Choice>
              <mc:Fallback>
                <p:oleObj name="Denklem" r:id="rId3" imgW="4572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85" y="3050381"/>
                        <a:ext cx="7195287" cy="648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75085" y="4071480"/>
            <a:ext cx="2199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800" dirty="0" err="1"/>
              <a:t>qu</a:t>
            </a:r>
            <a:r>
              <a:rPr lang="en-US" altLang="tr-TR" sz="1800" dirty="0"/>
              <a:t>&lt;</a:t>
            </a:r>
            <a:r>
              <a:rPr lang="en-US" altLang="tr-TR" sz="1800" dirty="0" err="1"/>
              <a:t>qumax</a:t>
            </a:r>
            <a:r>
              <a:rPr lang="en-US" altLang="tr-TR" sz="1800" dirty="0"/>
              <a:t>  UYGUN!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Mürekkep 5"/>
              <p14:cNvContentPartPr/>
              <p14:nvPr/>
            </p14:nvContentPartPr>
            <p14:xfrm>
              <a:off x="2188620" y="1993950"/>
              <a:ext cx="5493150" cy="1570590"/>
            </p14:xfrm>
          </p:contentPart>
        </mc:Choice>
        <mc:Fallback>
          <p:pic>
            <p:nvPicPr>
              <p:cNvPr id="6" name="Mürekkep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9260" y="1984591"/>
                <a:ext cx="5511871" cy="15893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596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>
                <a:solidFill>
                  <a:srgbClr val="FF0000"/>
                </a:solidFill>
              </a:rPr>
              <a:t>Gecikme süresi;</a:t>
            </a:r>
            <a:endParaRPr lang="tr-TR" alt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1988738"/>
            <a:ext cx="6858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tr-TR" sz="2100" b="1" dirty="0" err="1"/>
              <a:t>Eğer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tava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eğimi</a:t>
            </a:r>
            <a:r>
              <a:rPr lang="en-US" altLang="tr-TR" sz="2100" b="1" dirty="0"/>
              <a:t> S &gt; 0,004 </a:t>
            </a:r>
            <a:r>
              <a:rPr lang="en-US" altLang="tr-TR" sz="2100" b="1" dirty="0" err="1"/>
              <a:t>ise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İhmal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edilir</a:t>
            </a:r>
            <a:r>
              <a:rPr lang="en-US" altLang="tr-TR" sz="2100" b="1" dirty="0"/>
              <a:t>. </a:t>
            </a:r>
            <a:endParaRPr lang="en-US" altLang="tr-TR" sz="2100" dirty="0"/>
          </a:p>
          <a:p>
            <a:pPr>
              <a:spcBef>
                <a:spcPct val="0"/>
              </a:spcBef>
            </a:pPr>
            <a:r>
              <a:rPr lang="en-US" altLang="tr-TR" sz="2100" b="1" dirty="0" err="1"/>
              <a:t>Eğer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tava</a:t>
            </a:r>
            <a:r>
              <a:rPr lang="en-US" altLang="tr-TR" sz="2100" b="1" dirty="0"/>
              <a:t> </a:t>
            </a:r>
            <a:r>
              <a:rPr lang="en-US" altLang="tr-TR" sz="2100" b="1" dirty="0" err="1"/>
              <a:t>eğimi</a:t>
            </a:r>
            <a:r>
              <a:rPr lang="en-US" altLang="tr-TR" sz="2100" b="1" dirty="0"/>
              <a:t> S ≤ 0,004 </a:t>
            </a:r>
            <a:r>
              <a:rPr lang="en-US" altLang="tr-TR" sz="2100" b="1" dirty="0" err="1"/>
              <a:t>ise</a:t>
            </a:r>
            <a:r>
              <a:rPr lang="en-US" altLang="tr-TR" sz="2100" b="1" dirty="0"/>
              <a:t> </a:t>
            </a:r>
            <a:endParaRPr lang="tr-TR" altLang="tr-TR" sz="2100" b="1" dirty="0"/>
          </a:p>
          <a:p>
            <a:pPr>
              <a:spcBef>
                <a:spcPct val="0"/>
              </a:spcBef>
            </a:pPr>
            <a:r>
              <a:rPr lang="tr-TR" altLang="tr-TR" sz="2100" b="1" dirty="0"/>
              <a:t>0,002 &lt; 0004</a:t>
            </a:r>
            <a:r>
              <a:rPr lang="tr-TR" altLang="tr-TR" sz="2100" dirty="0"/>
              <a:t> 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/>
          </p:nvPr>
        </p:nvGraphicFramePr>
        <p:xfrm>
          <a:off x="404812" y="3080147"/>
          <a:ext cx="7596188" cy="1141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Denklem" r:id="rId3" imgW="5105400" imgH="990600" progId="Equation.3">
                  <p:embed/>
                </p:oleObj>
              </mc:Choice>
              <mc:Fallback>
                <p:oleObj name="Denklem" r:id="rId3" imgW="51054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2" y="3080147"/>
                        <a:ext cx="7596188" cy="1141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75085" y="4225410"/>
            <a:ext cx="48601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800" dirty="0"/>
              <a:t>- Ta = </a:t>
            </a:r>
            <a:r>
              <a:rPr lang="en-US" altLang="tr-TR" sz="1800" dirty="0" err="1"/>
              <a:t>Tn</a:t>
            </a:r>
            <a:r>
              <a:rPr lang="en-US" altLang="tr-TR" sz="1800" dirty="0"/>
              <a:t> - TL 	= 467 – 5 = 462 </a:t>
            </a:r>
            <a:r>
              <a:rPr lang="en-US" altLang="tr-TR" sz="1800" dirty="0" err="1"/>
              <a:t>dak</a:t>
            </a:r>
            <a:r>
              <a:rPr lang="en-US" altLang="tr-TR" sz="1800" dirty="0"/>
              <a:t> ≈ 8 h 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>
            <p:extLst/>
          </p:nvPr>
        </p:nvGraphicFramePr>
        <p:xfrm>
          <a:off x="566737" y="4832748"/>
          <a:ext cx="6944405" cy="735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Denklem" r:id="rId5" imgW="3086100" imgH="431800" progId="Equation.3">
                  <p:embed/>
                </p:oleObj>
              </mc:Choice>
              <mc:Fallback>
                <p:oleObj name="Denklem" r:id="rId5" imgW="3086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4832748"/>
                        <a:ext cx="6944405" cy="735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Mürekkep 6"/>
              <p14:cNvContentPartPr/>
              <p14:nvPr/>
            </p14:nvContentPartPr>
            <p14:xfrm>
              <a:off x="617490" y="2795310"/>
              <a:ext cx="7660170" cy="2664090"/>
            </p14:xfrm>
          </p:contentPart>
        </mc:Choice>
        <mc:Fallback>
          <p:pic>
            <p:nvPicPr>
              <p:cNvPr id="7" name="Mürekkep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8130" y="2785950"/>
                <a:ext cx="7678889" cy="26828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013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89857" y="1346020"/>
            <a:ext cx="78377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100" dirty="0"/>
              <a:t>Sulama doğrultusundaki arazi uzunluğu 400 m olduğundan ve tava uzunluğu maksimum akış uzunluğundan fazla olamayacağından bu arazi kenarı boyunca 2 adet tava yerleştirilir ve tava uzunluğu;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14363" y="3088873"/>
            <a:ext cx="20942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800" dirty="0"/>
              <a:t> L = 200 m &lt; L max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108270" y="1745010"/>
              <a:ext cx="8407530" cy="301050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910" y="1735651"/>
                <a:ext cx="8426250" cy="30292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94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 i="1">
                <a:solidFill>
                  <a:srgbClr val="FF0000"/>
                </a:solidFill>
              </a:rPr>
              <a:t>SONUÇ;</a:t>
            </a:r>
            <a:endParaRPr lang="tr-TR" altLang="tr-TR" sz="3600" b="1" i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42900" y="2114550"/>
            <a:ext cx="780505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2400" b="1" dirty="0"/>
              <a:t>***Arazide toplam 28 tava vardır. Günde 6 tava sulanır, dolayısıyla sulama 5 günde biter.</a:t>
            </a:r>
            <a:r>
              <a:rPr lang="tr-TR" altLang="tr-TR" sz="2400" dirty="0"/>
              <a:t>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42899" y="3251941"/>
            <a:ext cx="7135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tr-TR" sz="2400" b="1" dirty="0">
                <a:solidFill>
                  <a:srgbClr val="FF0000"/>
                </a:solidFill>
              </a:rPr>
              <a:t>Bu </a:t>
            </a:r>
            <a:r>
              <a:rPr lang="en-US" altLang="tr-TR" sz="2400" b="1" dirty="0" err="1">
                <a:solidFill>
                  <a:srgbClr val="FF0000"/>
                </a:solidFill>
              </a:rPr>
              <a:t>alternatifte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tava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uzunluğu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azaldığı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için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bir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sonraki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alternatife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geçmek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uygun</a:t>
            </a:r>
            <a:r>
              <a:rPr lang="en-US" altLang="tr-TR" sz="2400" b="1" dirty="0">
                <a:solidFill>
                  <a:srgbClr val="FF0000"/>
                </a:solidFill>
              </a:rPr>
              <a:t> </a:t>
            </a:r>
            <a:r>
              <a:rPr lang="en-US" altLang="tr-TR" sz="2400" b="1" dirty="0" err="1">
                <a:solidFill>
                  <a:srgbClr val="FF0000"/>
                </a:solidFill>
              </a:rPr>
              <a:t>değildir</a:t>
            </a:r>
            <a:r>
              <a:rPr lang="en-US" altLang="tr-TR" sz="2400" b="1" dirty="0">
                <a:solidFill>
                  <a:srgbClr val="FF0000"/>
                </a:solidFill>
              </a:rPr>
              <a:t>.</a:t>
            </a:r>
            <a:r>
              <a:rPr lang="en-US" altLang="tr-TR" sz="2400" b="1" dirty="0">
                <a:solidFill>
                  <a:schemeClr val="accent1"/>
                </a:solidFill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Mürekkep 4"/>
              <p14:cNvContentPartPr/>
              <p14:nvPr/>
            </p14:nvContentPartPr>
            <p14:xfrm>
              <a:off x="2383560" y="2394630"/>
              <a:ext cx="3673080" cy="2198610"/>
            </p14:xfrm>
          </p:contentPart>
        </mc:Choice>
        <mc:Fallback>
          <p:pic>
            <p:nvPicPr>
              <p:cNvPr id="5" name="Mürekkep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4200" y="2385270"/>
                <a:ext cx="3691800" cy="22173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52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000" b="1" i="1" u="sng">
                <a:solidFill>
                  <a:srgbClr val="FF0000"/>
                </a:solidFill>
              </a:rPr>
              <a:t>Alternatif seçimi;</a:t>
            </a:r>
            <a:r>
              <a:rPr lang="tr-TR" altLang="tr-TR" sz="3000">
                <a:solidFill>
                  <a:srgbClr val="FF0000"/>
                </a:solidFill>
              </a:rPr>
              <a:t/>
            </a:r>
            <a:br>
              <a:rPr lang="tr-TR" altLang="tr-TR" sz="3000">
                <a:solidFill>
                  <a:srgbClr val="FF0000"/>
                </a:solidFill>
              </a:rPr>
            </a:br>
            <a:endParaRPr lang="tr-TR" altLang="tr-TR" sz="30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0"/>
            <a:ext cx="8409215" cy="322659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400" dirty="0"/>
              <a:t>Dikkate alınacak unsurlar; </a:t>
            </a:r>
          </a:p>
          <a:p>
            <a:r>
              <a:rPr lang="tr-TR" altLang="tr-TR" sz="2400" dirty="0"/>
              <a:t>Tava uzunluğunun en fazla olduğu alternatif, </a:t>
            </a:r>
          </a:p>
          <a:p>
            <a:r>
              <a:rPr lang="tr-TR" altLang="tr-TR" sz="2400" dirty="0"/>
              <a:t>Sulamanın tamamlanacağı gün sayısı en az, </a:t>
            </a:r>
          </a:p>
          <a:p>
            <a:r>
              <a:rPr lang="tr-TR" altLang="tr-TR" sz="2400" dirty="0"/>
              <a:t>En fazla tava enine sahip alternatif seçilir (Tava sayısı en az olan). </a:t>
            </a:r>
          </a:p>
          <a:p>
            <a:endParaRPr lang="tr-TR" altLang="tr-TR" sz="15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281610" y="1268460"/>
              <a:ext cx="8440200" cy="284823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250" y="1259099"/>
                <a:ext cx="8458920" cy="28669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81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000" b="1" u="sng">
                <a:solidFill>
                  <a:srgbClr val="FF0000"/>
                </a:solidFill>
              </a:rPr>
              <a:t/>
            </a:r>
            <a:br>
              <a:rPr lang="tr-TR" altLang="tr-TR" sz="3000" b="1" u="sng">
                <a:solidFill>
                  <a:srgbClr val="FF0000"/>
                </a:solidFill>
              </a:rPr>
            </a:br>
            <a:r>
              <a:rPr lang="tr-TR" altLang="tr-TR" sz="3000" b="1" u="sng">
                <a:solidFill>
                  <a:srgbClr val="FF0000"/>
                </a:solidFill>
              </a:rPr>
              <a:t>Genel Sonuç; </a:t>
            </a:r>
            <a:r>
              <a:rPr lang="tr-TR" altLang="tr-TR" sz="3000">
                <a:solidFill>
                  <a:srgbClr val="FF0000"/>
                </a:solidFill>
              </a:rPr>
              <a:t/>
            </a:r>
            <a:br>
              <a:rPr lang="tr-TR" altLang="tr-TR" sz="3000">
                <a:solidFill>
                  <a:srgbClr val="FF0000"/>
                </a:solidFill>
              </a:rPr>
            </a:br>
            <a:r>
              <a:rPr lang="tr-TR" altLang="tr-TR" sz="3000">
                <a:solidFill>
                  <a:srgbClr val="FF0000"/>
                </a:solidFill>
              </a:rPr>
              <a:t>		 </a:t>
            </a:r>
            <a:endParaRPr lang="tr-TR" altLang="tr-TR" sz="30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0"/>
            <a:ext cx="7935686" cy="2009775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tr-TR" altLang="tr-TR" sz="1800" dirty="0"/>
              <a:t>				</a:t>
            </a:r>
            <a:r>
              <a:rPr lang="tr-TR" altLang="tr-TR" sz="1800" u="sng" dirty="0"/>
              <a:t>   I		</a:t>
            </a:r>
            <a:r>
              <a:rPr lang="tr-TR" altLang="tr-TR" sz="1800" b="1" u="sng" dirty="0"/>
              <a:t> </a:t>
            </a:r>
            <a:r>
              <a:rPr lang="tr-TR" altLang="tr-TR" sz="1800" b="1" u="sng" dirty="0">
                <a:solidFill>
                  <a:srgbClr val="FF0000"/>
                </a:solidFill>
              </a:rPr>
              <a:t> II</a:t>
            </a:r>
            <a:r>
              <a:rPr lang="tr-TR" altLang="tr-TR" sz="1800" u="sng" dirty="0"/>
              <a:t>		 III</a:t>
            </a:r>
            <a:r>
              <a:rPr lang="tr-TR" altLang="tr-TR" sz="1800" dirty="0"/>
              <a:t>		</a:t>
            </a:r>
            <a:r>
              <a:rPr lang="tr-TR" altLang="tr-TR" sz="1800" b="1" u="sng" dirty="0"/>
              <a:t> </a:t>
            </a:r>
            <a:endParaRPr lang="tr-TR" altLang="tr-TR" sz="1800" dirty="0"/>
          </a:p>
          <a:p>
            <a:pPr>
              <a:lnSpc>
                <a:spcPct val="80000"/>
              </a:lnSpc>
            </a:pPr>
            <a:r>
              <a:rPr lang="tr-TR" altLang="tr-TR" sz="1800" dirty="0"/>
              <a:t>Tava Boyu, m (L) 	             400		</a:t>
            </a:r>
            <a:r>
              <a:rPr lang="tr-TR" altLang="tr-TR" sz="1800" b="1" dirty="0"/>
              <a:t>400</a:t>
            </a:r>
            <a:r>
              <a:rPr lang="tr-TR" altLang="tr-TR" sz="1800" dirty="0"/>
              <a:t>		200		</a:t>
            </a:r>
          </a:p>
          <a:p>
            <a:pPr>
              <a:lnSpc>
                <a:spcPct val="80000"/>
              </a:lnSpc>
            </a:pPr>
            <a:endParaRPr lang="tr-TR" altLang="tr-TR" sz="1800" dirty="0"/>
          </a:p>
          <a:p>
            <a:pPr>
              <a:lnSpc>
                <a:spcPct val="80000"/>
              </a:lnSpc>
            </a:pPr>
            <a:r>
              <a:rPr lang="tr-TR" altLang="tr-TR" sz="1800" dirty="0"/>
              <a:t>Sulamanın tamamlanacağı	   7 		    </a:t>
            </a:r>
            <a:r>
              <a:rPr lang="tr-TR" altLang="tr-TR" sz="1800" b="1" dirty="0"/>
              <a:t>4</a:t>
            </a:r>
            <a:r>
              <a:rPr lang="tr-TR" altLang="tr-TR" sz="1800" dirty="0"/>
              <a:t>		  5	</a:t>
            </a:r>
          </a:p>
          <a:p>
            <a:pPr>
              <a:lnSpc>
                <a:spcPct val="80000"/>
              </a:lnSpc>
            </a:pPr>
            <a:r>
              <a:rPr lang="tr-TR" altLang="tr-TR" sz="1800" dirty="0"/>
              <a:t>gün sayısı</a:t>
            </a:r>
          </a:p>
          <a:p>
            <a:pPr>
              <a:lnSpc>
                <a:spcPct val="80000"/>
              </a:lnSpc>
            </a:pPr>
            <a:endParaRPr lang="tr-TR" altLang="tr-TR" sz="1800" dirty="0"/>
          </a:p>
          <a:p>
            <a:pPr>
              <a:lnSpc>
                <a:spcPct val="80000"/>
              </a:lnSpc>
            </a:pPr>
            <a:r>
              <a:rPr lang="tr-TR" altLang="tr-TR" sz="1800" dirty="0"/>
              <a:t>Tava sayısı			    14		</a:t>
            </a:r>
            <a:r>
              <a:rPr lang="tr-TR" altLang="tr-TR" sz="1800" b="1" dirty="0"/>
              <a:t>  14</a:t>
            </a:r>
            <a:r>
              <a:rPr lang="tr-TR" altLang="tr-TR" sz="1800" dirty="0"/>
              <a:t>		  28		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429000" y="2655265"/>
            <a:ext cx="4857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950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endParaRPr lang="tr-TR" altLang="tr-TR" sz="1350" dirty="0">
              <a:latin typeface="Arial" panose="020B0604020202020204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272213" y="2444865"/>
            <a:ext cx="4857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950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endParaRPr lang="tr-TR" altLang="tr-TR" sz="1350" dirty="0">
              <a:latin typeface="Arial" panose="020B0604020202020204" pitchFamily="34" charset="0"/>
            </a:endParaRPr>
          </a:p>
        </p:txBody>
      </p:sp>
      <p:sp>
        <p:nvSpPr>
          <p:cNvPr id="7" name="8 Dikdörtgen"/>
          <p:cNvSpPr/>
          <p:nvPr/>
        </p:nvSpPr>
        <p:spPr>
          <a:xfrm>
            <a:off x="4400551" y="1970485"/>
            <a:ext cx="594122" cy="2740308"/>
          </a:xfrm>
          <a:prstGeom prst="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4609" y="4825086"/>
            <a:ext cx="62013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Bu </a:t>
            </a:r>
            <a:r>
              <a:rPr lang="en-US" altLang="tr-TR" sz="2400" dirty="0" err="1">
                <a:solidFill>
                  <a:schemeClr val="bg2">
                    <a:lumMod val="10000"/>
                  </a:schemeClr>
                </a:solidFill>
              </a:rPr>
              <a:t>koşullarda</a:t>
            </a: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 2. </a:t>
            </a:r>
            <a:r>
              <a:rPr lang="en-US" altLang="tr-TR" sz="2400" dirty="0" err="1">
                <a:solidFill>
                  <a:schemeClr val="bg2">
                    <a:lumMod val="10000"/>
                  </a:schemeClr>
                </a:solidFill>
              </a:rPr>
              <a:t>alternatif</a:t>
            </a: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tr-TR" sz="2400" dirty="0" err="1">
                <a:solidFill>
                  <a:schemeClr val="bg2">
                    <a:lumMod val="10000"/>
                  </a:schemeClr>
                </a:solidFill>
              </a:rPr>
              <a:t>en</a:t>
            </a: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tr-TR" sz="2400" dirty="0" err="1">
                <a:solidFill>
                  <a:schemeClr val="bg2">
                    <a:lumMod val="10000"/>
                  </a:schemeClr>
                </a:solidFill>
              </a:rPr>
              <a:t>uygun</a:t>
            </a: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tr-TR" sz="2400" dirty="0" err="1">
                <a:solidFill>
                  <a:schemeClr val="bg2">
                    <a:lumMod val="10000"/>
                  </a:schemeClr>
                </a:solidFill>
              </a:rPr>
              <a:t>alternatiftir</a:t>
            </a:r>
            <a:r>
              <a:rPr lang="en-US" altLang="tr-TR" sz="2400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2773440" y="1322730"/>
              <a:ext cx="4214970" cy="399600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4080" y="1313370"/>
                <a:ext cx="4233690" cy="401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868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>
                <a:solidFill>
                  <a:srgbClr val="FF0000"/>
                </a:solidFill>
              </a:rPr>
              <a:t>-Proje birim tava debisi;</a:t>
            </a:r>
            <a:r>
              <a:rPr lang="tr-TR" altLang="tr-TR" sz="360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>
            <p:extLst/>
          </p:nvPr>
        </p:nvGraphicFramePr>
        <p:xfrm>
          <a:off x="458391" y="2457450"/>
          <a:ext cx="8097781" cy="816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Denklem" r:id="rId3" imgW="4572000" imgH="419100" progId="Equation.3">
                  <p:embed/>
                </p:oleObj>
              </mc:Choice>
              <mc:Fallback>
                <p:oleObj name="Denklem" r:id="rId3" imgW="4572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91" y="2457450"/>
                        <a:ext cx="8097781" cy="8164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Mürekkep 3"/>
              <p14:cNvContentPartPr/>
              <p14:nvPr/>
            </p14:nvContentPartPr>
            <p14:xfrm>
              <a:off x="7453890" y="2340630"/>
              <a:ext cx="1278720" cy="85563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44530" y="2331271"/>
                <a:ext cx="1297440" cy="8743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50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>
                <a:solidFill>
                  <a:srgbClr val="FF0000"/>
                </a:solidFill>
              </a:rPr>
              <a:t>Tava debisi;</a:t>
            </a:r>
          </a:p>
        </p:txBody>
      </p:sp>
      <p:sp>
        <p:nvSpPr>
          <p:cNvPr id="3" name="Dikdörtgen 2"/>
          <p:cNvSpPr/>
          <p:nvPr/>
        </p:nvSpPr>
        <p:spPr>
          <a:xfrm>
            <a:off x="457200" y="2114550"/>
            <a:ext cx="7935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400" dirty="0"/>
              <a:t>Q= </a:t>
            </a:r>
            <a:r>
              <a:rPr lang="tr-TR" altLang="tr-TR" sz="2400" dirty="0" err="1"/>
              <a:t>qu</a:t>
            </a:r>
            <a:r>
              <a:rPr lang="tr-TR" altLang="tr-TR" sz="2400" dirty="0"/>
              <a:t> x b = 2,5 x 14,3 = 35,75 L/s</a:t>
            </a:r>
          </a:p>
          <a:p>
            <a:r>
              <a:rPr lang="tr-TR" altLang="tr-TR" sz="2400" dirty="0"/>
              <a:t>Sistem debisi:  Q = q x 2 = 35,75 x 2 = 71,5 L/s (İhtiyacımız olan debi miktarı).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2026080" y="1517670"/>
              <a:ext cx="4301370" cy="149445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720" y="1508309"/>
                <a:ext cx="4320090" cy="1513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386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1445079"/>
            <a:ext cx="7903028" cy="15454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8650" indent="-628650"/>
            <a:r>
              <a:rPr lang="tr-TR" altLang="tr-TR" sz="2400">
                <a:solidFill>
                  <a:srgbClr val="FF0000"/>
                </a:solidFill>
              </a:rPr>
              <a:t>9. Minimum birim tava debisi açısından kontrol  yapılır.</a:t>
            </a:r>
            <a:br>
              <a:rPr lang="tr-TR" altLang="tr-TR" sz="2400">
                <a:solidFill>
                  <a:srgbClr val="FF0000"/>
                </a:solidFill>
              </a:rPr>
            </a:br>
            <a:endParaRPr lang="tr-TR" altLang="tr-TR" sz="2400">
              <a:solidFill>
                <a:srgbClr val="FF0000"/>
              </a:solidFill>
            </a:endParaRP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728663" y="2349104"/>
          <a:ext cx="5131594" cy="878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Denklem" r:id="rId3" imgW="2451100" imgH="419100" progId="Equation.3">
                  <p:embed/>
                </p:oleObj>
              </mc:Choice>
              <mc:Fallback>
                <p:oleObj name="Denklem" r:id="rId3" imgW="2451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2349104"/>
                        <a:ext cx="5131594" cy="8786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90588" y="3716551"/>
            <a:ext cx="240001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o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100" dirty="0" err="1"/>
              <a:t>qumin</a:t>
            </a:r>
            <a:r>
              <a:rPr lang="en-US" altLang="tr-TR" sz="2100" dirty="0"/>
              <a:t> &lt;</a:t>
            </a:r>
            <a:r>
              <a:rPr lang="en-US" altLang="tr-TR" sz="2100" dirty="0" err="1"/>
              <a:t>qu</a:t>
            </a:r>
            <a:r>
              <a:rPr lang="en-US" altLang="tr-TR" sz="2100" dirty="0"/>
              <a:t> UYGUN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Mürekkep 4"/>
              <p14:cNvContentPartPr/>
              <p14:nvPr/>
            </p14:nvContentPartPr>
            <p14:xfrm>
              <a:off x="595890" y="1810080"/>
              <a:ext cx="5449950" cy="2555820"/>
            </p14:xfrm>
          </p:contentPart>
        </mc:Choice>
        <mc:Fallback>
          <p:pic>
            <p:nvPicPr>
              <p:cNvPr id="5" name="Mürekkep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6530" y="1800721"/>
                <a:ext cx="5468670" cy="25745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2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06186" y="1521112"/>
            <a:ext cx="4572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altLang="tr-TR" sz="2700" dirty="0">
                <a:solidFill>
                  <a:srgbClr val="FF0000"/>
                </a:solidFill>
              </a:rPr>
              <a:t>10.Su derinliği açısından kontrol</a:t>
            </a:r>
            <a:br>
              <a:rPr lang="tr-TR" altLang="tr-TR" sz="2700" dirty="0">
                <a:solidFill>
                  <a:srgbClr val="FF0000"/>
                </a:solidFill>
              </a:rPr>
            </a:br>
            <a:endParaRPr lang="tr-TR" sz="2700" dirty="0"/>
          </a:p>
        </p:txBody>
      </p:sp>
      <p:sp>
        <p:nvSpPr>
          <p:cNvPr id="3" name="Dikdörtgen 2"/>
          <p:cNvSpPr/>
          <p:nvPr/>
        </p:nvSpPr>
        <p:spPr>
          <a:xfrm>
            <a:off x="506185" y="2895777"/>
            <a:ext cx="76907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60000"/>
              </a:lnSpc>
              <a:spcBef>
                <a:spcPct val="0"/>
              </a:spcBef>
            </a:pPr>
            <a:r>
              <a:rPr lang="en-US" altLang="tr-TR" sz="2400" dirty="0" err="1"/>
              <a:t>Akış</a:t>
            </a:r>
            <a:r>
              <a:rPr lang="en-US" altLang="tr-TR" sz="2400" dirty="0"/>
              <a:t> </a:t>
            </a:r>
            <a:r>
              <a:rPr lang="en-US" altLang="tr-TR" sz="2400" dirty="0" err="1"/>
              <a:t>derinliği</a:t>
            </a:r>
            <a:r>
              <a:rPr lang="en-US" altLang="tr-TR" sz="2400" dirty="0"/>
              <a:t> </a:t>
            </a:r>
            <a:r>
              <a:rPr lang="en-US" altLang="tr-TR" sz="2400" dirty="0" err="1"/>
              <a:t>açısından</a:t>
            </a:r>
            <a:r>
              <a:rPr lang="en-US" altLang="tr-TR" sz="2400" dirty="0"/>
              <a:t>; </a:t>
            </a:r>
          </a:p>
          <a:p>
            <a:pPr algn="ctr">
              <a:lnSpc>
                <a:spcPct val="160000"/>
              </a:lnSpc>
              <a:spcBef>
                <a:spcPct val="0"/>
              </a:spcBef>
            </a:pPr>
            <a:r>
              <a:rPr lang="en-US" altLang="tr-TR" sz="2400" dirty="0"/>
              <a:t>d = 2454.TL</a:t>
            </a:r>
            <a:r>
              <a:rPr lang="en-US" altLang="tr-TR" sz="2400" baseline="30000" dirty="0"/>
              <a:t>3/10</a:t>
            </a:r>
            <a:r>
              <a:rPr lang="en-US" altLang="tr-TR" sz="2400" dirty="0"/>
              <a:t>. qu</a:t>
            </a:r>
            <a:r>
              <a:rPr lang="en-US" altLang="tr-TR" sz="2400" baseline="30000" dirty="0"/>
              <a:t>9/16</a:t>
            </a:r>
            <a:r>
              <a:rPr lang="en-US" altLang="tr-TR" sz="2400" dirty="0"/>
              <a:t>. n</a:t>
            </a:r>
            <a:r>
              <a:rPr lang="en-US" altLang="tr-TR" sz="2400" baseline="30000" dirty="0"/>
              <a:t>3/8</a:t>
            </a:r>
            <a:r>
              <a:rPr lang="en-US" altLang="tr-TR" sz="2400" dirty="0"/>
              <a:t> = 57,5 mm &lt; 150 mm UYGUN</a:t>
            </a:r>
          </a:p>
          <a:p>
            <a:pPr algn="ctr">
              <a:lnSpc>
                <a:spcPct val="16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tr-TR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1365120" y="3239460"/>
              <a:ext cx="5958900" cy="123471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5760" y="3230098"/>
                <a:ext cx="5977619" cy="12534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978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491854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000">
                <a:solidFill>
                  <a:srgbClr val="FF0000"/>
                </a:solidFill>
              </a:rPr>
              <a:t>Akış derinliği açısından; </a:t>
            </a:r>
            <a:br>
              <a:rPr lang="tr-TR" altLang="tr-TR" sz="3000">
                <a:solidFill>
                  <a:srgbClr val="FF0000"/>
                </a:solidFill>
              </a:rPr>
            </a:br>
            <a:endParaRPr lang="tr-TR" altLang="tr-TR" sz="30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" y="2228850"/>
            <a:ext cx="7935686" cy="322659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400" dirty="0"/>
              <a:t>d = 2454.TL</a:t>
            </a:r>
            <a:r>
              <a:rPr lang="tr-TR" altLang="tr-TR" sz="2400" baseline="30000" dirty="0"/>
              <a:t>3/10</a:t>
            </a:r>
            <a:r>
              <a:rPr lang="tr-TR" altLang="tr-TR" sz="2400" dirty="0"/>
              <a:t>. qu</a:t>
            </a:r>
            <a:r>
              <a:rPr lang="tr-TR" altLang="tr-TR" sz="2400" baseline="30000" dirty="0"/>
              <a:t>9/16</a:t>
            </a:r>
            <a:r>
              <a:rPr lang="tr-TR" altLang="tr-TR" sz="2400" dirty="0"/>
              <a:t>. n</a:t>
            </a:r>
            <a:r>
              <a:rPr lang="tr-TR" altLang="tr-TR" sz="2400" baseline="30000" dirty="0"/>
              <a:t>3/8</a:t>
            </a:r>
            <a:r>
              <a:rPr lang="tr-TR" altLang="tr-TR" sz="2400" dirty="0"/>
              <a:t> = 57,5 mm &lt; 150 mm UYGUN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Mürekkep 3"/>
              <p14:cNvContentPartPr/>
              <p14:nvPr/>
            </p14:nvContentPartPr>
            <p14:xfrm>
              <a:off x="357480" y="2611170"/>
              <a:ext cx="7129080" cy="336150"/>
            </p14:xfrm>
          </p:contentPart>
        </mc:Choice>
        <mc:Fallback>
          <p:pic>
            <p:nvPicPr>
              <p:cNvPr id="4" name="Mürekkep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120" y="2601813"/>
                <a:ext cx="7147800" cy="3548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180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2900" y="1257300"/>
            <a:ext cx="61722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>
                <a:solidFill>
                  <a:srgbClr val="FF0000"/>
                </a:solidFill>
              </a:rPr>
              <a:t>11. Sistem tertibi yapılır. 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948248" y="1559379"/>
            <a:ext cx="8016137" cy="4033157"/>
            <a:chOff x="1417" y="2299"/>
            <a:chExt cx="9000" cy="6300"/>
          </a:xfrm>
        </p:grpSpPr>
        <p:sp>
          <p:nvSpPr>
            <p:cNvPr id="4" name="AutoShape 5"/>
            <p:cNvSpPr>
              <a:spLocks noChangeAspect="1" noChangeArrowheads="1"/>
            </p:cNvSpPr>
            <p:nvPr/>
          </p:nvSpPr>
          <p:spPr bwMode="auto">
            <a:xfrm>
              <a:off x="1417" y="2299"/>
              <a:ext cx="9000" cy="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350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3757" y="3019"/>
              <a:ext cx="2520" cy="5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350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3937" y="3019"/>
              <a:ext cx="0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117" y="3037"/>
              <a:ext cx="0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297" y="3001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47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465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837" y="3037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5017" y="3001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519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537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5557" y="3037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5737" y="3001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591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6097" y="3019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6277" y="3037"/>
              <a:ext cx="1" cy="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2677" y="3037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675">
                  <a:latin typeface="Arial" panose="020B0604020202020204" pitchFamily="34" charset="0"/>
                </a:rPr>
                <a:t>Su kaynağı</a:t>
              </a:r>
              <a:endParaRPr lang="tr-TR" altLang="tr-TR" sz="1350">
                <a:latin typeface="Arial" panose="020B0604020202020204" pitchFamily="34" charset="0"/>
              </a:endParaRP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 flipV="1">
              <a:off x="3037" y="2839"/>
              <a:ext cx="72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>
              <a:off x="2917" y="2734"/>
              <a:ext cx="180" cy="180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tr-TR" altLang="tr-TR" sz="1350"/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3757" y="2659"/>
              <a:ext cx="27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1050" dirty="0">
                  <a:latin typeface="Arial" panose="020B0604020202020204" pitchFamily="34" charset="0"/>
                </a:rPr>
                <a:t>Tarla başı kanalı ( Q = 71,5 L/s) </a:t>
              </a: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3757" y="8419"/>
              <a:ext cx="32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" name="Text Box 26"/>
            <p:cNvSpPr txBox="1">
              <a:spLocks noChangeArrowheads="1"/>
            </p:cNvSpPr>
            <p:nvPr/>
          </p:nvSpPr>
          <p:spPr bwMode="auto">
            <a:xfrm>
              <a:off x="6817" y="7339"/>
              <a:ext cx="144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anose="05000000000000000000" pitchFamily="2" charset="2"/>
                <a:buChar char="o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o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o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r-TR" altLang="tr-TR" sz="675">
                  <a:latin typeface="Arial" panose="020B0604020202020204" pitchFamily="34" charset="0"/>
                </a:rPr>
                <a:t>Yüzey drenaj kanalı </a:t>
              </a:r>
              <a:endParaRPr lang="tr-TR" altLang="tr-TR" sz="1350">
                <a:latin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6" name="Mürekkep 25"/>
              <p14:cNvContentPartPr/>
              <p14:nvPr/>
            </p14:nvContentPartPr>
            <p14:xfrm>
              <a:off x="3001050" y="1496070"/>
              <a:ext cx="5536620" cy="2512350"/>
            </p14:xfrm>
          </p:contentPart>
        </mc:Choice>
        <mc:Fallback>
          <p:pic>
            <p:nvPicPr>
              <p:cNvPr id="26" name="Mürekkep 2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91690" y="1486710"/>
                <a:ext cx="5555339" cy="25310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944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39</TotalTime>
  <Words>1050</Words>
  <Application>Microsoft Office PowerPoint</Application>
  <PresentationFormat>Ekran Gösterisi (4:3)</PresentationFormat>
  <Paragraphs>144</Paragraphs>
  <Slides>47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4" baseType="lpstr">
      <vt:lpstr>Arial</vt:lpstr>
      <vt:lpstr>Calibri</vt:lpstr>
      <vt:lpstr>Comic Sans MS</vt:lpstr>
      <vt:lpstr>Times New Roman</vt:lpstr>
      <vt:lpstr>Wingdings</vt:lpstr>
      <vt:lpstr>Varsayılan Tasarım</vt:lpstr>
      <vt:lpstr>Denklem</vt:lpstr>
      <vt:lpstr>PowerPoint Sunusu</vt:lpstr>
      <vt:lpstr>Border sulama yönteminde sulama randımanını artırma</vt:lpstr>
      <vt:lpstr>Uzun Tava Sulama Yöntemi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UZUN TAVA SULAMA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Hakem Sulama1</dc:creator>
  <cp:lastModifiedBy>waterer</cp:lastModifiedBy>
  <cp:revision>21</cp:revision>
  <cp:lastPrinted>1601-01-01T00:00:00Z</cp:lastPrinted>
  <dcterms:created xsi:type="dcterms:W3CDTF">2020-01-15T10:53:11Z</dcterms:created>
  <dcterms:modified xsi:type="dcterms:W3CDTF">2020-12-03T12:21:42Z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