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ink/ink2.xml" ContentType="application/inkml+xml"/>
  <Override PartName="/ppt/notesSlides/notesSlide3.xml" ContentType="application/vnd.openxmlformats-officedocument.presentationml.notesSlide+xml"/>
  <Override PartName="/ppt/ink/ink3.xml" ContentType="application/inkml+xml"/>
  <Override PartName="/ppt/notesSlides/notesSlide4.xml" ContentType="application/vnd.openxmlformats-officedocument.presentationml.notesSlide+xml"/>
  <Override PartName="/ppt/ink/ink4.xml" ContentType="application/inkml+xml"/>
  <Override PartName="/ppt/notesSlides/notesSlide5.xml" ContentType="application/vnd.openxmlformats-officedocument.presentationml.notesSlide+xml"/>
  <Override PartName="/ppt/ink/ink5.xml" ContentType="application/inkml+xml"/>
  <Override PartName="/ppt/notesSlides/notesSlide6.xml" ContentType="application/vnd.openxmlformats-officedocument.presentationml.notesSlide+xml"/>
  <Override PartName="/ppt/ink/ink6.xml" ContentType="application/inkml+xml"/>
  <Override PartName="/ppt/notesSlides/notesSlide7.xml" ContentType="application/vnd.openxmlformats-officedocument.presentationml.notesSlide+xml"/>
  <Override PartName="/ppt/ink/ink7.xml" ContentType="application/inkml+xml"/>
  <Override PartName="/ppt/notesSlides/notesSlide8.xml" ContentType="application/vnd.openxmlformats-officedocument.presentationml.notesSlide+xml"/>
  <Override PartName="/ppt/ink/ink8.xml" ContentType="application/inkml+xml"/>
  <Override PartName="/ppt/notesSlides/notesSlide9.xml" ContentType="application/vnd.openxmlformats-officedocument.presentationml.notesSlide+xml"/>
  <Override PartName="/ppt/ink/ink9.xml" ContentType="application/inkml+xml"/>
  <Override PartName="/ppt/notesSlides/notesSlide10.xml" ContentType="application/vnd.openxmlformats-officedocument.presentationml.notesSlide+xml"/>
  <Override PartName="/ppt/ink/ink10.xml" ContentType="application/inkml+xml"/>
  <Override PartName="/ppt/notesSlides/notesSlide11.xml" ContentType="application/vnd.openxmlformats-officedocument.presentationml.notesSlide+xml"/>
  <Override PartName="/ppt/ink/ink11.xml" ContentType="application/inkml+xml"/>
  <Override PartName="/ppt/notesSlides/notesSlide12.xml" ContentType="application/vnd.openxmlformats-officedocument.presentationml.notesSlide+xml"/>
  <Override PartName="/ppt/ink/ink12.xml" ContentType="application/inkml+xml"/>
  <Override PartName="/ppt/notesSlides/notesSlide13.xml" ContentType="application/vnd.openxmlformats-officedocument.presentationml.notesSlide+xml"/>
  <Override PartName="/ppt/ink/ink13.xml" ContentType="application/inkml+xml"/>
  <Override PartName="/ppt/notesSlides/notesSlide14.xml" ContentType="application/vnd.openxmlformats-officedocument.presentationml.notesSlide+xml"/>
  <Override PartName="/ppt/ink/ink14.xml" ContentType="application/inkml+xml"/>
  <Override PartName="/ppt/notesSlides/notesSlide15.xml" ContentType="application/vnd.openxmlformats-officedocument.presentationml.notesSlide+xml"/>
  <Override PartName="/ppt/ink/ink15.xml" ContentType="application/inkml+xml"/>
  <Override PartName="/ppt/notesSlides/notesSlide16.xml" ContentType="application/vnd.openxmlformats-officedocument.presentationml.notesSlide+xml"/>
  <Override PartName="/ppt/ink/ink16.xml" ContentType="application/inkml+xml"/>
  <Override PartName="/ppt/notesSlides/notesSlide17.xml" ContentType="application/vnd.openxmlformats-officedocument.presentationml.notesSlide+xml"/>
  <Override PartName="/ppt/ink/ink17.xml" ContentType="application/inkml+xml"/>
  <Override PartName="/ppt/notesSlides/notesSlide18.xml" ContentType="application/vnd.openxmlformats-officedocument.presentationml.notesSlide+xml"/>
  <Override PartName="/ppt/ink/ink18.xml" ContentType="application/inkml+xml"/>
  <Override PartName="/ppt/notesSlides/notesSlide19.xml" ContentType="application/vnd.openxmlformats-officedocument.presentationml.notesSlide+xml"/>
  <Override PartName="/ppt/ink/ink19.xml" ContentType="application/inkml+xml"/>
  <Override PartName="/ppt/notesSlides/notesSlide20.xml" ContentType="application/vnd.openxmlformats-officedocument.presentationml.notesSlide+xml"/>
  <Override PartName="/ppt/ink/ink20.xml" ContentType="application/inkml+xml"/>
  <Override PartName="/ppt/notesSlides/notesSlide21.xml" ContentType="application/vnd.openxmlformats-officedocument.presentationml.notesSlide+xml"/>
  <Override PartName="/ppt/ink/ink21.xml" ContentType="application/inkml+xml"/>
  <Override PartName="/ppt/notesSlides/notesSlide22.xml" ContentType="application/vnd.openxmlformats-officedocument.presentationml.notesSlide+xml"/>
  <Override PartName="/ppt/ink/ink22.xml" ContentType="application/inkml+xml"/>
  <Override PartName="/ppt/notesSlides/notesSlide23.xml" ContentType="application/vnd.openxmlformats-officedocument.presentationml.notesSlide+xml"/>
  <Override PartName="/ppt/ink/ink23.xml" ContentType="application/inkml+xml"/>
  <Override PartName="/ppt/notesSlides/notesSlide24.xml" ContentType="application/vnd.openxmlformats-officedocument.presentationml.notesSlide+xml"/>
  <Override PartName="/ppt/ink/ink24.xml" ContentType="application/inkml+xml"/>
  <Override PartName="/ppt/notesSlides/notesSlide25.xml" ContentType="application/vnd.openxmlformats-officedocument.presentationml.notesSlide+xml"/>
  <Override PartName="/ppt/ink/ink25.xml" ContentType="application/inkml+xml"/>
  <Override PartName="/ppt/notesSlides/notesSlide26.xml" ContentType="application/vnd.openxmlformats-officedocument.presentationml.notesSlide+xml"/>
  <Override PartName="/ppt/ink/ink26.xml" ContentType="application/inkml+xml"/>
  <Override PartName="/ppt/ink/ink27.xml" ContentType="application/inkml+xml"/>
  <Override PartName="/ppt/ink/ink28.xml" ContentType="application/inkml+xml"/>
  <Override PartName="/ppt/ink/ink29.xml" ContentType="application/inkml+xml"/>
  <Override PartName="/ppt/notesSlides/notesSlide27.xml" ContentType="application/vnd.openxmlformats-officedocument.presentationml.notesSlide+xml"/>
  <Override PartName="/ppt/ink/ink30.xml" ContentType="application/inkml+xml"/>
  <Override PartName="/ppt/notesSlides/notesSlide28.xml" ContentType="application/vnd.openxmlformats-officedocument.presentationml.notesSlide+xml"/>
  <Override PartName="/ppt/ink/ink31.xml" ContentType="application/inkml+xml"/>
  <Override PartName="/ppt/ink/ink32.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69" r:id="rId2"/>
    <p:sldId id="25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25:44.986"/>
    </inkml:context>
    <inkml:brush xml:id="br0">
      <inkml:brushProperty name="width" value="0.05292" units="cm"/>
      <inkml:brushProperty name="height" value="0.05292" units="cm"/>
      <inkml:brushProperty name="color" value="#FF0000"/>
    </inkml:brush>
  </inkml:definitions>
  <inkml:trace contextRef="#ctx0" brushRef="#br0">472 12030,'24'0,"1"0,124 0,0 0,-124 0,0 0,-1 0,26 0,-25 0,24 0,-24 0,0 0,0 0,0 0,24 0,-24 0,0 0,24 0,-24 0,25 0,-25 0,-1 0,1 0,25 0,-25 0,49 0,-49 0,24 0,-24 0,25 0,-25 0,24 0,1 0,0 0,-1 0,1 0,-25 0,-1 0,1 25,0-25,0 0,0 0,-1 0,1 0,0 0,25 0,-26 0,1 0,0 0,25 0,-26 25,1-25,50 0,-51 0,1 0,0 0,25 0,-1 0,-24 0,0 0,0 0,-1 0,1 25,0-25,49 0,-24 0,0 0,-1 0,-24 0,25 0,-1 0,26 0,74 0,-125 0,51 0,222 0,-247 0,24 0,-49 0,25 0,-25 0,24 0,1 0,-25 0,24 0,-24 0,25 0,-25 0,24 0,1 0,-25 0,24 0,1 0,74 0,-50 0,-24 0,-1 0,26 0,24 0,-24 0,-26 0,26 0,-26 0,26 0,-26 0,26 24,-1-24,-49 0,24 0,1 0,0 0,74 0,24 25,-73-25,-26 0,26 0,-25 0,123 0,-123 0,-1 0,1 0,0 0,-1 0,-24 0,0 0,0 0,24 0,-24 0,49 0,1 0,-26 25,26-25,-26 0,125 0,-99 0,-26 0,26 0,-26 0,26 0,-26 0,50 0,-49 0,0 0,-1 0,26 0,-26 0,26 0,98 0,-49 0,273 0,-322 0,-1 0,25 0,-24 0,-1 0,-49 0,24 0,1 0,25 0,-51 0,51 0,-26 0,1 0,-25 0,0 0,24 0,-24 0,25 0,24 0,50 0,-50 0,26 0,-26 0,-49 0,0 0,-1 0,1 0,0 0,25 0,-25 0,-1 0,1 0,0 0,0 0,0 0,-1 0,1 0,0 0,0 0,0 0,-1 0,1 0,0 0</inkml:trace>
  <inkml:trace contextRef="#ctx0" brushRef="#br0" timeOffset="1814.1362">1538 12005,'0'-24,"0"-1,0 0,0-25,0 26,0-26,0 25,0 0,0 1,0-1,0 0,0 0,0 0,0 1,0-26,0 25,0-49,0-149,0 173,0 25,0 0,25 25</inkml:trace>
  <inkml:trace contextRef="#ctx0" brushRef="#br0" timeOffset="6119.5072">1513 11286,'0'-25,"0"1,0-1,0 0,0 0,0-25,0 26,25-1,-25-25,0 1,50 24,-50 0,0-25,25 26,-1-1,-24 0,0 0,25-24,0 24,0-25,0 25,24-24,1 24,-25 25,24-25,-24 25,-25-25,25 25,0 0,0 0,-25 50,24-25,-24 0,0-1,0 1,25 0,-25 25,0-26,-25-24,25 25,-24 0,-1 0,-50 0,51-1,-1 1,-50 0,75 0,-25 0,1-25,-1 0,-50 0,51 0,-26-50,25 50,0-50,1 1,-1-50,25 74,-25-25,25 25,0-24,-25 24,25-25,-25 1,25 24,-24-25,24 26,0-1,-25 25,0-25,25 0,-25 25,0 0,25 25,-49 0,24 0,25-1,-25 26,0-50,25 50,0-26,0 26,0 0,0-26,0 1,0 0,0 0,0 0,0-1,0 1,25 0,0 0,0 24,0-24,-1 0,1-25,0 0,0-25,0 25,-25-25,24 25,1-49,0-1,-25 25,25 1,0-26,-1 0,-24 26,25-51,-25 50,0-297,0 297,0 0,0-24,0-1,0 0,0 26,0-1,0 0,25-25,-25 26,25-1,-25 0,25 25,-25-25,24 25,1-25,0 25,0 0,0 0,-1 25,1 25,0-25,-25-1,25 26,-25 0,0-26,0 26,0 25,0-26,0 1,0-25,0 24,0 1,0-25,0-1,0 1,0 0,0 0,0 0,0 24,-25-49,25 25,-25-25,25 25,-25-25,1 0,-1 0,0-50,25 1,-50-1,50 25,-24-24,-1-26,0 26,25-51,-25 76,25-26,0 0,0 1,0 24,0-99,-25 99,25-49,-24 74,24-25,-25 25,25-25,-25 25,0 0,0-25,1 0,-1 25,-25 0,25 0,1 0,-1 0,0 0,0 0,25 50,0-25,0 49,0-24,0-1,0 26,50-26,-50 1,49 0,1-1,0-24,-26 0,1 0,0-25,0 0,-25 25,25-25,-1-50,-24 0,25-24,-25-25,0-1,25-73,-25 98,0 26,0 24,0-25,0 26,0-1,25-25,-25 25,0 1,0-1,25 0,-1 0,26 50,0 25,-50-1,0 1,24-25,-24 24,0 1,0 49,0-74,0 24,-24-49,-1 50,0-50,25 25,-25-25,0 0,1 0,-1 25,0-25,0 0,0 0,1 0</inkml:trace>
  <inkml:trace contextRef="#ctx0" brushRef="#br0" timeOffset="14742.3366">7169 12154,'0'-25,"0"1,0-1,0 0,0 0,0 0,0 1,0-1,0-25,0 25,25-74,-25 74,0 1,0-1,0 0,0 0,0-24,0 24,25 0,-25 0,0 0,0 1,0-1,0 0,0 0,0 0,0-24,0 24,0 0,0 0,0 1,0-1,0 0,0 0,0 0,0 0,0 1,0-1,0 0,0 0,0-24,0 24,0 0,0 0,0 0,-25-24,25 24,-25 0,25-24,0 24,0-25,0 25,0 1,0-1,-25 25,25-25,0 0,0 0,0 1,0 48,0 1,0 0,0 0,0 0,0-1,0-73,0 24,0 0,0-24,0-1,0 25,0-49,0 24,25 1,0 24,74-99,-74 99,0 0,-1 25,1 0,0 0,0 25,0 25,-1-26,-24 1,25 0,-25 0,0 0,0-1,0 26,0-25,0 0,-25-1,1 26,-1 0,0-50,25 24,-50 1,26 0,-1-25,0 25,0-25,0 0,1 0,-1 0,0-25,0 0,0 0,25 1,-25 24,25-50,-24 25,24 0,0-24,0-26,-25 51,25-51,0 50,0-24,0-1,0 25,0 0,0-24,0 24,0 0,0 0,0 1,0-1,0 0,0 0,-50 0,-49 25,74 0,25 25,0 0,-25 25,25-26,0 26,0 24,0-49,0 25,0 0,25-1,25-24,-50 0,25 24,-1-49,1 25,-25 0,50-25,-25 0,-1-25,1-49,-25 24,25 1,0-51,0 26,-25 49,25 0,-1-99,-24 75,0-51,0 26,0 24,0 1,25-50,0 49,-25-24,25 49,0-25,-25 25,24 25,-24-24,25 24,0 0,0 0,0 49,-25 1,24-1,1 1,-25-25,0 24,0 1,0 0,-49 148,24-173,-124 99,124-124,25 25,-25-25,25-25,-24-74,-1-1,0 51,25-1,-25-24,25-1,0 26,-25-26,25 26,0-1,0 25,0-24,0 24,-25 0,25-25,0 26,-24 24,24-25,-25 25,0 0,0 0,0 0,1 0,-1 25,0-1,0 26,0 0,1 24,24-49,-25 49,25-24,0-25,0 24,0 1,25-25,-25 24,0-24,24 0,-24 25,0-26,25-24,0 25,-25 0,25 0,-25 0,25-1</inkml:trace>
  <inkml:trace contextRef="#ctx0" brushRef="#br0" timeOffset="16972.5257">10716 12154,'25'0,"99"0,149 0,-249 0,1 0,0 0,0 0,0 0,-1 0,1 0,50 0,24 0,-25 0,1 0,-26 0,26 0,-1 0,-49 0,0 0,24 0,1 0,0 25,49-25,-74 0,24 0,1 0,-1 0,-24 0,0 0,25 0,-1 0,-24 0,25 25,-25-25,24 0,1 0,-25 0,-1 0,1 0,0 0,0 0,0 0,-1 0,1 0,0 0,0 0,24 0,-24 0,25 0,-25 0,24 0,-24 0,25 0,-1 0,1 0,-25 0,24 0,1 0,-25 0,-1 0,1 0</inkml:trace>
  <inkml:trace contextRef="#ctx0" brushRef="#br0" timeOffset="20671.031">12800 12129,'0'-24,"0"-26,0 0,-25-24,25 24,0 1,0 24,0-25,0 26,0-26,0 25,-25-24,25 24,0 0,0-25,0 1,-25-50,0-75,1-149,24 224,0 50,0 24,0-25,0 25,0-24,0 24,0 0,0 0,24 25,-24 75,50-26,-50 1,25 0,-25-1,0-24,49 99,-49-99,0-50,-24-49,-1-1,25 26,0 24,0-25,0-24,25 74,-25-50,49 50,-49-25,25 25,0 0,0 0,49 0,-49 50,24 0,1 123,-50-148,-25 0,25 0,-49 24,24-24,-50 25,1-50,0 24,-26 1,26-25,24 0,-24 0,49-25,-74-99,0 25,74 50,-25-51,50 51,0 24,0-25,0 1,0-1,0-24,25 24,-25 1,25 24,0-25,-1 1,-24-1,25 25,0-25,-25 26,25-1,0 25,-1 0,1 0,25 0,-25 25,49-1,-24 51,-25-50,-1 0,26 49,-50-24,0-1,0 26,0-26,0-24,0 25,-25-26,25 1,-25-25,1 0,-1 0,0-25,25 1,0-1,50-74,-1 24,50 1,75-125,-149 199,-25-25,49-74,26-50,-50 100,24-26,1 1,-1-25,1 24,-25 26,-25-26,25 1,-25-75,0 75,0 24,0 25,0-24,-25 49,0-25,-25 25,1 0,-1 0,-24 0,24 0,1 0,-26 49,50 1,-24-25,24 49,0-24,0 24,1 1,24-50,0-1,0 1,24 0,-24 0,25 0,-25-1,25 26,0-50,0 25,-1-25,1-25,-25-25,0 26,25-26,0 0,-25 1,0 24,0 0,0 0,-50 1,1-1,-1 0,0 25,1-25,-26 25,1 0,49-25,0 0,-24 1,24 24,0-25,0 25,25-75,0 51,-25-76,150-321,-76 371,-24-49,0 25,0 49,-1-25,1 0,25-74,-25 100,-1-26,-24 25,25-24,0 49,-25 49,50 150,-26 24,1-124,-25 0,0-24,0 24,0-25,-25-24,1 0,-1-1,-50 1,26-1,-26 26,1-75,24 25,1-1,24 1,-25-25,25 0,1 0,-1 0,0-25,-25-24,26-26,-1-24,25 50,0 24,0-50,0 51,0-1,0 0,25 124,-25 25,24 25,1 50,0 98,0-49,0-173,-25-1,0-24,24-26,-24 1,0 0,0 25,0-26</inkml:trace>
  <inkml:trace contextRef="#ctx0" brushRef="#br0" timeOffset="24135.2218">1687 11733,'25'0,"0"-25,-1 0,1 0,-25 0,25 25,-25-24,25 24,-25-25,25 0,-25 0,25 25</inkml:trace>
  <inkml:trace contextRef="#ctx0" brushRef="#br0" timeOffset="24851.1662">2282 10939,'25'-25,"-25"0,25 25,-25-25,0 1,25 24,-25-25,25 25,-25-25,24 0,-24 0,25 1,-25-1,25 0,0 0,-25 0,0 1,0-1,25 0,-25-25,0 26</inkml:trace>
  <inkml:trace contextRef="#ctx0" brushRef="#br0" timeOffset="25573.7391">2853 9947,'0'-25,"0"50,25-100,-1 50,-24 1,25-1,0-50,0 51,0-1,0 0,-1-25,1 26,-25-1,25 25,-25-25,25 0,0 0,-1 25,-24-24,25-1,-25 0,25 25,-25-50,25 50,-25-24</inkml:trace>
  <inkml:trace contextRef="#ctx0" brushRef="#br0" timeOffset="26191.3201">3622 8781,'25'-50,"-50"100,149-224,-99 149,-25 1,24-1,1 0,0 0,-25 0,50 1,-26-26,1 50,-25-25,75-24,-75 24,25 0,-1 0,1 25,-25-49,25 49,-25-25</inkml:trace>
  <inkml:trace contextRef="#ctx0" brushRef="#br0" timeOffset="26816.9303">4515 7665,'25'-25,"-25"0,49 0,-49 0,50 1,-50-1,49 0,-24-25,50 1,-26 24,-24 0,25-49,24-1,-24 26,148-150,-74 26,-99 148,0-25,0 25,-25 1</inkml:trace>
  <inkml:trace contextRef="#ctx0" brushRef="#br0" timeOffset="27422.412">5805 5879,'0'-25,"24"-25,1 1,0 24,0-25,24-24,-24 49,0-25,0 26,0-1,24-25,-24 1,25 24,-25-25,-1 1,1 24,-25 0,25 25,-25-25,0 0</inkml:trace>
  <inkml:trace contextRef="#ctx0" brushRef="#br0" timeOffset="28076.3513">6623 4614,'0'0,"0"-25,25 25,0-25,-25 0,25 0,-25 1,24-1,1 0,-25 0,25 0,0 25,-25-24,25-1,-25 0,24 25,-24-25,25-24,0 24,0-50</inkml:trace>
  <inkml:trace contextRef="#ctx0" brushRef="#br0" timeOffset="28810.2183">7392 3646,'75'-25,"-51"25,-24-24,25 24,-25-25,25 0,0-25,0 1,24-1,-24-24,25-1</inkml:trace>
  <inkml:trace contextRef="#ctx0" brushRef="#br0" timeOffset="30830.4064">7243 12105,'0'-25,"0"0</inkml:trace>
  <inkml:trace contextRef="#ctx0" brushRef="#br0" timeOffset="31694.2072">7591 11286,'0'0,"24"0,-24-25,25 25,-25-24,25 24,-25-25,25 0,-25 0,25 25,49-124</inkml:trace>
  <inkml:trace contextRef="#ctx0" brushRef="#br0" timeOffset="32448.4725">8682 9847,'25'-24,"-50"48,75-73,-50 24,24-25,1 50,25-24,-50-1,0 0,25 0,-1 0,-24 1</inkml:trace>
  <inkml:trace contextRef="#ctx0" brushRef="#br0" timeOffset="33133.6029">9277 8905,'25'-25,"-50"50,75-50,-50-25,25 50,-25-24,25 24,99-149,-100 99,76-74,-76 99,-24 1,25-1,0 0,-25 0,25-24,0-1,-1 0,1 1,25 24,-25-49</inkml:trace>
  <inkml:trace contextRef="#ctx0" brushRef="#br0" timeOffset="33744.2516">10394 7243,'24'0,"1"-50,0 26,0-51,0-24,24 25,-49 49,0 0,124-273,75-49</inkml:trace>
  <inkml:trace contextRef="#ctx0" brushRef="#br0" timeOffset="35352.4618">11162 5804,'25'0,"0"-49,0-1,24-24,-49 24,50 25,-25-24,-25 24,25 0,-25 0,0 0,25 1,-1 24,-24-25</inkml:trace>
  <inkml:trace contextRef="#ctx0" brushRef="#br0" timeOffset="35868.7193">12031 4614,'24'0,"-48"0,48-25,1 25,-25-25,25 0,-25 0,25-24,0 24,-1 0,26-24,0-26,-1 26,-24-1,0 25,49-49,-74 49,25-25,-25 26,25-1,0 0,-25 0</inkml:trace>
  <inkml:trace contextRef="#ctx0" brushRef="#br0" timeOffset="36355.5989">12775 3671,'0'0,"25"-25,24 0,-49 1,50-1,99-124,24 0,-74 75,-24-1,24 1,50-50,-99 74,-1 1,1 24,-50 0,25 0,-25 1,0-1</inkml:trace>
  <inkml:trace contextRef="#ctx0" brushRef="#br0" timeOffset="37616.2688">12824 12129,'25'0,"0"0,0-24,-25-1,49-25,-24 25,25 1,-50-1,49-74,1 74</inkml:trace>
  <inkml:trace contextRef="#ctx0" brushRef="#br0" timeOffset="38062.8313">13643 11286,'0'0,"0"-25,25 25,-25-49,25 24,-25 0,24 0,1 0,-25 1,25-1,-25 0,25 0,49-49,-74 24,25 25,0-24,0 24,-25 0,24 0,1-24,0-1,0 50,-25-25</inkml:trace>
  <inkml:trace contextRef="#ctx0" brushRef="#br0" timeOffset="38531.9226">14982 9451,'25'-50,"-50"100,100-150,-50 51,24-1,75-123,-99 173,149-224,-125 150,26-1,-51 51,1-26,25 25,-50-24,25 49,-25-25,49 0,-49 0,25 25,-25-25</inkml:trace>
  <inkml:trace contextRef="#ctx0" brushRef="#br0" timeOffset="38925.2766">16446 7565,'49'-24,"-98"48,123-98,-24 49,-50-24,74-26,-49 26,25 24,-25 0,-1 0,1 0,-25 1,25-26,0 25,0 0,-1 25,1-49,0 24,25-25,-26 1,-24-1,25 25</inkml:trace>
  <inkml:trace contextRef="#ctx0" brushRef="#br0" timeOffset="39356.8874">17587 6127,'25'-25,"-50"50,50-75,-1 25,1 25,-25-24,25-1,0 0,25-25,-1 26,1-51,-25 50,49-24,-49-1,24 25,1-74,49 25,-74 24,25 25,-26-24,1 24,25 0,-1-25,1 1,-25-1,0 50,-1-49,1 24</inkml:trace>
  <inkml:trace contextRef="#ctx0" brushRef="#br0" timeOffset="39817.2668">18827 4713,'0'-25,"25"0,0 0,24-49,-24 24,0 26,0-26,0-24,74-50,-74 74,24 0,-24 1,0 24,0-25,24 1,1-1,-25-24,-1 24,26 1,24-76,1 26,-50 50,123-150,-98 174,25-74</inkml:trace>
  <inkml:trace contextRef="#ctx0" brushRef="#br0" timeOffset="42467.3628">15478 8954,'0'-49,"0"-1,0 25,0 1,0-1,0 0,0-25,0-74,0 50,0 0,0-26,0-24,0-223,0 248,0 0,25-50,-25 74,25-24,-25 25,25 24,-25-24,25-1,-25 51,0-26,0 25,24 0,-24 1,0-1,0 50,0 24,0 26,0-26,0 1,0 24,0 1,0-1,0 0,0 50,0-99,0 25,0-1,-24 1,-26 0,25-26,0 1,1-25,-1 0,0 0,-74-25,24-74,26 0,49-99,74-447,-74 620,-25 25,1 0,-26 0,-49 49,74 76,-25 23,50-73,0 24,0-49,25 49,0-50,49 26,50-26,-99-24,25-25,-25 0,24 0,-49-25,50-49,-25 24,-1-24,-24 0,0-26,0 1,0 50,0 24,0 0,0 0,25 0,-25 1,0-1,0 0,0 0,0-25,-25 1,1-1,-26 1,50-26,-50 1,1-50,24 99,25-25,0 26,0-26,0 25,0-24,25 24,0 0,-1 25,-24-25,25 25,0 0,25 75,-26-1,1 0,-25 26,0-51,-25-49,-247-223,272 173,0 1,0 24,24 25,1-25,25 25,-25 0,24 0</inkml:trace>
  <inkml:trace contextRef="#ctx0" brushRef="#br0" timeOffset="43292.0084">17190 6697,'-99'-669,"99"545,-25-25,25 0,0 0,-25-25,25 26,0 73,0 1,0 24,0 1,0 24,0 0,-25 25,25 25,-24 0,-1-25</inkml:trace>
  <inkml:trace contextRef="#ctx0" brushRef="#br0" timeOffset="44340.8194">16793 5011,'0'-25,"0"0,0 0,75-124,-51 100,125-1,-99 50,-25 0,-1 0,51 50,-1 49,-24-49,-1 24,1 0,-50 1,25-26,-25 26,0-1,-25-24,-25-1,26-49,-1 25,-25-25,-123-74,98-25,1-1,-1-24,-24-49,-25-224,124 298,0-25,0 99,0 0,25 99,25 1,-26-26,26 100,-25-149,-25 50,25-50,-25 25,-25-25,0 0,-49-25,24 0,25-25,-25-24,26 24,24 1,0-1,0 1,0-26,0 1,74-1,-74 51,25-1,-25 0,0 0,0 0,0-99,0 0,50-273,-50 373,24 24</inkml:trace>
  <inkml:trace contextRef="#ctx0" brushRef="#br0" timeOffset="45316.0652">18728 4837,'0'-50,"-25"-74,0-248,25 75,-25 148,25-25,0 25,0 25,0 25,0-75,0 125,0 24,-24-25</inkml:trace>
  <inkml:trace contextRef="#ctx0" brushRef="#br0" timeOffset="46140.1737">18505 2803,'0'-50,"0"100,0-124,397-125,-323 174,-24 25,-26-25,1 25,0 100,0-1,0 25,-25 223,-25-198,0-99,0-26,-74 1,49-25,1 0,-51-49,-24-51,75 1,-125-149,75 99,25-24,24-1,25 75,25 49,0 1,0 24,0 50,-25-1,1-48,24-51,0 26,0-1,0 25,24 0,1 25,0 0</inkml:trace>
  <inkml:trace contextRef="#ctx0" brushRef="#br0" timeOffset="47005.9539">19869 3175,'0'0,"0"-50,0 26,0-1,0-25,0-24,0-100,0 50,-25 25,25 0,0-50,0 50,0-199,0 149,-25 50,25-75,-25 50,1-25,24-49,0 148,0 26,-25 24,-25 24,25 26</inkml:trace>
  <inkml:trace contextRef="#ctx0" brushRef="#br0" timeOffset="48424.7866">19695 1364,'0'25,"0"-50,25 149,49-49,-74-51,25 26,0-25,-25 0,25 24,25 1,-50-25,24 0,-24-1,25-24,-25 25,-25-25,-148-74,73 24,51 25,-50 1,74 24,-25-25,-24-25,24-99,25-347,25 471,25 25,0 0,0 0,0 0,-1 50,1 24,0 50,-25 0,0 100,-74-1,49-99,0-74,25 24,0-24,0 24,0-49,0 24,25-24,0-25,-1 50,76-25,-26-25,0 0,26 0,-26-50,1 25,24-99,-25 50,-49-25,0 49,0 0,-25 26,0-26,0-24,0 49,0 0,-25-25,0 25,0 1,-24-26,24 25,0 0,25 1,0-1,0 0,50 0,-1 0,1 1,-25 24,-1 0,-24 173,0-49,0 50,-74 0,24-26,-24-24,49-24,-24-249,-1 25,25 0,0-50,-24-99,24-297,25 396,124 373,-99-150,24 100,-49 0,-49-149</inkml:trace>
  <inkml:trace contextRef="#ctx0" brushRef="#br0" timeOffset="55797.4764">7144 12526,'0'25,"0"0,75 223,-51-223,-24 0,0-1,0 1,25-25,-25 25,25 0,0 0,-25-1,0 1,25-25,-25 25,24-25,-24 25,25 0,-25-1,25 26,0-50,-25 25,25-25,-1 25,1 24,0-49,49 25,1 25,-26-25,-24-25,25 24,-1 1,-24-25,0 0,0 0,49 0,-49-25,25 25,-1-24,-24 24,0 0,0 0,0 0,-25-25,49 25,1-25,-1 0,1 0,24 25,50-24,-49-1,-1 25,-24 0,-1 0,-24 0,25 0,-25 0,49 0,-49 25,0-1,99 125,-100-124,1 25,0-1,0 75,0-74,-25-25,0-75,0-49,0 49,0 25,0-24,25-1,-1-24,-24 49,25 25,-25-25,25 25,0 0,24-25,1 25,0-24,-1 24,1 0,-1 0,51 0,-51 0,26 0,-26 0,1 0,-1 0,26 0,24 0,-49 0,-1 0,1 0,-25 24,0-24,24 0,1 25,-50 0,49-25,1 25,-25 0,24-25,51 49,-26 1,-24-50,-26 25,26-1,-25-24,24 25,-24 0,0 0,0-25,0 0,24 0,1 0,-25 0,24 0,26 0,173-75,-199 75,75-49,100-125,-200 125,-24-26,25 50,0-24,-25-1,0 25,25 0,-25 1,25-1,-25 0,24 0,-24 0,50-49,-50 49,0 0,25 1,-25-26,25 25,-25-24,0 24,24 0,1 25,-25-25,0 0</inkml:trace>
  <inkml:trace contextRef="#ctx0" brushRef="#br0" timeOffset="58345.3614">13147 11956,'25'0,"-1"0,1 0,0 0,0 0,0 0,-1 0,26 0,-25 0,0 0,-1-25,1 25,0-25,25-24,-1 49,-24-25,0 0,0 0,49-74,-24 74,-25-24,24-26,-24 26,0 24,24-50,1 26,0 24,-26-49,1 49,0 0,0-50,0 51,-25-26,74-74,-74 74,25 26,24-26,-24-24,25 24,-25 50,-1 0,1 0,0 0,0 25,0 0,0-25,-1 0,-24 24,25-24,0 0,0 0,24-49,1-1,-25-49,74-25,-74 74,-25 26,49-51,-24 75,-25-25,0 1,25 24,-25-25,25 0,0 0,-25 0,24-24,26 49,-25-50,0 0,-1 26,26-26,-25 25,24-24,-24-26,25 50,-25 1,24-51,-24 26,49-51,-49 1,25 50,-25-1,0 0,24 1,-24-1,25 1,-50 24,24 0,-24 0,0 0,25 25,-25-25,25 25</inkml:trace>
  <inkml:trace contextRef="#ctx0" brushRef="#br0" timeOffset="59564.6852">15454 10616,'0'0,"0"-24,-25 24,0 0,0 0,0 0,1 24,-1-24,25 25,-25 25,0-50,25 25,0-1,0 1,0 0,0 25,0-26,0 1,50 99,-50-99,25-25,-25 25,24 0,1-1,0 1,-25 0,25-25,-25 25,25-25,-25 25,0 0,0-1,0 1,-25-25,0 25,0 0,-49-25,24 25,-24-25,24 0,1 0,-26-25,-49-50,99 26,-24 24,24 0,25 0,-25 25,25-25,-25 25,25-24,25-26,-25 25,50 25,-50-25</inkml:trace>
  <inkml:trace contextRef="#ctx0" brushRef="#br0" timeOffset="60304.2715">15454 10914,'49'0,"-49"50,0-1,25 26,-25-1,25-49,-25 25,0-26,0 1,0 25,25-50,-25 25,24-1,1 1,0-25,0 0,0 0,0 0,-1 0,1 0,0 0,0 0,-25-25,0 1,0-1,0 0,0 0</inkml:trace>
  <inkml:trace contextRef="#ctx0" brushRef="#br0" timeOffset="60801.161">15801 10939,'0'49,"0"51,0 49,0-100,0 1,0-1,0-24,0 25,0 49,0-74,0 24,0-24,-25-124,0 25,-24-75</inkml:trace>
  <inkml:trace contextRef="#ctx0" brushRef="#br0" timeOffset="63040.3744">15702 9029,'25'0,"-1"25,26-25,-25 25,0-25,24 0,1 0,-25 0,-1 0,1 0,-25-25,25 25,0-50,0 0,-25 26,24-51,26 50,-25-49,0 24,-25 26,24 24,1-25,-25 0,25 25,-25-25,0 0,25 25,-25-24,25 24,-1-25,1 0,0 25,0-25,0 25,49 0,25 0,-99-49,25-1,-25 0,0-24,25-25,25-50,-1 99,-24 1,0 24,0 25,-1 0,1 0,0 0,-25-25,25 25,0 0,-1 0,1 0,0 0,25 0,-50-25,24 25,26-25,-25-24,0-1,-1 25,1-49,0 24,0 1,24-26,-49 26,25-1,-25 25,25-24,-25 24,25 0,0-49,-25 24,24 25,-24 1,25-51,0 50,-25 1,0-1,25 25</inkml:trace>
  <inkml:trace contextRef="#ctx0" brushRef="#br0" timeOffset="63842.2036">17364 7913,'0'24,"0"1,0 25,0-25,-25 24,0-24,0 0,0 0,1 0,24-1,0 1,0 0,0 25,0-1,24-24,1 25,0-26,25 26,-26-25,1-25,-25 25,0-1,0 1,0 25,0-1,-124 26,25-50,-75-174,174 124,-24-49</inkml:trace>
  <inkml:trace contextRef="#ctx0" brushRef="#br0" timeOffset="64907.7362">17512 6623,'50'0,"49"0,-74 0,25 25,-25-1,-1-24,26 25,24-25,-49 25,50-25,-26 0,50 0,100-50,-100-74,-49 25,24 25,-24-75,49-99,-50 149,-24 49,0-24,0 49,0 25,-25-25,25 25,-1 0,1 0,25 0,-1-25,51 0,-26-24,-24-1,-1 1,-24-1,49-49,-49 49,0-24,0 49,0-25,-1 1,100-50,-99 74,0 0,25-25,-26 26,1-26,0 25,0 0,-25 50</inkml:trace>
  <inkml:trace contextRef="#ctx0" brushRef="#br0" timeOffset="65874.3246">19596 6077,'-25'0,"0"0,-49 0,24 0,-49 0,74 0,25 25,0 0,-24-25,24 25,0 24,0-24,49 0,1 24,24 26,1-26,-51-24,1 0,-25 0,25 0,0 24,-25-24,-25 25,0-1,-24-49,49 25,-25-25,0 0,124-124,273-25,-347 149,0 0,-75 0</inkml:trace>
  <inkml:trace contextRef="#ctx0" brushRef="#br0" timeOffset="68401.9636">14784 2084,'794'49,"-25"1,-621-50,-98 0,49 25,-49-25,0 0,-1 24,75-24,-49 0,173 0,0 25,-100 0,-48 0,-1-25,75 25,-100-25,0 24,26-24,-26 25,25-25,100 50,-100-50,-25 0,1 0,74 25,-75-25,50 0,-50 0,-49 0,0 0,0 0,0 0,-1 0,1 0,25 0,-25 0,24 0,-24 0,0 0,0 0,24 0,1 0,-1 0,-24 0,0 0,25 0,-25 0,24 0,-24 0,25 0,-26 0,51 0,-50 0,24 0,-24 0,0 0,0 0,-1 0,1 0,0 0,0 0,0 0,123 0,175 0</inkml:trace>
  <inkml:trace contextRef="#ctx0" brushRef="#br0" timeOffset="69308.9347">20241 2009,'25'0,"24"50,26-25,-1-1,1 26,173 24,-199-49,-24-25,25 25,-25-25,-1 0,1 0,0 0,-25 25,25 0,0-25,-25 24,-25 1,-25 0,-24 0,-1 0,-49 24,25-24,25 0,-1-25,-24 49,25-49,49 0,0 25,0-25,0 0,-24 25,24-25,0 25,-24-25,24 25,0-25,0 0,25 25,-25-25,1 0</inkml:trace>
  <inkml:trace contextRef="#ctx0" brushRef="#br0" timeOffset="70603.0367">16024 1513,'-25'0,"1"0,-1 0,-25 0,25 0,1 25,-26-25,0 25,26-1,-51-24,-49 50,50 0,24-25,0-25,-24 24,-224 76,249-76,-224 100,248-124,0 0,25 25,0 0,75 49,-26 1,26-1,24 25,99 149,26-74,-125-75,-25-24,1-26,-26-24,-49 0,50 0,-25-25</inkml:trace>
  <inkml:trace contextRef="#ctx0" brushRef="#br0" timeOffset="84591.3747">3820 12080,'75'-50,"74"-99,-100 125,-24-1,0 0,0 25,-25-25,24 25,-24-25,25 25,0 0,0-24,0-1,-25 0,24 25,1-25,0 25,-25-25,25 25,0-24,-25-1,24 25,1-25,0 0,0 0,0-24,24 24,-49 0,50 0,-50 1,25-1,-1 0,-24 0</inkml:trace>
  <inkml:trace contextRef="#ctx0" brushRef="#br0" timeOffset="85691.7964">4416 11385,'24'-24,"26"24,-25-25,0 0,-1 25,1-25,0 25,0-25,0 1,-1 24,1 0,-25-25,25 25,25-25,-26 25,-24-25,25 25,-25 25,0 25,0-1,0-24,0 0,25 0,-25-1,0 1,0 0,0 0,0 0,25-25,-50 0</inkml:trace>
  <inkml:trace contextRef="#ctx0" brushRef="#br0" timeOffset="89595.9304">9674 12105,'0'24,"0"-48,0-1,25-25,0-24,0 74,-1-75,-24 51,25 24,-25-50,0 25,25-24,0 49,-25-25,25 0,-25 0,24 25,-24-25,0 1,25-1,0 0,-25 0,25 25,-25-25,25 1,-1 24,-24-25,25 0,0-25,0 50,24-49,1-1,-25 25,0 1,-25-1,24 0,-24 0,50-25,-25 50,0-24,-25-1,25 25,-25-25,24 0,1 0,0 1,-25 48,0 1,0 0,0 0,0 0,0-1,0 1,0-74,0 24,-25 25,0 0,1 0,-1 0,0 0,0 0,0 0,0 0,1 0,-1 0,0 0,0 25,0-1,-24 1,24-25,0 25,0-25,25 25,25-50,0 0,25 0,-26 25,1-24,0 24,0-25,0 25,-1 0,-24-25,25 25,0 0,0 0,0 0,0 0,-25-25,24 25,-24-25,25 1,0 24,-25 24,0 1,25-25,-25 25,0 25,0-26,0 1,25 0,-25 0,0 0,0 0,0-1,0 1</inkml:trace>
  <inkml:trace contextRef="#ctx0" brushRef="#br0" timeOffset="117500.5148">2630 12105,'24'0,"26"0,-25 0,0 0,-25 24,24-24,-24 25,25-25,0 0,0 0,-25 25,25-25,-1 25,1-25,-25 25,25-25,-25 25,25-25,0 0,-25 24,25-24,-1 25,1-25,-25 25,25-25,-25 50,74-1,-74-24,25-25,-25 25,25 0,0-1,-25 1,25 0,-25 0,24 0,-24-1,0 1,25-25,-25 25,25 0,-25 0,25-1,-25 1,0 0,25-25,-25 25,0 0,0-1,0 1,24-25,1 75,-25-51,0 1,0 0,0 0,25 0,-25 24,0-24,25-25,-25 25,0 0,0 0,0-1,25-24,-25 25,24 0,-24 0,0 0,0-1,0 1,25-25,-25 25,0 0,25 0,-25-1,0 1,25-25,-25 25,25-25,-25 25,0 0,24-25,-24 24,75 1,-50 25,-1-50,1 0,0 0,0 0,0 0,-1 0,1 0,0 0,0 0,0 0,0 0,-1 0,-24-25,25 25,-25-25,25 25,0-25,-25 1,25-1,-1 0,-24 0,25 0,0 25,-25-24,25 24,-25-25,25 0,-25 0,24 0,-24 1,25 24,-25-75,25 50,-25-49,50-25,-50 74,24 25,-24-25,0-25,25 50,-25-24,0-1,25 0,0 0,-25 0,25 1,-25-1,0 0,24 25,-24-25,0 0,0 1,25-1,0 0,-25 0,0 0,25 1,-25-26,25 50,-1-25,-24 0,0 1,25 24,-25-25,0 0,25 0,-25 0,0 1,0-1,0 0,0 0,0 0,0 1,0-1,0 0,25 0,-25 0,25 0,-25 1,24-26,1 50,-25-25</inkml:trace>
  <inkml:trace contextRef="#ctx0" brushRef="#br0" timeOffset="121008.7316">4812 12105,'25'0,"0"-25,0 25,0-25,-1 25,-24-25,25 25,0-25,0 25,0 0,-25-24,25 24,-1-25,-24 0,25 25,0 0,-25-25,25 0,0 25,-1 0,-24-24,25-1,-25 0,50 25,-50-50,49 50,-49-24,25-1,0 25,0 0,-25-25,25 25,-1 0,-24-25,25 25,0 0,0-25,0 25,-1 0,1-24,74 24,-24 0,-50-25,-1 25,1 0,0 0,0 0,0 0,-1 0,1 0,0 0,0 0,0 0,-1 0,1 0,0 0,0 0,0 0,0 0,-1 0,1 0,0 0,25 0,-1 25,-24-25,0 0,-25 24,25 1,-1-25,-24 25,25-25,0 25,0 0,0-1,-25 1,24-25,-24 25,25 0,0-25,-25 25,25-1,-25 1,25-25,-1 25,-24 0,25-25,-25 49,25-24,0 0,-25 0,25-25,-25 25,24-25,-24 24</inkml:trace>
  <inkml:trace contextRef="#ctx0" brushRef="#br0" timeOffset="123409.4278">2927 12204,'0'-25,"0"0,0 0,-25 1,25-26,0 25,0 0,0 1,0-1,0 0,0 0,0 0,0 1,0-1,-24 25,24-25,-25 25,25-25,-25 0,25 1,-25-1,25 0,-25 25,1-25,24 0,-25 25,25-24,-25-1,0 25,0 0,25-25,-24 25,-1-25,0 25,0-25,0 25,1 0,24-24,-25 24,0 0,0 0,0 0,1 0,-1 0,0 0,0 0,0 0,1 0,-1 0,0 0,-25 0,26 0,-1 0,0 24,0 1,0-25,1 0,-1 0,25 25,-25-25,0 25,0-25,25 25,-24-1,-1-24,25 25,-25-25,0 25,25 0,0 0,-50-1,50 1,-24-25,24 25,0 0,-50 49,50-49,-25 25,25-26,0 1,-25-25,25 25,0 0</inkml:trace>
  <inkml:trace contextRef="#ctx0" brushRef="#br0" timeOffset="125027.8738">2828 11881,'25'0,"-50"0,75 25,-26 0,-24 0,25-25,-25 25,25-25,-25 24,0 1,25 0,-25 0,0 0,25-1,-25 1,0 0,0 0,0 0,0 0,25-25,-25 24,24 1,-24 0,25 0,-25 0,0-1,25 1,-25 0,25 0,-25 0,25-1,-25 1</inkml:trace>
  <inkml:trace contextRef="#ctx0" brushRef="#br0" timeOffset="130809.6398">8930 12179,'0'0,"25"25,-25 0,25 0,-1-1,-24 1,25-25,0 25,-25 0,25-25,-25 25,25-1,-1-24,-24 50,25-50,-25 25,25 0,-25-1,25 1,0-25,-25 50,24-25,-24-1,0 1,25 0,0-25,-25 50,25-26,-25 1,0 0,25-25,-25 25,25-25,-25 25,24 24,-24-24,0 0,25 0,-25-1,50 51,-25-26,-1 1,1-25,-25 0,0 0,25-25,-25 24,25-24,0 0,-1 25,1-25,0 25,0-25,0 0,-1 0,1 0,0 0,0 0,0 0,-1 0,-24-25,25 25,0-25,0 1,0 24,24-50,-24 25,0 0,-25 0,25 1,-1-1,-24 0,25 0,-25 0,25 1,-25-1,25-25,24-49,-49 74,50-49,0-25,-25 24,24 50,-49 1,25-1,-25 0,25 0,-25 0,25 1,-1-1,-24 0,25 0,-25 0,25 25,0-24,-25-1,25 0,-25 0,49-25,-24 26,0-1,0 0,-25 0,24 0,1 1,-25-1,25 25,-25-25,25 25,0-25,-1 0,-24 1,25 24,-25-25,25 25,0-25,0 25,-25-25,24 25,-24-25,25 25,0 0,0 0,0-24,-1 24,1 0,0-25,25 25,-26 0,1 0,0 0,0 0,0-25,74 25,-74 0,24 0,-24 0,0 0,0 0,0 0,-1 0,1 25,0-25,0 0,0 25,-1-25,1 0,25 49,-25-49,-1 0,26 25,-25 0,-25 0,25-25,-1 24,1-24,-25 25,25-25,0 25,-25 0,25-25,-25 25,24-1,1-24,0 25,-25 0,25-25,-25 25</inkml:trace>
  <inkml:trace contextRef="#ctx0" brushRef="#br0" timeOffset="133939.7326">9029 12254,'0'-25,"0"0,0 0,0 0,-25-74,1 0,-1 74,25 0,-25 25,25-25,-25 25,25-24,-25-1,1 0,-1 25,0-25,25 0,-25 25,25-24,-49 24,49-25,-25 25,0 0,25-50,-25 50,0-25,1 25,-1 0,25-24,-25 24,25-25,-25 25,0 0,1 0,24-25,-25 25,0 0,0 0,0 0,1 0,-1 0,0 0,0 0,0 0,1 0,-1 0,-50 0,50 25,-49 0,49-1,0-24,1 25,-1-25,25 25,-25 0,0-25,25 25,-25-25,1 24,-1 1,25 0,-25-25,25 25,-25-25,0 25,25-1,-24 1,24 0,-25-25,25 25,-25 0,25-1,-25-24,25 25,0 0,0 0,-25-25,25 25,0-1,-24-24,-1 25</inkml:trace>
  <inkml:trace contextRef="#ctx0" brushRef="#br0" timeOffset="136821.4136">9079 12080,'0'0,"0"25,25-1,-25 1,24-25,-24 25,0 0,25 0,-25 0,25 49,-25-49,0 49,0-49,0 0,25 0,-25-1,0 1,0 0,0 0,25 0,-25-1,0 1,0 0,24-25,1 25,-25 0,25-1</inkml:trace>
  <inkml:trace contextRef="#ctx0" brushRef="#br0" timeOffset="144382.0677">3746 12774,'0'0,"25"0,-25-24,24-26,1 0,0 26</inkml:trace>
  <inkml:trace contextRef="#ctx0" brushRef="#br0" timeOffset="144844.8828">4664 11733,'24'0,"-48"0,73 0,-49-25,25 25,-25-25,50 0,-50 0,49 1,-24-1,0-25,0 25,24 1,-49-26,50 25,-50 0,25 25,0-24,-1-26</inkml:trace>
  <inkml:trace contextRef="#ctx0" brushRef="#br0" timeOffset="146389.9532">5036 10988,'0'-24,"0"-51,25 50,-25 1,0-1,24 0,1-25,-25 26,25-1</inkml:trace>
  <inkml:trace contextRef="#ctx0" brushRef="#br0" timeOffset="146743.6125">5581 9847,'25'-24,"0"-1,0 25,-25-50,49 1,-24 24,25-25,-25 1,-1-1,1 0,25 26,-25-51,24 26,-49 24,25 25,-25-50,25 50,0-49</inkml:trace>
  <inkml:trace contextRef="#ctx0" brushRef="#br0" timeOffset="177704.5603">17438 15602,'0'-25,"0"-24,25 24,0-25,-25-24,24 74,-24-25,25 25,-25-25,25 25,0-25,0 25,-25-24,24 24,1-25,-25 0,25 0,-25-24,25-1,-25 25,0-24,25 24,0-25,-25 25,24 25,-24-24,0-1,0 0,0 0,25 0,124-297,-50 99,-99 173,0 25,25 0,0 1,-25-26,25 50,-25-25,0 0,24-24,-24 24,25 0,-25 0,0 1,25 24,-25-50,25 25,-25 0,25 1,-25-1,0 0,24 0,1 25,-25-49,25 24,-25 0,0-25,50 50,-50-49,49-1,-49 25,25 1,0-1,0 0,-25 0,24 0,1 25,-25-24,0-1,25 0,-25 0,50-25,-26 1,-24 24,25 0,0-24,0-1,0 25,-1-24,1 24,0-25,-25 25,25 25,0-24,-25-1,25 0,-25 0,24 0,1 1,0-26,25 0,-26 1,-24-1,50 25,-50 1,25-1,0 0,-1-49,1 49,0 0,-25 0,25-25,0 26,-1-26,26 0,-25 26,0-51,-1 75,1-49,0-1,0 0,0 50,-1-49,1-1,0 25,-25 1,50-26,-26 0,1 26,0-1,-25 0,25-25,0 26,-1-1,1-50,0 51,0-1,-25-25,25 25,0 0,-25-24,49-50,-24 49,0 0,-25 1,25 24,-1-25,1-24,0 24,-25 26,25-51,0 50,-1-24,-24 24,25 25,0-74,49-75,-74 99,75-99,-75 124,25 25,-25-24,24-1,-24 0,25 25,-25-25,25 25,-25-25,25 1,-25-1,25 0,-1 0,1 25,-25-25,25 1,-25-1,25 25,-25-25,25 0,-1 0,-24 1,25-1,0 0,-25 0,50 0,-26-24,1 24,0 0,-25 0,25 25,-25-24,25 24,-25-25</inkml:trace>
  <inkml:trace contextRef="#ctx0" brushRef="#br0" timeOffset="182647.8485">16198 14263,'248'24,"-223"-24,-1 0,1 25,0-25,0 0,0 0,-1 0,1 0,25 0,-25 0,24 0,-24 0,0 0,49 0,-49 0,0 0,0 0,24 0,-24 0,25 0,-25 0,-1 0,26 0,-25 0,24 0,1 0,0 0,24 0,-24 0,-1 0,1 0,-25 0,-1 0,51 0,-25 0,-26 0,1 0,0 0,0 0,0 0,-1 0,51 0,-50 0,24 0,26-25,-1 25,25 0,-24 0,-26 0,1 0,-1 0,1 0,0 0,-26 0,1 0,0 0,0 0,24 0,-24 0,0 0,0 0,0 0,0 0,-1 0,1 0,0 0</inkml:trace>
  <inkml:trace contextRef="#ctx0" brushRef="#br0" timeOffset="183668.0068">18678 14064,'25'0,"25"0,-1 50,26-25,-26 24,-24-24,25 0,-50 0,49-1,-24 1,0-25,-25 25,-25-25,-198 99,173-99,25 25,-49 25,24-50,26 25,-1-1,0-24,0 25,0-25,25 25,-24-25</inkml:trace>
  <inkml:trace contextRef="#ctx0" brushRef="#br0" timeOffset="185129.5197">16520 13990,'0'25,"-25"-1,1 26,-1-50,25 25,-50-25,50 25,-25-1,1 1,-1 0,0-25,0 50,25-26,0 1,25 25,-25-25,25 0,-25-1,0 1,25 0,-1 0,1 0,0-25,0 24,0 26,-1-50,-24 25,50 0,-25-1,0-24,-1 0,-24 25</inkml:trace>
  <inkml:trace contextRef="#ctx0" brushRef="#br0" timeOffset="186351.2922">16495 14114,'25'248,"-25"-198,25 24,-25-49,25-25,-25 49,0-24,0 0,25-25,-25 25,0 0,0 24,24-49</inkml:trace>
  <inkml:trace contextRef="#ctx0" brushRef="#br0" timeOffset="190026.584">17512 14387,'0'25,"0"-1,0 26,0 0,0-1,0-24,0 0,0 24,0-24,0 0,-24-25,24 25,0 0,0-1,0 1,0 0,0 0,0 24,24-24,-24 0,0 0,0 0,0-1,0 1,0 0,25 0,-25 0,0-1,0 1,0 0,0 25,0-26,0 1,0 0,0 0,0 0,0 0,0-1,0 26,0-25,0 0,0-1,0 1,0 0,0 0,0 0,0-1,25-24,0 0,-25 25,0 0,-149-75,149 26,-25 24,25-25,-25 0,25 0,-24 25,-1 0,25-25,-25-24,0 49,0-25,25 0,-24 0,-1 1,50 24,-1 0,1 24,-25 1,25 0,0 0,0 24,-1 1,-24-25,25 0,0-25,-25 24,0 1,25-25,-25 25,25-25,-25-124,99-74,-74 198,-1 0,-24-25,0 0,0-25</inkml:trace>
  <inkml:trace contextRef="#ctx0" brushRef="#br0" timeOffset="191256.9169">17636 14436,'0'0,"-24"0,-1 0,0 0,0 25,0 25,1-25,-1-1,0 1,0-25,25 25,-25-25,149-174,-74 125,-25 49,0 0,-1 0,1 25,0-1,-25 1,25 0,-25 0,0 0,25-25,0 49,-25-24,0 0,-25-25</inkml:trace>
  <inkml:trace contextRef="#ctx0" brushRef="#br0" timeOffset="204568.7024">6202 11658,'0'-25,"24"25,1 0,0 0,0 0,0 0,-1 0,26 0,49 0,-74 0,0 0,-25 25,25-25,-1 0,1 25,0-25,0 25,0-25,-25 25,0-1,24-24,1 0,0 25,0 0,0 0,-1 0,1-25,-25 24,25-24,-25 25,25-25,0 0,-25 25,24-25,1 0,-25 25,0 0,25-25,-25 24,0 1,25-25,-25 25,25 0,-25 0,24-25,-24 24,25-24,-25 25,25-25</inkml:trace>
  <inkml:trace contextRef="#ctx0" brushRef="#br0" timeOffset="207464.9544">8087 11584,'-25'0,"0"0,0 0,0 0,1 0,-175 49,125-24,49 0,0-25,25 25,-25-25,1 0,24 25,-25-25,0 0,25 24,-25-24,25 25,-25 0,25 0,-24-25,-1 0,25 25,0-1,-25-24,25 25,-25 0,0 49,1-49,24 0,-25-25,25 25,0 0,-25-25,25 24,-25-24,25 25</inkml:trace>
  <inkml:trace contextRef="#ctx0" brushRef="#br0" timeOffset="210241.3182">6598 11906,'25'0</inkml:trace>
  <inkml:trace contextRef="#ctx0" brushRef="#br0" timeOffset="210712.2892">6772 12005</inkml:trace>
  <inkml:trace contextRef="#ctx0" brushRef="#br0" timeOffset="211231.7675">6722 12129,'-24'0,"-26"0</inkml:trace>
  <inkml:trace contextRef="#ctx0" brushRef="#br0" timeOffset="216939.2237">6177 11658,'124'0,"-99"0,-25-25,24 25,1 0,0-24,0 24,0 0,-1 0,1 0,0 0,-25-25,25 25,0 0,-1 0,1 0,0 0,0 0,0 0,-1 0,1 0,0 0,0 0,0 0,-1 0,26 0,0 0,-1 0,-24 0,0 0,0 0,-1 0,1 0</inkml:trace>
  <inkml:trace contextRef="#ctx0" brushRef="#br0" timeOffset="218680.3353">8409 11584,'0'0,"-25"0,1 0,-1 0,0 0,25-25,-25 25,0 0,-24 0,-1 0,25 0,0 0,-24 0,24 0,0 0,0 0,-24 0,24 0,0 0,0 0,1 0,-1 0,0 0,0 0,0 0,1 0,-1 0,-74 0,49 0,25 0,-24 0,24 0,0 0,0 0,0 0,1 0,-51 25,50-25,1 0,-1 0</inkml:trace>
  <inkml:trace contextRef="#ctx0" brushRef="#br0" timeOffset="221325.9279">9079 12055,'0'-25,"-25"25,0-25,25 1,-25 24,25-25,0 0,-24-25,-1 50,25-24,-25-26,0 25,0 0,25 1,-24-1,-1 0,0 0,25 0,-25 1,0-1,-24 0,24 0,0 25,0-25,1 25,-1 0,0-24,-25-1,1 25,24-25,0 25,0 0,-24 0,24-25,-74 25,49 0,0 0,-24 0,49 0,-24 0,24 0,-25 0,1 0,-1 0,25 0,-124 0,100 0,24 0,0 0,0 0,1 0,24 25,-25-25,-25 0,25 25,1-25,-1 0,-25 0,25 0,1 0,-1 0,25 25,-25-25,0 0,0 0</inkml:trace>
  <inkml:trace contextRef="#ctx0" brushRef="#br0" timeOffset="223324.2">4961 12055,'0'-25,"25"0,0 25,0-24,-25-1,25 25,24-25,-24 0,25 25,-26-25,26 1,0 24,24-25,25-25,100 25,-150 25,274-74,-274 74,1-25,24 25,1-25,-1 1,1 24,-26 0,-24 0,25-25,24 25,75-25,-100 25,1 0,-25 0,0 0,-1 0,1 0,0 0,25 0,-26 0,1 0,0 0</inkml:trace>
  <inkml:trace contextRef="#ctx0" brushRef="#br0" timeOffset="225895.1611">7144 11534,'-25'0,"0"0,1 0,-1 0,0 0,0 0,0 0,1 0,-1 0,0 0,0 0,0 0,1-25,-1 25,0 0,0 0,0 0,-24 0,24 0,0 0,0 0,1-24,-1 24,0 0,0 0,0 0,1 0,-1 0,0 0,-49 0,-150 0,199 0,1 0,-1 0,0 0,0 0,0 0,1 0,-1 0,0 0,0 0,25 24,-25-24,1 0,-1 0,0 0,0 0,0 0,1 25,-26-25,50 25,-50-25,26 0,-1 25,0-25,0 25,0-1,1-24,-1 0,0 0,0 25,0-25,1 0,24 25,-25-25,25 25,-25-25,25 25,-25-25,0 0,25 24,-24 1,24 0,-25-25,25 25,-25-25,-74 124,24-75</inkml:trace>
  <inkml:trace contextRef="#ctx0" brushRef="#br0" timeOffset="226921.181">7194 11807,'0'25,"0"0,0-1,25 1,-1 0,1 0,-25 0,50 24,-25-49,-25 50,24-50,1 0,-25 25,25-25,0 24,0 1,-25 0,24-25</inkml:trace>
  <inkml:trace contextRef="#ctx0" brushRef="#br0" timeOffset="227691.2106">7219 11906,'-25'0,"0"0,0 0,0 25,25 0,-25-25,1 25,-26-1,25 1,0 0,1-25,-1 25,0-25,0 25,0-25,25 24,-24-24,24 25,-25-25,25 25,-25-25</inkml:trace>
  <inkml:trace contextRef="#ctx0" brushRef="#br0" timeOffset="228360.3006">7119 11757,'124'25,"-99"-25,-25 25,50-25,-25 25,-25 0,24-25,1 0,-25 24,25-24,0 0,-25 25</inkml:trace>
  <inkml:trace contextRef="#ctx0" brushRef="#br0" timeOffset="228984.5724">7194 11733,'-124'24,"248"-48,-273 48,99 1,25 0,1 0,-1-25,0 25,0-25,25 24,-25-24,25 25,-24 0,-1-25,0 0,25 25,-25-25,0 0,25 25,-24-25</inkml:trace>
  <inkml:trace contextRef="#ctx0" brushRef="#br0" timeOffset="246725.4505">3721 13047,'0'25,"0"0,0 0,25-25,-25 24,0 1,0 0,25 50,74 49,-74-100,-25 1,24-25,-24 25,25-25,0 0,0-50,-25 26,25-1,0 0,-1 25,-24-25,0 0,25 25,-25-24,0-1,0 0,0 0,0 0,0 0,0 1,0-1,0 0,0 0,0 0,-25 1,25-1,0 0,-24 25,-1 0,25-25,-25 0,0 25,0 0,0 0</inkml:trace>
  <inkml:trace contextRef="#ctx0" brushRef="#br0" timeOffset="248631.6901">3721 12824,'0'-25,"0"0,25 25,-25-24,49-26,1 0,-25-24,49 0,-24-26,49 1,75-124,-125 124,51 24,-1-49,-50 75,26-51,-26 26,26-25,-26 49,26-49,-26 74,-49-24,25 24,0-25,0 0,0 1,0-1,24 1,-24-1,124-99,-100 100,249-249,-273 248,-25 26,25 24,-1-25,-24 0,25 25,-25-25,0 0</inkml:trace>
  <inkml:trace contextRef="#ctx0" brushRef="#br0" timeOffset="249948.2187">5036 10815,'-25'-25,"25"-25,0 26,25-51,0 26,-1 24,1-25,0 1,25 24,-50 0,49 0,-24-24,0 24,24-25,1 1,-25 49,0-50,-1 25,26-24,-25 49,24-50,1 25,-25-25,0 26,-1 24,1-25,0 0,25-25,-26 50,1-49,0 49,0-50,0 50,24-25,-49 1,25-1,0 25,-25-25,25 0,-1 25,-24 571,0-522,0 100,0-124,-24 25,-1-26,25 26,0-25,0 24,0-24,-25 0,25 0,0 0,0-1,-25 1,25 0,-25 0,25 0,-24-25,24-50</inkml:trace>
  <inkml:trace contextRef="#ctx0" brushRef="#br0" timeOffset="252034.5166">7913 7268,'74'25,"-148"-50,669 99,-520-74,-1 0,1 0,-1 0,50 0,-25 0,-49 0,24 0,1 0,-26 0,-24 0,50 0,-26 0,26 0,-1 0,-24 0,-1 0,26 0,-26 0,50-25,-49 1,24 24,-24-25,0 0,24 0,0 25,-24 0,0-25,-25 1,24-1,1 0,-25 25,24-25,-24 0,0 25,0-49,-1 49,51-50,-50 1,-1 49,1-50,-25 25,25 25,0-50,-25 1,0-1,0 1,0 24,0-25,0 1,0-1,0-24,-25 49,0 0,25 0,0 0,-49-24,24 24,0 25,0-50,0 50,1-24,-26-1,25 25,-24-25,-26 0,26 25,-26 0,-148-25,124 25,-25-24,0 24,-348-75,299 75,123 0,0 0,26 0,-1 25,-25-25,1 0,-1 25,25 0,-24-1,24-24,-74 100,24-51,1 26,49-51,0 26,-24-25,24 24,-25 1,50-25,-25 24,25 1,-24 0,24-26,0 26,0 74,0-49,0-1,0 0,0-24,0 0,24-26,-24 26,25 0,0-26,0-24,-25 25,25-25,-1 25,1-25,0 50,25-50,-26 24,1-24,25 25,-1-25,-24 0,50 0,49 0,-50 0,0 0,75 0,-99-25,-1 25</inkml:trace>
  <inkml:trace contextRef="#ctx0" brushRef="#br0" timeOffset="264391.5305">21432 15577,'0'-24,"0"-1,0-25,0 25,0 1,24-26,-24 25,25-25,-25 1,0 24,25-25,0-24,-25 24,25-24,-25 0,24 24,1 0,-25-49,0 50,25-1,0 25,-25-24,25-1,-25 25,0-24,0 24,24-25,-24 25,0 0,0-24,25-1,-25-24,0 24,0 1,0 24,25-50,-25 51,0-1,25 0,-25-25,25 1,-25 24,24 25,-24-50,25 1,0-26,0 51,49-125,50-75,-99 175,0-1,0 1,0-1,-25 25,24 0,26-49,-25-25,0 74,-1-49,-24 49,25-25,0 1,-25-26,25 50,0-24,-1-26,-24 1,25 24,0 25,0-49,-25 0,25 49,-1-25,-24 25,0 1,25-51,0 26,-25-1,50 0,-26 1,-24-26,25 75,0-49,-25 24,25-25,0 26,-25-26,24 50,-24-25,25 0,-25 1,25-1,-25 0,25 0,0 0,-25 0,0 1,24-1,-24 0,0 0,25 25,-25-25,0 1,25-1</inkml:trace>
  <inkml:trace contextRef="#ctx0" brushRef="#br0" timeOffset="265159.0084">22548 11385,'0'-24,"25"-51,24 1,26-26,24-24,-25 25,25 25,-49-1,25 26,-51 24,1-25,0 26,25-26,-26 25,1 25,-25 50,0-1,0 1,0 24,0 1,25 49,-25-50,0-24,0-1,0-24,0 0,0 25,25-25,-25 49,0-49</inkml:trace>
  <inkml:trace contextRef="#ctx0" brushRef="#br0" timeOffset="265830.6436">23565 10046,'25'0,"-25"-25,24-25,1 1,-25 24,50-25,-25-24,-1 24,51-49,-75 50,49-1,-24 0,0 26,25-51,-50 50,49-24,-49-1,25 25,0 1,-25-1,50 25,-50-25,0 0</inkml:trace>
  <inkml:trace contextRef="#ctx0" brushRef="#br0" timeOffset="266617.7227">23714 9277,'49'0,"-49"-25,50 25,-25-49,-1 49,1-25,0 0,0 25,-25-25,49 25,-24-25,0 25,0 25,0 0,-25 25,0-26,0 26,25-50,-25 25,0 0,0-1,24 26,-24 49,0-24,0-51,0 76,0-76,0 1,0 0,0 0,0 0,0-1,25 1,-25 50,-25-1</inkml:trace>
  <inkml:trace contextRef="#ctx0" brushRef="#br0" timeOffset="268312.6515">21382 15726,'-397'0,"372"0,1 0,-26 0,0 0,25 0,1 0,-1 0,-25 25,25-25,-49 50,49-50,-124 24,100-24,-1 0,-24 0,-25 25,49 0,25-25,-24 25,24-25,-25 25,25-25,1 0,24 24,-25-24,25 25,-25-25,0 0,0 0</inkml:trace>
  <inkml:trace contextRef="#ctx0" brushRef="#br0" timeOffset="268918.1037">20018 15677,'-124'248,"124"-224,-50 51,50-50,0-1,-25 26,25-25,-25 0,25-1,0 26,0-25,25 0,-25-1,25 1,-25-50,0 1,0-51</inkml:trace>
  <inkml:trace contextRef="#ctx0" brushRef="#br0" timeOffset="269980.3805">21655 14808,'0'-24,"-25"-1,0 25,0 0,1-25,-1 25,0 0,0 0,0 0,1 0,-1 0,-25 0,-24 0,24 25,1-25,-1 0,-24 25,24-25,25 24,-49 1,49-25,0 0,25 25,-25-25,0 25,1-25,24 25,-25-25,25 24,-25-24,0-24</inkml:trace>
  <inkml:trace contextRef="#ctx0" brushRef="#br0" timeOffset="270647.9668">21084 14560,'0'25,"-49"25,-26-1,51-24,-26 25,25-25,0-1,0 26,1-25,24 0,-25-1,0 1,25 0,0 0,0 0,50-50</inkml:trace>
  <inkml:trace contextRef="#ctx0" brushRef="#br0" timeOffset="271591.3985">22027 13469,'0'0,"-50"0,50-25,-25 25,1 0,24-25,-25 25,-99 25,25-25,49 25,0 0,26-25,24 25,-25-25,0 24,25 1,-25-25,0 0,25 25</inkml:trace>
  <inkml:trace contextRef="#ctx0" brushRef="#br0" timeOffset="272403.5635">22176 12824,'0'-25,"0"0,-25 25,0 0,-49 0,24 0,25 0,-24 0,24 25,0-25,0 0,0 25,1 0,-1-25,0 0,25 25,-25-25,25 24,-25-24,1 0,24-49</inkml:trace>
  <inkml:trace contextRef="#ctx0" brushRef="#br0" timeOffset="272987.1522">21704 12650,'0'25,"0"0,-24 0,-1-25,25 49,-25-49,0 75,0-50,25 49,0-49,0 49</inkml:trace>
  <inkml:trace contextRef="#ctx0" brushRef="#br0" timeOffset="278461.1626">1290 12005,'-25'-49,"1"-1,24 25,-75-123,50 123,25 0,-24 25,24-25,-25 25,0-25,0 25,0-24,1-1,-1 25,-25 0,1 0,24 0,0-25,0 25,0 0,0 0,1 0,-1 0,0 0,0 0,-24 0,24 0,0 0,0 0,0 0,1 0,-1 0,0 25,0 0,0-1,1 1,24 0,-25 0,25 0,0-1,-25 1,25 0,0 0,0 0,0 99</inkml:trace>
  <inkml:trace contextRef="#ctx0" brushRef="#br0" timeOffset="280240.9954">3349 12477,'744'-75,"-545"26,49 49,-199 0,26-25,-51 25,26 0,-25 0,0 0,-1 0,-24 25,0 0,-49-25,-1 0,-24 0</inkml:trace>
  <inkml:trace contextRef="#ctx0" brushRef="#br0" timeOffset="280845.3534">4118 12452,'0'25,"0"74,0-74,0 0,0-1,0 1,-25-25,0 25,1-25</inkml:trace>
  <inkml:trace contextRef="#ctx0" brushRef="#br0" timeOffset="281748.3335">3671 12650,'-24'0,"-1"0,0 0,-25 0,1 0,-1 25,1-25,-1 0,0 0,26 0,-1 0,-25 0,25 0,1 25,-1-25,0 0,-25 0,26 0,-1 0,0 0,0 0,0 0,0 0,1 0,-1 0,0 0,-25 0,1 0,-1 0,-24-25,-1 25,26 0,-1 0,25 0,-24 0,24 0,0 0,0 0,1 0,-1 0</inkml:trace>
  <inkml:trace contextRef="#ctx0" brushRef="#br0" timeOffset="282494.3402">3671 12824,'0'0,"0"25,-49 0,24-1,0 26,0-50,-24 50,24-50,0 49,0-49,1 0,24 25,-25 0,-25-25,25 25,-24-1,24-24,-49 0,24 0,25 25,0-25,1 25,-1-25,0 25,0-25,-25 25,-24 0,0-1,-26-24,51 0,-1 0,1 25,24-25</inkml:trace>
  <inkml:trace contextRef="#ctx0" brushRef="#br0" timeOffset="283087.1893">2803 13022,'-25'25,"-24"-25,24 25,0 0,-49 0,-1 74,26-74,49 0,-25-1,25 1,0 25,0-1,0-24,0 0,0 0,0 0,25-25,0 0,-1 0,26 0,-25 0,0 0,-1 0,1 0,0 0</inkml:trace>
  <inkml:trace contextRef="#ctx0" brushRef="#br0" timeOffset="283835.1792">2406 12526,'0'0,"-24"0,-1 0,0 0,-25 0,1 25,24 0,0-25,0 25,-24-25,49 25,-25-1,0-24,0 25,1-25,24 25,-25-25,25 25,0 0,25-1,-1-24,-24 25,50 0,0-25,-1 25,-24 0,25-25,-1 24,-24-24,25 0,24 25,-49-25,0 0</inkml:trace>
  <inkml:trace contextRef="#ctx0" brushRef="#br0" timeOffset="284472.6113">4068 12898,'0'0,"25"0,0 0,0 0,24 0,1 0,0 0,-1 25,26-25,49 25,-25-25,25 0,0 0,-50 0,26 0,-51 0,1 0,-1 0,-49 25,25-25,-74 0</inkml:trace>
  <inkml:trace contextRef="#ctx0" brushRef="#br0" timeOffset="285027.4516">4391 12601,'25'0,"-1"0,26 0,0 0,-1 0,1 0,123 25,-73-1,-1-24,0 25,0-25,50 0,-74 0,123 0,-173 0,24 0,-24 0,-50 0,1 0,-26 0</inkml:trace>
  <inkml:trace contextRef="#ctx0" brushRef="#br0" timeOffset="285472.9447">5433 12477,'24'0,"1"0,0 0,25 25,24-1,-24 1,-1-25,1 50,-1-25,-24-25,0 24,0 1,-25 0,25 0,-25 24,0-24,0 0,-25-25,-25 50,25-50,-173 0</inkml:trace>
  <inkml:trace contextRef="#ctx0" brushRef="#br0" timeOffset="286087.8052">5234 12874,'25'0,"25"24,-1 1,1 0,-1 25,75 24,-99-49,0 0,0-25,-25 24,25-24,-25 50,0-25,-25-25,0 50,-25-26,-24-24,0 0,24 0,0 0,-24 0,0 0,49 0,0 0,0 0,25-24,-25 24,1 0,-26 0,0-25,-24 25</inkml:trace>
  <inkml:trace contextRef="#ctx0" brushRef="#br0" timeOffset="286658.7119">4093 13246,'25'0,"0"25,0-1,49 26,-24-25,-1 24,26-24,-26 25,1-25,24-1,1 26,-26-50,-24 25,0 0,0-25</inkml:trace>
  <inkml:trace contextRef="#ctx0" brushRef="#br0" timeOffset="287204.2593">4664 13419,'24'25,"1"-25,25 75,-25-26,24-24,-49 25,25-1,0-24,-25 0,25 0,-25-1,0 1,0 0,0 0,-50-25,25 0,-24 0,24 0,0 0,0 0,0 0,1 0,24-25,-25 25,0 0,0-25,-24 0</inkml:trace>
  <inkml:trace contextRef="#ctx0" brushRef="#br0" timeOffset="287787.5486">4093 13519,'-372'49,"744"-98,-794 98,348-24,49-25,0 25,1-25,-1 25,25-1,-50-24,25 25,1-25,-1 25,0-25,25 25,-25-25,0 0</inkml:trace>
  <inkml:trace contextRef="#ctx0" brushRef="#br0" timeOffset="288278.1935">3225 13568,'0'25,"0"0,0 0,0-1,0 1,0 25,25-1,24-24,-49 0,25-25,0 0,0 0,0 0,-1 0,1 0,-25-25</inkml:trace>
  <inkml:trace contextRef="#ctx0" brushRef="#br0" timeOffset="292274.3108">1687 11757,'-25'0,"0"0,1 0,-1 0,-99 0,99 0,-198 0,198 0,0 0,25 25,-25-25,1 0,-1 0,25 25,-25 0,25 0,-25-25,25 24,0 1,-49 0,-1 99,25-74,25-26,-25 1,1 0,24 0,-25 25,0-50,25 24,0 1,-25 0,25 0,-25 0,25-1,0 1,0 25,0-1,0 1,0 24,0 1,0-26,0 26,0-26,25 1,-25 24,25-24,0 24,0 51,-25-76,0 1,24-1,1-24,-25 25,25-25,25 49,-50-49,24 24,1 1,0-50,-25 25,0 0,50-1,-50 26,24-50,1 25,0 0,0-1,0 1,24 0,323 149,-99-75,-248-99,25 0,-1 0,75 0,-74 0,24 0,1 0,-1 0,-49 0,0 0,-1 0,26-25,0 0,-26 0,1 25,0-24,0-1,0 0,-1 25,-24-25,0-24,25 24,-25-25,0 1,25-1,-25 25,25 0,0-24,-25-1,0 25,0 1,0-1,0 0,24 0,-24-24,0-1,25 25,-25 0,0-49,0 49,0-49,0 24,25-24,-25 49,0 0,0 0,0 0,0-49,0 49,0-49,0 24,-25 1,0-75,1 99,24-50,0 51,-25-26,25 25,-25-24,25 24,-25 0,0 0,25 0,-24 1,-1-1,25-25,-75-49,26 24,49 51,-25 24,25-25,-25 0,0 0,1 25,-224-124,223 124,0 0,0 0,0 0,-24 0,-1 0,1 0,24 0,-74 0,74 0,25 25,-25-25,0 0,0 0,0 25,1-25,-1 25</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0:52.405"/>
    </inkml:context>
    <inkml:brush xml:id="br0">
      <inkml:brushProperty name="width" value="0.05292" units="cm"/>
      <inkml:brushProperty name="height" value="0.05292" units="cm"/>
      <inkml:brushProperty name="color" value="#FF0000"/>
    </inkml:brush>
  </inkml:definitions>
  <inkml:trace contextRef="#ctx0" brushRef="#br0">5160 5457,'25'0,"-1"0,26 0,-25 0,24 0,1 0,74 0,-50 0,1 0,24 25,-25-25,-49 0,223 25,-223-25,50 0,-51 0,26 0,0 0,-26 0,26 0,-25 0,99 0,-50 0,1 0,-26 0,50 0,-24 0,-1 0,25 0,-49 0,49 0,-74 0,50 0,-26 0,1 0,-1 0,-24 0,0 0,25 0,-1 0,-24 0,0 0,24 0,-24 0,0 0,0 0,24 0,1 0,-25 0,0 0,-1 0,51 0,-50 0,-1 0,1 0,25 0,-25 0,24 0,-24 0,0 0,0 0,0 0,-1 0,1 0,0 0</inkml:trace>
  <inkml:trace contextRef="#ctx0" brushRef="#br0" timeOffset="15842.3232">2828 11311,'25'0,"0"0,-1 0,26 0,0-25,74 0,-50 25,1-24,-1-1,0 25,1-25,-1 25,25-25,-24 25,-26 0,-24 0,0 0,0 0,24 0,-24 0,0 0,124 0,-99 0,98 0,-123 0,0 0,0 0,0 0,-1 0,26 0,-25 0,0 0,24 0,1 0,-1 0,51 0,-76 0,1 0,0 0,0 0,0 0,-1 25,1-25,0 0,50 0,-51 0,26 0,-25 0,0 0,-1 0,1 0,0 0,0 0,0 0,-1 0,26 0,49 0,-49 0,-1 0,75 25,-99-25,0 25,0-25,24 0,-24 0,0 0,25 0,-1 0,-24 0,0 0,24 0,26 0,-1 0,50 24,-49-24,-1 0,-24 0,-1 0,-24 0,50 25,-1-25,-49 0,24 0,-24 0,25 25,-25-25,-1 0,76 0,-51 0,1 0,0 0,24 25,224 0,-249-25,100 0,198 24,-297-24,-25 0,24 0,-24 0,0 0,25 0,-26 0,1 0,25 0,49 0,-25 25,-24-25,-25 0,0 0,24 0,-24 0,25 0,49 0,-25 0,1 0,-1 0,100 0,-100 0,50 0,0 25,-74-25,-25 0,-1 0,26 0,0 0,-26 0,1 0,0 0,0 0,24 0,-24 0,0 0,0 0,0 0,-1 0,1 0,0 0,25 0,-26 0,26 0,-25 0,25 0,-1 0,-24 0,0 0,24 0,1 0,-25 0,74 0,-74 0,24 0,26 0,-1 0,-24 0,-1 0,75 0,323 0,247 25,-644-25,24 0,1 0,-25 0,24 0,0 0,100 0,-75 0,0 0,1-25,73 25,-49 0,124-25,-124 25,25-25,-25 25,25 0,149 0,-125 0,-98 0,24 0,-25 0,1 0,49 0,-25 0,75-24,-100 24,25 0,-24-25,49 25,-25 0,50 0,74 0,-49 0,-50 0,-50 0,1 0,24 0,-25 0,-24 0,99 0,-75 0,0 0,26 0,-1 0,25 0,25 25,148-25,-148 0,198 0,-223 0,50 0,-50 0,50 0,-100 0,-49 0,49 0,1 0,-26 0,-24 0,74 0,-49 0,24 0,-49 0,25 0,-1 0,-24 0,25 0,-25 0</inkml:trace>
  <inkml:trace contextRef="#ctx0" brushRef="#br0" timeOffset="20532.6414">2332 12725,'25'0,"0"0,-1-25,1 0,25 25,-1 0,75-25,-74 25,24-24,1 24,49 0,25 0,-25-25,149 25,-100 0,-49 0,0 0,0 0,0 0,-49 0,74 0,-75 0,0 0,1 0,24 0,0 0,0 0,50 0,25 0,-75 0,0 0,-24 0,24 0,0 0,0 0,75 25,-75-25,249 24,-274-24,323 25,-348-25,100 0,-49 0,-26 0,0 0,1 0,-1 0,-24 0,49 0,-25 0,-24 0,0 0,-26 0,26 0,49 0,-49 0,-1 0,1 0,0 0,74 0,-50 0,100 25,-75-25,0 0,50 25,-25-25,-25 0,0 25,75-25,-75 0,-24 0,24 24,-25-24,1 25,-1-25,75 0,-99 0,24 0,-24 0,-1 0,1 0,0 0,74 0,24 25,26-25,49 25,75-25,-224 0,75 0,-74 0,-1 25,-49-25,0 0,-1 0,26 0,0 0,-1 0,26 24,-1-24,50 0,-50 0,75 0,-25 25,-49-25,-1 0,25 0,-24 0,-1 0,1 0,-51 0,1 0,0 0,25 0,-1 0,1 0,421 50,-372-50,819 0,-819 0,1 0,24 0,-50 0,25 0,-24 0,-1-25,100 0,-75 0,-25 1,1 24,24-25,25 0,-25 25,75-25,-100 25,25 0,1 0,49-25,-75 25,25 0,25 0,-49-24,-26 24,1 0,24 0,-24 0,-1 0,1 0,24 0,-24 0,24 0,1 0,24 0,124 0,-123 0,-26 0,-24 0,24 0,0 0,-24 0,49 0,-24 0,-1 0,0 0,26 0,-1 0,422 0,-397 0,-25 0,75-25,-75 25,75 0,-75 0,-50 0,26 0,-26 0,26 0,-1 0,25 0,-24 0,-1 0,1 0,-1 0,1-25,-1 25,75 0,-75 0,-24 0,24 0,1 0,-1 0,25 0,100 0,-26 0,-123 0,0 0,24 0,50 25,-99-25,272 0,-247 0,-25 0,49 0,25 0,1 0,-26 0,-24 0,-1 0,75 0,-99 0,0 0</inkml:trace>
  <inkml:trace contextRef="#ctx0" brushRef="#br0" timeOffset="22104.3378">5135 13965,'25'0,"24"0,51 0,346-50,-248 26,26 24,-26 0,199 0,-199 0,100 0,-174 0,0 0,-49 0,-1 24,-49-24,24 0,1 0,49 25,-24-25,-1 0,0 25,26-25,49 0,-50 0,-25 0,1 25,-26-25,-24 0,25 0,-26 0,1 0,0 0,0 0,24 0,-24 0,25 0,-25 0,-1 0,1 0,0 0,99-25</inkml:trace>
  <inkml:trace contextRef="#ctx0" brushRef="#br0" timeOffset="23200.9053">11807 13915,'25'0,"0"0,0 0,24 0,1 0,0 0,-1 0,1 0,24 0,-24 0,24 0,100 0,-25 0,24 0,1 0,24 0,1 0,-1 25,75-25,-149 0,-25 0,-24 0,24 25,50-25,-50 25,273 0,-273-25,50 24,1215 51,-1091-75,-49 25,197-1,-222-24,24 0,-25 0,-24 0,0 0,-50 0,24 0,76 25,49-25,-25 0,-174 0,124 0,-173 0,25 25,-1-25,-24 0,0 0,25 0,-1 0,-24 0,25 0,-25 0,-1 0,1 0,0 0</inkml:trace>
  <inkml:trace contextRef="#ctx0" brushRef="#br0" timeOffset="24657.9223">2828 15453,'50'0,"74"0,74 0,-24 0,24 0,1 25,24 25,25-25,0-25,0 24,-25 1,50-25,0 25,-50 0,174-25,-174 25,-24-25,-50 0,24 0,1 0,-50 0,99 0,-99 0,0 0,-25 0,1 0,48 0,-48 0,24 0,-25 0,25 24,-25-24,-24 0,24 25,0-25,99 0,-98 0,48 0,-48 0,-1 0,0 0,-24 0,148 0,-149-25,-24 25,-1 0,1 0,-25 0,24 0,1 0,24 0,51-24,73-1,-99 25,-24 0,-1 0,-49 0</inkml:trace>
  <inkml:trace contextRef="#ctx0" brushRef="#br0" timeOffset="27372.2065">19819 7962,'0'0,"124"0,-74 0,24 0,-24 0,24 0,1 0,24 0,-49 0,-1 0,1 0,-1 0,-24 0,0 0,49 0,-24 0,0 25,-1 0,1 0,-25-25,0 25,24-25,1 24,-50 1,25-25,-25 25,24 0,1-25,25 74,-25 1,24-51,-49 1,25 25,0-50,0 49,-1-24,1 0,25 49,-25-49,24 25,1 24,-25-49,49 25,-49-1,24-24,1 25,0-26,-26 26,51 0,24-1,-49 1,-1-25,-24 24,50 1,24 0,0 24,75 0,-150-74,26 0,24 0,26-49,-1-1,-25-24,-24 24,0 1,-26-26,1 26,0-26,74-99,-99 100,25 24,-25-24,25 49,-25-24,25-26,-25 50,24 1,-24-26,0 25,50-74,-25 49,0 26,74-51,-50 75,-24-25,25 25,-1 0,1 0,-25 0,0-24,-1 24,1 0,25 0,-1 0,-24 0,0 0,0 0,0 0,0 24,-1-24,1 0,0 0,-25 25</inkml:trace>
  <inkml:trace contextRef="#ctx0" brushRef="#br0" timeOffset="28161.6128">21580 8458,'50'0,"24"0,75 0,25 0,24 0,-49 0,-25 0,-25 0,50 0,124 0,-99 0,-25 0,-1 0,-73 0,-26 0,1 0,-25 0</inkml:trace>
  <inkml:trace contextRef="#ctx0" brushRef="#br0" timeOffset="28880.9401">22895 8632,'50'0,"-1"0,1 25,-25 0,24-1,51 26,-1 24,-25-74,75 50,-99-25,-26-25,26 25,-50-1</inkml:trace>
  <inkml:trace contextRef="#ctx0" brushRef="#br0" timeOffset="29297.8873">22845 8731,'0'0,"25"0,-25 25,50 0,-25 24,74 51,-25-26,26 50,-26-49,-24-26,-1-24,-24 25,25-26,-75-24</inkml:trace>
  <inkml:trace contextRef="#ctx0" brushRef="#br0" timeOffset="29704.449">22473 9153,'25'0,"0"25,0 0,-25 24,25 1,-1 24,-24-49,25 25,-25-1,0 1,0-1,-25-24,25 50,-24-75,-1 0,25 24,-25-24,-25-24</inkml:trace>
  <inkml:trace contextRef="#ctx0" brushRef="#br0" timeOffset="30142.6424">22077 9079,'-50'0,"25"0,-49 0,24 24,-24-24,24 25,-24 0,24 0,0-25,50 25,-24-1,-1-24,0 25,0-25</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1:32.514"/>
    </inkml:context>
    <inkml:brush xml:id="br0">
      <inkml:brushProperty name="width" value="0.05292" units="cm"/>
      <inkml:brushProperty name="height" value="0.05292" units="cm"/>
      <inkml:brushProperty name="color" value="#FF0000"/>
    </inkml:brush>
  </inkml:definitions>
  <inkml:trace contextRef="#ctx0" brushRef="#br0">2506 5184,'24'0,"224"25,-173-25,-1 0,50 0,25 0,74 0,-49 0,24 0,-49 0,0 0,-25 0,25 0,25 25,-100 0,-24-25,-1 0,-24 0,0 0,0 0,-1 0,1 0,0 0,0 0,49 0,-49 0,99 24,843 1,-718-25,-51 0,25 0,100 25,-150-25,1 25,-50-25,25 0,0 0,74 25,223-25,-148 24,49-24,348 25,-373 0,26-25,247 50,-322-50,-25 24,0-24,-50 0,224 25,-174-25,198 0,-198 0,25 25,25 0,49 0,1-25,495 24,-545 1,-26 0,26-25,0 25,-25-25,24 25,100-25,0 0,-223 0,24 0,0 0,1 0,148 0,-148 0,-1-25,50 25,-25-25,1 25,24 0,248-25,-223 0,-1 25,-48 0,-1-24,25-1,-74 25,49-25,-99-25,-75 50,-24-24,25-1,-1 0,26 0,99-24,-100-1,224-49,-224 49,50-24,-50-50,-49 49,-25 51,25-1,-25-25,0 25,0 0,0 1,0-125,-25 99,0-74,1 75,-1-26,0 1,0-1,-24-24,-1 50,25-26,-24 1,-1 24,0 1,1-1,-1 0,1 1,-1 24,25 0,-24 0,-26-24,1 24,-100-25,-99-49,100 49,-1 1,-74-1,74 25,-99 1,125-1,-1 0,50 25,-1 0,26-25,0 25,-125-25,100 25,-25 0,-50-24,-24 24,24 0,-49-25,24 25,-222 0,173 0,-50 0,0 0,75 0,-50 0,-347-25,397 25,0 0,24 0,50-25,1 25,24 0,-174 0,124 0,-24-25,-1 25,-24 0,-25 0,-372-24,-868-76,967 76,-1836-101,1961 76,147 49,51 0,0-25,-75 25,174-25,-249 25,224 0,-49-25,-26 25,1 0,-1 0,-173-49,174 49,-1 0,51 0,-26 0,25 0,0 0,-99 25,124-25,-74 24,99 1,-75 0,-25 0,75-25,-24 25,-26-1,75 1,-50 0,50-25,24 0,-74 50,100-25,-50-1,24 1,1-25,-75 50,-198 74,223-75,-25 26,-74 24,148-74,26 24,-51 1,76 0,-26-1,0 1,1 24,-1 1,1-26,-26 100,25-50,26 1,-26 24,25-25,25-74,0 49,0-24,0-26,25 51,0-50,-25-1,0 26,49 24,-24-49,0 0,0 25,0-26,24 26,249 198,-50-74,-223-149,24-25,-49 24,25-24,-25 25,25-25,0 0,0 0,-1 0,1 0,0 0,0 0,0 0,24 0,-24 0,0 0,0 0,-1 0,1-25,25 25,-25 0,0 0,-1 0,51-24,24 24,-74 0,0 0,-1 0,-24-25,25 25,0 0,0 0,0 0,-1 0,1 0,0 0</inkml:trace>
  <inkml:trace contextRef="#ctx0" brushRef="#br0" timeOffset="6118.5913">18827 10765,'273'0,"-174"0,819 0,-844 0,1 0,-1 0,-24 0,74 0,-50 0,25 0,-24 0,-1 0,1 0,-1 0,75 0,-75 0,1 0,24 0,-49 0,24 0,-24 0,24 0,0 0,-24 0,-25 0,0 0,-1 0,1-25,0 25</inkml:trace>
  <inkml:trace contextRef="#ctx0" brushRef="#br0" timeOffset="11450.1297">2506 12502,'24'0,"1"0,50 0,24 0,0 24,0-24,125 25,-100-25,0 25,-25-25,50 25,-25-25,24 0,-48 0,73 0,-98 0,-26 0,26 0,-26 0,100-25,-25 25,-74 0,24 0,249 0,-150 0,1 0,0-25,-125 25,-24 0,49 0,-49 0,25 0,148 0,-74 0,248-25,-248 1,-24 24,24 0,74 0,-123 0,-26 0,26 0,-26 0,1 0,24 0,1 0,-1 0,-24 0,24 0,0-25,1 25,-1 0,50 0,-49 0,-1 0,-24 0,24 0,-49 0,0 0,0 0,-1 0,1 0,25 0,-25 0,-1 0,51 0,-50 0,24 0,1 0,-1 25,1-25,-25 0,0 0,-1 0,26 0,0 0,49 0,-50 0,-24 0,25 0,-25 0,0 0,-1 0,1 0,0 0,0 0,0 0,-1 0,1 0,25 24,-25-24,-1 0,1 0,0 0,0 0,0 0,-1 0,-24 25,50-25,322 0,-298 0,26 0,49 0,-75 0,25 0,-74 0,0 0,0 0,-1 0,1 0,0 0,0 0,0 0,-1 0,1 0,0 0,0 0,0 0,-1 0,26 0,0 0,-1 0,-24 0,0 0,0 0,24 0,-24 0,50 0,-26 0,-24 0,0 0,-25-25,25 25</inkml:trace>
  <inkml:trace contextRef="#ctx0" brushRef="#br0" timeOffset="17719.2196">12353 12154,'50'0,"49"25,-25 0,1 0,24-25,0 0,-24 25,-1-25,50 0,-50 24,1-24,24 0,0 0,-24 0,24 0,75 0,-75 0,0 0,25 0,-50 0,1-24,-26 24,1 0,-25 0,24 0,-49-25,25 25,0-25,0 25,0 0,-25-25,25 25</inkml:trace>
  <inkml:trace contextRef="#ctx0" brushRef="#br0" timeOffset="19907.4504">19323 12402,'25'0,"0"0,24 0,26 0,-1 0,1 0,-1 0,25 0,50 0,-50 0,100 0,-100 0,0 0,-24 0,-26 0,1 0,-1 0,150 25,-25 0,123-25,-222 0,-51 0,26 0,-25 0,49 0,-24 0,-1 25,1-25,0 0,74 0,25 0,-100 0,-24 0,0 0,24 0,1 0,-25 0,0 0,-1 0,26 0,-25 0,24 0,-24 0,0 0,0 0,0 0,-1 0,1 0,-25-25,25 25,0 0,0-25,24 25,-24 0,0-25,0 25,-1 0,1 0,0 0,0 0,0 0,24 0,-24 0,0 0,0 0,0 0,-1 0</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2:03.767"/>
    </inkml:context>
    <inkml:brush xml:id="br0">
      <inkml:brushProperty name="width" value="0.05292" units="cm"/>
      <inkml:brushProperty name="height" value="0.05292" units="cm"/>
      <inkml:brushProperty name="color" value="#FF0000"/>
    </inkml:brush>
  </inkml:definitions>
  <inkml:trace contextRef="#ctx0" brushRef="#br0">6772 3324,'0'25,"50"-25,-1 49,-24-49,25 50,-26-25,26-25,0 24,24 1,-24-25,99 50,619 24,1118 125,-1663-174,149 24,-248-24,25-25,-50 0,-25 0,1 25,-1-25,174 0,-24 0,-1 0,0 0,99 0,-24 0,0 25,173-1,-198-24,-50 0,0 0,249 0,-249 0,99 0,-148 0,49 0,1 0,-26 0,50-24,0 24,199-25,-175 25,-24 0,25-25,-49 25,-1-25,0 0,50-24,-174-1,0 25,-24 1,-50-1,24 0,-24 0,25-25,-1 1,26-1,24-24,-50 24,26-24,49-1,-50 26,75-50,-50 49,-49 25,-25 0,24 1,-24 24,0-25,25 0,-26 0</inkml:trace>
  <inkml:trace contextRef="#ctx0" brushRef="#br0" timeOffset="3506.1536">2282 5631,'25'0,"0"0,25 0,-1 24,75 1,-74-25,-25 0,74 25,-25-25,-24 0,24 0,-24 0,24 0,1 0,-1 0,50 0,-49 0,-26 0,26 0,-1 0,0 0,125 0,-125 0,-24 0,24 0,1 0,-26 0,26 0,-1 0,-24 0,-1 0,-24 0,0 0,25 0,-1 0,-24 0,25 0,-1 0,1 0,-1 0,150 0,-125 0,-49 0,50 0,-51 0,1 0,0 0,25 0,-1 0,-24 0,0-25,0 25,-1 0,1 0,25 0,-25 0,24 0,-24-25,124 25,-100 0,51-24,-76 24,1 0,0 0,0 0,0 0,-1 0,1 0,0-25,0 25,0 0,0-25,-1 25,1-25,0 25,0 0,24 0,-24 0,0-25,0 25,-25-24,25 24,-1-25,1 25,0-50,0 50,-25-25,25 25,-1-24,1 24,0-50,-25 25,0 0,0 1,0-1,0-25,0 25,0-24,-25 24,25 0,-25-24,1 24,24 0,-25-25,0 26,0-1,0-25,25 25,-24 0,-1 1,0-1,0 25,0-25,1 0,-1 0,25 1,-50-1,1 0,-1 0,0 0,1 1,24-1,-74 0,74 0,-25 25,-99-74,100 74,-1 0,1-25,-100 0,25 25,-25-25,-248 25,323-24,-497-1,447 25,50 0,-150 0,125 0,0 0,0 0,-50 0,75 0,-26 0,26 25,49-25,-25 24,1 1,-50-25,24 25,50 0,-24-25,-26 25,26-1,24-24,25 25,-25-25,25 25,-49 0,49 0,-25-25,25 49,-25-49,0 25,25 25,-25-1,25 1,-24-25,24-1,0 26,0 0,0-1,0 1,-25 0,25-26,0 26,0 24,0-24,0 0,0-26,25 1,-1 74,-24-49,25-25,-25 0,25 24,-25-24,25 0,-25 0,25-25,-1 24</inkml:trace>
  <inkml:trace contextRef="#ctx0" brushRef="#br0" timeOffset="5255.9299">10145 5680</inkml:trace>
  <inkml:trace contextRef="#ctx0" brushRef="#br0" timeOffset="6832.7012">10021 5680,'25'0,"0"0,0 0,-25 25,25-25,-1 0,1 0,0 25,0-25,24 0,26 25,123 24,-74-49,50 50,-149-50,0 0,24 0,-24 0,0 0,0 0,-1 0,1 0,0 0,0 0,0 0,-1 0,-24 25,25-25,0 0,0 0,0 0,24 0,-24 0,0 0,0 0,0 0,-1 0,1 0,25 0,-25 0,24 0,-24 0,0 0,0 0,24-25,-24 25,0 0,24-25,-24 25,0 0,0 0,0 0,24-25,-24 0,0 25,0 0,-1 0,1 0</inkml:trace>
  <inkml:trace contextRef="#ctx0" brushRef="#br0" timeOffset="8064.836">12924 5631,'24'24,"26"1,-25-25,74 50,-25-25,-24-1,74 1,-74 0,-1-25,26 25,-1-25,-24 0,24 0,1 0,197 74,-222-74,74 0,248 0,-322 0,24 0,1 0,-26 0,1 0,-1 0,-24 0,0-24,0 24,0 0,-25-25,24 25,1-25,0 25,0-25,24 25,-49-25,25 25,-25-25,25 25,25 0,-1 0</inkml:trace>
  <inkml:trace contextRef="#ctx0" brushRef="#br0" timeOffset="9341.0998">17140 5854,'25'0,"25"0,-1 25,1-25,-25 25,49-1,-49-24,124 50,-75-25,75-25,-74 25,-26-25,1 0,24 24,-24-24,-25 0,24 0,26 0,-26 0,-24 0,0 0,49 0,1 0,-26 0,26 0,-26 0,1 0,24 0,1-24,49 24,-99 0,49 0,-49 0,99-25,-75 0,1 25,24 0,50-25,174-49,-248 74,148-50,-173 25,25 25,-26-25,1 25,0 0,0-24,0 24,-1 0,1-25,0 0,0 25,0 0,-1 0,-24-25,-24 25</inkml:trace>
  <inkml:trace contextRef="#ctx0" brushRef="#br0" timeOffset="11027.8997">2530 6821,'75'0,"-50"0,49 0,0 25,100 0,-75 0,50 0,50-1,-150-24,1 0,24 0,-24 0,-1 25,1-25,24 0,-49 0,25 0,-1 0,-24 0,0 0,25 0,-1 0,1 0,-25 0,0 0,-1 0,51 0,-26 0,26 0,-50 0,24 0,26-25,-26 25,1-24,49 24,-49-25,-1 25,1-25,-1 0,-24 25,0 0,25-25,-1 0,1 25,0-24,-1-1,-24 25,25-25,74-25,-75 50,-24 0,0-24,0 24,-1 0</inkml:trace>
  <inkml:trace contextRef="#ctx0" brushRef="#br0" timeOffset="23489.1208">10269 9004,'25'0,"0"0,0 0,0 0,0 0,-1 0,1 0,0 0,0 0,0 0,-1 0,1 0,0 0,0 0,0 0,-1 0,1 0,50 0,-26 0,323 0,-322 0,-1 25,-24-25,25 0,0 0,-26 0,26 0,0 0,-26 0,51 0,-50 0,49 0,-24 0,-26 0,1 0,25 0,-1 0,-24 0,25 0,-25 0,-1 0,1 0,0 0,49 0,-49 0,0 0,25 25,-1-25,1 0,49 0,-49 0,-25 0,24 0,1 0,-25 0,-1 0,26 0,-25 25,0-25,-1 0,1 0,0 0,0 0,0 0,-1 0,1 0,0 0,0 0,0 0,-1 24,1-24,0 0,0 0,0 0,74 0,-74 0,-1 0,1 0,0 0,0 0,0 0,24 0,-24 0,25 0,-25 0,-1 0,1 0,0 0,0 0,0 0,49 0,0 0,-49-24,-25-1,0 0,0 0</inkml:trace>
  <inkml:trace contextRef="#ctx0" brushRef="#br0" timeOffset="25842.4167">2010 10096,'24'0,"1"0,0 0,25 0,-26 0,26 0,74 0,-50 24,50 1,-49-25,-1 0,25 0,-24 0,74 25,-75-25,1 0,-1 0,0 25,1-25,-1 25,100-25,-75 24,0-24,-24 0,247 25,-272-25,74 0,273 0,-323 0,0 0,1 0,-25 0,-1 0,1 0,-25 0,24 0,-24 0,0 0,0 0,-1 0,1 0,-25-25,50 25,-25 0,-1 0,1 0,0 0,-25-24,25 24,0 0,-1 0,1 0,0 0,-25-25,25 25,24 0,-24 0</inkml:trace>
  <inkml:trace contextRef="#ctx0" brushRef="#br0" timeOffset="27131.8511">6722 10294,'50'0,"-25"0,24 0,1 0,0 0,-1 0,26 25,-1 0,1-25,-26 0,125 24,-75-24,-25 0,1 0,-1 25,1-25,-1 0,50 25,-74-25,24 0,-24 0,347-25,-125 0,-222 25,-25 0,0 0,-1-24,26 24,0 0,-26-25,26 0,24 25,-49-25,75 0,-1 25,25-24,-75 24,-24 0,25-25,-1 25,-24 0,0 0,25 0,-26 0,1-25,0 25,0 0,0 0,-1 0,1 0,0 0</inkml:trace>
  <inkml:trace contextRef="#ctx0" brushRef="#br0" timeOffset="28059.2768">11237 10294,'0'25,"74"0,-24-25,49 24,-24 1,-1-25,50 25,-50-25,1 0,74 0,-75 0,0 0,1 0,49 0,-75 0,1 0,0-25,24 25,1-25,49 25,74-49,-74 49,-50-25,1 25,-50 0,-1 0,1 0,99 0,-24 0</inkml:trace>
  <inkml:trace contextRef="#ctx0" brushRef="#br0" timeOffset="29220.0975">15652 10368,'25'0,"0"0,0 0,-1 0,1 0,0 0,25 0,-1 0,1 0,74 0,49 0,-73 0,-1 0,50 0,-50 0,-25 0,1 0,-50 0,24 0,1 0,-1 0,51 0,-51 0,26 0,-26 0,-24-24,0 24,24-25,-24 25,0 0,0-25,0 25,-25-25,24 25,-24-25,25 1,0-1,0-25,0 1,-1 24,-24 0,25 25,0-25,-25 0,25 25,-25-25,0 1</inkml:trace>
  <inkml:trace contextRef="#ctx0" brushRef="#br0" timeOffset="38999.7878">2357 10319,'198'0,"-123"0,49 0,0 0,-25 0,-25 0,26 0,73 0,-74 0,-74 0,25 0,-25 0,-1 0,1 0,25 0,-25 0,24 0,75 0,-74 0,24 0,26 0,-26 0,-24 0,-1 0,1 0,-1 0,1 0,-25 0,49 0,-49 0,0 0,0 0,-1 0,1 0,0 0,0 0,24 0,1 0,0 0,24 0,-24 0,24 0,25 0,-49 0,0 0,-26 0,1 0,0 0,0 0,0 0,49-25,-49 25</inkml:trace>
  <inkml:trace contextRef="#ctx0" brushRef="#br0" timeOffset="45153.3635">2406 12700,'75'0,"495"0,-470 0,-76 0,26 25,-25-25,49 0,-24 25,-1-25,1 0,0 0,148 0,-74 24,-50-24,1 0,-1 0,1 0,-1 0,-24 0,49 0,-74 0,24 0,-24 0,25 0,24 0,50 0,-74 0,-1 0,1 0,24 0,-24 0,25-24,98 24,-98-25,-1 25,-49 0,24 0,-24 0,0 0,25-25,-26 25,1 0,0 0,25 0,-26-25,26 25,0-25,-1 25,-24 0,0-24,0 24,24 0,-24 0,0 0,0 0,-1-25,1 25,0-25,0 0,0 25,-25-25</inkml:trace>
  <inkml:trace contextRef="#ctx0" brushRef="#br0" timeOffset="47744.481">9749 12650,'148'0,"-98"0,-25 0,24 0,-24 0,0 0,25 0,-1 0,1 0,-1 0,1 0,-25 0,0 0,0 0,-1 0,1 0,0 25,0-25,0 0,24 0,-24 0,0 0,0 0,-1 0,1 0,0 0,25 0,-26 0,1 0,0 0,0 0,24 0,-24 0,25 0,-25 0,-1 0,1 0,0 0,0 0,0 0,-1 0,1 0,50-25,-51 25,1 0,-25-24,25 24,-25-25,25 25,-25-25,25 25,0 0,-25-25,24 25,1 0,0-25,0 25,-25-24,0-1,25 25</inkml:trace>
  <inkml:trace contextRef="#ctx0" brushRef="#br0" timeOffset="49270.4469">12254 12626,'49'0,"-24"24,25-24,-1 25,26 0,-25-25,-1 25,75 0,25-1,-75-24,26 0,24 25,74-25,-74 0,-25 0,1 0,-26 0,-49 0,0 0,-1 0,1 0,0 0,0-25,0 25,24 0,1-24,-25-1,49 25,-49-25,0 0,-1 25,1 0,-25-25,25 25</inkml:trace>
  <inkml:trace contextRef="#ctx0" brushRef="#br0" timeOffset="59061.0184">2530 15156,'25'0,"25"0,-1 0,1 0,24 0,-24 0,74 0,-49 0,-26 0,26 0,-26 24,26-24,-1 0,50 25,-50-25,26 0,-1 0,-25 25,1-25,148 0,-25 0,-74 0,0 0,-24 25,-1-25,25 0,-50 0,75 0,25 0,-75 25,0-25,0 24,1-24,73 25,26 0,-50-25,-50 0,0 0,0 25,75-25,-75 0,0 0,-24 0,-1 0,0 0,224 0,-248 0,520 25,-520-25,-25 0,-1 0,1 0,0 0,0-25,0 25,24 0,-24 0,0-25,0 25,0 0,-1 0,-24-25,0 0,25 25,0-24,0 24,0 0,-25-25,24 25,-24-25,50 0,-25 25,0 0,-1 0,1 0,0 0,0 0,0 0,-1 0,1 0,0 0,0-25,0 25,24 0,-24 0,0 0,0 0,-1 0,1 0,0 0,0 0,0 0,-1 0,1 0,0 0,0 0,0 0,49 0,-49 0,149 0,-125 0,1 25,-1-25,-24 0,25 0,-1 0,51 0,-76 0,1 0,25 0,-25 0,-1 0,76 0,24 0,-100-25,26 25,0 0,-25 0,-1 0,1 0,0 0,0 0,0 0,24 0,-24 0,0 0,99 0,-75 25,1-25,49 0,-24 25,-1-25,-24 0,24 0,-24 0,-1 0,1 0,-25 25,24-25,1 0,0 25,24-25,-49 0,49 0,-24 0,-25 0,-1 0,26 0,0 0,-1 0,-24 0,25 24,24-24,-24 0,-1 0,50 0,-24 0,-26 0,26 0,-25 25,74-25,-25 0,-25 0,1 0,-1 0,124 0,100 0,-99 0,-51 0,324 0,-398 0,50 0,99-25,-198 25,0 0,0 0,0 0,-1 0,1 0,0 0,0-24,0 24,24 0,-24 0,0-25,49 25,-49-25,25 25,-26 0,26-25,-25 25,0-25,-1 25,26 0,-50-24,25 24,0 0,-25-25,24 25,-24-25,25 25,0 0</inkml:trace>
  <inkml:trace contextRef="#ctx0" brushRef="#br0" timeOffset="60065.757">20464 15205,'25'0,"74"0,25 0,372 0,348 25,-745-25,-25 0,150 0,-200 0,1 0,0 0</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3:16.059"/>
    </inkml:context>
    <inkml:brush xml:id="br0">
      <inkml:brushProperty name="width" value="0.05292" units="cm"/>
      <inkml:brushProperty name="height" value="0.05292" units="cm"/>
      <inkml:brushProperty name="color" value="#FF0000"/>
    </inkml:brush>
  </inkml:definitions>
  <inkml:trace contextRef="#ctx0" brushRef="#br0">2258 5804,'24'0,"-48"0,668 50,-544-50,-26 0,1 0,-1 0,0 0,26 0,-1 0,-25 0,-24 0,-1 25,1-25,24 0,1 25,99-25,-75 0,-25 0,50 0,-25 0,75 0,-50 0,124 0,25 0,-174 0,75 24,-75-24,-25 0,26 0,-26 0,-24 0,-1 0,1 0,-1 0,1 0,0 0,-25 0,-1 0,1 0,0 0,0 0,0 0,-1 0,1 0,0 0,0 0,0 0,-1 0,1-24,0 24,0 0,0 0,-1 0,1 0,0 0,0 0,0 0,-1 0,26 0,-25 0,49-25,-49 25,0 0,0 0,-1 0,1 0,0 0,0 0,0 0,-1 0,1 0,0 0,0 0,-25-25,25 25,0 0,-1 0,1 0,0 0,25 0,-1 0,26 0,-26 0,26 0,-1 0,0 0,1 0,24 0,75 0,-100 0,1 0,-1 0,0 0,-24 0,74 0,50 0,-125 0,50 0,273 0,-297 0,-1 0,26 25,24-25,-50 25,25-25,75 0,-75 0,174 24,-99-24,-100 0,25 0,0 0,1 0,73 0,-98 0,-1 0,25 0,1 0,24 0,24 0,76 0,-76 0,-48 0,-1 0,-50 0,1 0,0 0,74 0,-75 0,26 25,-1-25,1 25,-1 0,25-25,75 25,-100-25,25 0,50 24,-74-24,-1 0,1 0,49 0,-25 0,0 0,25 0,-50 0,26-24,-26 24,50 0,-74 0,24-25,1 0,-1 25,75-25,49 0,-123 25,24 0,0 0,-25-24,26 24,-26-25,25 25,125-25,-150 25,25 0,50 0,-50 0,0 0,50 0,-74 0,-1 0,1 0,247 0,-24 0,-249 0,-24 0,25 0,49 0,-49 0,-26 0,1 0,25 0,24 0,-24 0,-25 0,24 0,50 25,-74-25,25 0,-1 0,1 0,-25 0,24 25,1-25,0 0,24 0,-49 0,24 0,-24 0,0 0,0 0</inkml:trace>
  <inkml:trace contextRef="#ctx0" brushRef="#br0" timeOffset="4006.6798">11807 8260,'50'0,"-25"0,24 0,-24 0,74 0,-24 0,24 0,0 0,0 0,1 0,49 0,-1 0,-24 0,-74 0,24 0,26 0,-26 0,25 0,100 0,-75 0,49 0,-98 0,24 0,-25 0,1 0,49 0,-75 0,1 0,-25 0,0-25,24 25,-24 0,25-25,-25 25,-1 0,1-24,0-1,0 0,-25 0,25 25,-25-25,0 1,24-1,-24-25,25 0,-25-24,0 0,25 24,-25-24,0-1,0 26,0-1,0-74,0 25,-25-50,-148-149,148 273,0 1,0-1,-25 0,50 0,-49 0,49 1,-50 24,25-25,1 0,-26 25,25-25,-24 25,-26-25,50 25,-24-24,-1 24,1 0,24 0,-25 0,-24-25,-50 25,49 0,1 0,-25 0,-1 0,1 0,25 0,-50 0,49 0,26 0,-26 0,1 0,0 0,-26 0,26 0,-1 0,51 0,-51 0,50 0,-24 0,24 0,-25 0,-24 0,0 0,24 0,25 0,0 0,-24 0,24 0,0 0,0 0,1 0</inkml:trace>
  <inkml:trace contextRef="#ctx0" brushRef="#br0" timeOffset="10820.1551">5333 10443,'25'0,"25"0,-25 0,49 0,-24 0,24 0,-49 0,24 25,26-25,-50 0,24 0,-24 0,0 0,24 0,1 0,0 0,421 24,-173 1,-249-25,1 0,-25 0,74 0,-50 0,-24 0,25 0,-25 0,0 0,-1 0,26 0,0 0,-26 0,26 0,-25 0,0 0,-1 0,1 0,0 0,0 0,0 0,-1 0,1 0,0 0,0 0,0 0,-25-25,24 25,1 0,0 0,0-24,-25-1,25 25</inkml:trace>
  <inkml:trace contextRef="#ctx0" brushRef="#br0" timeOffset="15783.5582">14784 11559,'25'0,"124"0,-50 0,74 0,1 0,-25 0,25 25,-1-25,50 0,-148 0,-1 0,-24 0,-1 0,1 0,-25 0,49 25,-24-25,-1 0,1 0,0 0,-25 0,-1 0,26 0,-25 0</inkml:trace>
  <inkml:trace contextRef="#ctx0" brushRef="#br0" timeOffset="17773.7469">18430 11633,'99'0,"1"0,-1 0,-25 0,150 0,-125 0,50 0,-75 0,0 0,-24 0,0 0,49 0,-25 0,1 0,-26 0,26 0,-26 0,1 0,24 0,-24 0,24 0,-24 0,-25 0,24 0,1 0,0 0,-1 0,50 0,-49 0,-25 0,24-24,-24 24,25 0,-25 0,49 0,-49 0,25 0,-100 0,0 0,-24 0,24 0,-24 0,-25 0,-1 24,-73-24,-1 0,-124 25,174-25,0 25,75-25,-1 0,25 25,1-25,24 25,24-25,1 24,0 1,25-25,-26 0,1 0,-25 25,0 0,-25-25,1 25,-1-25,-25 24,25-24,1 25,-1-25,0 0</inkml:trace>
  <inkml:trace contextRef="#ctx0" brushRef="#br0" timeOffset="21671.5646">2158 13146,'25'0,"149"-24,24 24,75-25,-25 25,99-50,348 50,-224 0,1 0,73 0,1 0,496 50,-670-50,223 49,-322-49,-50 0,0 25,-24-25,-150 0,1 0,-25 0</inkml:trace>
  <inkml:trace contextRef="#ctx0" brushRef="#br0" timeOffset="28779.4715">2580 16197,'25'0,"0"25,-1-25,1 0,0 25,0-25,24 25,1-25,49 25,-49-25,24 0,26 0,-26 0,0 24,-24-24,24 0,75 25,-74-25,-26 0,26 25,-26-25,1 0,-1 0,51 0,-26 0,1 0,-1 0,0 0,26 0,-1-25,0 25,149 0,-149 0,25 0,-24 0,-1 0,-25 0,25 0,50 0,-74 0,24-25,-50 25,26-24,-26-1,1 0,49 25,-74-25,74 0,-49 1,24 24,-24-25,0 0,24 0,0 25,1-25,-26 1,1-1,49-25</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3:56.399"/>
    </inkml:context>
    <inkml:brush xml:id="br0">
      <inkml:brushProperty name="width" value="0.05292" units="cm"/>
      <inkml:brushProperty name="height" value="0.05292" units="cm"/>
      <inkml:brushProperty name="color" value="#FF0000"/>
    </inkml:brush>
  </inkml:definitions>
  <inkml:trace contextRef="#ctx0" brushRef="#br0">10741 6995,'74'0,"-49"25,25-25,-1 0,26 0,-26 25,1-25,24 0,-24 0,-1 0,1 0,25 0,-1 0,0 0,1 0,198 24,347 26,-521-50,447 0,-398 25,-48-25,-1 0,50 0,-25 25,49-25,51 0,-125 0,124 0,-148 0,-1 0,124 24,-123-24,24 0,-25 0,26 0,-1 0,0 0,124 25,-148-25,-1 0,1 0,24 0,-50 0,75 0,-49 0,98 0,-73 0,-1 0,0 0,25 0,-49 0,-26 0,1 0,24 0,-24-25,-1 25,1 0,-25-24,24-1,-24 25,0-25,49 0,-49 0,50-24,-26 24,-24 0,25-24,-1 24,1 0,-25 0,0 0,-1 0,1 1,0-1,-25-25,25 1,49-100,-74 124,25-173,-25 123,-25 50,0 1,-49-76,49 76,0-26,-49 0,24 1,1 24,-26-25,-24 25,25-24,-75-1,50 25,-149-49,74 49,-49 0,49 1,-24-1,24 25,-24-25,-249 0,348 25,0 0,-1-25,1 25,25 0,-1 0,-73-24,48 24,1 0,0-25,0 25,-1 0,-24 0,-74 0,99 0,0 0,-1 0,1 0,0 0,0 0,24 0,1 0,24 0,-24 0,24 0,25 0,1 0,-26 0,25 0,-24 0,24 0,-25 0,1 0,-1 0,25 0,-25 25,26-25,-26 0,0 0,-49 0,0 0,49 0,-24 0,24 0,1 0,-1 0,25 0,-24 0,-1 0,25 0,-24 0,-1 0,25 0,1 24,-1-24,0 0,0 0</inkml:trace>
  <inkml:trace contextRef="#ctx0" brushRef="#br0" timeOffset="7333.1693">2481 9227,'25'0,"-1"0,26 0,-25 0,0 0,-1 0,1 0,0 0,0 0,0 0,-1 0,1 0,0 0,0 0,0 0,-25 25,24-25,1 0,0 0,0 0,0 0,0 0,-1 0,1 0,0 0,0 0,0 0,-1 0,1 0,0 0,25 0,24 0,-24 0,-26 0,1 0,25 0,24 0,100 0,74 0,-223 0,0 0,-1 0,1 0,74 0,-74 0,0 0,0 0,0 0,-1 0,51 0,-50 0,-1 0,1 0,25 0,-1 0,-24 0,0 0,0 0,0 0,-1 0,26 0,-25 0,24-25,1 25,-25 0,0 0,-1 0,1 0,0 0,0 0,0 0,24 0,-24 0,25 0,-1 0,-24 0,50 0,-26 0,-24 0,0 0,24 0,1 0,-25 0,0 0,-1 0,1 0,25 0,-1 0,-24 0,50 0,-51 0,51 0,-26 0,1 25,-25-25,24 0,1 0,-25 0,25 0,-26 0,1 0,25 0,49 0,99 0,-173 0,0 0,0 0,0 0,-1 0,1 0,0 0,0 0,0 0,-1 0,1 0,0 0,25 0,-26 0,-24-25,25 25,0 0,0 0,-25-24,25 24,-25-25,24 25,1-25,0 0,-25-24,25 49,0-25,-25 0,25 0,-25 0,0 0,0 1,24-1,1 0,-25 0,0-24,0 24,0 0,0 0,0 0,0 1,-25-1,1 25,24-50,-25 50,0-49,0 24,0-25,0 50,25-25,-24 1,-26-1,50 0,-25 0,0 0,1 1,-1-1,-50-25,26 25,-26-24,26 49,-1-50,1 25,-1 1,-24-1,-125-50,150 75,-1 0,-49-25,49 25,0-24,-24-1,24 25,-470 0,-324 0,745 0,25 0,-1 0,26 0,-51 0,1 0,25 0,-1 0,1 0,-1 0,1 0,24 0,-74 0,25 25,50-25,-51 0,26 24,-50-24,74 25,-24-25,24 0,25 0,-24 0,-1 0,1 0,-1 25,25-25,0 25,1-25,-1 25,0-25,0 0,0 49,1-24,-1 0,25 0,-50 24,50-24,-25-25,1 50,-1-1,25-24,-25 0,25 25,-25-26,0 1,25 25,0-1,0-24,0 74,0-49,25-50,-25 25,0 0,0-1,25 1,-25 0,25 0,0 24,-25-24,24-25,-24 25,0 0,25 0,0-25,-25 25,25-1,0 26,49-25,-49-25,0 0,24 25</inkml:trace>
  <inkml:trace contextRef="#ctx0" brushRef="#br0" timeOffset="9203.954">6995 9277,'99'0,"26"0,23 0,76 0,-76 0,51 0,-125 0,1 0,-1 0,1 0,24 0,0 0,25 0,-50 0,26 0,-26 0,-24 0,49 0,-50 0,-24 0,25 0,-25 0,24 0,1 0,74 0,-74 0,-1 0,1 0,-1 0,-24 0,25 0,-25 0,-1 0,-24-25,25 0,0 25,0 0,-25-24,25 24,-1 0,-24-25,25 25,-25-50,0 1,0 24,0-99,-25 99,1-25,24 1,-50-51,25 51,-24-1,-51-173,76 198,-26-24,-49-51,99 51,-100-26,76 51,-26-1,25 25,-49-25,24 0,25 25,-24-25,-1 25,1 0,-26 0,1 0,-75 0,25 25,-25 25,-25-25,26 24,24-24,-124 25,173-50,26 0,-51 49,76-49,-26 25,0-25,1 25,24 0,25-1,-25-24,25 25,-25-25,25 25,0 0,-25-25,25 25</inkml:trace>
  <inkml:trace contextRef="#ctx0" brushRef="#br0" timeOffset="11707.6793">12601 9376,'25'25,"49"-25,100 25,-50-25,50 25,24-1,1-24,49 25,-25-25,0 25,25-25,-49 0,-1 0,-24 0,-50 0,-25 0,0 0,50 0,-75 0,26 0,73 0,-49 0,-25 0,75 0,-100 0,26 0,-26 0,100 0,-125 0,26 0,49 0,-50 0,75-25,99-49,-50 49,-148 25,-50-25,25 25,0 0,-25-25,49 1,-24 24,-25-25,25 25,0 0,0-25,-25 0,24 25,-24-25,25 25</inkml:trace>
  <inkml:trace contextRef="#ctx0" brushRef="#br0" timeOffset="14960.0736">19472 9302,'25'0,"0"25,24-1,1-24,49 0,25 0,99 50,-99-50,50 0,148 0,-173 0,25 0,124 0,-174 0,24 0,-48 0,-1 0,-25 0,25 0,1 0,148-25,-149 25,-49 0,-1 0,1 0,-1 0,-24 0,0 0,0 0,0 0,-1 0</inkml:trace>
  <inkml:trace contextRef="#ctx0" brushRef="#br0" timeOffset="15850.1423">19943 9649,'1389'25,"323"-75,-1662 50,-26 0,26 0,-25 0,0 0,-25-25</inkml:trace>
  <inkml:trace contextRef="#ctx0" brushRef="#br0" timeOffset="16946.9231">22548 9823,'0'24,"0"26,0-25,0 49,0-49,0 0,-25 25,25-1,0-24,0 25,0-26,0 1,0 0,25-25,-25 50,25-1,-1-24,-24 0,0 0,0-1,0 1,0 25,0-1,0 1,0-25,0 0,25-1,-25 1,25 25,0-50,-25 25,25-1,-1 76,-24-76,-24-24</inkml:trace>
  <inkml:trace contextRef="#ctx0" brushRef="#br0" timeOffset="17811.8698">22250 10765,'50'25,"24"25,174 148,-223-173,0-25,24 49,1-24,-25 0,0-25,-1 0,-24 25,25-25,0 0,0 0,0 0,-25-25,0 0,0 0,0-49,24-25,-24 24,25 26,-25-1,25 25,-25-24,0 24,0 0,25 25</inkml:trace>
  <inkml:trace contextRef="#ctx0" brushRef="#br0" timeOffset="34309.6889">2258 12750,'74'0,"-24"0,-1 0,26 0,-26-25,1 25,-25 0,49 0,-24 0,24 0,50 0,-49 0,-1 0,50 0,-50 0,-24 0,0 0,49 0,-50 0,26 0,74 0,-75 0,0 0,100 0,-75 0,-24 0,-1 0,1 0,-26 0,1 0,-1 0,26 0,-26 0,1 0,74 25,-50-25,75 0,-25 0,-49 24,-26-24,26 0,-1 0,-24 25,24-25,50 0,-49 0,-1 0,0 0,1 0,-1 25,-24-25,24 25,50-25,-74 25,0-25,24 0,-24 24,24-24,-24 25,49 0,-25-25,1 0,-1 0,0 0,1 0,-25 0,-1 0,26 25,-26-25,-24 25,49-25,-24 0,74 24,0 1,-25-25,-24 0,148 0,-99 0,347 25,-396-25,520 0,-471 0,-25 0,0 0,125 0,-175 0,50 0,-74 0,50 0,-26 0,-24 0,0 0,25 0,-26 0,1 0,25 0,24 0,-24 0,-25 0,-1 0,1 0,0 0,0 0,0 0,-1 0,26 0,-25 0,0 0,-1 0,26 0,0 0,-26 0,26 0,0 0,-1 0,-24 0,0 0,24 0,1 0,0-25,-25 25,-1 0,26-25,0 25,-26 0,1 0,0 0,0 0,0 0,-1 0,1 0,0 0,0 0</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4:39.514"/>
    </inkml:context>
    <inkml:brush xml:id="br0">
      <inkml:brushProperty name="width" value="0.05292" units="cm"/>
      <inkml:brushProperty name="height" value="0.05292" units="cm"/>
      <inkml:brushProperty name="color" value="#FF0000"/>
    </inkml:brush>
  </inkml:definitions>
  <inkml:trace contextRef="#ctx0" brushRef="#br0">6623 5035,'50'0,"-1"0,26 25,-1-25,25 25,-24 0,49 24,74-24,-98-25,48 25,1 0,99 24,-124-24,50 25,74-25,-124-1,25 1,0 0,123 25,125-1,-248-24,74 0,-99-25,0 25,25-25,-49 0,172 49,-123-49,25 0,24 50,-24-25,49-1,-74-24,124 25,-174-25,0 0,-24 0,24 0,124 25,-99-25,124 25,-124 0,50-25,24 0,-24 0,272 0,-24 0,-223 0,-1 0,25 0,-49 0,24 0,-49 0,25 0,223 0,-273 0,0 0,49-25,1 0,24-49,100 24,-124 0,-1 26,51-26,-76 25,76-24,-51-1,-74 25,150-74,-101 25,-73 24,49 0,-50-24,1 24,-26-24,50-50,-49 99,-25-25,-25 1,49-1,75-99,-99 149,-25-49</inkml:trace>
  <inkml:trace contextRef="#ctx0" brushRef="#br0" timeOffset="3071.6356">6822 5283,'3621'75,"-7242"-150,7589 150,-3645-50,-1-25,26 0,24 0,843 0,-744 0,-49 0,-25 0,297 0,-421 0,75 0,-150 0,0 0,75 0,199 0,-249 0,323 0,-249 0,1 0,-25-25,-50 25,50 0,-75 0,-24-25,49 25,-124 0,50 0,-99 0,-1 0,1 0,24 0,-24 0,-25 0,0 0,-1 0,1 0,0 0,0 0,0 0,24 0</inkml:trace>
  <inkml:trace contextRef="#ctx0" brushRef="#br0" timeOffset="9297.8545">8508 9277,'25'0,"0"0,0 0,24 0,-24 0,0 0,25 0,-1 0,1 0,-25 0,-1 0,1 0,25 0,-1 0,-24 0,0 0,74 0,-24 0,-1 0,1 0,-1 0,-24 0,-1 0,26 0,-51 0,1 0,25 0,-25 0,-1 0,26 0,0 0,247 0,-247 0,248 0,-274 0,26 0,-25 0,24 0,-24 0,0 0,0 0,24 0,-24 0,25 0,-1 0,1 0,-25 0,0 0,24 0,1 0,-25 0,-1 0,26 0,0 0,-26 0,26 0,0 0,-25 0,49 0,-49 0,0 0,-1 0,26 0,-25 0,0 0,-1 0,1 0,0 0,0 0,0 0,-1 0</inkml:trace>
  <inkml:trace contextRef="#ctx0" brushRef="#br0" timeOffset="10434.6714">8756 10964,'1017'-25,"-793"25,48 0,-48-25,-26 25,1 0,24 0,-99 0,-50 0,-24 0,24 0,-49 0,99 0,-99-25,0 25,49 0,-24 0,24 0,-24-25,49 25,-49 0,-1 0,-24 0,25 0,-1 0,-24 0,0 0,0 0,-1 0</inkml:trace>
  <inkml:trace contextRef="#ctx0" brushRef="#br0" timeOffset="11540.5105">8583 12700,'49'0,"51"25,48-25,26 0,49 25,149-1,-124 1,-74 0,74 0,-49-25,-1 25,0-1,274 1,-348 0,25-25,-75 0,0 0,1 25,-26-25,75 0,100 0,-200 0,26 0,-25 0,0 0,-1 0,1 0,0 0,0 0,-25-25</inkml:trace>
  <inkml:trace contextRef="#ctx0" brushRef="#br0" timeOffset="13710.3167">15578 11981,'74'-50,"-49"-24,25 49,-1-25,-24-24,49 24,-49 1,50-1,-26-24,100-100,-25 75,0-25,0 0,0 0,0 0,0 0,124-50,-99 50,-25 25,-25 0,0-1,26 26,-51-1,50-24,25-25,-50 25,25 0,-50 49,-24-24,49 24,-49 1,74-51,50-73,-50 98,-25-24,0 0,0 24,0-24,1-25,-26 75,-24-26,-1 26,26-1,-51 0,26 1,25-26,-26 1,-24 49,0-25,49 1,-24-26,-1 26,-24 24,25-49,-1 49,-49-25,25 25,0 1,0-1,0 0,-1-25,1 50,-25-24,25 24,-25-25,25 0,0 0,-25 0,24 25</inkml:trace>
  <inkml:trace contextRef="#ctx0" brushRef="#br0" timeOffset="18419.9639">14982 11336,'0'49,"50"51,-25-100,-25 24,0 1,25-25,-25 25,0 0,24-25,1 25,-25-1,0 1,25-25,-25 25,25-25,-25 25,0 0,25-1,-1 1,-24 0,25-25,-25 25,0 0,25-25,-25 24,25-24,-25 25,0 0,25-25,-25 25,24 0,-24-1,0 1,25 0,-25 0,25-25,-25 25,25-1,-25 1,0 0,25-25,-25 25,0 0,24 0,-24-1,25 26,0-50,-25 25,0 0,25-1,-25 1,0 0,25-25,-25 25,49 74,26 0,-75-74,25-25,-25 25,24-25,-24 25,0-1,25-24,-25 25,25-25,0 25,0-25,-1 25,1-25,0 0,0 0,0 0,-1 0,1 0,0 0,0 0,0 0,-25-25,24 25,1-25,0 0,0 25,-25-24,25-1,-25 0,24 0,1 25,-25-25,0 1,25-1,-25 0,0 0,0 0,0 1,25 24,-25-25,0 0,0-49,0 49,0-25,25-49,-1 74,-24 0,0 0,0 1,0-1,25 0,-25 0,0 0,0-24,25 24,0 25,-25-25,0-49,25 49,-25 0,0 0,24 1,1 24,-25-25,0 0,0 0,25 25,-25-25,0 1,25 24,-25-25,25 25,-25-25,0 0,24 25,-24-25,25 1,-25-1,25 25,-25-25,25 25,-25-25,0 0,25 1,-25-1</inkml:trace>
  <inkml:trace contextRef="#ctx0" brushRef="#br0" timeOffset="22286.7177">19001 11013,'124'99,"-99"-74,-1 0,26 0,-50 0,25 0,0-1,-1 1,1 0,0 0,0 0,0-1,-1 1,-24 0,50 0,-25 0,0-1,-25 1,24-25,-24 25,25 0,-25 0,25-1,0 1,-25 0,25 0,-1 0,-24-1,25-24,-25 25,25 0,0 0,-25 0,25 24,-1 1,1-25,0-1,0 26,-25-25,25 24,0-24,-1 0,1 25,-25-25,25-25,-25 24,0 1,25 0,0 25,-1-1,1-24,-25 25,25-26,0 1,0 25,-1-25,-24-1,25 1,25 0,99-25,-125 0,1 0,25 0,-1 0,-24 0,0 0,0 0,0 0,-1 0,26 0,-25 0,0 0,-1 0,1 0,0 0,0 0,0 0,0 25,-1-25,1 0,0 0,0 0,0 0,-1 0,26 0,-25 0,0 0,-1 0,76 25,-51-25,1 0,-1 0,-24 0,25 0,-1 0,-24 0,25 0,-25 0,-1 0,1 0,0 0,0 0,24 0,-24 0,0 0,-25-25,25 25,0 0,-1 0,1-25,0 25,25 0,-1-25,-24 25,0 0,0 0,0 0,-1-25,26 1,-25 24,-25-25,25 25,-1-25,-24 0,0 0,25 25,-25-24,25-1,-25 0,25 0,0 0,-25 1,24-26,76-149,-100 150,99-174,-50 198,-49 0,25 0,0 25,0-49,0 24,-1-25,1 50,0-25,-25 1,25-1,0 25,-25-25,24 0,-24 0,50 1,-25-1,-25 0,25 0,0 0,-1 1,-24-1,25 25,-25-25,25 0,0 0,-25 1,25 24,-25-25,24 25,-24-25,25 0,0 0,0 0,-298 25</inkml:trace>
  <inkml:trace contextRef="#ctx0" brushRef="#br0" timeOffset="25838.4997">15776 13246,'0'25,"0"-1,0 51,0-26,0-24,0 0,0 25,0 24,0-24,0-1,0 1,0-1,0-24,0 25,0 24,0 25,0-74,0 25,0-25,0 24,0-24,0 0,25 24,-25 1,0-25,0 0,0 0,25-25,-25 24,0 26,25 0,-25-26,0 26,0-25,0 0,0-1,0 1,0 0,0 0,0 0,0-1</inkml:trace>
  <inkml:trace contextRef="#ctx0" brushRef="#br0" timeOffset="26785.7914">21184 13320,'0'174,"0"-149,0 49,0-24,0-1,0 26,0-26,0 1,0-25,24 49,-24 0,0-49,25 25,-25-25,0 24,0-24,0 0,25 24,-25-24,0 25,0-25,0 0,0-1,0 26,0 0,25-50,-25 49,0-24,0 0,0 0,25-1,-25 1,0 0</inkml:trace>
  <inkml:trace contextRef="#ctx0" brushRef="#br0" timeOffset="29399.9143">15925 14337,'74'0,"1"0,49 0,124-25,0 0,25 25,-50-24,50 24,-75 0,-49 0,25-25,99 25,-149 0,0-25,-25 25,0 0,0 0,-24 0,24 0,695 0,-373 0,-396 0,25 0,-25 0,24 0,50 0,-49 0,24 0,-24 0,-25 0,24 0,-24 0,0 0,0 0,24 0,-24 0,0 0,0 0,0 0,0 0,-1 0,1 0,0 0,0 0,0 0,-1 0,26 0,-25 0,0 0,-1 0,1 0,-25-25,-25 25,1 0,-1 0,-25 0,25 0,-24 0,24 0,-25-25,26 25,-1 0,25-24,-25 24,-25-25,1 25,24-25,0 25,0 0,0 0,25-25,-24 25,470 0,-396 0,-25 0,-1 0,1 0,-25 25,0 0,0 24,-49-24,24 25,-25-25,1-1,24 1,-50 25,1-25,49 0,25-1,-25-24,25 25,-25 0,1-25,24 25,-25-25,0 0,-25 0</inkml:trace>
  <inkml:trace contextRef="#ctx0" brushRef="#br0" timeOffset="30603.5855">16471 14089,'-25'0,"-50"25,26-25,24 0,0 0,25 25,-25-25,1 24,-1-24,-25 25,25 0,1-25,-1 25,0-25,-25 25,50-1,-24-24,-1 0,-25 0,50 25,-25 0,25 0,-24-25,73 25,26 0,-26-1,26 1,73 50,-98-51,0-24,24 50,-49-25,0-25,-1 25,1-25,0 24,0-24</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5:12.981"/>
    </inkml:context>
    <inkml:brush xml:id="br0">
      <inkml:brushProperty name="width" value="0.05292" units="cm"/>
      <inkml:brushProperty name="height" value="0.05292" units="cm"/>
      <inkml:brushProperty name="color" value="#FF0000"/>
    </inkml:brush>
  </inkml:definitions>
  <inkml:trace contextRef="#ctx0" brushRef="#br0">8236 3547,'0'25,"24"24,100 76,100 48,48-49,175 75,719 247,-298-272,174-1,-1-49,51-74,-100-50,1712-25,-1935-99,-50 50,-223-1,-99 26,-99-1,-25-49,-50 74,25-25,-149 26,0 24,0-25,-24 25,-25-25,-1 25,75-25,-74 0,-1 25,1-24,-25 24,0-25</inkml:trace>
  <inkml:trace contextRef="#ctx0" brushRef="#br0" timeOffset="4315.3648">20315 8012,'0'0,"248"0,50 0,25 0,-26 0,50 0,-24 0,223 0,-348 0,125 0,-249 0,0 0,-49 0,0 0,25 0,-26 0,1 0,-521 124,198-50,26 1,73-50,-49 24,25-24,-75-25,199 25,149-25,74 0,74 25,0-25,199 24,-99-24,-199 0,-49 0,-75 0,-25 0,1 0,-1 0,1 0,-1 0,25 0,0 0</inkml:trace>
  <inkml:trace contextRef="#ctx0" brushRef="#br0" timeOffset="12442.3298">11113 13717,'25'0,"24"0,26 0,-1-25,1 25,49 0,-50 0,25 0,75 0,-75 0,0 0,-24 0,73 25,-24-25,-49 25,24 0,0-25,1 0,24 24,24-24,-73 0,-1 0,25 0,-24 0,-26 0,26 0,-1 0,1 0,-50 0,-1 0,1 0,0 0,0 0,0 0,49 0,25 0,-24 0,-26 0,1 0,-1 0,1 0,24 0,-49 0,25 0,-25 0,-1 0,1 0,0 0,0 0,0 0,0 0,-1 0,1 0,0 0,0 0,0 0,-1 0,1 0,0 0,25 0,-26-24,26-1,-25 25,0 0,-25-25,24 25,1 0,0-25,25 25</inkml:trace>
  <inkml:trace contextRef="#ctx0" brushRef="#br0" timeOffset="13915.3442">16049 13717,'198'0,"-123"0,-26 0,1 0,99 0,-75 25,50-25,-49 0,-1 0,-24 0,24 25,75-25,-99 0,74 0,-75 0,26 0,-26 0,26 0,-26 0,26 0,24 0,-25 0,1 0,-1 0,-24 0,24 0,-24 24,24-24,75 0,-124 0,49 0,-49 0,25 0,-1 0,1 0,-1 0,1 0,-25 0</inkml:trace>
  <inkml:trace contextRef="#ctx0" brushRef="#br0" timeOffset="16571.1184">22275 13841,'50'0,"-26"0,26 0,-25 0,49 0,1 0,-1 0,-24 0,24 0,-24-25,-26 25,26 0,0-25,-1 25,-24 0,0 0,74-24,-49 24,-1-25,26 0,-50 25,24 0,-49-25,25 25,0 0,0 0,-25-25,24 25,1 0</inkml:trace>
  <inkml:trace contextRef="#ctx0" brushRef="#br0" timeOffset="19347.6285">2109 14684,'25'0,"24"0,75 0,-74 0,74 0,-50 0,25 0,25 0,-24 0,24 0,-25 0,-25 0,26 0,-26 25,-49-25,49 0,-24 0,-25 0,74 0,-50 0,1 0,0 0,24 0,-24 0,-1 0,1 0,0 0,-1 0,1 0,24 0,-24 0,-25 0,24 25,-24-25,49 0,-24 0,-25 0,0 0,-1 0,1 0,0 0,0 0,24 25,1-25,0 0,74 25,-50-25,1 24,-26-24,-24 0,0 0,0 0,-1 0,-24 25,25-25,0 0,25 0,-26 0,1 0,0 0,0 0,0 0,-1 0,1 0,25 0</inkml:trace>
  <inkml:trace contextRef="#ctx0" brushRef="#br0" timeOffset="20281.3584">7194 14957,'49'0,"1"0,49 0,25 0,50 0,49 0,25 0,50 0,198 0,-199 0,1 0,-50 25,25-25,-50 0,-24 0,98 0,-148 0,-25 0,-49 0,123 0,-49 0,-50 0,100 0,-100 0,0 0,25-25,-50 25,-24-25,0 25,-1 0,-24-24,0 24,0 0</inkml:trace>
  <inkml:trace contextRef="#ctx0" brushRef="#br0" timeOffset="21987.2207">3399 14908,'99'-25,"198"25,-98 0,74-25,0 25,24 0,-49 0,0-25,0 25,-173 0,-26 0,-24 0,-74 0,-1 0</inkml:trace>
  <inkml:trace contextRef="#ctx0" brushRef="#br0" timeOffset="22917.8301">3250 15354,'25'0,"74"0,-25-25,75-24,0 24,-25 0,-50 25,1 0,-1 0,1 0,-1 0,-49 0,24 0,-24-25,0 25,0 0,0 0,-1 0,26 0,-25-25,24 25,1 0,24 0,26 0,73-24,-49 24,-74 0,-25 0</inkml:trace>
  <inkml:trace contextRef="#ctx0" brushRef="#br0" timeOffset="28803.5932">16843 10145</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5:46.134"/>
    </inkml:context>
    <inkml:brush xml:id="br0">
      <inkml:brushProperty name="width" value="0.05292" units="cm"/>
      <inkml:brushProperty name="height" value="0.05292" units="cm"/>
      <inkml:brushProperty name="color" value="#FF0000"/>
    </inkml:brush>
  </inkml:definitions>
  <inkml:trace contextRef="#ctx0" brushRef="#br0">16694 5854,'1116'149,"-545"-100,-274-49,274 25,-274 0,-49 0,1-25,-51 0,25 25,-99-25,-99 0,0 0,0 0,24 0,-24 0,25 0,49 0,99 0,-74 0,0 0,-24 0,-26 0,0 0,-24 0,-50-50,-149 25,-223-49,99 49,0-49,50 74,-50-25,75 0,-1 25,-24 0,149 0,24 0,1 0,73 0,51 0,74 0,-25 0,74 0,1 0,173 0,-199-25,75-25,-694 26,247 24,1 0,-50 0,173 0,51 0,-1 0,0 0,50 0,148 24,-73-24,-1 0,50 25,-50-25,-49 0,-26 0,1 0,-25 25,-25-25,1 25</inkml:trace>
  <inkml:trace contextRef="#ctx0" brushRef="#br0" timeOffset="6032.7469">18157 1786,'0'-25,"0"0,-124-24,100 24,-1 25,-25-25,25 25,-24 0,24 0,0 0,-24 0,24 0,0 0,0 0,0 0,0 0,1 0,-1 0,0 0,25 25,-25 0,0-25,25 25,-24-25,24 24,0 1,0 0,-25-25,25 25,0 0,0-1,0 1,0 0,0 25,0-26,25 26,-1-25,-24 24,25-49,-25 25,25 25,-25-25,25-25,-25 24,25 1,-25 0,49 0,100 24,-124-49,0 0,0 0,24 0,-24 0,0-24,24-1,-24 0,0 25,25-50,-26 26,1-1,0 0,0 0,0 0,-25 1,0-1,24 0,-24 0,0-49,0 49,0 0,0 0,0 1,-49-26,49 25,-25-24,0 49,25-25,-25 25,25-25,-24 0,-51 0,50 25,1-25,-26 1,25 24,0 0,1 0,-26 0,25 0,0 0,-24 24,24-24,25 50,-25-50,25 25,-25 0,25 0,0-1,25 26,-25-25,25 24,0-24,0 0,24 25,1-26,-25 1,49 25,-49-25,0-25,24 24,-49 1,50-25,-50 25,25-25,-1 25,1 0,25-1,-50 1,49 0,-24 25,0-26,0 1,-25 0,49 74,-49-74,0 25,0-1,-24-49</inkml:trace>
  <inkml:trace contextRef="#ctx0" brushRef="#br0" timeOffset="8336.1724">18629 2307,'0'49,"0"-24,0 0,0 25,0-26,0 1,0 25,0-1,-25-24,25 0,0 0,0-174,0 75,25-1,-1 26,26-1,0-24,-26 74,-24-25,25 25,0 25,25-1,-50 1,49 50,-49-26,0 26,25-51,-25 1,0 25,0-25,0-50,0-50,0 26,0 24,0-25,0 1,25-1,0 25,24-24,26-26,-50 75,-1 25,1 0,0-25,0 50,0-1,-25 1,24-1,-24 1,0 0,0-1,0 1,0-25,0-1,0 1,0 0,0-149,25 124,0 0,0 25,24 24,-24 1,25-25,-25 49,24-49,-49 0,25-25,-25 25,25-25,24 0,-24-25,25 0,-25 0,-1-49,26-1,0-73,-50 98,0 0,0 26,-25-26,0-24,0 49,-49 0,24 0,-24 25,-1 0,26 0,-26 25,51 0,-26 24,50 1,0 24,0-24,0-25,0 24,0 1,25-25,0 0,-1-1,1 1,0-25,0 0,24 0,-24 0,99-49,-49-51,-26 26,1-25,24 0,-49 24,50 150,-1-1,-49-49,74 74,-74-74,24 24,75 75,-74-74,24 25,1-51,-50-24,-25 25,49 0,-24-25,0-25,0-74,-1-25,-24 25,0-25,0 24,-24-73,-1 148,25-25,-25 50,-25 75,1-26,-1 26,-24 49,-1 0,-24 0,0 25,-50 49,124-99,-24-49,-1 0,25-26,1-24,24 25,-25-25,25-49,0-75,25-25,-1 25</inkml:trace>
  <inkml:trace contextRef="#ctx0" brushRef="#br0" timeOffset="8807.544">20340 1984,'25'0,"25"0,-26 0,1 0,0 0,0 0,49 0,-49 0,25 0,-1 0,26 25,-1-25,25 0,-24 0,-26 0,-24 0</inkml:trace>
  <inkml:trace contextRef="#ctx0" brushRef="#br0" timeOffset="9227.828">20291 2232,'99'25,"595"25,-619-50,-50 0,-25-25</inkml:trace>
  <inkml:trace contextRef="#ctx0" brushRef="#br0" timeOffset="9758.5017">21357 2133,'50'0,"74"0,74 0,1 0,24-25,-25 25,-49 0,50 0,98 0,-123 0,0 0,-100 0,0 0,75 0,50 0,-51-24,-48 24,-1 0,-25-25,1 25,-26 0,-24 0,0 0,0 0</inkml:trace>
  <inkml:trace contextRef="#ctx0" brushRef="#br0" timeOffset="10560.6958">22101 1116,'0'0,"-24"0,-1 0,-25 0,50 50,-50-25,26 24,-1 1,0-1,25 1,0 0,0-1,0 1,50 24,24 1,-74-50,50-1,-1 1,1-25,24 25,-24-25,24 0,1 0,24-25,-25 25,-24-49,0 49,74-249,-224-172,51 396,-1 0,-99 0,75 25,0 0,-26 0,76 0,-1 25,0-25,25 50,0-1,25-24,-25 0,49 25,-24-1,25-49,-25 25</inkml:trace>
  <inkml:trace contextRef="#ctx0" brushRef="#br0" timeOffset="10950.2938">22945 1290,'0'25,"0"-1,0 1,0 50,0-1,-25-24,25-26,-25 26,25-25,0 0,0 0,-25-1,25-73</inkml:trace>
  <inkml:trace contextRef="#ctx0" brushRef="#br0" timeOffset="11597.0939">23342 819,'0'24,"-25"-24,0 25,0 25,0-25,25-1,-24 51,-1-1,25-24,0-25,0-1,0 51,0-50,0 24,0 1,0 24,49 1,-24-51,25 1,-25 0,-25 0,49-25,1 0,-1 0,-24-25,0 0,25 25,-50-49,49-26,-49 50,0 1,-25-1,1 0,-1 0,-50 25,-73 0,73 0,26 0,-1 0,0 0,26 0,24 50,-25-50,25 25,0-1,0 1,49-25,-24 0,99 25</inkml:trace>
  <inkml:trace contextRef="#ctx0" brushRef="#br0" timeOffset="12236.7899">23962 918,'0'49,"-25"-24,25 74,0-49,0-25,0 24,0-24,0 0,0 0,0 0,0-1,25 1,24 0,1-25,0 25,-26 0,1-25,25 0,-25 0,-1 24,51-24,-50 0,-1 0,1 0,0 0,0 0,-50-49</inkml:trace>
  <inkml:trace contextRef="#ctx0" brushRef="#br0" timeOffset="12718.7567">24210 1141,'0'149,"0"-100,0 1,0 0,25 24,-25-49,0 24,0-24,0 0,0 0,0 0,0 0,24-25</inkml:trace>
  <inkml:trace contextRef="#ctx0" brushRef="#br0" timeOffset="14156.5798">23242 2778,'0'-25,"0"1,0-1,-24 0,-1 0,0 0,-25 0,26 25,-1 0,-50-24,26-1,-1 25,0 0,1-25,-1 25,25 0,1 0,-1 0,0 25,25 0,0-1,-25-24,25 25,0 0,0 0,0 25,174 98,148 26,-297-149,0-25,-25 25,50 24,-50 1,0-25,24 49,-24-24,0-1,0-24,0 0,-49 0,24-1,-74-24,74 0,-25 0,-24 0,-25-24,49-1,-24-25,-26-24,51 49,-1-25,1 26,-1-26,25 25,-24-24,49-1,-25 25,0 0,0 25,25-24</inkml:trace>
  <inkml:trace contextRef="#ctx0" brushRef="#br0" timeOffset="16934.9319">18430 2952,'0'25,"0"24,0 1,0 24,0-24,0-1,0 1,0 24,0-49,-25 0,25 25,0 74,0-50,25 25,-25-49,25 49,0 0,-25-74,0 0,0-50</inkml:trace>
  <inkml:trace contextRef="#ctx0" brushRef="#br0" timeOffset="17619.9464">18331 2952,'322'223,"-73"-25,-299-222,25-26,-49-24,24 74,25-50,-24 50,-1-25</inkml:trace>
  <inkml:trace contextRef="#ctx0" brushRef="#br0" timeOffset="18260.065">18455 3076,'-25'0,"0"0,1 49,-26-24,25 0,-24 25,24-1,-25-24,1 25,24-26,-25 26,50-25,-25-25,25 25,893-50,-769 0,75 0,-150 25,1 0,-25 0</inkml:trace>
  <inkml:trace contextRef="#ctx0" brushRef="#br0" timeOffset="20594.9891">5780 6747,'99'0,"25"0,0 0,0 0,50 0,24 0,75 0,25 0,-50 0,25 0,173 0,-148 0,-1 0,100 0,-248 0,-149 25,-25-25,-24 24,-1-24,0 25,-24-25,24 25,1 0,49 0,49-25,26 49,98 1,-98 0,-1-50,-74 24,25-24,-25 25,0 0,-74 0,24 0,-24-25,49 0,-25 0,25 24,125 26,-51-50</inkml:trace>
  <inkml:trace contextRef="#ctx0" brushRef="#br0" timeOffset="37553.7457">2258 10592,'545'0,"-470"0,-51 0,1 0,25 0,-25 0,24 24,1-24,99 0,-100 0,75 0,-49 0,-50 0,49 0,0 0,-49 0,25 0,-25 0,24 0,-24 0,25 0,-1 0,1 0,-25 0,24 0,-24 0,0 0,25 0,24 0,-24 0,74 0,-75 0,1 0,49 0,-74 0,0 0,-1 0,1 0,25 0,-25 0,-1 0,26 0,-25 0,0 0,24 0,-24-24,0 24,-25-25,25 25,-25-25,0 0,0-24,0 24,0 0,0-25,0 1,-50-26,-49-123,49 123,-99-123,125 198,24-25,-50 0,25 1,0-1,-24 0,-1 25,50-25,-74 25,49-25,-74-24,24 49,26 0,-26 0,1 0,-50 0,49 0,1 0,-25-25,49 25,1 0,-1 0,-24 0,-1 0,26 0,-26 0,1 0,-1 0,26 0,-51 0,26 0,24 0,1 0,-50 25,24-25,50 25,-74-25,50 24,-1-24,0 0,1 0,-1 25,1-25,-1 25,0-25,26 25,-26-25,25 25,0-25,1 0,24 24,-25 1,25 0,0 25,0-1,0 26,0-26,25 26,-25-26,49 1,-24 24,273 125,595-26,-844-148,-24-25,49 0,-49 0,50 0,-26-25,75-24,25-50,-124 99,49-50,-49 25</inkml:trace>
  <inkml:trace contextRef="#ctx0" brushRef="#br0" timeOffset="54940.3857">14412 15056,'25'0,"1066"-74,75 74,-1042 0,50 0,98-25,-123 25,25-25,-25 25,-25 0,-25 0,-25 0,26 0,-51 0,26 0,-26 0,1 0,49-24,-25 24,-24 0,0 0,-1 0,1 0,-1 0,26-25,-50 25,24 0,-24 0</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6:45.761"/>
    </inkml:context>
    <inkml:brush xml:id="br0">
      <inkml:brushProperty name="width" value="0.05292" units="cm"/>
      <inkml:brushProperty name="height" value="0.05292" units="cm"/>
      <inkml:brushProperty name="color" value="#FF0000"/>
    </inkml:brush>
  </inkml:definitions>
  <inkml:trace contextRef="#ctx0" brushRef="#br0">10542 5928,'1216'25,"-274"0,-644-25,198 25,-322-25,-1 0,-49 25,25-25,74 0,-49 0,25 24,-1-24,25 0,0 0,25 0,149 25,-149-25,-49 25,297-25,-298 0,-24 0,-50 0,74 0,-98 0,-51 0,1 0,24 0,-24 0,24 0,1 0,98 0,-49 0,25 0,-25 25,-25-25,26 0,-51 0,0 0,-49 0,0 0,25 0,-26 0,1 0,25 0,-25 0,-1 0,1 0,0 0,0 0,0 0,-1 0,1 0,0 0,25-50,-26 25,-24 1,50-26,0 0,-50 26,49-1,-49-25,25 50,-25-25,0 0,0-24,25-199,0 223,-25-99,-75-25,75 75,-49 49,-1-49,0-1,-49-24,25 49,24-24,-49 24,74 25,-24-24,-1 24,-24 0,-1 0,26 1,-1-1,-25 0,-123-25,24 1,1 24,-26 25,-49-25,25 0,-25 25,25-24,-273 24,223 0,25 0,-50 0,25 0,-24 0,-26 24,-24 26,-298-25,273-25,49 25,-24-25,-75 49,50-49,50 50,-348-1,298-24,-25 25,-74-50,-25 25,25-25,-25 0,74 24,-322 26,396-50</inkml:trace>
  <inkml:trace contextRef="#ctx0" brushRef="#br0" timeOffset="5710.6906">12031 7293,'24'0,"26"0,0 0,49 0,50 0,-25 0,173 0,125 24,-149 26,25-50,-75 0,25 0,-25 25,25-25,-149 0,-74 0,0 0,-50 0,-74 0,-124 0,-50 0,0 0,-273 0,224 0,24 25,100-25,74 0,49 0,50 0,25 24,50 1,124 25,49-1,50 1,24 0,175 49,-224-74,-50-1,-24 26,-124-25,-26-25,-173 49,-49-24,-25 25,-50-25,75 24,49-24,99 0,25-25,25 25,25 24,74 1,100 24,669 174,50 25,-2208-149,1265-124,0 0,50 25,25-25,347 99,-249-49,100 49,-198-74,-75-25,0 0,1 0</inkml:trace>
  <inkml:trace contextRef="#ctx0" brushRef="#br0" timeOffset="15090.5591">3498 13618,'74'0,"174"0,-124 0,50 0,-50 0,25 0,-25 0,25 0,-25 0,248 0,-223 0,24 0,1 0,-1 0,26 0,24 0,75 0,-125 0,1 0,-50 0,0 0,25 0,99 0,-124 0,-25 0,-24 0,-51 0,26 0,-25 0,24 0,-24 0,0 0,0 0,0 0,49 0,-49 0,49-25,-24 25,0 0,-26 0,51 0,24 0,-74 0,99 0,-99 0,-1 0,1 0,0 0</inkml:trace>
  <inkml:trace contextRef="#ctx0" brushRef="#br0" timeOffset="16292.5985">10592 13692,'25'0,"0"0,24-25,1 25,-1 0,150 0,-100 0,25-24,0 24,99 0,-123 0,-26 0,0 0,-49 0,0 0,0 0,24 0,1 0,0 0,-1-25,1 25,-1 0,26 0,49 0,-75 0,1 0,0 0,-25 0,24 0,-24 0,25 0,-1 0,1 0,-25 0,-1 0,1 0,0 0,0 0,0 0,-1 0</inkml:trace>
  <inkml:trace contextRef="#ctx0" brushRef="#br0" timeOffset="18183.3653">10914 10567,'25'-25,"0"0,49 25,50 0,25-25,-49 25,48-24,-48 24,-26-25,-24 25,-1 0,1 0,-25 0,-1 25,-24 24,50 26,-25-26,0 1,-25-1,24 26,-24-26,25-24,-25 0,0 0,25-25,-25 25,0-1,99 1,-49 0,24-25,25 0,75 0,-75 0,-24 0,24 0,-25 0,1 0,-1-25,1 25,49 0,49 0,-73 0,-76 0,76 0,-76 0,26 0,0 50,-50-1,49 1,-49 0,25-25,0 24,0-24,-1 25,1-26,-25 1,25 0,-25 0,0 0,25-25,-25 24,49-24,299-124,-249 100,50-1,-25-25,25 25,-25 25,-50-24,0 24,1 0,-50 0,-1 0,1 0,0 0</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7:11.915"/>
    </inkml:context>
    <inkml:brush xml:id="br0">
      <inkml:brushProperty name="width" value="0.05292" units="cm"/>
      <inkml:brushProperty name="height" value="0.05292" units="cm"/>
      <inkml:brushProperty name="color" value="#FF0000"/>
    </inkml:brush>
  </inkml:definitions>
  <inkml:trace contextRef="#ctx0" brushRef="#br0">8657 2902,'50'25,"-1"25,51-1,48 1,1 24,124 50,-74-49,49-26,-25 1,50-1,0-24,-1 25,175-1,-199-24,0-25,50 25,-26 0,1 0,0-25,-25 0,149 0,-149 0,0 0,25 0,0 0,25 0,-50-25,24 25,101-25,-150 0,-25 0,-24 1,-25-26,24 0,-24-24,0 0,0-1,0-24,-50 25,50-1,-25-24,0 25,-50 49,50-50,-74 51,-25-1,24 0,1-25,-1 25,-24-24,-25 24,25 25</inkml:trace>
  <inkml:trace contextRef="#ctx0" brushRef="#br0" timeOffset="3478.573">1811 6995,'50'25,"24"-25,50 25,0-25,75 24,-1-24,50 25,0-25,521 0,-471 0,-50 25,-25-25,-25 0,-24 25,-50-25,223 0,-223 0,-24 0,48 25,26-25,-50 0,0 0,124 0,-99 0,0 0,-50 0,50 0,-75 0,1 0,-1 0,-49 0,0 0,-25-25,0-25,0 25,0-24,0 24,0 0,25 0,-25 1,0-1,24 25,-24-25,25 25,-25-25,25 0,-25 0,25 25,0 0,-1 0,26-24,-25 24,0 0,-1 0,-24-25,25 25,25 0,-50 25,25-25,-1 24,26-24,0 25,-1-25,26 25,-26 0,1-25,24 25,-49-25,0 0,0 0,24 0,-24 0,0 0,99 0,-74 0,-1 25,26-25,-1 0,-24 0,-1 24,1-24,-25 0,-1 0,26 0,0 0,-26 0,26 25,0 0,24-25,0 25,-24-25,25 0,24 0,-25 25,1-1,-1-24,0 0,100 25,248 0,-323 0,75-25,297 74,-372-74,-25 0,1 0,24 0,100 25,-100-25,0 0,25 0,-25 0,75 0,-100 0,125 0,-125 0,1 0,73 0,-73 0,74 0,-50 0,25 0,74 0,-24 0,24 0,50 0,0 0,125 0,-175 0,0 0,-24 0,-25-25,24 25,-24 0,-25 0,174-49,-124 24,223 0,-249 0,26 0,0-24,24-26,-49 51,-75-1,1 0,-26 25,1 0,-25 0,49-25,-49 0,0 25</inkml:trace>
  <inkml:trace contextRef="#ctx0" brushRef="#br0" timeOffset="18419.6439">2158 13841,'25'0,"0"0,25 0,-1 0,1 0,49 0,0 0,124 0,-99 0,25-25,0 25,25-25,-1 25,-49 0,0-24,100 24,-100 0,0 0,-25 0,0 0,-24 0,-1 0,0 0,50 0,-49 0,-1 0,1 0,-1 0,25 0,50 0,50 0,-100 0,0 0,25 24,0-24,-25 0,50 0,-25 25,-74-25,24 0,1 0,-51 0,1 0,0 0,0 0,0 0,-1 0,1 0,25 0,-25 0</inkml:trace>
</inkml:ink>
</file>

<file path=ppt/ink/ink1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7:40.360"/>
    </inkml:context>
    <inkml:brush xml:id="br0">
      <inkml:brushProperty name="width" value="0.05292" units="cm"/>
      <inkml:brushProperty name="height" value="0.05292" units="cm"/>
      <inkml:brushProperty name="color" value="#FF0000"/>
    </inkml:brush>
  </inkml:definitions>
  <inkml:trace contextRef="#ctx0" brushRef="#br0">6747 2828,'50'0,"-1"74,26-24,74 24,0 1,74-1,0 50,273 0,-273-74,224 49,-150-50,1 1,0-25,-1 49,299-24,-323-25,297 49,-272-49,24 0,25-25,125 25,73-25,-48 24,-150 1,248-25,-297 0,-1-25,26 1,-25-1,-1 0,1-25,124-24,-249 24,-49 26,248-76,100-173,222-123,-570 346,-25 0,25 26,-99-1,25 0</inkml:trace>
  <inkml:trace contextRef="#ctx0" brushRef="#br0" timeOffset="6259.8871">5730 8781,'25'0,"0"0,24 25,26-25,-1 24,1-24,-1 25,1-25,49 25,-50 0,50 0,-74-25,49 24,-25-24,125 0,-125 25,100-25,-75 0,-25 0,1 0,-26 0,26 25,-26-25,26 0,24 0,-74 0,24 0,26 0,-26 0,26 0,-26 0,26-25,74 25,-100 0,26 0,-26 0,1 0,0 0,-1 0,1 0,-1-25,-24 25,0 0,0 0,0-24,24 24,-24 0,0-25,0 25,-1 0,51-25,-50 25,49-25,-49 0,0 25,-1 0,1 0,-25-24,25 24,0 0,0 0,0-25,-1 25,1 0,-25-25,25 25,-25-25,25 25,0 0,-25-25,24 25,1 0,0 0,-25-24,25 24</inkml:trace>
  <inkml:trace contextRef="#ctx0" brushRef="#br0" timeOffset="24601.7653">2679 13643,'75'0,"-26"0,-24 0,0 0,24 0,-24 0,0 0,0 0,49-25,-49 25,0 0,0 0,24 0,-24 0,0 0,0 0,49 0,-49 0,25 0,-26 0,76 0,272-75,-75 75,-272 0,25 0,-25 0,-1 0,26 0,-25-24,0 24,24 0,1 0,24 0,-24 0,-1 0,1 0,-25 0,0 0,24 0,-24 0,49-25,-24 25,25 0,-1 0,0 0,1 0,24 0,-49 0,-1 0,1 0,-25 0,24 0,1 0,-1 0,1 0,0 0,-26 0,26 0,0 0,-1 0,1 0,24 0,1 0,-1 0,1 0,-26 0,26 0,24 0,-25 0,50 0,-49 0,-26 0,1 0,-1 0,26 0,-26 0,125 0,-75 0,-24 0,-1 0,1 0,-1 0,-24 0,-1 0,-24 0,0 0,0 0,-1 0,1 0,25 0,-25 0,74 0,-50 0,1 0,25 25,-26-25,1 0,-25 0,-1 0,26 0,-25 0,24 24,-24 1,0-25,25 0,-1 0,-24 0,0 25,24-25,-24 0,0 0,0 0,0 0,-1 0,-24 25,50-25,0 0,24 0,-24 0,-26 0,1 0,50 0,-51 0,51 0,-50 0,0 0,24 0,1 0,-1 0,75 25,-49-25,-1 0,1 0,-1 24,25-24,-49 0,49 0,25 0,-74 0,24 0,-24 0,-1 25,1-25,-25 0,99 25,0-25,645 50,-645-26,74-24,348 0,-397 25,49-25,1 25,24-25,0 25,-24-25,123 25,-148-1,-1-24,-24 0,25 25,-1-25,-49 0,25 0,74 25,-123-25,48 0,-48 0,-1 0,0 25,174-25,-50 0,-74 0,25 25,-25-25,24 0,-24 0,-25 0,74 0,-123 0,-1 0,75 24,-74-24,-1 0,0 0,75 0,0 0,-50 0,-24 25,24-25,-25 0,174 0,-173 0,-1 0,1 0,24 0,-25 0,-24 0,24 0,1 0,24 0,-25 0,25 0,1 0,-26 0,50 0,50-25,-100 25,25 0,1-24,-1 24,-25-25,25 25,-24 0,74 0,-50-25,25 0,0 0,0 25,25-24,-25-1,223-50,-198 51,-25-1,99 0,-74-25,248-49,-149-25,-198 124,-26-25,1 1,25 24,-1-25,-24 0,0 25,0 0,-25-25,25 25,-1-25</inkml:trace>
  <inkml:trace contextRef="#ctx0" brushRef="#br0" timeOffset="28108.3416">4837 14808,'0'25,"25"-25,25 25,-26 0,26-25,0 25,-1-1,26 1,-1 0,1 0,24 0,0-1,-25 1,249 50,-224-51,0 1,50 0,-50 0,25-25,-24 0,98 25,100-25,-125 0,1 24,-25-24,24 0,1 0,24 0,-98 0,222 0,-247 0,669-223,-670 198,25 25,-49 0,-25-24,24 24,-24-25,0 25,0 0,-25-25,49 0,-24 0,0 25,25-49,-1 24,1-25,-25 50,-25-24</inkml:trace>
  <inkml:trace contextRef="#ctx0" brushRef="#br0" timeOffset="36388.0672">13544 13519,'25'-25,"-25"0,24-49,-24 49,25-124,0 99,0 1,-25-75,0 74,0 0,0 26,0-26,25 25,-25-49,0 24,0-24,0 49,0 0,0 0,0 1,0-51,0 50,0 1,0-1,-25 0,-124-124,-248 25,273 99,-74 25,-2233-25,149-99,1984 124,-24-24,24 24,-273 0,447 0,-496 0,521 0,0 0,-50-25,25 25,-25 0,50-25,-50 0,75 25,24 0,25-25,-24 1,-26 24,26 0,-100 0,99 0,1-25,-1 25,-99 0,75 0,-1 0,-24 0,49 0,1 0,-1 0,25 0,1 0,-1 0,-74 0,-1 25,26-25,24 0,-24 0,0 0,-1 0,-24 0,49 0,1 0,24 0,0 0,-25 24,1-24,24 0,0 0,0 0,1 0,-1 25,0 0,0 0,-24 0,49-1,-50-24,0 50,-74 0,100-26,-26 1,25 0,0 0,-24 24,24-24,0 25,0 0,1-26,-76 175,76-50,24-100,0 1,0-25,24-1,1 1,-25 25,25-25,0-1,0 1,-25 0,24-25,1 50,0-26,0 1,24 0,-49 0,25 0,25-1,-25 1,-1-25,1 25,0-25,0 0,0 0,-1 0,1 0,0 0,25 0,-26 0,-24 25,25-25,0 0,0 0,24 0,-24 0,25 0,-25 0,-1 0,26 25,-25-25,0 0,0 0,-1 0,-24 25,25-25,0 0,0 24,24-24,1 0,24 0</inkml:trace>
  <inkml:trace contextRef="#ctx0" brushRef="#br0" timeOffset="40306.5868">13717 12452,'25'0,"0"-25,-25 0,50 1,-50-1,24 0,26 25,-50-25,50 0,-1 1,1-1,-1 0,26-25,24 50,99-74,-49 49,0 0,99-24,-99 24,49 25,-24-25,0 25,24-25,-24 25,-50 0,99 0,-74 0,-50 0,25 0,25 0,0 0,24 0,125 0,-99 0,-26 0,1 0,-25 0,24 0,1 0,24 0,75 25,-149-25,124 0,521 25,-595 0,1016-1,-1041-24,-50 0,-24 25,-1-25,50 0,0 0,75 50,-100-25,50-1,-25 1,0 0,-25-25,199 75,-249-75,-24 0,25 24,-25 1,24 0,26 0,24 24,-25-49,1 0,-26 25,1 0,24 0,-24-25,0 49,-1-49,-24 0,0 25,0 0,-1-25,-24 25,25-25,0 0,-25 25,25-25,-25 24,25 1,-1 25,-24-1,25 1,-25-25,0 0,0 49,0-49,0 49,0-24,0-1,0-24,0 0,-25 0,25 0,-24-25,24 25,-25-1,25 1,-25-25,25 25,-25-25,25 25,-25-25,25 25,-24-25,24 24,-25 1,-99 74,49-74,-123 25,148-25,-24-1,24-24,1 0,-75 0,49 0,1 0,-1 0,-49 0,50 25,-1-25,1 0,49 25,-24 0</inkml:trace>
</inkml:ink>
</file>

<file path=ppt/ink/ink1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8:26.378"/>
    </inkml:context>
    <inkml:brush xml:id="br0">
      <inkml:brushProperty name="width" value="0.05292" units="cm"/>
      <inkml:brushProperty name="height" value="0.05292" units="cm"/>
      <inkml:brushProperty name="color" value="#FF0000"/>
    </inkml:brush>
  </inkml:definitions>
  <inkml:trace contextRef="#ctx0" brushRef="#br0">5284 3696,'25'0,"74"0,74 25,51 24,-76-24,125 0,-99-25,-25 25,-50-25,25 25,50-25,-1 0,26 24,198 26,-149-50,-25 25,248 24,-198-24,-50 0,249 25,-200-26,51 1,-25 25,-1-25,1-25,-25 24,-50 1,248 0,-173-25,0 25,-26 0,-48-1,-1-24,25 0,-74 25,322-25,-372 25,-25-25,124 0,-148 0,24 0,99 0,-74 0,-25 0,1 0,48 0,-48 0,-1 0,99-25,-98 25,48-49,-48 49,48-25,-48 25,49-25,-50 0,99 0,-49 25,-25-24,25-1,-50 25,25-25,-25 25,1-25,123 0,-74 25,-25-24,74 24,50-25,199-25,768-198,174-149,-1290 348,-49 24,-25-25,0 25,24-24,-24 24,-25-25,50 1,-50-1,24 1,1 24,0-25</inkml:trace>
  <inkml:trace contextRef="#ctx0" brushRef="#br0" timeOffset="2002.6188">7541 10567,'50'25,"-1"-1,100 51,0-50,0 49,49 0,50-49,25 25,-25-1,248 75,-223-99,0 25,-25 24,50-24,24-25,0 24,1-24,347 25,-323-25,347-25,-371 0,-25 0,-26 0,1 0,124-50,-198 50,-1-25,174 25,-173-25,-51 1,597-299,-597 224,621-596,-744 596,25 50,24-200,-49 150,0 25,-25-1,0 1,0 0,0 24,-124-148,99 148,-99-74,0 25,-25 74,0-25,-198-74,148 75,-49-1,0 0,-74-24,-1 49,26-24,-26 24,-247-50,272 51,25-1,-124 0,224 0,-1 25,1-25,-125 25,149 0,-49 0,-199 0,198 0,-24 0,-99 0,173 0,-74 25,74-25,-50 0,26 0,-1 0,0 0,-49 0,99 0,-50 0,26 0,-150 50,100-50,24 25,-124-1,149 1,25 0,-24 25,24-26,49 1,26-25,-75 75,74-75,50 49,-50-49,26 75,-26-26,0 26,25 24,-24-50,24 1,-25 25,26-1,-1-24,-25-1,50 26,-49-26,49 1,-25-1,25-24,0 25,0-25,0-1,49 100,-49-74,50 24,0 1,-1-50,75 74,-74-74,74 49,-99-49,669 248</inkml:trace>
  <inkml:trace contextRef="#ctx0" brushRef="#br0" timeOffset="9843.2229">6623 13444,'25'0,"0"0,49 0,1 0,24-25,149 1,-99 24,49-25,1 25,-26 0,26 0,-26 0,26 0,123 0,-74 0,-25 0,26 0,23 0,1 0,25 0,248 0,-373 0,-49 0,0 0,-24 0,-26 0,0 0,50 0,-49 25,-26-25,26 0,-1 0,25 0,-24 0,49 0,99 0,-49 0,-50 0,49 0,-24 0,-25 0,0 0,25 0,694 0,-768 0,396-75,-446 50,25 25,-26 0,1-24,0 24,0 0,24 0,-24 0,50 0,-26 0,26 0,-26 0,75 0,-74 0,-1 0,1 0,25 0,-1 0,-24 0,-1 0,-24 0,124 0,-75 0,25 0,125 0,-150 0,0 0,1 0,-25 0,24 0,-24 0,74 0,-50 0,0 24,1-24,-1 0,1 0,-1 0,-24 0,98 25,-98-25,-25 0,25 0,-26 0,26 0,-25 0,24 0,-24 0,0 0,25 0,-1 25,26-25,-1 0,0 25,26-25,-51 0,1 0,24 25,-49-25,0 0,49 0,-49 0,25 0,-1 0,-24 0,25 0,49 0,-49 0,-1 0,26 0,-51 0,1 0,25 0,-25 0,-1 0,1 0,0 0</inkml:trace>
</inkml:ink>
</file>

<file path=ppt/ink/ink1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8:40.258"/>
    </inkml:context>
    <inkml:brush xml:id="br0">
      <inkml:brushProperty name="width" value="0.05292" units="cm"/>
      <inkml:brushProperty name="height" value="0.05292" units="cm"/>
      <inkml:brushProperty name="color" value="#FF0000"/>
    </inkml:brush>
  </inkml:definitions>
  <inkml:trace contextRef="#ctx0" brushRef="#br0">6772 3175,'248'124,"3374"273,-3275-397,298 25,-323 0,-24-25,0 0,24 0,25 0,298 0,-50 0,-297 0,49-25,-24 25,-25-25,74 25,-25 0,-25-25,199-49,-273 74,-49-25,-75 0,49 0,-24-24,0 24,49-25,-49 1,25-1,24 25,-24-24,24 24,1 0,-26 0,100 25,-99-25,-124 25,-1 0,1 0,-25 0,-25-24,24 24</inkml:trace>
  <inkml:trace contextRef="#ctx0" brushRef="#br0" timeOffset="11887.6665">11038 9575,'50'0,"0"0,-1 0,26 0,-1 0,50 24,-49-24,-1 25,-24 0,24-25,-24 0,-1 0,1 0,-25 0,24 25,-24-25,0 0,24 0,-24 0,0 25,25-25,-1 0,-24 0,25 0,-26 0,76 0,123 0,-173 0,-26 0,26 0,-25 0,0-25,24 25,-49-25,25 25,0 0,-25-25,25-24,-1 49,1-50,0 25,0 25,0-25,-1-24,1 24,-25 0,25 0,-25 1,0-1,0 0,0 0,0 0,0-24,0 24,0 0,0-24,0 24,0 0,0 0,0 0,0 0,0 1,-25 24,25-50,-25 50,25-25,-24 25,24-25,-25 1,0-1,0 25,25-25,-25 25,1-25,-1 0,0 25,-25 0,50-24,-24 24,-1 0,0 0,-25 0,26 0,-51-25,26 25,24-25,-50 25,1 0,24 0,1 0,-26 0,-49 0,75 0,-1 0,0 0,1 0,-1 0,25 0,1 0,-51 0,50 25,-24-25,-125 25,100-1,-323 125,347-124,25-25,1 25,24 0,-25-25,0 24,25 51,-25-75,25 25,0 24,0-24,0 25,0-25,0 24,0-24,0 0,25 49,25-24,-50-1,24-49,-24 25,25-25,0 25,0 0,0 0,-25-1,24-24,1 25,0-25,0 25,0-25,49 25,-24 0,24-25,1 24,-26 1,-24-25,0 0,0 25,-25 0</inkml:trace>
  <inkml:trace contextRef="#ctx0" brushRef="#br0" timeOffset="14791.4016">7442 15230,'25'0,"-1"0,1 0,0 0,74 0,-74 25,25-25,-1 0,-24 0,0 25,24-25,1 24,-25-24,0 25,74-25,-50 0,1 25,0-25,-25 0,-1 0,1 0,0 25,0-25,0 0,24 0,1 0,-1 0,1 0,0 25,24-25,-24 25,24-25,-49 0,0 0,24 0,26 0,123 24,50-24,-198 25,-25-25,24 0,75 0,-49 0,-26-25,50 25,-24 0,-26 0,-24-24,50 24,-51-25,1 25,25 0,-1-25,-49 0,50 25,-25 0,25-25,-1 0,-24 1,25 24,-26-25,1-25,25 50,-25-49,74-1,-74 25,-1 25</inkml:trace>
  <inkml:trace contextRef="#ctx0" brushRef="#br0" timeOffset="16598.5887">7516 16321,'0'25,"25"-25,0 0,0 0,-25 25,49-25,1 25,-1-25,1 25,-25 0,24-25,1 0,0 24,49 51,25-50,-50-1,1 1,-1 25,1-25,-1-25,0 24,-49 1,0-25,0 0,0 0,-1 0,-24 25,75-25,-50 0,-1 0,26 0,0 0,-26 0,1 0,25 0,-25 0,-1 0,1 0,25-25,-1 25,-24 0,25 0,0 0,24 0,-24 0,-26 0,1-25,0 25,0 0,0 0,-1-24,1 24,0 0,-25-25,25 25,0-25,-1 25,-24-25,0 0,25 25,-25-24,25-1,-25 0,25 25,-25-25,25 0</inkml:trace>
  <inkml:trace contextRef="#ctx0" brushRef="#br0" timeOffset="26090.1869">10567 7417,'50'-25,"-100"50,125-75,-1 25,-24-24,-26 24,26 25,0-50,-26 50,26-25,-25 25,-25-24,25 24</inkml:trace>
  <inkml:trace contextRef="#ctx0" brushRef="#br0" timeOffset="26472.3286">12080 7392,'769'-273,"-1538"546,1563-546,-794 248,25 25,0 0,-1 0</inkml:trace>
  <inkml:trace contextRef="#ctx0" brushRef="#br0" timeOffset="27819.1494">14040 7541,'0'24,"-25"-24,0 0,-124 50,125-25,-1-25,-74 124,74-99,25-1,0 1,-25 0,0 25,25-26,-25 26,25-25,0 0,0 0,0-1,0 26,25-25,0-25,-25 49,25-24,-25 0,49 0,-24 24,0-49,-25 25,50-25,-50 25,24 0,1-25,0 0,0 0,0 0,24 0,-24 0,0 0,0 0,-1 0,-24-25,25 25,-25-25,0 0,0 1,0-1,25-25,-25 25,0-49,0 24,0 26,25-1,-25-25,0 25,0 0,0-24,0 24,0 0,0 0,0 1,0-1,-25 25,0-25,25 0,-25 25,-24 0,-1 0,1 0,-51 0</inkml:trace>
  <inkml:trace contextRef="#ctx0" brushRef="#br0" timeOffset="28915.3331">9029 7888,'0'-25,"-25"0,25 0,0 1,-24-1,-1 0,0 25,25-25,-25 0,-74 1,49-1,1 0,-26 25,1 0,24-25,-148 0,124 1,-1 24,50 0,0 0,-24 0,-1 0,25 0,-49 0,24 0,1 24,-1 1,-24-25,-1 25,26 0,-1 0,-24 24,-1 26,26-75,24 49,0-24,-24 74,-1-24,50-26,-25 1,25 24,0-24,0 24,0-24,0 24,0 100,0-124,25 24,-25-24,25-1,0 1,-1-1,26 1,-50 0,50-50,-50 49,24-49,1 25,0-25,0 25,0 0,-1-25,26 0,0 25,-1-1,75 1,-25 0,224 25</inkml:trace>
  <inkml:trace contextRef="#ctx0" brushRef="#br0" timeOffset="30716.2179">14734 8062,'0'-25,"0"0,0 0,-24 25,24-25,49 25,1-25,-1-24,26 49,-26-25,-24 25,0 0,0-25,0 25,-1 0,1-25,25 25,24 0,-49 0,74-24,-49 24,-1 0,26-25,-26 25,-24 0,25 0,0 0,-26 0,1 0,0 0,0 0,24 0,-24 0,0 0,0 0,0 0,49-25,-24 25,-1 0,26 0,-51 0,1 0,0 0,25 0,-26 0,1 0,50 0,-51 0,1 0,0 0,0 0,24 0,-24 0,0 0,0 0,25 0,-26 0,1 0,0 0,0 0,0 0</inkml:trace>
  <inkml:trace contextRef="#ctx0" brushRef="#br0" timeOffset="31519.837">16843 7665,'74'0,"1"0,123 0,-148 0,-26 0,1 0,0 0,-25 24,0 1,0 0,-25-25,-24 25,-1 0,-24-25,49 24,-25-24,-24 0,49 25,0-25,0 0,1 0,-1 0,0 0</inkml:trace>
  <inkml:trace contextRef="#ctx0" brushRef="#br0" timeOffset="33963.4958">17835 7565,'25'50,"-25"99,0-124,25-1,-25 1,0 0,0 0,24-25,-24-75,0 26,0-1,0 25,0 1,0-26,0 25,0-24,25 49,-25-25,25 25,0 0,0 0,-1 0,1 0,0 0,25 25,-50-1,24 1,1 0,-25 0,0 0,25-1,-25 1,0 0,50-124,-26 74,76-25,-1 26,-74 24,-1 0,26 0,-50 49,25 1,0-25,-25-1,0 1,24 0,-24 0,25 24,-25-24,0 0,0 0,0 0,0-1,25-24,-25 25,0 0</inkml:trace>
  <inkml:trace contextRef="#ctx0" brushRef="#br0" timeOffset="35090.5666">18703 7193,'-25'-99,"25"74,0 1,25 24,-25-25,25 25,0 0,-1 0,1-25,0 25,50 0,-51 0,1 0,0 0,-25 50,0-26,0 1,0 0,0 0,-25-25,25 25,0-1,50 1,-25 0,-1 0,1 0,-25-1,25-24,-25 25,0 0,0 0,0 0,0-1,-50 1,26-25,-26 0,25 0,-24 25,-26-25,-24 0</inkml:trace>
  <inkml:trace contextRef="#ctx0" brushRef="#br0" timeOffset="36295.9923">10245 7987,'24'0</inkml:trace>
  <inkml:trace contextRef="#ctx0" brushRef="#br0" timeOffset="37959.8967">9897 12774,'50'0,"-100"0,174 50,-74-50,-25 25,49-25,-24 0,74 25,-74-25,98 0,-73-50,-1 25,-74 0,50 25,-1-49,-24 49,0-25,0 0,0 25,24-25,-24 1,0-1,0 0,-1-25,-24 26,25 24,-25-25,0 0,0-25,-25 26,25-51,-24 50,-1-24,0-1,0 25,0-24,25-1,-24 25,-1 25,25-25,0 1,0-1,-25 25,25-25,-25 25,0-50,1 50,-1-49,0 49,0-25,-24 0,24 0,-25 1,1-1,-1 0,-24 0,-1 25,25-25,-24 25,24 0,1 0,24 0,0 0,-49 0,49 0,-25 0,-24 25,24 25,-24-50,24 25,26-1,-26-24,50 25,-25 0</inkml:trace>
  <inkml:trace contextRef="#ctx0" brushRef="#br0" timeOffset="39155.1732">13916 8136,'49'0,"1"0,-25 0,0 0,-1 0</inkml:trace>
  <inkml:trace contextRef="#ctx0" brushRef="#br0" timeOffset="44150.791">19646 7218,'-25'0,"25"25,-25-25,0 50,0-26,1 26,24-25,-50 24,25 1,0 0,1-1,-1 1,0-25,-49 74,49-50,0 1,0-50,0 25,1 0,-1-25,0 49,25-24,-25 0,0-25,25 25,0 0,-24-1,24 1</inkml:trace>
  <inkml:trace contextRef="#ctx0" brushRef="#br0" timeOffset="45095.5067">20092 7714,'0'-25,"0"1,-25 24,1 0,-26-25,-24 0,49 25,0 0,0 0,0 0,0 0,1 0,-1 0,0 0,25 74,0-49,25 25,0-25,-1-25,1 24,25 1,0 25,-26-50,-24 25,25-25,0 24,-25 1,0 0,0 0,0 0,0 0,-25-1,0 26,1-50,-1 0,0 25,0-25,0 0,25-50</inkml:trace>
  <inkml:trace contextRef="#ctx0" brushRef="#br0" timeOffset="45562.0346">20613 7342,'25'0,"0"25,24 0,50 49,-24-49,-1 25,100 24,-124-49,-1 0</inkml:trace>
  <inkml:trace contextRef="#ctx0" brushRef="#br0" timeOffset="46012.542">21159 7441,'0'-24,"-50"24,50 24,-25 1,1 0,24 0,0 0,-25-1,0 26,0 49,0-49,1 24,24-24,-25-50,0 25,25-1,-25-24,50-49,25-1</inkml:trace>
  <inkml:trace contextRef="#ctx0" brushRef="#br0" timeOffset="46691.2893">22077 7218,'0'-25,"0"1,0 73,-50-123,0 49,1 25,24 0,0 0,-25 0,-24 0,49 0,0 25,1-25,-26 49,50-24,0 0,25 25,-25-26,49 26,1-25,-25 24,49-24,-24 25,-25-25,49-1,-49 1,0-25,-25 25,25-25,-25 25,24 0,-24-1,0 1,0 0,-74 25,49-26,-49 1,-26 0,26-25,49 0,0 0,-24 0,24 0,25-25,-25-24,25-1</inkml:trace>
  <inkml:trace contextRef="#ctx0" brushRef="#br0" timeOffset="47054.8201">22325 6648,'-100'148,"-644"572,695-695,-26-25,50 24</inkml:trace>
  <inkml:trace contextRef="#ctx0" brushRef="#br0" timeOffset="47452.7942">20291 7541,'-25'49,"50"-98,-75 123,25-49,-24 49,24-49,0 0,-25 24,26-24,-26 50,25-26,0-24,1 25,-1-25,0-1,0 26,-49 0,-1-1,26-24,-1 49,-24-74,-125 75,100-50</inkml:trace>
  <inkml:trace contextRef="#ctx0" brushRef="#br0" timeOffset="48754.8035">17190 8384,'25'0,"0"0,-1 0,26 0,49 0,0 0,50 0,0 0,74 0,-74 0,149 0,-149-25,-50 0,-25 1,1 24,-26-25,-24-25,0 50,25-25,-50 1,49 24,1-75,24 26,-49-1,0 0,0 1,-1-1,1 0,0-24,0 49,0-24,-25-1,24-49,-24 49,0 25,0-24,0-1,0 25,0-24,0 24,0-25,-74-98,74 98,-50 50,26-99,-51 74,50 0,1 25,-26-50,0 26,1 24,24-25,-49 0,-1 25,1-25,24 25,0 0,-24 0,0 0,-75 0,50 0,-1 0,26 0,-50 0,50 25,-1 0,1 0,-26-25,51 24,-26 26,26-50,24 50,-25-25,1 49,24-49,-49 49,49-24,25 24,0 100,0-125,0 26,25 74,24-100,-24 26,0-1,24 25,26-24,-26 24,51-25,49 100,-75-100,0 1,-24-50,24 24,-49-49,0 25,25 0,-1-25,1 0,24 0,1 0,-1 0,0 0,-24-25,99-49,-124 74,24-25,-24 0</inkml:trace>
  <inkml:trace contextRef="#ctx0" brushRef="#br0" timeOffset="49722.6516">16074 8582,'49'0,"224"25,-74-25,74 0,322 25,-273 0,1-25,446 49,-496-49,-75 0,0 0,-24 0,-25 0,25 0,98 0,-98 25,-25-25,0 25,-25-25,25 25,-50-25,50 25,-25-25,-50 0,-24 0,-26 0,1 0,0 0,0 0,0 0,-50 0,-99 0</inkml:trace>
  <inkml:trace contextRef="#ctx0" brushRef="#br0" timeOffset="52698.5447">17711 9624,'25'0,"-25"25,0 25,0-26,0 26,0 49,0-74,0 0,198-397,-148 372,-25 0,-1 0,1 0,0 0,0 25,24 49,-49-49,0 0,25-25,-25 24,0-73,0-26,25 1,0 49,49-24,-49 24,-25 0,25 25,0 0,-1 0,1 25,0 24,25 26,-50-26,24-24,-24 50,25-26,-25 1,0-1,-25-49</inkml:trace>
  <inkml:trace contextRef="#ctx0" brushRef="#br0" timeOffset="53372.7422">18653 8954,'25'0,"-50"0,75-24,-25 24,0 0,-1 0,1 0,0 0,0 0,0 49,0-24,-25 25,49-1,-49 1,0-25,0 24,-25 26,1-50,-1-25,25 24,-25-24,75 25,-1-25,26 0,-51 25,26-25,24 25,50-25,-49 0,-26 25,26-25,-50 0,-1 0,1 0</inkml:trace>
  <inkml:trace contextRef="#ctx0" brushRef="#br0" timeOffset="54909.2557">22201 8508,'24'0,"1"0,25 0,99 0,-25 0,-50 0,-24 0,24 0,0 25,1-25,-50 25,24-25,-24 0,-50 24</inkml:trace>
  <inkml:trace contextRef="#ctx0" brushRef="#br0" timeOffset="55201.66">22349 9227,'0'25,"0"0,25-25,50 25,-26-25,1 0,24 0,1 0,24 0,-25 0,50 0,0 0,-74-25,-25 25,0 0</inkml:trace>
  <inkml:trace contextRef="#ctx0" brushRef="#br0" timeOffset="56065.1172">23590 8657,'0'74,"0"-24,24 24,-24-24,0-1,0 1,0 0,0-25,0-298,298-25,-174 372,-49 1,-51-26,26 1,-50 24,50 50,-50-74,24-25,-24 0,0 0,0-50,0-75,0-24,25 25,0 50,0 24,24-50,1 75,-50-24,25 24,24 0,1 49,-50-24,50 25,-26 24,1 50,-25-74,0 24,0-49,0 25,0-1,25-24,-25 0,0 24,0-24,0 0,0 0,0 0</inkml:trace>
  <inkml:trace contextRef="#ctx0" brushRef="#br0" timeOffset="56476.1412">24855 9773,'-50'25,"100"-50,-174 75,-25-26,25 26,-99-25,-26 0,-23-1,98 1,-148-25,198 0,99 0,0 0,75 0,49 0</inkml:trace>
  <inkml:trace contextRef="#ctx0" brushRef="#br0" timeOffset="56703.7613">24334 9971,'-75'100,"-49"-1,-74-25,-25 1,-1-26,-73-49,-150 0,-322-49,-694-249,669 124,-74 1,-199-100</inkml:trace>
  <inkml:trace contextRef="#ctx0" brushRef="#br0" timeOffset="60374.0078">5061 11509,'719'75,"-546"-75,150 25,-125-1,-24 1,0-25,322 25,-298-25,1 25,-26-25,-49 0,0 25,-24-25,-1 0,0 0,-25 0,-24 0,-25 0,24 0,-24 0,25 0,-1 0,-24 0,0 24,0-24,0 0,24 0,-24 0,25 0,-1 0,26 0,-1 0,-24 25,-1-25,-24 0,0 0,0 0,0 0,-1 0,26 0,-25 0,0 0,49 0,-49 0,0 0,-25-25,24 25,1 0,0-49,0 49,74-50,-74 50,0-25,24 1,-49-1,25 25,0 0,0-25,-1 25,-24-25,0 0,25 1,-25-1,25 25,-25-25,25-25,0 1,-25 24,0 0,0-24,0-1,0 0,24 25,-24 1,0-26,0 25,0-24,0-1,0 25,0-24,0-1,-24 0,24 26,-25-1,0 25,25-50,-50 50,50-25,-24 1,-1-26,0 25,0 25,0-25,-24 1,24-1,0 0,-49 0,24 0,-24 1,24 24,-24 0,24-25,1 25,-100-25,74 25,-24-25,-50 25,-24-25,123 25,-49 0,-149 100,223-100,0 0,25 24,-49 26,24 0,0-26,0 1,25 0,-25-25,0 50,1-26,-26 26,25 0,25-26,0 1,-49 50,24-26,0-24,25 25,0-26,-25 26,25-25,0 24,0 1,0-25,0 0,0 0,25-1,-25 1,25 0,-25 0,0 0,25-25,-25 24,24-24,-24 25,25-25,0 25,-25 0,0 0,25-25,-25 24,25-24,-25 25,24 0,-24 0,25 0</inkml:trace>
  <inkml:trace contextRef="#ctx0" brushRef="#br0" timeOffset="61443.5252">11634 11683,'25'0,"49"0,25 25,75 0,173-25,248 24,-247-24,-100 25,0-25,-99 0,49 0,-99 0,-24 0,-1 0,0 0,-24 25,25-25,-1 0,50 0,-50 0,1 0,-26 0,26 0,-26 0,51 0,-26-25,-24 25,-26 0,26 0,0 0,-1-25,26 25,-1 0,75 0,-50 0,0-24,25-1,-24-25</inkml:trace>
</inkml:ink>
</file>

<file path=ppt/ink/ink1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39:46.676"/>
    </inkml:context>
    <inkml:brush xml:id="br0">
      <inkml:brushProperty name="width" value="0.05292" units="cm"/>
      <inkml:brushProperty name="height" value="0.05292" units="cm"/>
      <inkml:brushProperty name="color" value="#FF0000"/>
    </inkml:brush>
  </inkml:definitions>
  <inkml:trace contextRef="#ctx0" brushRef="#br0">5185 3547,'24'25,"125"0,0 24,49 1,199 24,-99-24,24 0,100-1,74 26,149-1,496 75,-223-75,-571-74,0 50,-24-25,24-25,25 0,25 0,74 0,546 24,-396-24,-76 0,-148 0,-25 0,-49 0,-1 0,25-24,249-1,-299 25,-24 0,223 0,-273-25,1 25,247-25,-74 0,-223 1,-26 24,-48-25,-1 0,174-25,-149 26,-25-1,-25 25,1 0,-1-25,-24 25,-1-25,26 0,-50 25,24-24,1 24,-1-50,1 50,-25-25,24 25,-49-25,25 25</inkml:trace>
  <inkml:trace contextRef="#ctx0" brushRef="#br0" timeOffset="9475.2321">13767 7243,'1017'0,"-843"0,297 0,-298 0,26 0,-50 0,99 0,-25 0,50 0,-25 0,397 0,-298 0,323 0,-50 0,-322 0,-26 0,324-25,-299 25,51 0,98 0,-247 0,-100 0,-25 0,1 0</inkml:trace>
  <inkml:trace contextRef="#ctx0" brushRef="#br0" timeOffset="21509.9192">2530 10195,'25'0,"0"0,49 25,-24-25,24 0,1 24,24-24,-24 0,73 0,-48 25,-26-25,0 0,-24 0,24 0,1 0,98 0,-73 0,-1 0,25 0,25 0,24 0,-49 0,0 0,100 0,-100 0,-25 0,0 0,199 0,-199 0,-49 0,-1 0,26 0,-1 0,-24 0,24 0,0 0,26 0,-26 0,-24 0,49 0,-74 0,0 0,49 0,75 25,-124-25,49 0,-24 0,-26 0,26 0,-25 0,0 0,-1 0,26 0,-25 0,24 0,-24 0,25 0,-25 0,24 0,26 0,-26 0,-24 0,50 0,-51 0,1 0,0 0,0 0,0 0,24 0,-24 0,25 0,-1 0,26 0,-26 0,1 0,-1 25,-24-25,25 0,-1 25,-24-25,0 0,0 0,99 0,-74 0,24 0,0 0,1 0,-1 0,1 0,-26 24,1-24,-1 0,51 0,-51 0,26 0,-51 0,26 0,0 0,-26 0,51 0,-50 0,24 0,-24 0,0 0,0 0,-25 25,25-25,-1 0,1 0,0 0,0 0,24 0,-24 0,0 0,0 0,0 0,24 0,-24 0,25 0,24 0,-49 0,0 0,49 0,-49 0,49 0,-49 0,25 0,-26 0,1 0,0 0,0 25</inkml:trace>
  <inkml:trace contextRef="#ctx0" brushRef="#br0" timeOffset="25451.9773">5135 11534,'74'0,"75"0,-25 0,50 0,24 0,75 0,-25 0,25 0,25 0,198 0,-223 0,-25 0,0 0,-50 0,1 0,-1 0,-49 0,99 25,-74-25,-75 25,0-25,0 0,0 0,50 0,74 25,-49-25,-50 0,75 49,-125-49,-24 0,-1 0,-24 0,25 0,173 25,-198-25</inkml:trace>
  <inkml:trace contextRef="#ctx0" brushRef="#br0" timeOffset="28970.958">2357 13940,'149'-49,"-75"49,75-25,-75 25,-24 0,49 0,-24 0,-1 25,75-1,-25-24,49 0,26 0,-1 0,174 25,-223-25,25 0,-75 25,-25-25,1 0,-26 0,1 25,99-25,-75 0,75 0,-50 0,-24 25,74-25,-50 0,-50 0,26 0,-50 24,24-24,1 0,-1 0,51 0,-26 25,1-25,-1 0,25 25,-24-25,-26 0,1 0,-1 0,1 0,0 0,-26 0,1 0,0-25,0 25,-25-25,25 25,-25-24,24-1,1 25,-25-25,25 25,-25-25,25 25,-25-25,25 1,-25-1,24 25,26-50,-25 50,-25-25,25 25,0-24,-1 24,-24-25</inkml:trace>
  <inkml:trace contextRef="#ctx0" brushRef="#br0" timeOffset="40032.9235">13916 13816,'25'0,"74"0,-50 0,26 0,-1 0,1 0,24 0,0 0,-24 0,98 0,-49 0,0 0,50 0,-1 0,-49 0,0 0,50 25,124-25,-100 0,1 0,-26 0,26 0,-26 0,1 25,-50-25,99 0,-99 0,-24 0,-26 0,0 0,1 0,-26 0,51 0,24 0,74 0,-173 0,0 0,24 0,-24 0,25 0,-1 0,-24 0,25 0,-26 0,26 0,0 0,-25 0,-1 0,1 0,0 0,0 0,24 0,-49-25,25 25,0 0,0 0,-25-25,25 0,-1 25,1 0,0 0,-25-24,25-1,0 0,-25 0,24-24,1 24,0-25,0 25,-25-24,25 24,-1-49,1 49,-25-50,25 51,0-26,-25 25,0 0,25-24,-1 24,-24 0,0 0,0-24,0 24,0 0,0 0,0-24,0 24,0 0,0-25,0 26,0-1,0 0,0 0,-24 25,-1-25,25 1,-25 24,-25 0,-49-50,50 25,-1 25,0 0,-49-25,50 25,-26 0,1-24,-75 24,25 0,25 0,-546 0,-124 0,670 0,24 0,-98 0,-51 24,150-24,-100 25,125-25,-26 0,1 0,-1 0,-73 0,-1 25,74 0,-24 0,49-25,-24 0,-25 0,24 24,1 1,24-25,-98 25,73-25,1 0,-50 0,49 0,51 0,-26 0,0 0,25 0,1 0,-1 0,0 0,-25 0,26 0,-51 0,1 0,-1 25,26-25,-26 0,1 0,24 25,1-25,-26 0,51 24,-1-24,0 0,0 25,0-25,1 25,-1 0,25 0,-25-1,25 1,0 0,-50 74,25-49,25-25,0-1,0 51,0-50,0 24,25 26,0-50,50 99,-51-100,76 76,-26-100,25 24,149 1,-99 0</inkml:trace>
</inkml:ink>
</file>

<file path=ppt/ink/ink1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0:32.069"/>
    </inkml:context>
    <inkml:brush xml:id="br0">
      <inkml:brushProperty name="width" value="0.05292" units="cm"/>
      <inkml:brushProperty name="height" value="0.05292" units="cm"/>
      <inkml:brushProperty name="color" value="#FF0000"/>
    </inkml:brush>
  </inkml:definitions>
  <inkml:trace contextRef="#ctx0" brushRef="#br0">7144 3820,'0'50,"50"-26,49 51,50-26,24 26,26-50,-1 24,224-24,-124 0,24-25,125 0,98 0,1 0,148 0,125-50,719 50,-670 0,-49-49,-125 49,-74-25,-148 25,-100-25,-50 25,174-50,-248 26,-49 24,198-25,148 25,-222 0,-150 0</inkml:trace>
  <inkml:trace contextRef="#ctx0" brushRef="#br0" timeOffset="3861.225">10964 11534,'-50'0,"26"-25,-1 25,-25-24,25 24,1 0,-26 0,0 0,26 0,-125 0,99 0,25 0,-49 0,49 0,-49 0,24 0,25 0,0 0,-24 0,49 24,-25-24,-25 25,26 0,-26 0,25 0,-24-1,49 1,-50 25,50-25,-50 74,50-50,0-24,0 74,0-24,0-50,0 24,75 26,-26-1,1-49,0 25,-26-50,51 49,-50-49,24 25,26 0,-1-25,-24 0,24 0,75 0,-75 0,100 0,99-124,-199 124,50-75,75-98,-174 148,24-74,-24-1,-25 51,0-1,0 1,0-1,0 25,-25 0,-24-24,24 49,-74-50,-125 25</inkml:trace>
  <inkml:trace contextRef="#ctx0" brushRef="#br0" timeOffset="13075.71">20886 10517,'25'0,"0"0,-1 0,1 0,0 0,0 0,24 0,1 0,-25 0,0 0,-1 0,1 0,0 0,0 0,0 0,-1 0,51 0,-50 0,-1 0,76 0,-26 0,-49 0,0 0,-1 0,1 0,25 0,-25 0,-1 0,26 0,0 0,-1 0,-24 0,0-25,25 25,-26 0,-24-24,25 24,-25-25,25 25,25-75,-26 51,-24-1,25-99,-25 99,0 0,0 0,0 1,-25-1,1 25,-26-50,0 50,50-25,-24 0,-1 25,0 0,0-24,0 24,0-25,1 0,-26 25,-49-25,74 0,-25 25,26 0,-26-24,25 24,0-25,-24 25,24 0,0 0,0 0,1 0,-26 0,0 0,26 0,-26 0,25 0,0 0,-24 0,-1 0,25 0,1 0,-1 0,0 0,-25 0,26 0,-1 0,0 0,0 25,0-1,25 1,-25-25,1 25,24 25,-25-26,25 1,-25 25,25-25,0 24,0-24,0 25,0 24,0-24,0 24,50 25,-26-49</inkml:trace>
  <inkml:trace contextRef="#ctx0" brushRef="#br0" timeOffset="15343.2663">17835 8905,'0'25,"0"24,0 1,0 49,0-49,0-25,0 74,0-25,0-49,25 25,-25-1,0 1,0 74,25-25,-25-49,0 49,0-50,0-24,24 25,-24-25,0 49,25-24,0 49,-25-74,0 49,25 50,0-49,-1 24,-24-74,0 24,0 1,0-25,0 24,0 1,0-1,0-24,0 50,0-26,0 26,0-1,0 25,0 1,0-26,0 0,0 1,0 74,-24 223,24 99,0-372,0 0,0-49,0 49,0-49,24 49,-24-49,0 49,0-49,0 74,-24 24,-1 100,0-124,0-24,25-76,-49 76,49-26,-25-24,0 24,25-24,0-1,0 1,-25 0,25-26,0 1,-25 50,25-51,0 26,-24-25,24 0,-25-1,25 1,0 0,-25-25,25 25,0 0,-25-1</inkml:trace>
  <inkml:trace contextRef="#ctx0" brushRef="#br0" timeOffset="18769.2654">15131 11336,'0'25,"25"-25,0 0,0 24,-1-24,-24 25,25-25,25 0,-25 0,-1 0,1 25,0-25,0 0,0 0,-1 0,1 0,0 0,0 0,0 0,-1 0,1 0,0 0,0 0,0 0,0 0,-1 0,-24-25,25 25,0 0,-25-25,25 25,24-24,-24 24,0-25,-25 0,25 0,-25 0,25 25,-25-24,24-1,-24 0,0 0,25 25,-25-50,0 26,0-1,25 0,-25 0,0-24,0-26,0 50,0 1,0-1,0 0,-25-25,0 50,25-24,-24-1,-1 0,0 0,-25 25,26-25,-1 1,0-1,0 25,0 0,1 0,-1-25,0 25,-50 0,51 0,-1 0,0 0,0 0,-49 0,49 0,0 0,-24 0,24 0,-25 0,-99 50,-24 24,173-49,-25 24,0-49,25 25,-25 25,1-50,24 25,0-1,0 1,0 25,-25-50</inkml:trace>
  <inkml:trace contextRef="#ctx0" brushRef="#br0" timeOffset="21454.8632">16892 11311,'25'25,"25"0,-25-25,24 0,-24 0,0 0,0 0,-1 0,1 0,0 0,0 0,0 0,-1 0,1 0,0 0,0 0,49 0,-49 0,49 0,-49 0,0 0,25-25,-26 0,1 25,-25-25,0 0,25 25,0-24,0-1,-25 0,0 0,25 0,-25 0,0 1,0-1,0 0,0 0,0 0,0-24,0 24,0-25,-25 26,0-26,-25 0,25 50,-74-49,99 24,-25 25,1 0,24-25,-25 25,0 0,0-25,0 25,-24 0,24 0,0 0,-24 0,24 0,-50 0,51 0,-1 0,-25 0,25 0,1 0,-26 0,25 0,0 0,25 25,-24-25,-26 25,25 0,25 0,-25-1,25 1,-24-25,24 50,-25-50,25 25,0-1,0 1,0 0,0 0,0 0,0-1,0 1,0 25,25 24,-1-74,-24 25,0 0</inkml:trace>
  <inkml:trace contextRef="#ctx0" brushRef="#br0" timeOffset="26072.945">11708 12154,'25'0,"0"0,0 0,-1 0,1 0,0 0,0 0,0 0,-1 0,1 0,74 0,-74 0,0 0,0 0,0 0,-1 0,1 25,25-25,-25 0,-1 0,1 0,25 0,-25 0,-1 0,1 0,0 0,25 0,-25 0,-1 0,1 0,25 0,-25 0,24 0,-24 0,25 0,-26 0,1 0,0 0,25 0,-1 0,1 0,-25 0,49 0,-49 0,24 0,-24 0,50 0,-51 0,1 0,25 0,-1 0,-24 0,25 0,0 0,-1 0,26 0,98 0,-98-25,49 0,-100 25,1 0,0 0,0 0,0 0,-1 0,51 0,-1 0,-49 0,0 0,0 0,-1 0,1 0</inkml:trace>
  <inkml:trace contextRef="#ctx0" brushRef="#br0" timeOffset="27935.0364">15702 11460,'-50'-25,"100"50,-125-50,50 25,1 0,-1 0,0 0,0 0,0 0,1 0,-26 0,0 0,1 0,-1 25,-24 0,24-25,1 0,-1 24,25 1,0-25,1 25,-1-25,25 25,-25 0,0-1,25 1,0 0,0 0,0 0,0-1,0 26,0-25,0 0,25-1,0-24,-25 25,25 0,-25 0,24-25,-24 25,50-1,-50 1,25 0,0-25,-1 25,26 0,24 24,-49-24,0-25,25 25,-50 0,24-25,1 0,50 49,-26-24,1-25,24 25,199 25,-248-50,25 0,-26 0,26 0,-25 0,24-50,-24 0,50-74,-75 99,24-49,1 74,-25-74,0 49,0-25,0 1,0 24,0 0,0-49,0 49,-25 0,25 0,0 0,0 1,-24 24,24-25,-25 25,0-25,0 0,0 0,1 25,-26 0,25 0,-49-24,-25 24,49 0,25 0,-24 0,24 0,-25 0,25 0,0 0</inkml:trace>
  <inkml:trace contextRef="#ctx0" brushRef="#br0" timeOffset="31035.4945">17612 11658,'0'0,"0"-25,-25 25,0 0,25-24,-25 24,25-25,-25 25,1 0,-1 0,-25-25,25 25,1 0,-1 0,-74-25,-25 25,99 0,-50 0,1 0,24 0,26 0,-26 0,0 0,26 0,-26 0,50 25,-25-25,-25 0,50 25,-24 0,-1-25,25 24,-25-24,25 25,0 0,0 25,0-1,25-24,-25 0,25 0,-1-1,1 1,-25 0,25 0,0 0,-25-1,50 51,-26-50,1-1,-25 1,25 0,25 0,-26 25,1-50,0 24,-25 1,50 0,24 25,-74-26,149 51,49-100,-148 0,-25 0,24-24,-49-1,50 25,-50 1,0-1,25 25,-25-25,0 0,24 0,1-24,-25 24,25 25,-25-25,0-25,0 26,0-1,0 0,0 0,0-24,0 24,-25 0,0 0,25 0,-24 25,24-24,-25 24,25-25,-25 25,25-25</inkml:trace>
</inkml:ink>
</file>

<file path=ppt/ink/ink1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1:07.858"/>
    </inkml:context>
    <inkml:brush xml:id="br0">
      <inkml:brushProperty name="width" value="0.05292" units="cm"/>
      <inkml:brushProperty name="height" value="0.05292" units="cm"/>
      <inkml:brushProperty name="color" value="#FF0000"/>
    </inkml:brush>
  </inkml:definitions>
  <inkml:trace contextRef="#ctx0" brushRef="#br0">6946 3398,'173'323,"-346"-646,2157 1737,-1686-1339,24-1,25 0,25-24,249 24,-274-24,-49-25,-26 0,-24-1,25 1,-74-25,74 0,123 50,200-50,73 0,-346 0,-50 0,-25 0,74 0,-148-25,0 25,-1-25,1 25,24-25,-24 1,-50-1,174-50,-125 26,26-1,-26 1,1-26,-50 26,0-1,0 0,50-24,-125 49,1 0,-1 0,26-24,-1 49,1-50,-51 25,51 1,-50-1,24 0,1-25,0 26,-26-26,51 0,-50 1,24-1,1 25,-25-24,24 24,-24-25,-25 26,50-1,-50-25,49 50,-49-25,25 1,-25-1,0 0,25 25,-25-25</inkml:trace>
  <inkml:trace contextRef="#ctx0" brushRef="#br0" timeOffset="6178.8644">6995 11212,'25'0,"0"0,0 25,-1-1,1 26,0-25,0 0,0-1,0-24,-25 25,49 0,-24 49,0-49,24 0,-24 49,25-49,-25 25,-1-50,26 25,-25-1,0 1,-1-25,-24 25,50 0,0 24,-26-24,1 25,0-50,0 0,49 0,1 0,-1 0,25-50,1-24,48-1,51-24,-1 0,125-99,-150 49,26 49,-26 1,26 0,-1 0,-49 24,-50 26,50-26,-99 51,-25 24</inkml:trace>
  <inkml:trace contextRef="#ctx0" brushRef="#br0" timeOffset="7266.5391">9079 12750,'0'49,"0"-98,49 123,-49-49,0 49,25 1,25-26,-50 26,99 148,-74-149,25 75,-1-99,-49-25,25 24,0-24,0-25,-25 25,24-25,1 0,0 0,0 0,24 0,1 0,49 0,0-25,125-49,148-50,-199 24,51-24,-26 0,25 25,-24-50,98 0,51 25,-224 100,24-26,1 25,-49-24,24-1,74-24,-49 24,0 25,-25 0,0 1,-50-1,50 0,199 0,-299 25,26-25,-25 25</inkml:trace>
</inkml:ink>
</file>

<file path=ppt/ink/ink1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1:28.037"/>
    </inkml:context>
    <inkml:brush xml:id="br0">
      <inkml:brushProperty name="width" value="0.05292" units="cm"/>
      <inkml:brushProperty name="height" value="0.05292" units="cm"/>
      <inkml:brushProperty name="color" value="#FF0000"/>
    </inkml:brush>
  </inkml:definitions>
  <inkml:trace contextRef="#ctx0" brushRef="#br0">6375 11112,'50'0,"24"-24,25 24,75-25,-25 25,24-25,-24 25,0 0,0 0,-25 0,-25 0,-24 0,-1 0,0 0,1 0,24-25,25 25,-49-25,-26 25,26 0,-26 0,-24 0,0 0,0 0,-1 0,1 0,0 0,0 0,0 0,-1-24</inkml:trace>
  <inkml:trace contextRef="#ctx0" brushRef="#br0" timeOffset="609.3312">7442 11212,'25'0,"-1"0,26 0,0 0,-1 0,50 0,-24 0,-1 0,25 25,1-25,-1 0,-25 24,-24-24,0 0,-1 0,-24 0,0 0,0 0,-1 0</inkml:trace>
  <inkml:trace contextRef="#ctx0" brushRef="#br0" timeOffset="9824.6274">7839 7268,'24'0,"1"0,0-25,0 0,24-24,-24-1,25 25,-50 0,0 1,25-51,-1 50,-24 1,0-1,0 0,25 0,-25 0,25 0,-25-24,0 24,25-25,-25 1,25 24,-25-49,0 49,0 0,0-25,0 1,0 24,0 0,0 0,0-49,0 49,-25 0,25-24,-25 24,0 0,25 0,-25 1,1-26,-1 50,25-25,-25 25,0-25,-24 25,24-24,-174-1,-24 74,223-24,-49 0,24 0,-25 0,50-1,-25 1,-24 25,49-1,-50 1,25 0,25 74,-24-50,-1-49,25 49,0-24,0-1,0 1,0 0,0-1,0 1,25 24,24 50,-24-74,0-25,0 49,-1-49,1 0,0 24,0 1,24-25,-24 24,0-24,0 0,0 0,24 0,-24-1,25 1,-1-25,-49 25,50-25,-25 0,-1 0,26 0,-25 0,0 0,49-25,-49 0,24 1,-24 24,25-25,-25 25,0-25,-1 25,1 0,25 0,-1 0</inkml:trace>
  <inkml:trace contextRef="#ctx0" brushRef="#br0" timeOffset="10893.6312">8012 7218,'0'25,"50"-25,-25 0,24 25,1-25,0 25,74-1,-75-24,1 0,99 0,-50 0,-25 0,1 0,-1 0,25 0,-24 25,-1-25,75 0,-50 25,-74-25,25 25,24-25,224 0,123 0,-396 0,0 0,25 0,-1 0,-24 0,25 0,24 25,-49-25,49 24,25-24,-74 0,50 0,-51 0,1 0,0 0</inkml:trace>
  <inkml:trace contextRef="#ctx0" brushRef="#br0" timeOffset="19737.5362">15429 12179,'0'25,"25"25,-1-26,-24 1,0 0,25-25,-25 50,25-50,-25 24,25 1,-25 0,25 25,-1-50,-24 49,25-49,-25 25,0 0,25 0,0-1,-25 1,25-25,-25 25,0 0,25 0,-1-1,76 125,-100-124,99 124,-99-100,25-24,-1 0,-24 0,50 0,-50 24,25-49,0 25,-25 0,24 0,-24 0,25-25,-25 24,25 1,-25 0,0 0,25-25,-25 25,25-1,-1 26,1-25,-25 24,25 1,0-25,-25 0,25 24,-1-49,-24 75,25-75,-25 49,0-24,25 25,0-1,-25-24,0 0,25 24,-1-24,1 0,0 49,0-24,0-25,-25 25,49-26,-49 1,25 0,0 0,-25 24,25-49,-25 25,25 0,-1 0,1 24,0-24,-25 0,50 25,-26-26,-24 1,25 0,0 49,25-24,-26-25,26 74,-25-74,0 0,-1 24,26 1,-25-25,-25-1,25 1,-1 25,-24-25,0 0,25-25,-25 24,25 1,0-25,-25 25,25 0,-1-25,-24 25,25-25,-25 24,25-24,0 25,-25-50,25 25,-1 0,-24-24,25 24,-25-25,25 25,0 0,0 0,-1 0,26 0,-25 0,223 0,-223 0,198 25,-173-25,-26 0,1 0,0 0,0 0,0 0,24 0,-24 0,25 0,-1 0,26 0,-26 0,-24 0,25 0,-1 0,-24 0,0 0,25 24,-26-24,51 0,-26 0,-24 0,25 25,-25-25,-1 0,1 0,0 0,25 0,-1 0,-24 0,25 0,-50 25,49-25,1 0,-25 0,24 0,-24 0,0 0,0 0,24 0,-24 0,0 0,0 0,-1 0,1 0,0 0,0 0,-25-25,74-173,-49 173,-25 0,25 0,0-24,-25 24,25 25,-1-50,1 1,25-26,-25 50,-25 1,49-1,-49-25,25 50,0-49,24-26,-49 50,50-24,-50 24,0 0,25 0,-25 1,0-1,25 25,-25-25,24 0,-24 0,25 1,-25-1,25-25,0 25,0-49,-1 24,-24 25,25 1,-25-26,25 25,0 0,-25-24,25 24,-1 0,-24 0,25 1,-25-1,25-25,0 25,-25 1,25-26,-1 50,-24-25,50-24,-50 24,50-50,-25 1,24 49,-24 0,25-49,-26 49,1 0,0-24,25 24,-50 0,49 0,-24-24,25 24,-26 0,26-25,24-24,150-149,173-100,-373 274,51-1,-75 1,49-26,1 50,0-24,-26 24,1 0,0-25,0 26,0-1,-1 0,1 0,0 0,0 1</inkml:trace>
  <inkml:trace contextRef="#ctx0" brushRef="#br0" timeOffset="27051.0763">2778 3919,'25'0,"0"0,0-25,99 25,-50 0,50 0,25 0,-25 0,25-24,-50 24,-24 0,49 0,0 0,74 0,50 0,0 0,0 0,50 0,0 0,247 24,-247 1,0 0,-1-25,-49 0,-49 0,-50 0,-50 0,25 0,-75 0,75 0,-49 0,49 0,0 0,-25 0,25-25,25 25,-75 0,26-25,-76 25,1 0,0 0,74 50</inkml:trace>
  <inkml:trace contextRef="#ctx0" brushRef="#br0" timeOffset="29577.4752">19819 15677,'-25'0,"1"0,-1 0,0 0,0 0,0 0,1 0,-1 0,0 0,25 24,-25-24,0 0,1 0,-1 0,25 25,-50-25,1 25,-1 0</inkml:trace>
</inkml:ink>
</file>

<file path=ppt/ink/ink1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1:53.132"/>
    </inkml:context>
    <inkml:brush xml:id="br0">
      <inkml:brushProperty name="width" value="0.05292" units="cm"/>
      <inkml:brushProperty name="height" value="0.05292" units="cm"/>
      <inkml:brushProperty name="color" value="#FF0000"/>
    </inkml:brush>
  </inkml:definitions>
  <inkml:trace contextRef="#ctx0" brushRef="#br0">2456 4465</inkml:trace>
  <inkml:trace contextRef="#ctx0" brushRef="#br0" timeOffset="9580.4594">7094 14684,'25'0,"0"25,25-25,-25 0,24 0,-24 0,0 0,24 25,26-25,-1 0,1 0,-26 0,50 0,-24 0,24 0,25 25,-25-25,25 0,0 0,25 0,-74 0,-26 25,1-25,24 0,25 0,-24 0,49 24,-75-24,26 0,-26 0,1 0,25 25,-51-25,1 0,0 0,0 0,0 0,-1 0,26 0,-25 25,0-25,24 0,-24 0,0 0,24 25,26-25,49 0,-50 0,25 0,-24 0,-1 0,26 25,24-25,-50 0,50 0,25 0,-75 0,1 0,73 0,-73 0,148 0,-173 0,-25 0,49 0,-24 0,-26 0,26 0,24-25,-24 25,-25 0</inkml:trace>
  <inkml:trace contextRef="#ctx0" brushRef="#br0" timeOffset="12994.9525">2828 4291,'25'0,"0"25,24-25,-24 25,25-25,74 25,-50-25,1 0,-1 0,0 0,-24 0,0 24,-1-24,150 50,-75-25,-25-25,75 25,123-1,-49-24,0 0,248 0,-372 0,-49 0,-26-24,1 24,0 0,-26 0,1 0,25 0,-25 0,-1 0,51 0,24 0,50 0,0 0,347 0,-298 0,-24 0,74 24,-149-24,-24 0,49 0,-50 0,25 0,174 0,496 0,-695 0,795 0,-770 0,0 0,0 0,25 0,-99 0,50 0,-51 0,26 0,0 0,-1 0,26 0,-1 0,50 0,99 25,-74-25,-25 0,25 0,-50 0,0 0,-24 0,98 0,-123 0,24 0,1 0,24 0,0-25,50 25,25 0,49 0,-49 0,74 0,-99 0,-25 0,-25 0,-25 0,125 0,-150 0,1 0,-1 0,1 0,24 0,1 25,24-25,-24 0,-1 0,0 0,-24 0,-25 0,0 0,24 0,1 0,-25 0,-1 0,26 0,-25 0,24 0,1-25,0 25,74 0,-50 0,25 0,0 0,50 0,-49 0,98 0,-49 0,-100 0,26 0,-1 0,-24 0,-25 0,-1 0,26 0,-25 0,24 0,76 25,98 0,223 0,-371-25,24 25,-25-25,1 0,24 0,0 24,0-24,50 0,-50 25,125-25,-1 25,-124-25,-24 0,49 0,-75 0,26 0,-26 0,26 25,-26-25,1 0,24 25,-24-25,-1 0,26 0,-50 0,24 0</inkml:trace>
</inkml:ink>
</file>

<file path=ppt/ink/ink2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2:13.891"/>
    </inkml:context>
    <inkml:brush xml:id="br0">
      <inkml:brushProperty name="width" value="0.05292" units="cm"/>
      <inkml:brushProperty name="height" value="0.05292" units="cm"/>
      <inkml:brushProperty name="color" value="#FF0000"/>
    </inkml:brush>
  </inkml:definitions>
  <inkml:trace contextRef="#ctx0" brushRef="#br0">2754 9327,'49'0,"1"0,-1 0,51 0,-26 0,25 0,100 0,-26 0,-49 0,50 0,-25 0,-25 0,0 0,-50 0,100 0,-100 0,1 0,-1 0,1 0,49 0,0 0,0 0,322 0,-272 0,-50 0,0 0,25 0,-50 0,25 0,50 0,-26 0,-48 0,-1 0,25 0,25 0,-25 0,25 0,99 0,-100 0,-24 0,50 0,0 0,24 0,596 0,-744 0,892-25,-818 25,0 0,199 0,-199 0,0 0,49 0,-24 0,0 0,49 0,249-25,-249 25,-123 0,74 0,-100 0,-24-25,49 25,1 0,-1 0,1 0,-1 0,25 0,0 0,25 0,100 0,-100 0,-25 0,0 0,100 0,-100 0,0 0,75 0,-75 0,0 0,50 0,-50 0,0 25,1-25,24 0,99 25,-99-25,25 25,0-25,-25 0,-25 0,50 24,-50-24,74 0,-73 25,-1-25,99 25,-74-25,-24 0,-26 25,50-25,-50 0,-24 0,-25 0,49 0,-24 0,0 0,-1 0,75 0,-49 0,-1 0,25 0,-24 0,24 0,-25 0,25 0,50 0,-50 0,1 0,-26 0,-24 0,24 0,1 0,24 0,74 0,-49 0,-24 0,-1 0,25 0,124 0,-174-25,100-25,-149 50,24 0,1 0,49 0,-24-24,-26 24,1 0,-25 0,-1 0,1 0,0 0</inkml:trace>
  <inkml:trace contextRef="#ctx0" brushRef="#br0" timeOffset="1632.2104">11535 10567,'24'0,"51"0,-1 0,25 0,25 0,50 0,-25 0,24 0,125 0,-99 0,-26 0,26 0,-26 0,-24 0,25 0,24 0,125 0,-75 0,-50 0,25 0,1 0,48 0,-48 25,24-25,99 0,-124 0,-24 0,-26 0,720 0,670 24,-1439-24,-99 0</inkml:trace>
</inkml:ink>
</file>

<file path=ppt/ink/ink2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2:27.605"/>
    </inkml:context>
    <inkml:brush xml:id="br0">
      <inkml:brushProperty name="width" value="0.05292" units="cm"/>
      <inkml:brushProperty name="height" value="0.05292" units="cm"/>
      <inkml:brushProperty name="color" value="#FF0000"/>
    </inkml:brush>
  </inkml:definitions>
  <inkml:trace contextRef="#ctx0" brushRef="#br0">7169 2952,'25'0,"223"49,-25 1,0 0,50-1,298 50,-299-74,26 25,173 24,-74-49,-223 0,0-25,-50 25,24-25,-24 0,75 0,-75 0,25 24,-25-24,49 0,1 25,0 0,24 0,125 0,-75-1,-25 1,50 0,-25 0,173 0,-247-25,74 0,-74 0,-75 0,0 0,0 0,50 0,-50 0,1 0,172 0,-148 0,50 0,744-100,-720 100,472-74,-447 49,-74 25,-50-25,-24 1,148-26,-149 25,26 0,123-24,-99-1,0 25,-25-24,25-1,-25 50,25-49,-49-1,-1 0,-24 50,-25-24,-1-1,1 0,0 0,25 25,-26-25,1 25,-25-24,25 24,0 0,-25-25,25 25,0 0,-25-25</inkml:trace>
  <inkml:trace contextRef="#ctx0" brushRef="#br0" timeOffset="2650.4092">5631 11857,'-25'0,"25"24,-25 1,25 0,0 25,0-26,0 1,0 25,0-1,-24 26,24-25,0-26,0 26,0 0,0-1,-25 1,25 198,0-199,-25 299,25-324,0 26,0 25,-25-51,25 26,0 0,0-1,0 1,0 24,0-24,0 49,0 0,0 0,0-24,0-26,0 26,0-1,0-24,0 24,0 1,0-26,0 1,0 0,0-1,0 1,0-1,0 26,0-26,0 1,0 24,0-24,0 0,25-26,-25 76,0-76,0 26,0 0,0-26,25 26,-25 0,0-1,0 26,0-50,0 24,0-24,0 0,0 24,0 1,25-25,-25 0,0-1,0-73,74-26</inkml:trace>
  <inkml:trace contextRef="#ctx0" brushRef="#br0" timeOffset="4377.9921">20216 11534,'0'25,"0"0,0 49,0-49,0 0,0 49,0-49,0 49,0-24,0-25,0 24,0 1,0 0,0 49,0-49,0-1,0 1,0-1,0-24,0 74,0 50,-25 0,25 74,0-148,0-26,0 1,0 74,0-50,0 1,0-1,0 50,0-74,0-1,0 26,0-26,0 26,0 74,0-1,0-73,0-1,0 1,0-1,0-24,25 24,-25-24,0 49,0-74,25 24,-25-24,0 0,25 0,-25 0,0-1,0 1,0 0,25-25</inkml:trace>
  <inkml:trace contextRef="#ctx0" brushRef="#br0" timeOffset="7852.4476">5904 12254,'49'-25,"51"-50,-1 1,50-1,49-24,1 25,470-149,-396 173,471-124,-545 150,-75 24,49-25,-98 25,-26 0,1 0,0 0,-26 0,26 0,24 49,26 26,-26-26,1 1,49 0,-75 24,26-49,49 74,-75-49,1-50,-25 24,-1-24,1 25,25-25,-25 0,49 0,0 0,1 0,24 0,25-25,0 1,0-26,25 0,124-74,-174 100,-24-1,49 0,-50 0,-24 0,24 25,25-24,-49 24,-1 0,1-25,-25 25,24 0,-24 0,0 0,0 0,0 0,-1 25,1-1,0 1,0 0,24-25,-24 50,25-50,-25 24,24 1,75 0,100-25,98-50,-49-74,-75 124,-123 50,24-25,-49 0,74 24,-75-24,26 0,-1-25,0 0,75 0,-50 0,26 0,23-25,-73 0,24 0,-74 25,0 0,-1 0,1 0,0 25,0-25,0 0,24 0,26 0,-26 0,75 0,124-49,-124 24,-49 0,24 0,-49 0,-26 25,1 0,0 0,74 25,-24 0,49 0,-25 0,0-1,25 1,-25 0,25 0,25 0,50-25,-100 0,-25 0,25 0,-24 0,-1 0,50 0,-49 0,-26 0,26 0,24 0,-25 0,26 24,-26-24,100 75,-100-75,-49 0,0 49,49-24,-49-25,24 25,-24-25,496 25,-471-25,-1 0,1 0,-25 0,0 0,-1 0,26 0,49 0,-24 0,-26 0,26 0,-50 0,24 0,-24 0,0 0,0 0,-1 0,1 0,0 0,0 0,0 0,-25-25,0-25,-25 1,0-1,-25 1,26-26,-26 1,25 24,0 50,25-25,-24 25,24-24,148 321,-98-247,-25-25,0-1,-1 1,1 0,-25 25,25-26,-25 1,0 0,25 0,-25 0,0-1,-75-24,1 0,49 0,0 0,1 0,-1 0,0 0,0 0,-24 0,24 0,0 0,0 0,0 0,0 0,1 0,-1 0,-25 0,-24 50,24-50,-49 0,-50 0,-49 0,-25 0</inkml:trace>
  <inkml:trace contextRef="#ctx0" brushRef="#br0" timeOffset="9419.5548">6152 11782,'-99'124,"49"-99,25 0,-24 24,-100 26,124-50,-25 24,-24 1,24-25,26 0,-26 24,50-24,-25 0,0-25,25 25,0-1,0 26,50-25,24-25,-24 49,24-24,-24-25,24 50,-24-25,49-25,-49 24,-1 1,-24-25,0 0,-25 25,25-25,0 0</inkml:trace>
  <inkml:trace contextRef="#ctx0" brushRef="#br0" timeOffset="11842.9692">1414 7193,'0'25,"25"0,74-25,0 25,199 24,49-24,-123 0,247 25,-248-26,0-24,1 50,-26-25,298-25,-322 0,-1 0,-24 0,25 0,24 0,-24 25,124-25,-125 0,26 0,-50 0,49 0,-24 24,24-24,-24 0,99 0,-125 0,1 0,74 0,149 0,-173 0,247 0,-173-49,-248 24,0 25,0 0,-1 0,1 0,0 0,0 0,0-25,-1 25,1-25,0 25,0-24,25-26,-1 0,1 26,74-100,-50 99,-24-50,24 51,-49-1,0 0,24 0,1 0,-25 25,-25-24,25 24</inkml:trace>
  <inkml:trace contextRef="#ctx0" brushRef="#br0" timeOffset="15541.0598">2282 8682,'0'0,"50"74,0-74,-50 25,24-25,1 25,25-1,24-24,-24 25,24-25,25 25,1-25,73 25,125-25,-124 0,74 25,25-25,-149 0,-25 0,174 0,-100 0,-24 0,0 0,0 0,-25 0,0 0,0 0,124 0,-124 0,49 0,1 0,-50-25,50 25,-1-25,-49 0,100 25,-125-25,-49 25,-1 0,1-24,-25 24,-1 0,1 0,0 0,0 0,49-25,-49 25,25 0,24-25,-49 25,24 0,-24 0,0 0,25 0,-26 0,100 0</inkml:trace>
  <inkml:trace contextRef="#ctx0" brushRef="#br0" timeOffset="18432.0562">19026 8954,'0'-24,"24"24,1 0,0 0,0 0,49 24,1-24,24 25,0 0,-25-25,1 25,-1 0,25-25,-24 0,-1 25,50-1,-49-24,-1 25,1-25,-26 25,26-25,24 0,-25 0,50 0,0 0,-49 0,-26 0,1 0,24 0,-49 0,25 0,24 0,-24 0,-25 0,-1 0,26 0,49-25,100 25,-75 0,149 0,-249 0,26-25,-25 25,49 0,-24 0,-1-24,26 24,-26 0,1 0,24 0,-49 0,0 0,0 0,0-25,-1 0,26 0,-25 0,0 0,-1 25,-24-24,25 24,0-25,-25 0,25-25,0 26,-1-1,1-74,0 24,0 50,0-49,-25 49,0-24,0 24,0 0,0-49,0 49,0 0,0 0,0 0,0 1,0-1,0 0,0 0,0-24,0 24,0 0,0-25,-25 1,25-1,-25 0,0 26,-24-51,24 50,-25-24,-74-75,-99 25,173 49,-619-148,569 173,26 0,0 25,24-25,-24 25,-1 0,-49-25,-25 25,75 0,-224 0,-223 0,298 50,-99 0,247-26,-24 26,49-25,26-25,-26 25,0-1,26 1,-26 0,0 0,-49 24,25 26,49-75,-25 74,1-24,24-25,-25 49,25 0,1-24,-1 0,0-1,25 26,0-1,0-49,0 25,0 49,0-74,0 49,25 0,0-24,-25 0,74 74,-49-25,25-74,-50 24,24-49,1 25,0 0,0 0,-25-1,25-24,-1 0,-24 25,25-25,25 0,-25 50,-1-50,1 0</inkml:trace>
  <inkml:trace contextRef="#ctx0" brushRef="#br0" timeOffset="19973.1466">2307 10046,'25'-25,"74"0,-24-24,73 49,-24 0,1092-100,-25 100,-1067 0,24 0,-73 0,148 0,-149 0,26 0,-76 0,1 0,0 0,0 0,-25 25,25-25,-1 0,1 0,0 0,0 0</inkml:trace>
  <inkml:trace contextRef="#ctx0" brushRef="#br0" timeOffset="22578.2988">21531 9996,'223'0,"-124"0,25 0,50 0,-50 0,25 0,-25 0,74 0,-148 0,-1 0,-24 0,0 0,0 0,74 0,-49 0,-25 0,24 0,26 0,-51 0,1 0,0 0,25 0,-1 0,-24-25,0 25,49 0,-49-24,0 24,0 0,74-25,-74 25,-1 0,1 0,0-25,0 25,0 0,24-25,-24 25,0 0,0-25,-1 1,51-1,-50 25,0-25,-1 25,-24-25,25 25,0-25,0 25,0-49,24 24,-24 0,-25 0,25 25,-25-24,0-1,0 0,0-25,0 26,0-26,-25 50,25-25,-50-24,1-1,24 25,0 25,-24-74,-1 49,0 0,1 0,24 1,0 24,-25-50,26 50,-150-75,-322 26,397 49,49 0,-24 0,24 0,0 0,1 0,-26 0,26 0,-100 0,75 0,-1 0,-148 0,74 25,0-25,100 24,-51 1,51-25,-1 25,-24 0,24 0,-49 0,74-1,0-24,1 0,-1 0,0 50,0-50,0 50,-24-50,49 24,-25-24,25 25,-25 0,0 0,25 0,-24-1,24 1,0 0,-25-25,25 50,0-26,0 1,0 0,0 0,0 24,0-24,0 0,25 0,-1 24,1-24,-25 25,75-1,-75-24,49 25,-24-25,49 49,-49-49,0-25,25 50,74 49,-50-74,-49-25,-25 24,25-24</inkml:trace>
</inkml:ink>
</file>

<file path=ppt/ink/ink2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3:02.281"/>
    </inkml:context>
    <inkml:brush xml:id="br0">
      <inkml:brushProperty name="width" value="0.05292" units="cm"/>
      <inkml:brushProperty name="height" value="0.05292" units="cm"/>
      <inkml:brushProperty name="color" value="#FF0000"/>
    </inkml:brush>
  </inkml:definitions>
  <inkml:trace contextRef="#ctx0" brushRef="#br0">10121 12154,'24'0,"1"0,0 25,0-25,0 25,-1 0,1-25,-25 25,25-25,0 0,-25 24,0 1,25-25,-25 25,25-25,-1 25,1-25,-25 25,0-1,25-24,-25 25,25 0,-25 0,25-25,-1 25,1-1,0 1,0 0,-25 0,25 0,-1-1,1 26,0-25,0 0,0-1,-25 1,0 0,24-25,-24 50,0-26,25-24,-25 50,25-50,-25 25,0 0,25-25,0 99,24 149,-49-223,25 0,-25-1,0 1,0 0,0 25,0-1,0-24,0 0,0 0,0-1,0 1,0 25,0-25,0-1,0 1,0 50,0-51,0 1,0 0,0 25,0-1,0 1,0-25,0-1,0 1,0 0,-25 0,25 0,0-1,0 1,0 0,0 0,-25 0,25 0,0-1,-24 1,24 0,0 0,-25 24,25 1,0-25,-25 0,0-1,25 1,0 0,-25 49,1-74,24 25,0 0,-50 0,50 0,-25-1,0 26,-24 0,24-26,0 1,0 0,25 0,-24 0,-1-1,0-24,0 50,-24-25,49 24,-75-24,1 25,-1 0,1-1,24-24,1 0,-1 0,-24-1,49 1,0-25,-149 75,150-51,-51 1,-24 25,-75 24,149-74,-24 25,-1 0,25 0,-24-25,24 0,0 0,-24 24,24-24,0 25,-25-25,1 0,24 0,0 0,-24 0,-1 0,25 0,-24 0,-1 0,0 0,26 0,-26 0,25 0,-24 0,24 0,0 0,-25 0,-24 0,49-25,-74 1,74-1,0 0,-24 25,-26-25,50 0,1 25,-26-24,25-1,-24 0,-1 0,25 0,-24 1,24-1,-25 0,1-25,-26 1,26-26,24 51,-50-51,51 50,-1 0,25-24,-25 24,0-25,0 26,0-1,-24-99,24 74,-25-24,26-1,-1 1,-25-25,50 24,-25 26,1-50,-1 24,0 25,25-24,0 0,0 24,-25 0,25 1,0-50,0 49,0 0,0-24,0 0,0-1,0 26,0 24,25-50,0 26,-25 24,25-25,-1 26,-24-26,25 0,0 25,0-49,-25 49,49-74,51-75,-76 125,-24 24,0 0,25 25</inkml:trace>
  <inkml:trace contextRef="#ctx0" brushRef="#br0" timeOffset="2866.4647">14114 13519,'0'24,"0"1,-25 0,25 0,-24 0,-26 24,25-24,-49 0,49 49,-25-49,-24 25,0-26,49 1,-25 0,-24 25,-1-1,-24 26,-447 222,-74-123,595-174,-24 25,-75-25,99 0,75 0,-26-50,26 50,49-74,25-25,-74 74,-1 0,1 0,25-49,-1 24,-49 0,0 50,24-49,1-1,-25 25,-1 1,-24-1,25 25,-25-25,0 0,25 25,-75 25,26 0,-1 24,-50-24,26 25,24-50,-49 49,-1 1,25 0,26-50,-26 49,25-24,-24-25,49 50,-50-1,50-24,0 0,-25-25,25 25,0 0,0-1,0 1,0 25,50-1,198 51,-124-51,-74-24,24 0,-24 0,24 24,25-24,-49 0,24 0,25-1,-74-24,-25 25,-49-25</inkml:trace>
  <inkml:trace contextRef="#ctx0" brushRef="#br0" timeOffset="4429.8985">9674 13568,'50'25,"24"25,224 123,-174-98,99 24,-148-50,-26-24,50 0,-24 25,-50-26,24-24,1 25,-1 0,1 0,-25-25,49 25,-24-1,-1-24,-24 0,25 0,-25 0,49 50,25-25,-49-25,0 25,-1 0,1-25,-25 0,-1 0,1 24,0-24,0 0,-25 25,25-25,-149-124,-149-99,248 223,25 25,0-1,0 1,0 0,25 0,-25 24,25-49,-25 25,0 0,0 0,0 0,0 0,0-1,0 1,-50-25,25 0,-25 0,26-25,-1 25,-25 0,25 0,1 0,-1 0</inkml:trace>
  <inkml:trace contextRef="#ctx0" brushRef="#br0" timeOffset="5219.4312">8955 12452,'0'0,"0"-50,0-24,0-50,0-50,-25-148,0 99,25-1,0-197,0 222,0-98,50 98,-25 100,-25 74,0 0,24 0</inkml:trace>
  <inkml:trace contextRef="#ctx0" brushRef="#br0" timeOffset="5949.8068">15330 12601,'0'-25,"0"0,0-49,0-50,-25-25,-25-74,25 24,1 26,-1-51,25-49,0-272,0 247,0-74</inkml:trace>
</inkml:ink>
</file>

<file path=ppt/ink/ink2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3:12.042"/>
    </inkml:context>
    <inkml:brush xml:id="br0">
      <inkml:brushProperty name="width" value="0.05292" units="cm"/>
      <inkml:brushProperty name="height" value="0.05292" units="cm"/>
      <inkml:brushProperty name="color" value="#FF0000"/>
    </inkml:brush>
  </inkml:definitions>
  <inkml:trace contextRef="#ctx0" brushRef="#br0">5532 2356,'49'25,"1"0,0 25,24-1,199 125,-149-100,50 1,-26-1,423 149,-497-198,1-25,669 75,-571-51,-24-24,25 25,49 0,-74-25,-50 0,174 0,-174 25,1-25,-1 0,149 25,-99-25,74 24,-99-24,25 25,-25-25,49 25,-24 0,99 0,0-1,-124 1,0-25,25 0,-25 25,25 0,-25-25,50 0,123 25,-98-25,-1 24,1-24,24 25,-25-25,-49 25,25-25,99 50,-125-50,125 25,-124-25,25 0,-1 0,-24 0,198 0,-148 0,-75 0,25 0,0 0,-50 0,50 0,-50 0,124 0,-124 0,50 0,-50 0,75-25,-25-25,24 25,26-24,74-26,-100 26,274-51,-323 76,-50-1,-24-25,24 25,-24 1,24-1,1-25,-26 25,1-24,74-26,-50 51,50-76,-49 26,-1 49,-49-24,25 24,-1 0,-24-25,0 25,49-24,-49 24,0 0,0 0,0 1,-25-1,24 25,1-25,-25 0</inkml:trace>
</inkml:ink>
</file>

<file path=ppt/ink/ink2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3:16.350"/>
    </inkml:context>
    <inkml:brush xml:id="br0">
      <inkml:brushProperty name="width" value="0.05292" units="cm"/>
      <inkml:brushProperty name="height" value="0.05292" units="cm"/>
      <inkml:brushProperty name="color" value="#FF0000"/>
    </inkml:brush>
  </inkml:definitions>
  <inkml:trace contextRef="#ctx0" brushRef="#br0">4292 15230,'0'-25,"0"0,24 1,1-1,25 0,-25-25,49 50,-24-49,49 24,149-124,-199 100,26-323,-75 297,0-24,0 24,0 26,0-1,0 25,-25-24,25 24,-25-25,0 1,1-1,-1 1,-25 24,1-50,24 51,-25-26,25 25,-74-24,74 24,-24 0,24 25,-25 0,50-25,-49 25,-1 0,1 0,-26 0,-24 0,25 0,-26 0,-24 0,-49 0,-1-25,124 25,1 0,-26 0,51 0,-51 0,26 25,-1 0,25 0,-24-25,-1 25,0 24,-24-24,24 25,1-26,24 26,-25-25,1 24,24-24,-25 0,25 49,-24-49,24 0,25 25,0-26,0 1,0 25,0-1,0 51,0-26,25-24,-25 24,25-24,-1-1,1 1,99 124,149 24,-223-148,-1-26,1-24,0 25,49 25,-50-50,-24 0,25 0,24 25,-49-25,25 24,-1 1,1-25,-25 0,24 0,1 25,-25 0,49-25,-24 0,74 74,-50-74,-24 25,24 25,1-50,-1 25,-24-25,-1 0,-49 24,25-24,0 0</inkml:trace>
  <inkml:trace contextRef="#ctx0" brushRef="#br0" timeOffset="8647.4321">6053 11881</inkml:trace>
  <inkml:trace contextRef="#ctx0" brushRef="#br0" timeOffset="9789.4723">5978 11956,'-25'0,"25"-25,0-25,50 26,0-1,-1-50,100 1,25 0,173-1,-74 1,-50-1,372-24,-297 74,49-24,-24 24,347-50,1091-272,-1364 248,744-199,24 1,-1041 247,0 0,25-24,-74 24,-1 26,25-26,-24-24,98-1,75-74,-148 125,-1-26,50 0,-50 26,25-26,-25 0,50 1,149-26,-249 51,1 24,-25-25,24 25,-24 0,0 0,49-25,-24 25,-25-25,24 25,1-25,-25 25,24 0,-24 0</inkml:trace>
  <inkml:trace contextRef="#ctx0" brushRef="#br0" timeOffset="10395.782">15404 8706,'223'-24,"-148"24,24 0,0 0,50 0,49 0,-98 24,48 1,-48-25,-26 0,25 0,-49 25,24 0,1 0,-50-25,-1 24,-24 1,0 25,0 24,0 1,0-1,-49 25,24-24,-25-26,26-24,-76 99,51-99,-1 25,-49 24,74-74,-25 0,50 25,-24-25,-1 0</inkml:trace>
  <inkml:trace contextRef="#ctx0" brushRef="#br0" timeOffset="11927.0026">21134 6201,'50'0,"-26"0,1 0,397 0,372 75,-745-51,-24-24</inkml:trace>
  <inkml:trace contextRef="#ctx0" brushRef="#br0" timeOffset="12550.8843">22126 5904,'347'148,"-24"-24,-323-74,25-50,-25 50,0-26,24 51,-24-1,-24 25,-1-74,25 0,-25 25,0-50,0 24,1 1,-26-25,25 25,0-25,1 0,-1 0,0 0</inkml:trace>
  <inkml:trace contextRef="#ctx0" brushRef="#br0" timeOffset="14162.2989">4143 11286,'0'25,"0"0,0 0,49 49,-49-49,0 24,0 1,0 0,25 24,-25 0,0 26,0 73,0-49,0 0,0 0,0 0,0 0,0 0,0-24,0 73,0-98,0 49,0-50,0 1,0-26,0 1,0-1,0 1,0-25,0 0,0-1,0 1,-49-149</inkml:trace>
  <inkml:trace contextRef="#ctx0" brushRef="#br0" timeOffset="14609.2006">3994 13146,'0'0,"0"25,25 0,-25 25,25-50,-25 49,49 26,-24-26,0 26,0-26,-1 1,-24-25,50 24,-50-24,25-25,0 25,-1-25,1 0,0-25,25-24,-50-1,49 0,-24-24,-25 24,50 1,-26-1,-24 1,50 24,-50-25,25 0,0 26,-1-1</inkml:trace>
  <inkml:trace contextRef="#ctx0" brushRef="#br0" timeOffset="16272.8677">17140 5904,'-992'74,"918"-74,49 0,0 0,0 0,25 25,-24-25,-1 0,0 0</inkml:trace>
  <inkml:trace contextRef="#ctx0" brushRef="#br0" timeOffset="16923.9664">16123 5804,'-124'25,"-148"298,272-299,0 1,0 0,0 0,0 0,24-1,1-24,-25 25,25-25,0 0,0 25,-1-25,1 0,0 0,0 0</inkml:trace>
  <inkml:trace contextRef="#ctx0" brushRef="#br0" timeOffset="20384.5023">19224 6598,'0'25,"0"24,0 26,0 49,0-74,0 24,0-24,-25 24,25 0,0 50,0 25,0-74,-25-1,25-24,0 49,0-50,0-24,0 0,0 0,-24-25,-1 0,0 0</inkml:trace>
  <inkml:trace contextRef="#ctx0" brushRef="#br0" timeOffset="21308.77">18802 7714,'124'248,"-74"-198,-25-25,0 49,-1-24,26-1,-25 1,0-50,-25 25,24-25,-24 25,0-1,25-24,0 0,0 0,0 0,-1 0,1-24,-25-26,75-74,-26 74,-24 1,-25 24,25-25,0 25,-25 1,0-26,0 25,0 0,0 1,0-1,0 0,0 0</inkml:trace>
  <inkml:trace contextRef="#ctx0" brushRef="#br0" timeOffset="25316.5768">4688 6945,'25'0,"0"0,0 0,24 0,-24 0,25 0,-1 0,26 0,-1-24,26 24,24-25,198 0,-173 25,-50 0,0 0,-24 0,-1 0,-24 0,24 0,-24 0,-25 0,-1 0,1 0,0 0,0 0</inkml:trace>
  <inkml:trace contextRef="#ctx0" brushRef="#br0" timeOffset="26122.0671">5854 6375,'50'0,"-1"0,-49 25,25-25,0 24,0 1,0-25,-25 25,49 0,-49 0,25-1,0 26,0 0,49 49,-49-50,25 26,-26-25,-24-26,25 1,0 0,-25 0,0 0,0-1,0 26,0-25,0 0,-25-1,0 1,1-25,-1 50,-25-25,25-1,1 1,-1-25,0 25,0-25,25 25</inkml:trace>
</inkml:ink>
</file>

<file path=ppt/ink/ink2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3:46.594"/>
    </inkml:context>
    <inkml:brush xml:id="br0">
      <inkml:brushProperty name="width" value="0.05292" units="cm"/>
      <inkml:brushProperty name="height" value="0.05292" units="cm"/>
      <inkml:brushProperty name="color" value="#FF0000"/>
    </inkml:brush>
  </inkml:definitions>
  <inkml:trace contextRef="#ctx0" brushRef="#br0">4664 2133,'0'25,"49"25,1-1,74 75,-25-74,0 24,1 1,-1-26,50 26,24-26,323 100,-297-99,719 74,-348-75,174 1,-545-50,98 25,125 0,-248-25,198 24,-199 1,26-25,123 0,174 25,-248-25,50 25,0-25,-1 25,-24-25,248 49,-248-49,248 25,-323-25,224 25,-199-25,174 25,-174-25,348 0,-298 0,-50 0,0 0,25 0,-99 0,25 0,-1 0,-24 0,0 0,25 0,-26 0,51 0,49-25,149 25,-149-25,-50 25,25 0,-24-25,-25 25,24-25,-24 1,98-26,-73 0,-25 1,-26-1,26 25,-50-24,-25-1,-49 25,24-24,-24 24,-25 0,-1 0,1 1,-25-1,50 0,-25 0,-1-24,1 49,0-50,0 50,-25-25,25 0,-1 25,-24-25,25 25</inkml:trace>
  <inkml:trace contextRef="#ctx0" brushRef="#br0" timeOffset="10520.5352">14114 7392,'25'-25,"0"0,24 0,26 1,74-1,24 0,150 0,-125 0,-24 25,-1 0,-49-24,1 24,-26 0,0 0,25 0,-74-25,-1 25,-24 0,25 0,-26 0,26 0,-25 0,0 0,24 0,-24 0,-25 49,0 1,0 24,0-24,0-25,0 0,-25 24,25 1,0-1,0 1,-25 0,25-26,0 51,0-1,0 1,0-1,25 75,0-75,0 1,-25 49,25-50,49 100,-24 24,-26-99,26 50,25 0,-1 25,0-25,26 24,-26-24,0-25,1 0,-1-49,1-1,24-24,0 24,25 0,25 26,25-26,98 0,-98-49,-50-25,50 0,-1 0,150 0,-199 0,74-49,-123 49,-1-75,75-49,-25 0,-50 50,26-75,-76 75,26-51,0-23,-26-26,1 25,0 0,-25 1,0-76,0 100,0 25,0-25,-25 25,0 24,25-24,-24 0,-26-75,25 75,-24 0,-26-50,1 25,49 0,-74 0,-25-50,49 150,-98-76,-323-48,471 148</inkml:trace>
  <inkml:trace contextRef="#ctx0" brushRef="#br0" timeOffset="12821.9917">19274 6945,'49'0,"174"0,125 25,-150-25,149 0,-123 0,-26 25,1-25,-1 0,0 0,100 0,-100 0,-73 25,-76-25,50 0,-24 0,-1 0,50 0,-25 0,75 0,-100 0,26 0,-26 0,-24 0,-1 0,1 0,-25 0,0 0,-1 0,1 0,0 0,0 0,0 0,-75 0,0 25,-49 24,25-24,-75 49,74-49,1 50,0-51,-1 26,-74 49,75-49,24-25,26 24,-51 26,50-51,-24 26,24 24,-49 26,74-26,-50 1,0 24,25-25,-24 25,-1-24,50-1,-25 25,25-49,-24 24,24 1,0-1,0 1,0-1,0 1,0 49,24-50,1 0,0-24,0 0,49 24,-24 0,24 1,100 98,-50-123,0 49,595 75,-520-149,570-25,-695 0,75-50,0 1,-25 49,-50-50,1 0,-26 25,26 1,-26-26,1 0,-25 26,-1-26,26-49,-25-50,0-49,0 74,-1 0,26-25,-50-50,0 100,0 25,0-50,0-50,-25 100,-24 24,24 0,0-24,-25-1,-24-24,24 25,1-1,-1 26,-24-50,49 49,0 25,25 0,-25 25,25-24,0-1,0 0,-25 0,1 0,24 1,0-1,-25 0,25 0,0-24,0 24,0-25,-25 25,25 1,0-1,0 0,0 0,25-24,124 24,-25 25,0 0,49 25,224 49,50 0,-249-49,125-25,-175 0,-73 0</inkml:trace>
  <inkml:trace contextRef="#ctx0" brushRef="#br0" timeOffset="13642.351">22597 8285,'0'74,"-99"75,50-124,197-273,-371 521,174-273,-26 49,1-49,-25 25,-75 0,75 0,-25-25,0 0,-100 24,175 1,-26-25,51 0,24 25,24-25</inkml:trace>
  <inkml:trace contextRef="#ctx0" brushRef="#br0" timeOffset="14231.5166">21208 8582,'-74'75,"49"-50,-24-1,-1-24,50 25,-25 0,0-25,25 25,0 0,25-1,25 1,-25-25,-1 25,1 0,0-25</inkml:trace>
  <inkml:trace contextRef="#ctx0" brushRef="#br0" timeOffset="14884.5154">19844 8930,'620'124,"-570"-124,-1 25,-24-25,0 0</inkml:trace>
  <inkml:trace contextRef="#ctx0" brushRef="#br0" timeOffset="15533.368">20563 8979,'0'-25,"-24"1,24-1,-25 0,25 0,49 25,-49 25,50-25,-25 50,49-1,-49-24,0 0,0 0,-25 0,-50 49,25-49,0-25,-24 0,24 0,0 0,0 0,25 25</inkml:trace>
</inkml:ink>
</file>

<file path=ppt/ink/ink2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4:07.129"/>
    </inkml:context>
    <inkml:brush xml:id="br0">
      <inkml:brushProperty name="width" value="0.05292" units="cm"/>
      <inkml:brushProperty name="height" value="0.05292" units="cm"/>
      <inkml:brushProperty name="color" value="#FF0000"/>
    </inkml:brush>
  </inkml:definitions>
  <inkml:trace contextRef="#ctx0" brushRef="#br0">4515 3398,'49'0,"1"25,24-25,224 50,-124-26,-1 1,51 0,-1 0,50-25,0 25,-1-1,-24-24,25 0,0 25,322-25,-371 25,-1-25,273 0,-248 0,0 0,25 0,0 0,0 0,74 0,596 0,-596 0,496 0,-446 0,25 0,-1-25,-98 25,49 0,174-49,74-1,49 0,-420 50,1586-74,-1736 74,-24 0,-26 0,26 0,-26 0,75-25,-74 25,24-25,-24 1,49-1,75 25,-1-50,-98 50,-50 0,24 0,1-25,-25 25,0 0,-1 0,1 0,0 0,0 0,0 0,-25-24,24 24,26 0,0 0,-26-25,1 25,0 0,0 0,24 0,-24 0,0 0,49 0,-49 0,25 0,-25 0,-1-25,1 25,25 0,-1-25,-24 25,25 0,-25 0,-1 0,1 0,25 0,-25 0</inkml:trace>
  <inkml:trace contextRef="#ctx0" brushRef="#br0" timeOffset="6529.0446">2778 7541,'819'-75,"-670"75,-25 0,174 0,-125 0,100 0,-124 0,24 0,76 0,-51 0,-99 0,25 0,25-25,-75 25,75 0,-74-24,49 24,0-25,-50 0,1 25,24 0,-25 0,25 0,-24 0,49-25,74 25,-123 0,24 0,-25 0,50 0,-74 0,0 0,74 0,-75 0,26 0,-26 0,1 0,24 0,1 0,-1 0,1 0,-1 0,0 0,1 0,-26 0,1 0,0 0,-1 0,1 0,-1 0,-24 0,0 0,0 0,24 25,1-25,-25 25,99-25,-99 25,24-25,1 24,-25-24,-1 0,1 25,25 0,-25-25,0 25,-1-25,1 0,0 0,0 0,49 25,-49-25,25 24</inkml:trace>
  <inkml:trace contextRef="#ctx0" brushRef="#br0" timeOffset="13463.3083">11088 7863,'645'74,"-546"-74,149 25,-124-25,25 0,-25 0,0 25,75-25,-51 0,1 0,223 0,-223 0,50 0,272 25,-322-25,0 0,198 0,-198 0,49 0,-24 0,198 0,-174 0,1 0,24 0,-25 0,1 0,-1 0,-24 0,49 0,-124 0,25-25,-24 25,-26 0,25 0,-24 0,272-50,-273 26,1 24,-26 0,1-25,-1 25,-24 0</inkml:trace>
  <inkml:trace contextRef="#ctx0" brushRef="#br0" timeOffset="16387.8686">19447 7764,'223'0,"-123"0,-1 0,50 25,99-25,-99 0,74 0,-74 0,-25 0,0 0,124 0,-174 0,25 0,25 0,-99 0,0 0,0 0,0 0,-1-25,1 25,0 0,0 0,0 0,-1-25,1 25,0 0,0 0,0 0,-1 0,1 0,0 0,25 0,-25 0,-1 0,1-25,0 25,0 0,24 0,-24 0,0 0,-25-25,50 25,-26-24,1 24,50 0,-1-50,-49 50,-25-25,25 25,-25-25,24 25,-24-24,25 24,0 0,-25-25,0 0,25 25,-25-25,25 25,-25-25</inkml:trace>
  <inkml:trace contextRef="#ctx0" brushRef="#br0" timeOffset="17730.7484">2828 9103,'25'0,"24"-24,26-1,24 0,25 0,-25 25,25-25,124 0,-99 25,25-24,0-1,24 25,174-50,-174 25,75 1,-99-26,-25 25,24 0,-49 25,0-24,-49-1,-26 25,-24 0,0 0,0 0</inkml:trace>
  <inkml:trace contextRef="#ctx0" brushRef="#br0" timeOffset="21817.2257">9302 6102,'0'0,"149"0,49 0,50 0,249 0,-200 0,50 0,-49 0,-50 0,-25 0,1 0,-26 0,125 0,-150 0,26 0,-51 25,76-25,-1 0,25 0,0 0,198 0,-222 0,24 0,-25 0,0 0,25 0,-49 0,-1 0,844 99,-223-99,-745 0,-24 0,-26 0,1 0,0 0,0 0</inkml:trace>
  <inkml:trace contextRef="#ctx0" brushRef="#br0" timeOffset="24211.6685">2406 10492,'25'0,"99"0,-25 0,224-49,-149 49,24-25,-49 0,124 25,-125-25,26 25,0 0,-1 0,-49 0,0 0,224 0,-224 0,-50 0,25 0,1 0,48 0,-48 0,73 0,75 0,-74 0,0 0,-50 0,0 0,-25 0,0 0,-25 0,26 0,-26 0,1 0,-1 0,0 0,1 0,123 0,298 0,-297 0,-174 0,-1 0,1 0,0 0,0 0,0 0,-1 0,1 0,0 0,0 0,0 0,-1 0,1 0,25 0,-25 0,24 0,1 0,-25 0,-1 0,1 0,0 0</inkml:trace>
  <inkml:trace contextRef="#ctx0" brushRef="#br0" timeOffset="27109.3293">3498 12030,'25'0,"74"0,-25 0,1 0,-1 0,0 0,26 25,-1-25,25 25,50 0,-50-1,24-24,-24 0,50 0,25 0,-1 25,0-25,174 0,-173 0,24 0,-49 0,24 0,1 0,-51 0,26 0,347 0,-273 25,0-25,0 0,-49 0,24 0,-25 0,571 25,-670-25,1092 25,-1067-25,-25 0,25 25,75-25,-125 0,1 0,-1 0,25 24,-24-24,-1 0,75 0,-50 25,25-25,25 0,-75 0,1 0,24 0,-25 0,-49 0,25 0,-25 0,-1 0,1 0,0 0,0 0</inkml:trace>
  <inkml:trace contextRef="#ctx0" brushRef="#br0" timeOffset="33267.219">2431 13767,'25'0,"74"0,0 0,25 0,-24 0,-1 0,174-25,-199 0,1 25,-1-25,50 0,-50 25,26 0,222-49,-297 49,74 0,224 0,-249 0,25 0,-24 0,24 0,99 0,-123 0,-1 0,1 0,24 0,25 25,0-25,49 0,150 0,-125 24,50-24,-24 0,-1 0,-25 0,1 0,-1 0,149 25,-198-25,25 0,0 0,-1 25,26-25,-51 0,76 25,-75-25,-1 0,-24 0,0 25,75-25,-125 0,25 0,125 0,-125 0,0 0,0 0,-24 0,74 0,-25 0,148 0,-197-25,-1 25,1 0,-26-25,-24 25,0 0,0 0,49-25,-49 25,0-25,24 25,1 0,-25 0,24 0,-24 0,50-24,-51 24,1 0,0-25,-25 0</inkml:trace>
  <inkml:trace contextRef="#ctx0" brushRef="#br0" timeOffset="37889.6278">3250 16644,'25'0,"49"0,100 0,-26 0,-24 0,25 0,0 0,0 0,173 0,-24 25,-124-25,24 25,1-25,-1 0,-24 24,24 1,-49 0,49-25,-98 25,24 0,-25-25,0 0,0 24,0-24,-24 0,74 0,-75 0,-24 0,24 0,-49 0,25 0,-26 0,26 0,0 0,49 0,-74 0</inkml:trace>
  <inkml:trace contextRef="#ctx0" brushRef="#br0" timeOffset="38699.5845">11187 16446,'0'0,"199"0,-125 0,1 0,-1 0,0 0,100 0,-75 0,75 0,-125 0,26 0,-50 0,-1 0,26 0,-25-25</inkml:trace>
  <inkml:trace contextRef="#ctx0" brushRef="#br0" timeOffset="39981.6608">16595 16545,'49'0,"1"0,24 0,26 0,24 0,49 0,1 0,-1 0,76 0,-76 0,1 0,-50 25,49-25,547 0,-373 0,-149 0,993 0,-893 0,-25 0,-174 0,50 0,-1 0,-73 0,-26 0,1 0,0 0,-1 0,75 0,-49 0,49 0,-75 0,26 0,-50 0,24 0,-24 0,25 0,-26 0,1 0,0 0,0 0,0 0</inkml:trace>
</inkml:ink>
</file>

<file path=ppt/ink/ink2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5:01.225"/>
    </inkml:context>
    <inkml:brush xml:id="br0">
      <inkml:brushProperty name="width" value="0.05292" units="cm"/>
      <inkml:brushProperty name="height" value="0.05292" units="cm"/>
      <inkml:brushProperty name="color" value="#FF0000"/>
    </inkml:brush>
  </inkml:definitions>
  <inkml:trace contextRef="#ctx0" brushRef="#br0">15404 3870,'74'0,"-148"0,297 0,-173 0,24 0,50 0,-49 0,49 24,-25-24,25 25,99 0,-99-25,25 25,-25-25,50 25,173-1,-149 1,199-25,-198 0,-1 25,1-25,-26 0,26 0,-26 0,-24 0,124 0,-149 0,25 0,-25 0,-25 0,50 25,-25-25,25 0,49 0,-99 0,1 25,-26-25,1 0,-26 0,1 0,-25 0,-1 0,1 0,0 0,0 0,0 0,24 0,-24 0</inkml:trace>
</inkml:ink>
</file>

<file path=ppt/ink/ink2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5:04.322"/>
    </inkml:context>
    <inkml:brush xml:id="br0">
      <inkml:brushProperty name="width" value="0.05292" units="cm"/>
      <inkml:brushProperty name="height" value="0.05292" units="cm"/>
      <inkml:brushProperty name="color" value="#FF0000"/>
    </inkml:brush>
  </inkml:definitions>
  <inkml:trace contextRef="#ctx0" brushRef="#br0">3027 2952,'24'0,"51"-25,24 0,124-49,-99 24,199 1,-125 24,25 25,50 0,-74-25,24 25,-49 0,-50 0,74 0,-124 0,26-25,-26 25,25 0,-24-25,73 0,1 25,-25-24,50 24,0-25,-50 25,49 0,1 0,-25 0,0 0,-1 0,150 0,-149 0,25 0,-50 0,-25 0,50 0,-50 0,0 0,124 0,-148 0,-1 0,25 0,-49 0,0 0,-1 0,50 0,-49 0,-25 0,24 0,26 0,-26 0,26 0,-26 0,51 0,73 0,-98 0,-1 0,1 0,49 0,396 0,497 0,-893 0,0 0,-49 0,74 0,-50 0,0 0,25 0,25 0,-25 0,25 0,-25 0,149 0,24 0,-173 25,149-25,-198 0,24 0,75 0,-50 0,24 0,26 0,-50 0,50 0,-1 24,-24-24,124 0,-124 25,-25-25,-25 0,0 25,199 0,-174-25,50 0,74 25,-100-25,-24 0,50 25,-75-25,50 0,-25 0,25 0,74 0,-99 0,50 0,-25 0,0 0,-1 0,-24 0,-24 0,48 0,-73 0,99 0,-75-25,25 25,25 0,-25 0,124-25,-124 25,0-25,-25 25,0-25,0 25,-24 0,-1-25,323-49,-223 49,297-24,-372 49,0 0,1 0,-1 0,25 0,-50 0,1 0,-50 0,49 0,-24 0,24 0,75 0,-100 0,1 0,-25 0,0 0,-1 0,1 0,0 0</inkml:trace>
  <inkml:trace contextRef="#ctx0" brushRef="#br0" timeOffset="1442.2149">10518 3969,'74'0,"25"0,75-25,24-25,50 26,0-1,174-50,-124 51,-50 24,-25-25,-25 0,50 25,-49 0,-25-25,173 25,-124 0,25-25,-25 25,1 0,-51 0,1 0,-50 0,99 0,-149 25,26-25,-26 25,125-25,-51 25,1-25,-124 0,-25 25,25-25</inkml:trace>
  <inkml:trace contextRef="#ctx0" brushRef="#br0" timeOffset="4467.5203">13122 13667,'25'0,"0"25,24 50,-49-26,0 26,50 123,-25-74,-25 0,0-49,0-26,0 1,0-1,24 26,-24 49,0-50,25-24,-25-1,0 26,0-50,0 24,0-24,0 25,0-1,0-24,0 0,0 0,0-1,0 1,0 0,0 25,0-25,0-1,0 1,0 25,0-25,0-1,0 1,0 0,0-50,0-99</inkml:trace>
  <inkml:trace contextRef="#ctx0" brushRef="#br0" timeOffset="5741.3032">13246 13717,'25'74,"24"-24,-24-25,0 24,0 1,0-50,-1 50,1-26,0-24,-25 25</inkml:trace>
  <inkml:trace contextRef="#ctx0" brushRef="#br0" timeOffset="6402.7589">13147 13692,'-25'0,"0"0,25 25,-25 0,1 0,-1-25,0 49,0-24,0 0,25 24,-24-49,-1 50,0-50,25 25,-25 0,-49 24,49-24,0-25</inkml:trace>
</inkml:ink>
</file>

<file path=ppt/ink/ink2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5:15.417"/>
    </inkml:context>
    <inkml:brush xml:id="br0">
      <inkml:brushProperty name="width" value="0.05292" units="cm"/>
      <inkml:brushProperty name="height" value="0.05292" units="cm"/>
      <inkml:brushProperty name="color" value="#FF0000"/>
    </inkml:brush>
  </inkml:definitions>
  <inkml:trace contextRef="#ctx0" brushRef="#br0">12452 3473</inkml:trace>
  <inkml:trace contextRef="#ctx0" brushRef="#br0" timeOffset="2455.9445">10617 3398,'74'0,"1365"0,-943 0,-347 0,0 0,49 0,-24 0,-1 0,-98 0,-26 0,26 0,-1 0,1 0,-26 0,-24 0,25 0,-26 0,26 0,-25 0,24 0,26 0,-26 0,-24 0,0-25,0 25,0 0,-1 0,1 0,0 0,0 0,0 0</inkml:trace>
  <inkml:trace contextRef="#ctx0" brushRef="#br0" timeOffset="3921.1602">15776 3299,'25'0,"0"0,0 0,24 0,26 0,73 0,-73 0,24 0,-25 25,50-25,75 0,-100 0,25 0,149 25,-174-25,0 0,621 24,-596-24,25 25,-50-25,99 0,100 0,-149 0,99 25,-124-25,49 0,-98 0,-1 0,1 0,-1 0,-24 0,24 0,1 0,73 25,-48-25,-1 0,0 0,-25 0,100 25,-99-25,24 0,-50 0,26 0,-1 24,1-24,-26 0,1 0,-1 0,1 0,0 0,-26 0,1 0,0 0,25 0,-26 0,1 0,25 0,-25 0,-1 0,1 0,25 0,-25 0,-1 0,1 0,0 0,0 0,0 0,0 0,-1 0</inkml:trace>
</inkml:ink>
</file>

<file path=ppt/ink/ink3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5:26.056"/>
    </inkml:context>
    <inkml:brush xml:id="br0">
      <inkml:brushProperty name="width" value="0.05292" units="cm"/>
      <inkml:brushProperty name="height" value="0.05292" units="cm"/>
      <inkml:brushProperty name="color" value="#FF0000"/>
    </inkml:brush>
  </inkml:definitions>
  <inkml:trace contextRef="#ctx0" brushRef="#br0">9079 9054,'0'-25,"-25"25,0 0,0 0,1 0,-1 0,0 0,0 0,0 0,1 0,-1 0,0 0,0 0,0 25,1-25,-26 25,0-1,26 1,-100 25,99-25,-223 148,223-148,0-25,0 50,0-50,-24 24,-1 26,1-25,24-25,0 49,-25-24,26 0,24 0,-50 24,25 1,25-25,-25 24,1 1,-1 0,-25 24,1-24,24-1,0 1,0 0,0-1,1 1,24-25,-50 49,25 0,25-49,-49 0,24 49,25-24,0 0,0-26,-25 76,25-51,0 1,-25-25,25 74,0-25,0-24,0 24,0-24,0 49,0-24,0-51,0 51,0-26,25 26,-25-26,0-24,25 25,-25-1,25 26,-1 24,1-25,0-24,-25 0,25-1,0 1,-1 0,-24-1,0 1,50-1,-25 1,-25 0,0-26,25 1,-25 25,24 24,51 174,-50-198,49 173,-74-198,0 0,25 24,24 100,-24-25,0-74,0 49,24-49,-49-1,50 26,-25-51,0 26,-1 0,1-26,25 1,-25 25,24-25,-24-1,25-24,-25 25,-1 0,26-25,-25 0,0 0,24 25,75 0,-74 0,-1-25,1 0,24 0,-24 0,24 0,1 0,-26-25,1 0,0 25,-1-25,51-25,-26 50,124-99,-49 50,0-1,-50-49,25 24,0-24,-74 50,24-26,-24-24,-25 49,0-24,-1 0,-24-1,0 26,25-26,0 1,25-100,-26 124,-24-24,0 0,25 24,-25-24,25-26,-25 26,25-50,0 74,-1-24,1 24,0-74,0 99,0-49,-25-75,24 75,1-1,0 1,0 0,0-100,74-322,-74 446,-25-123,0 148,0 0,0 0</inkml:trace>
</inkml:ink>
</file>

<file path=ppt/ink/ink3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5:28.782"/>
    </inkml:context>
    <inkml:brush xml:id="br0">
      <inkml:brushProperty name="width" value="0.05292" units="cm"/>
      <inkml:brushProperty name="height" value="0.05292" units="cm"/>
      <inkml:brushProperty name="color" value="#FF0000"/>
    </inkml:brush>
  </inkml:definitions>
  <inkml:trace contextRef="#ctx0" brushRef="#br0">5805 4614,'99'0,"471"0,26 0,-249 0,-25 24,-24-24,25 0,-26 0,249 0,-248 0,-1 0,1 0,0 0,-1 0,447 0,149 0,-496 0,99 25,0 0,-99-25,-25 50,-49-50,-50 24,123-24,-222 0,99 25,99-25,-248 0,149 0,-75 0,-24 0,24 0,-49 0,25 0,24 25,-24-25,0 0,148 25,50 0,-198-25,24 0,-49 0,25 25,-1-25,51 0,-125 0,25 0,-25 0,-25 0,1 0,-26 0,26 0,24 0,-25 0,-49 0,25 0,24 0,-49 0,0 0,25 0,-26 0,1 0,0 0,0 0,0 0</inkml:trace>
  <inkml:trace contextRef="#ctx0" brushRef="#br0" timeOffset="4424.766">16471 7069,'49'0,"-24"0,25 0,49 25,0-25,50 0,149 0,-100 0,-24 0,-25 25,148-25,-123 0,-1 0,-24 0,25 0,0 0,-1 0,-49 0,99 0,-148 0,49 0,-25 0,447-50,-472 50,1 0,123 0,-148 0,-26 0,26-24,0 24,-1 0,-24-25,0 25,0 0,0 0,-1 0</inkml:trace>
  <inkml:trace contextRef="#ctx0" brushRef="#br0" timeOffset="8263.6618">19125 9178,'198'25,"-24"-25,-75 0,-25 24,50-24,-49 0,-1 0,75 0,-50 0,75 0,49-24,-148 24,24 0,124 0,-124 0,1 0,24-25,-25 25,99-25,-24 0,-50 0,-25 25,-24 0,24-24,-25 24,1 0,-26 0,75-25,-74 25,-1 0,26 0,-50 0,-1 0,1 0,50 0,-51 0,1-25,0 25,0 0,0 0,-1 0,1 0,25 0,-25 0</inkml:trace>
  <inkml:trace contextRef="#ctx0" brushRef="#br0" timeOffset="15864.5847">14561 11088,'25'24,"49"1,-24-25,74 25,0-25,24 50,51-25,-26-1,1 1,124 25,-174-25,25-25,-25 24,24-24,-48 25,-1-25,0 0,75 0,-75 0,0 0,25 0,0 0,-25 0,25 0,174 25,-223-25,-1 0,0 0,-24 0,173 25,-74-25,25 0,247 49,-173-49,-148 25,148-25,-149 25,25-25,-50 0,-24 0,0 0,24 0,-24 0,24 0,25 0,-49 0,49 0,0-50,-49 26,-1-1,-24 0,0-25,50 26,-26-26,-24-24,25 49,-26 0,26-50,-25 26,0-1,-1 1,1-26,0 1,0-1,-25 26,0-26,0 1,0 24,0 1,0-50,0 74,0-50,0 26,-25 24,-25-74,26 74,-76-50,76 26,-26 49,0-25,1 0,-1 25,-24-49,-1 49,-24-25,0 0,0 25,-50-25,25 25,-25 0,25 0,0-25,-174 25,224 0,-25 0,24 0,1 0,-348-24,348 24,-150-25,-247 25,397 0,-25 0,24 0,25 0,1 0,-50 0,49 0,-24 0,24 0,0 0,-24 0,0 0,-26 0,-98 25,124-1,-224 1,223 0,26-25,-174 25,148 0,-98 24,98-49,1 25,-26 0,-73 24,98-24,1 0,24-25,-24 0,24 25,26-25,-1 25,-74-25,49 25,25-25,-24 24,24-24,0 0,0 0,0 25,1-25,-1 0</inkml:trace>
  <inkml:trace contextRef="#ctx0" brushRef="#br0" timeOffset="23862.921">14511 13618,'1340'0,"-1216"0,-1588 0,3101 0,-1488 0,-25 0,74 0,75 0,-149 0,-24 0,48 0,-24-25,0 25,100-25,24-24,-50 24,-99 25,-24-25,24-25,75 26,-100-1,-24 0,24 0,25 0,-49 1,-25 24,24 0,1-25,-25 0,0 25,-1-25,-24 0,50 0,-25 1,0-26,-1 25,1 0,-25 1,0-1,0 0</inkml:trace>
  <inkml:trace contextRef="#ctx0" brushRef="#br0" timeOffset="35759.8119">20588 15577,'25'0,"0"0,0 0,24 0,1 0,-1 0,1 0,25 0,-26 0,26 0,98 0,-123 0,24-24,1 24,98 0,-98 0,-51 0,26 0,-25 0,24 0,100-25,-74 0,-26 25,1 0,-25 0,49-25,-24 25,-1 0,1 0,-25 0,24 0,-24 0,0-25,0 25,0 0,-1 0,26-24,-25 24,24-25,26-25,-50 25,74-148,-99 98,0 50,0 1,0-26,0 25,0-24,-25-1,-25 25,26 0,-1 1,0-1,-25-25,26 50,-26-25,0-24,1 49,-1-25,1 0,-26 25,50 0,-24-25,24 25,-25-24,26 24,-1 0,0 0,0-25,0 25,1 0,-1 0,0 0,0 0,0 0,-24 0,-1 0,-24 0,49 0,-25 0,25 0,-99 0,100 0,-51 0,26 0,24-25,-25 25,1 0,-1 0,25 0,-24 0,-26 0,26 0,-1 0,0 0,1 0,24 0,-25 0,25 0,-24 0,24 0,0 0,0 0,-74 0</inkml:trace>
  <inkml:trace contextRef="#ctx0" brushRef="#br0" timeOffset="37823.012">8136 15726,'298'0,"-149"0,24 25,-49-25,50 0,0 0,322 0,-298 0,25 0,-24 0,-1 0,174 0,-173 0,223-25,-274 25,-24-25,-24 25,24 0,-50 0,0 0,26 0,-51 0,1 0,-25 0,-1 0,1 0</inkml:trace>
</inkml:ink>
</file>

<file path=ppt/ink/ink3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5942" units="1/cm"/>
          <inkml:channelProperty channel="Y" name="resolution" value="39.58763" units="1/cm"/>
        </inkml:channelProperties>
      </inkml:inkSource>
      <inkml:timestamp xml:id="ts0" timeString="2020-10-26T07:46:09.843"/>
    </inkml:context>
    <inkml:brush xml:id="br0">
      <inkml:brushProperty name="width" value="0.05292" units="cm"/>
      <inkml:brushProperty name="height" value="0.05292" units="cm"/>
      <inkml:brushProperty name="color" value="#FF0000"/>
    </inkml:brush>
  </inkml:definitions>
  <inkml:trace contextRef="#ctx0" brushRef="#br0">4986 2555,'99'0,"125"25,73 24,125 1,620 49,272 0,-619-49,-1 0,1-26,-100-24,50 50,25-50,1215 0,-1265 25,2506 0,-770-125,-2108 100,0-24,149-1,-223 25,24-25,124 25,-148 0,0-25,-50 25,0-25,0 25,25-24,124-26,-199 50,25-25,-74 25,25 0,-26-25,1 25,-25-24</inkml:trace>
  <inkml:trace contextRef="#ctx0" brushRef="#br0" timeOffset="3211.6032">1737 4217,'24'0,"1"0,25 0,49 0,-49-50,-1 25,-24 25,50-74,-26 0,26 49,-26-50,1 26,-1-50,125-199,-174 248,0-123,-25 173,0-50,25 25,-24 0,-51-24,26-1,24 25,-25 25,25-24,1-1,-100 25,74-25,-99 0,100 25,-26 0,25 0,-24 0,24 0,1 0,-50 50,49-50,-24 49,49-49,-25 50,1-25,49 0,-50-1,25 26,0 0,1-1,24 1,-25 24,25 1,-25-26,25 1,0-1,0 51,25-51,0 51,-1-1,51-50,-50 51,49-26,-24 0,49 26,-50-51,26 26,-50-51,-1 1,26 0,-25-25,0 25,-1-25,1 0,0 0,0 0,0 0,-25-25,25 0,-1 25,1-25,0 25,-25-24</inkml:trace>
  <inkml:trace contextRef="#ctx0" brushRef="#br0" timeOffset="8822.9192">1811 6896,'25'-25,"-25"0,25 25,0-50,-1 50,1-24,0-1,124-99,-124 99,24-25,-24 26,25-51,-50 50,24-24,1-1,-25-49,0 74,25-24,-25-1,0 0,0 1,0-1,0 1,-25 24,25 0,-25 0,-99-99,100 74,-621-74,545 124,51 0,-26 0,-24 0,50 0,-51 0,51 0,-1 0,1 0,-1 25,25-25,-49 0,49 25,-50 0,26-25,-1 25,50-1,-25-24,25 25,-24-25,-1 25,25 25,-25 24,25-24,-25-1,25 1,0 24,0 1,0-1,0-24,0 24,0 1,25-1,0-24,0 49,-1-50,1 1,-25 0,25-26,0 1,0 50,-1-50,26 24,-25-49,-25 25,25-25,-1 25,1-25,0 25,25-1,-1-24,-24 0,0 0,0 0,0 0,-1 0,1 0,0 0,0 0,0 0,-1 0,1 0,25 0,49-49,-74 24,49 25,-49 0,-25-25,25 25,0 0,-1 0</inkml:trace>
  <inkml:trace contextRef="#ctx0" brushRef="#br0" timeOffset="17386.1966">3969 9376,'99'-25,"745"1,-720 24,-50 0,1-25,-1 25,25 0,-49 0,24 0,-24 0,24 0,-24 0,74 0,-50-25,1 25,-1 0,-49 0,49 0,-24 0,-25 0,0 0,-1 0,1 0</inkml:trace>
  <inkml:trace contextRef="#ctx0" brushRef="#br0" timeOffset="22173.4424">6673 9252,'25'0,"-1"0,26 0,0 0,74 0,-25 0,-50 0,-24 0,25 0,0 0,-26 0,26 0,0 0,-26 0,26 0,0 0,24 0,0 0,26 0,-26 0,25 0,75 0,-75 0,-24 0,-1 0,0 0,-24 0,0 0,98-25,-98 25,0 0,-1 0,1 0,-1 0,1 0,24 0,1 0,-1 0,-24 0,49 0,-49 0,24 0,-24 0,49 0,25 0</inkml:trace>
  <inkml:trace contextRef="#ctx0" brushRef="#br0" timeOffset="30918.8962">5681 10269,'1587'-173,"-1413"173,-75-25,50 25,24-25,-73 25,-1-25,25 25,-25-25,0 25,1-25,-1 25,50 0,49 0,-99 0,0 0,50 0,-49 0,-26 0,25 0,124 0,-123 0,-26 0,25 0,-24 0,24 0,0 0,-49 0,74 0,-50 0,-24 0,-1 0,1 0,24 0,1 25,-26-25,51 25,-51-25,26 25,-26 0,1-25,24 0,-24 25,0-1,123 1,-98 0,-1 0,0 0,-24-25,0 24,24-24,-24 25,24 0,-24 0,-1-25,1 25,24-25,-24 24,-1-24,1 0,49 25,-49-25,0 0,49 25,-50 0,1-25,24 25,-24-25,24 0,50 24,-74-24,-25 25,0-25,-1 0,26 0,-25 0,49 0,-49 0</inkml:trace>
  <inkml:trace contextRef="#ctx0" brushRef="#br0" timeOffset="36811.0173">2853 11981,'25'0,"-1"0,1 0,0 0,50-25,-26 25,26 0,-26-25,26 25,49-25,396 25,448-25,-894 25,26 0,-51 0,100 0,-75 0,1 0,-1 0,1 0,-1 0,0 0,1 0,24 0,0 0,25 25,-74-25,24 25,1-25,49 0,0 0,25 0,-50 25,-25-25,-24 0,24 0,25 25,-49-25,25 0,-1 0,0 0,75 24,-99-24,-1 0,1 0,0 0,-26 25,1-25,0 0,0 0,0 0,-1 0,1 0,0 0,0 0,0 0,-1 0,200 0,-175 0,1 0,-25 0,24 0,1 0,0 0,24 0,0 0,-24 0,0-25,-1 25,1 0,-1 0,1 0,74 0,-25 0,-74 0,25 0,-1 0,1 0,0 0,24 0,-24 0,-1 0,50 0,-24 0,-50 0,24 0,26 0,49 0,-75 0,1 0,24 0,-24 0,-1 0,26 0,-50 0,24 0,-24 0,25 0,-25 0,49 0,-49 0,24 0,51 0,-51 0,-24 0,0 0,0 0,24 0,26 0,-26 25,1-25,-1 0,1 0,0 0,-1 0,26 0,-50 0,49 0,-49 0,0 0,-1 0,76 0,-1 25,-25-25,1 0,-1 0,0 0,26 0,-26 25,0-25,75 0,-124 0,25 0,223-25,-199 25,174-25,-198 25,-26 0,26 0,0 0,-1 0,1 0,-1 0,51 0,-51 0,26 0,-1 0,1 0,73 0,-73 0,49 0,-25 0,-25 0,26 0,-1 0,-25 0,100 0,-25-25,-75 25,1 0,49-24,-25 24,-25 0,25 0,-24 0,49 0,-25 0,-24 0,-1 0,0 0,1 0,-1 0,25-25,25 25,0-25,-24 25,-26 0,1 0,24-25,-25 25,1 0,173 0,-174 0,50 0,-50 0,-24 0,74 0,-49 0,-26 0,75 0,-49 0,-26 0,26 0,-1 0,75 0,-100 0,26 0,-1 0,1 0,73 0,-23 25,470 25,-124-1,397 50,-793-99,-1 0,25 0,-49 0,99 0,-50 25,25 0,-50-25,50 25,0 0,-24-25,-51 0,1 0,-25 0</inkml:trace>
  <inkml:trace contextRef="#ctx0" brushRef="#br0" timeOffset="38434.422">3200 13122,'0'-25,"968"-50,-745 75,50 0,-25 0,25 0,223 25,-298-25,149 25,-198 0,25 0,24-25,373 49,-26 1,-346-25,198 0,-199-25,174 24,-223 1,74-25,-123 0,-26 0,25 0,-24 0,-1 0,0 0,1 0,-26 0,1 0,-25 0,0 0,-1 0,1-25,0 25</inkml:trace>
  <inkml:trace contextRef="#ctx0" brushRef="#br0" timeOffset="44875.0568">2630 14808,'74'0,"-24"0,24 0,50 0,-49 0,-1 0,0 0,1 0,-1 0,1 25,123-25,249 0,-348 0,99 0,174 0,-297 0,-26 0,50 0,1 0,-75 0,-1 0,76 0,-51 25,50-25,-24 0,-50 0,-1 0,51 25,49 0,-75-25,26 0,-50 0,24 0,1 0,-25 0,49 0,-24 24,-26-24,1 0,25 0,0 0,-26 25,26-25,49 0,-49 0,24 0,75 0,-99 0,-1 0,1 0,-25 0,24 0,1 0,-25 0,-1 0,26 0,24 0,-49 0,25 0,24 0,-24 0,0 0,-26 0,51 0,-26 0,-24 0,0 0,74 0,-49 0,-1 0,1 0,0 0,-26 0,26 0,0 0,-1 0,-24 0,0 0,24 0,1 0,25 0,123 0,-173 25,297-25,-272 0,49 25,50-25,-100 0,26 0,-26 0,26 0,-25 25,49-25,-25 0,50 0,99 0,-173 0,24 0,-24 0,0 0,-1 0,50 0,-49 0,-25 0,49 0,-49 0,25 0,-25 0,-1 0,51 0,-50 0,24 0,1 0,-25 0,24 0,-24 0,0 0,0 0,49 0,0 0,-49 0,25 0,-1 0,-24 0,25 0,-1 0,26 0,-25 0,-1 0,26 0,24 0,-25 0,-24 0,24 0,25 0,-74 0,25 0,-1 0,1 0,0-25,-26 25,26 0,0-25,-1 25,1-25,49 0,-49 1,-25-1,123-25,175-99,-298 125,198-150,-223 149,49-49,-49 49,50-50,-25-24,-25 74,0 1,0-1,0-25,0 25,0 1,0-1,0 0,-25 25,25-25,-25 25,25-25,-25 1,1-1,-1 25,0-25,0 25,-24-25,-1 0,25 25,-49-24,49-1,0 25,0-25,1 25,-26 0,0 0,26-25,-1 25,0 0,-25-25,26 25,-26 0,0 0,26 0,24-24,-25 24,0 0,0 0,0 0,0 0,1 0,-1 0,0-25,-25 0,26 25</inkml:trace>
  <inkml:trace contextRef="#ctx0" brushRef="#br0" timeOffset="54925.535">2679 16743,'50'0,"-1"0,26 0,24 0,-24 0,-26 0,26 0,-51 0,26 0,-25 0,49 0,1 0,-1 0,100-25,-75 25,-25 0,75-24,-74 24,-26 0,26 0,-1 0,50-25,-50 25,1 0,-26 0,26 0,-26 0,1 0,0 0,-1 0,26 0,-26 0,26 0,-26 0,1 0,0 0,-1 0,1 0,24 0,-24 25,-1-25,1 0,-25 0,24 0,1 0,-25 0,0 0,-1 0,1 24,0-24,0 0,0 0,-1 0,1 0,25 0,-25 0,-25 25,24-25,1 0,0 0,0 0,24 0,1 0,-25 0,0 0,24 0,-24 0,50 0,-51 0,51 0,222 0,-247 0,24 0,-24 0,49 0,-24-25,-1 25,-24 0,-25 0,24-24,75 24,-74 0,-1 0,-24 0,25 0,-25 0,49 0,-49 0,24 0,-24 0,25 0,-1 0,-24 0,50 0,-26-25,-24 25,49 0,-49 0,0-25,25 25,-1 0,1 0,-25 0,49 0,-49 0,0 0,0 0,49-25,-49 25,24 0,-24 0,0 0,0 0,-25-25,49 25,-24 0,0 0,0 0,0 0,24 0,-24 0,0 0,0 0,-1 0,1 0,0 0,0 0,0 0,-1 0,26 0,-25 0,0 0,-1 0,26 0,-25 0,0 0,24 0,1 0,-25 0,49 0,75 0,-75 0,1-24,49 24,-99 0,-1 0,26 0,-25 0,24 0,1 0,-25 0,0 0,49 0,-24 0,-25 0,24 0,-24 0,25 0,-1 0,1 0,-1 0,1 0,0-25,-1 25,-24 0,25 0,-26 0,51 0,-50 0,-1 0,51 0,-50 0,-1 0,1 0,0 0,0 0,0 0,-1 0,1 0,50 0,-50 0,-1 0,1 0,0 0,25 0,-26 0,1 0,0 0,0 0,0 0,-1 0,1 0,0 0,0 0,0 0,-1 0,1 0,0 0,0 0,0 0,-1 0,1 0,0 0,0 0,0 0,-1 0,51 0,-26 0,26 0,-50 0,-1 0,1 0,0 0,0 0,0 0,-1 0,1 0,0 0,0 0,0 0,0 0,-1 0,1 0,0 0,0 0,0 0,24 0,-24 0,0 0,24 0,1 0,-25 0,49 0,-24 0,-1 0,-24 0,50 0,-26 0,1 0,-25 0,24 0,26 0,-1 0,-24 25,-1-25,-24 0,25 0,-1 0,1 0,49 0,-49 0,-25 0,24 0,1 0,-1 0,1 24,0-24,24 0,-24 25,24-25,-24 0,-1 0,1 0,49 0,-74 25,149 0,-125-25,-24 0,0 0,49 0,-49 0,0 0,0 0,-1 0,1 0,0 0,0 0,0 0,-1 0,1 0,0 0,0 0,0 0,-1 0,1 0,0 0,0 0,0 0,-1 0,1 0,0 0,25 0,-26 0,1 0,0 0,0 0,0 0,0 0,-1 0,1 0,0 0,0 0,24 0,-24 0,0 0,99 0,-74 0,-26 0,1 0,0 0,0-25,0 25,-1 0,-24-25,25 25,0 0,25-25,-1 1,1-1,-25 25,-1-25,1 0,0 25,25-25,24 1,-24 24,-25-25,-25 0,49 25,-24-25,0 0,0 25,-1-25,1 25,0-24,0-26,49 0,-49 26,0-26,49-24,-74 49,25-25,-25 25,0-24,0-1,0 1,0-1,0 25,0 0,0-24,-25 24,25 0,-25-24,25 24,-24 0,24 0,-25 0,-25-24,25 24,-24-25,24 50,0-25,0 1,-24 24,-50-50,24 50,-74-50,124 50,1 0,-1 0,0 0,0 0,0 0,1 0,-1 0,-25 0,25 0,1 0,-26 0,25 0,0 0,1 0,-1 0,0 0,0 0,0 0,1 0,-1 0,-25 0,1 0,-1 0,25 0,-24 0,24 0,0 0,0 0,0 0,0 0,1-24,-26 24,25 0,-49 0,49 0,-49 0,-125 0,125 0,-50 0,25 0,-1 0,51 0,-1 0,25 0,1 24,-1-24,0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1DBB6C-1983-44F3-8E58-AA3083EA8BCF}" type="slidenum">
              <a:rPr lang="en-US" smtClean="0"/>
              <a:pPr>
                <a:spcBef>
                  <a:spcPct val="0"/>
                </a:spcBef>
              </a:pPr>
              <a:t>4</a:t>
            </a:fld>
            <a:endParaRPr lang="en-US" smtClean="0"/>
          </a:p>
        </p:txBody>
      </p:sp>
      <p:sp>
        <p:nvSpPr>
          <p:cNvPr id="5123" name="Rectangle 2"/>
          <p:cNvSpPr>
            <a:spLocks noRo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53990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4CBA21-FA7C-49DD-891E-4EF6EB943D53}" type="slidenum">
              <a:rPr lang="en-US" smtClean="0"/>
              <a:pPr>
                <a:spcBef>
                  <a:spcPct val="0"/>
                </a:spcBef>
              </a:pPr>
              <a:t>5</a:t>
            </a:fld>
            <a:endParaRPr lang="en-US" smtClean="0"/>
          </a:p>
        </p:txBody>
      </p:sp>
      <p:sp>
        <p:nvSpPr>
          <p:cNvPr id="7171" name="Rectangle 2"/>
          <p:cNvSpPr>
            <a:spLocks noRo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2497101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03998F-0744-4B0F-B7E5-3D418B80562D}" type="slidenum">
              <a:rPr lang="en-US" smtClean="0"/>
              <a:pPr>
                <a:spcBef>
                  <a:spcPct val="0"/>
                </a:spcBef>
              </a:pPr>
              <a:t>6</a:t>
            </a:fld>
            <a:endParaRPr lang="en-US" smtClean="0"/>
          </a:p>
        </p:txBody>
      </p:sp>
      <p:sp>
        <p:nvSpPr>
          <p:cNvPr id="9219" name="Rectangle 2"/>
          <p:cNvSpPr>
            <a:spLocks noRo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476979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91AD36-D7D1-4F96-B6A9-56EED5588569}" type="slidenum">
              <a:rPr lang="en-US" smtClean="0"/>
              <a:pPr>
                <a:spcBef>
                  <a:spcPct val="0"/>
                </a:spcBef>
              </a:pPr>
              <a:t>7</a:t>
            </a:fld>
            <a:endParaRPr lang="en-US" smtClean="0"/>
          </a:p>
        </p:txBody>
      </p:sp>
      <p:sp>
        <p:nvSpPr>
          <p:cNvPr id="11267" name="Rectangle 2"/>
          <p:cNvSpPr>
            <a:spLocks noRo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392807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6EA9E4-2BEF-4129-B8C1-7B9B6D501CB2}" type="slidenum">
              <a:rPr lang="en-US" smtClean="0"/>
              <a:pPr>
                <a:spcBef>
                  <a:spcPct val="0"/>
                </a:spcBef>
              </a:pPr>
              <a:t>8</a:t>
            </a:fld>
            <a:endParaRPr lang="en-US" smtClean="0"/>
          </a:p>
        </p:txBody>
      </p:sp>
      <p:sp>
        <p:nvSpPr>
          <p:cNvPr id="13315" name="Rectangle 2"/>
          <p:cNvSpPr>
            <a:spLocks noRo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277691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0615A9-5350-4E70-86AD-F436076A501E}" type="slidenum">
              <a:rPr lang="en-US" smtClean="0"/>
              <a:pPr>
                <a:spcBef>
                  <a:spcPct val="0"/>
                </a:spcBef>
              </a:pPr>
              <a:t>9</a:t>
            </a:fld>
            <a:endParaRPr lang="en-US" smtClean="0"/>
          </a:p>
        </p:txBody>
      </p:sp>
      <p:sp>
        <p:nvSpPr>
          <p:cNvPr id="15363" name="Rectangle 2"/>
          <p:cNvSpPr>
            <a:spLocks noRo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814058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985E5-2E3F-4CE7-BCAF-7A9EFE561F4E}" type="slidenum">
              <a:rPr lang="en-US" smtClean="0"/>
              <a:pPr>
                <a:spcBef>
                  <a:spcPct val="0"/>
                </a:spcBef>
              </a:pPr>
              <a:t>10</a:t>
            </a:fld>
            <a:endParaRPr lang="en-US" smtClean="0"/>
          </a:p>
        </p:txBody>
      </p:sp>
      <p:sp>
        <p:nvSpPr>
          <p:cNvPr id="17411" name="Rectangle 2"/>
          <p:cNvSpPr>
            <a:spLocks noRo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835213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8F0E6E-89B7-417E-A0A0-74ACF1885E8F}" type="slidenum">
              <a:rPr lang="en-US" smtClean="0"/>
              <a:pPr>
                <a:spcBef>
                  <a:spcPct val="0"/>
                </a:spcBef>
              </a:pPr>
              <a:t>11</a:t>
            </a:fld>
            <a:endParaRPr lang="en-US" smtClean="0"/>
          </a:p>
        </p:txBody>
      </p:sp>
      <p:sp>
        <p:nvSpPr>
          <p:cNvPr id="19459" name="Rectangle 2"/>
          <p:cNvSpPr>
            <a:spLocks noRo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720137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8A0B7F-2D9E-4282-9A42-4830FA4A6E8B}" type="slidenum">
              <a:rPr lang="en-US" smtClean="0"/>
              <a:pPr>
                <a:spcBef>
                  <a:spcPct val="0"/>
                </a:spcBef>
              </a:pPr>
              <a:t>12</a:t>
            </a:fld>
            <a:endParaRPr lang="en-US" smtClean="0"/>
          </a:p>
        </p:txBody>
      </p:sp>
      <p:sp>
        <p:nvSpPr>
          <p:cNvPr id="21507" name="Rectangle 2"/>
          <p:cNvSpPr>
            <a:spLocks noRo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353589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882821-8B47-4023-8425-B8D446CD4776}" type="slidenum">
              <a:rPr lang="en-US" smtClean="0"/>
              <a:pPr>
                <a:spcBef>
                  <a:spcPct val="0"/>
                </a:spcBef>
              </a:pPr>
              <a:t>13</a:t>
            </a:fld>
            <a:endParaRPr lang="en-US" smtClean="0"/>
          </a:p>
        </p:txBody>
      </p:sp>
      <p:sp>
        <p:nvSpPr>
          <p:cNvPr id="23555" name="Rectangle 2"/>
          <p:cNvSpPr>
            <a:spLocks noRo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459598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44C2FC-FE49-462A-A3C9-F8827953BF89}" type="slidenum">
              <a:rPr lang="en-US" smtClean="0"/>
              <a:pPr>
                <a:spcBef>
                  <a:spcPct val="0"/>
                </a:spcBef>
              </a:pPr>
              <a:t>14</a:t>
            </a:fld>
            <a:endParaRPr lang="en-US" smtClean="0"/>
          </a:p>
        </p:txBody>
      </p:sp>
      <p:sp>
        <p:nvSpPr>
          <p:cNvPr id="25603" name="Rectangle 2"/>
          <p:cNvSpPr>
            <a:spLocks noRo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1123561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B651BD-45F6-41C9-943C-BE8A6ED497B7}" type="slidenum">
              <a:rPr lang="en-US" smtClean="0"/>
              <a:pPr>
                <a:spcBef>
                  <a:spcPct val="0"/>
                </a:spcBef>
              </a:pPr>
              <a:t>15</a:t>
            </a:fld>
            <a:endParaRPr lang="en-US" smtClean="0"/>
          </a:p>
        </p:txBody>
      </p:sp>
      <p:sp>
        <p:nvSpPr>
          <p:cNvPr id="27651" name="Rectangle 2"/>
          <p:cNvSpPr>
            <a:spLocks noRo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140928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72FC5B-75AC-40E7-B299-D892939C9356}" type="slidenum">
              <a:rPr lang="en-US" smtClean="0"/>
              <a:pPr>
                <a:spcBef>
                  <a:spcPct val="0"/>
                </a:spcBef>
              </a:pPr>
              <a:t>16</a:t>
            </a:fld>
            <a:endParaRPr lang="en-US" smtClean="0"/>
          </a:p>
        </p:txBody>
      </p:sp>
      <p:sp>
        <p:nvSpPr>
          <p:cNvPr id="29699" name="Rectangle 2"/>
          <p:cNvSpPr>
            <a:spLocks noRo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2829545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C406E5-55E8-45D4-A8DA-4BCD9EEAEA67}" type="slidenum">
              <a:rPr lang="en-US" smtClean="0"/>
              <a:pPr>
                <a:spcBef>
                  <a:spcPct val="0"/>
                </a:spcBef>
              </a:pPr>
              <a:t>17</a:t>
            </a:fld>
            <a:endParaRPr lang="en-US" smtClean="0"/>
          </a:p>
        </p:txBody>
      </p:sp>
      <p:sp>
        <p:nvSpPr>
          <p:cNvPr id="31747" name="Rectangle 2"/>
          <p:cNvSpPr>
            <a:spLocks noRo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144485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73A21A-074C-4F69-B0DD-B966DAD0EEF3}" type="slidenum">
              <a:rPr lang="en-US" smtClean="0"/>
              <a:pPr>
                <a:spcBef>
                  <a:spcPct val="0"/>
                </a:spcBef>
              </a:pPr>
              <a:t>18</a:t>
            </a:fld>
            <a:endParaRPr lang="en-US" smtClean="0"/>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102777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EFCF4D-2344-4DCF-9B06-C6B5DC5FDF8D}" type="slidenum">
              <a:rPr lang="en-US" smtClean="0"/>
              <a:pPr>
                <a:spcBef>
                  <a:spcPct val="0"/>
                </a:spcBef>
              </a:pPr>
              <a:t>19</a:t>
            </a:fld>
            <a:endParaRPr lang="en-US" smtClean="0"/>
          </a:p>
        </p:txBody>
      </p:sp>
      <p:sp>
        <p:nvSpPr>
          <p:cNvPr id="35843" name="Rectangle 2"/>
          <p:cNvSpPr>
            <a:spLocks noRo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2887406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D30BE0-3566-40D7-9E10-CDEAB29AC553}" type="slidenum">
              <a:rPr lang="en-US" smtClean="0"/>
              <a:pPr>
                <a:spcBef>
                  <a:spcPct val="0"/>
                </a:spcBef>
              </a:pPr>
              <a:t>20</a:t>
            </a:fld>
            <a:endParaRPr lang="en-US" smtClean="0"/>
          </a:p>
        </p:txBody>
      </p:sp>
      <p:sp>
        <p:nvSpPr>
          <p:cNvPr id="37891" name="Rectangle 2"/>
          <p:cNvSpPr>
            <a:spLocks noRo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1526138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32A2EA-5415-4C2E-B51B-B4FF50199935}" type="slidenum">
              <a:rPr lang="en-US" smtClean="0"/>
              <a:pPr>
                <a:spcBef>
                  <a:spcPct val="0"/>
                </a:spcBef>
              </a:pPr>
              <a:t>21</a:t>
            </a:fld>
            <a:endParaRPr lang="en-US" smtClean="0"/>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20660457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1177F5-890B-4590-9553-DEF0A75CE6DB}" type="slidenum">
              <a:rPr lang="en-US" smtClean="0"/>
              <a:pPr>
                <a:spcBef>
                  <a:spcPct val="0"/>
                </a:spcBef>
              </a:pPr>
              <a:t>22</a:t>
            </a:fld>
            <a:endParaRPr lang="en-US" smtClean="0"/>
          </a:p>
        </p:txBody>
      </p:sp>
      <p:sp>
        <p:nvSpPr>
          <p:cNvPr id="41987" name="Rectangle 2"/>
          <p:cNvSpPr>
            <a:spLocks noRo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2989209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0B2E74-93D9-4F4B-BCCC-E0CC057AFC42}" type="slidenum">
              <a:rPr lang="en-US" smtClean="0"/>
              <a:pPr>
                <a:spcBef>
                  <a:spcPct val="0"/>
                </a:spcBef>
              </a:pPr>
              <a:t>23</a:t>
            </a:fld>
            <a:endParaRPr lang="en-US" smtClean="0"/>
          </a:p>
        </p:txBody>
      </p:sp>
      <p:sp>
        <p:nvSpPr>
          <p:cNvPr id="44035" name="Rectangle 2"/>
          <p:cNvSpPr>
            <a:spLocks noRo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41685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5B4D50-D6D0-451F-9063-818F4C8EB449}" type="slidenum">
              <a:rPr lang="en-US" smtClean="0"/>
              <a:pPr>
                <a:spcBef>
                  <a:spcPct val="0"/>
                </a:spcBef>
              </a:pPr>
              <a:t>24</a:t>
            </a:fld>
            <a:endParaRPr lang="en-US" smtClean="0"/>
          </a:p>
        </p:txBody>
      </p:sp>
      <p:sp>
        <p:nvSpPr>
          <p:cNvPr id="46083" name="Rectangle 2"/>
          <p:cNvSpPr>
            <a:spLocks noRo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539896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D0D5D7-D56F-4639-963D-6C6687705690}" type="slidenum">
              <a:rPr lang="en-US" smtClean="0"/>
              <a:pPr>
                <a:spcBef>
                  <a:spcPct val="0"/>
                </a:spcBef>
              </a:pPr>
              <a:t>25</a:t>
            </a:fld>
            <a:endParaRPr lang="en-US" smtClean="0"/>
          </a:p>
        </p:txBody>
      </p:sp>
      <p:sp>
        <p:nvSpPr>
          <p:cNvPr id="48131" name="Rectangle 2"/>
          <p:cNvSpPr>
            <a:spLocks noRo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968328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38E6E0-CC79-44BB-9C12-A111FF82B6B2}" type="slidenum">
              <a:rPr lang="en-US" smtClean="0"/>
              <a:pPr>
                <a:spcBef>
                  <a:spcPct val="0"/>
                </a:spcBef>
              </a:pPr>
              <a:t>26</a:t>
            </a:fld>
            <a:endParaRPr lang="en-US" smtClean="0"/>
          </a:p>
        </p:txBody>
      </p:sp>
      <p:sp>
        <p:nvSpPr>
          <p:cNvPr id="50179" name="Rectangle 2"/>
          <p:cNvSpPr>
            <a:spLocks noRo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2838236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B5E699-EE95-49E1-B2FE-64F333CE04C8}" type="slidenum">
              <a:rPr lang="en-US" smtClean="0"/>
              <a:pPr>
                <a:spcBef>
                  <a:spcPct val="0"/>
                </a:spcBef>
              </a:pPr>
              <a:t>27</a:t>
            </a:fld>
            <a:endParaRPr lang="en-US" smtClean="0"/>
          </a:p>
        </p:txBody>
      </p:sp>
      <p:sp>
        <p:nvSpPr>
          <p:cNvPr id="52227" name="Rectangle 2"/>
          <p:cNvSpPr>
            <a:spLocks noRo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2232804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7AB4B8-F30B-47C5-9E26-F6EC7979BD25}" type="slidenum">
              <a:rPr lang="en-US" smtClean="0"/>
              <a:pPr>
                <a:spcBef>
                  <a:spcPct val="0"/>
                </a:spcBef>
              </a:pPr>
              <a:t>28</a:t>
            </a:fld>
            <a:endParaRPr lang="en-US" smtClean="0"/>
          </a:p>
        </p:txBody>
      </p:sp>
      <p:sp>
        <p:nvSpPr>
          <p:cNvPr id="54275" name="Rectangle 2"/>
          <p:cNvSpPr>
            <a:spLocks noRo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2066318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452185-6A4D-40F8-BC0B-8E732BD32795}" type="slidenum">
              <a:rPr lang="en-US" smtClean="0"/>
              <a:pPr>
                <a:spcBef>
                  <a:spcPct val="0"/>
                </a:spcBef>
              </a:pPr>
              <a:t>29</a:t>
            </a:fld>
            <a:endParaRPr lang="en-US" smtClean="0"/>
          </a:p>
        </p:txBody>
      </p:sp>
      <p:sp>
        <p:nvSpPr>
          <p:cNvPr id="56323" name="Rectangle 2"/>
          <p:cNvSpPr>
            <a:spLocks noRo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35318613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728DAB-6C49-417F-AC70-512A513072F8}" type="slidenum">
              <a:rPr lang="en-US" smtClean="0"/>
              <a:pPr>
                <a:spcBef>
                  <a:spcPct val="0"/>
                </a:spcBef>
              </a:pPr>
              <a:t>33</a:t>
            </a:fld>
            <a:endParaRPr lang="en-US" smtClean="0"/>
          </a:p>
        </p:txBody>
      </p:sp>
      <p:sp>
        <p:nvSpPr>
          <p:cNvPr id="61443" name="Rectangle 2"/>
          <p:cNvSpPr>
            <a:spLocks noRo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2298115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A69655-A868-404F-9D2A-123C78593AF5}" type="slidenum">
              <a:rPr lang="en-US" smtClean="0"/>
              <a:pPr>
                <a:spcBef>
                  <a:spcPct val="0"/>
                </a:spcBef>
              </a:pPr>
              <a:t>34</a:t>
            </a:fld>
            <a:endParaRPr lang="en-US" smtClean="0"/>
          </a:p>
        </p:txBody>
      </p:sp>
      <p:sp>
        <p:nvSpPr>
          <p:cNvPr id="63491" name="Rectangle 2"/>
          <p:cNvSpPr>
            <a:spLocks noRo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val="755749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AC6536B-8A73-46CE-9C33-D4E28E32F98E}" type="slidenum">
              <a:rPr lang="en-US"/>
              <a:pPr>
                <a:defRPr/>
              </a:pPr>
              <a:t>‹#›</a:t>
            </a:fld>
            <a:endParaRPr lang="en-US"/>
          </a:p>
        </p:txBody>
      </p:sp>
    </p:spTree>
    <p:extLst>
      <p:ext uri="{BB962C8B-B14F-4D97-AF65-F5344CB8AC3E}">
        <p14:creationId xmlns:p14="http://schemas.microsoft.com/office/powerpoint/2010/main" val="1912771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customXml" Target="../ink/ink1.xml"/></Relationships>
</file>

<file path=ppt/slides/_rels/slide5.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3.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1.emf"/><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customXml" Target="../ink/ink14.xml"/><Relationship Id="rId5" Type="http://schemas.openxmlformats.org/officeDocument/2006/relationships/image" Target="../media/image20.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9.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0.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customXml" Target="../ink/ink18.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customXml" Target="../ink/ink19.xml"/></Relationships>
</file>

<file path=ppt/slides/_rels/slide23.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customXml" Target="../ink/ink21.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customXml" Target="../ink/ink22.xml"/></Relationships>
</file>

<file path=ppt/slides/_rels/slide26.xml.rels><?xml version="1.0" encoding="UTF-8" standalone="yes"?>
<Relationships xmlns="http://schemas.openxmlformats.org/package/2006/relationships"><Relationship Id="rId3" Type="http://schemas.openxmlformats.org/officeDocument/2006/relationships/customXml" Target="../ink/ink23.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e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customXml" Target="../ink/ink24.xml"/><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customXml" Target="../ink/ink25.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29.xml.rels><?xml version="1.0" encoding="UTF-8" standalone="yes"?>
<Relationships xmlns="http://schemas.openxmlformats.org/package/2006/relationships"><Relationship Id="rId3" Type="http://schemas.openxmlformats.org/officeDocument/2006/relationships/customXml" Target="../ink/ink26.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0.xml.rels><?xml version="1.0" encoding="UTF-8" standalone="yes"?>
<Relationships xmlns="http://schemas.openxmlformats.org/package/2006/relationships"><Relationship Id="rId3" Type="http://schemas.openxmlformats.org/officeDocument/2006/relationships/customXml" Target="../ink/ink27.xm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31.xml.rels><?xml version="1.0" encoding="UTF-8" standalone="yes"?>
<Relationships xmlns="http://schemas.openxmlformats.org/package/2006/relationships"><Relationship Id="rId3" Type="http://schemas.openxmlformats.org/officeDocument/2006/relationships/customXml" Target="../ink/ink28.xm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32.xml.rels><?xml version="1.0" encoding="UTF-8" standalone="yes"?>
<Relationships xmlns="http://schemas.openxmlformats.org/package/2006/relationships"><Relationship Id="rId3" Type="http://schemas.openxmlformats.org/officeDocument/2006/relationships/customXml" Target="../ink/ink29.xm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7.emf"/><Relationship Id="rId4" Type="http://schemas.openxmlformats.org/officeDocument/2006/relationships/customXml" Target="../ink/ink30.xml"/></Relationships>
</file>

<file path=ppt/slides/_rels/slide34.xml.rels><?xml version="1.0" encoding="UTF-8" standalone="yes"?>
<Relationships xmlns="http://schemas.openxmlformats.org/package/2006/relationships"><Relationship Id="rId3" Type="http://schemas.openxmlformats.org/officeDocument/2006/relationships/customXml" Target="../ink/ink31.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3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customXml" Target="../ink/ink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a:t>Yüzey sularının </a:t>
            </a:r>
            <a:r>
              <a:rPr lang="tr-TR" sz="4400" dirty="0" smtClean="0"/>
              <a:t>ölçümünde kullanılan aletler</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Hafta-5</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sz="3200" b="1" smtClean="0">
                <a:solidFill>
                  <a:srgbClr val="EABF68"/>
                </a:solidFill>
              </a:rPr>
              <a:t>FURROW IRRIGATION </a:t>
            </a:r>
          </a:p>
        </p:txBody>
      </p:sp>
      <p:sp>
        <p:nvSpPr>
          <p:cNvPr id="3075" name="Content Placeholder 2"/>
          <p:cNvSpPr>
            <a:spLocks noGrp="1"/>
          </p:cNvSpPr>
          <p:nvPr>
            <p:ph idx="1"/>
          </p:nvPr>
        </p:nvSpPr>
        <p:spPr/>
        <p:txBody>
          <a:bodyPr/>
          <a:lstStyle/>
          <a:p>
            <a:endParaRPr lang="tr-TR" smtClean="0"/>
          </a:p>
        </p:txBody>
      </p:sp>
      <p:pic>
        <p:nvPicPr>
          <p:cNvPr id="4" name="Picture 19" descr="C:\Documents and Settings\MANI\Desktop\New Folder\prakash\furrow9.jpg"/>
          <p:cNvPicPr>
            <a:picLocks noChangeAspect="1" noChangeArrowheads="1"/>
          </p:cNvPicPr>
          <p:nvPr/>
        </p:nvPicPr>
        <p:blipFill>
          <a:blip r:embed="rId2"/>
          <a:srcRect/>
          <a:stretch>
            <a:fillRect/>
          </a:stretch>
        </p:blipFill>
        <p:spPr bwMode="auto">
          <a:xfrm>
            <a:off x="304800" y="1524000"/>
            <a:ext cx="3238500" cy="2133600"/>
          </a:xfrm>
          <a:prstGeom prst="rect">
            <a:avLst/>
          </a:prstGeom>
          <a:noFill/>
          <a:effectLst>
            <a:outerShdw blurRad="76200" dist="50800" dir="7800000" sx="102000" sy="102000" algn="ctr" rotWithShape="0">
              <a:srgbClr val="000000">
                <a:alpha val="99000"/>
              </a:srgbClr>
            </a:outerShdw>
          </a:effectLst>
        </p:spPr>
      </p:pic>
      <p:pic>
        <p:nvPicPr>
          <p:cNvPr id="6" name="Picture 3" descr="C:\Documents and Settings\MANI\Desktop\New Folder\prakash\furrow1.jpg"/>
          <p:cNvPicPr>
            <a:picLocks noChangeAspect="1" noChangeArrowheads="1"/>
          </p:cNvPicPr>
          <p:nvPr/>
        </p:nvPicPr>
        <p:blipFill>
          <a:blip r:embed="rId3"/>
          <a:srcRect/>
          <a:stretch>
            <a:fillRect/>
          </a:stretch>
        </p:blipFill>
        <p:spPr bwMode="auto">
          <a:xfrm>
            <a:off x="1676400" y="2743200"/>
            <a:ext cx="4267200" cy="3067050"/>
          </a:xfrm>
          <a:prstGeom prst="rect">
            <a:avLst/>
          </a:prstGeom>
          <a:noFill/>
          <a:effectLst>
            <a:outerShdw blurRad="215900" dist="88900" dir="6600000" sx="103000" sy="103000" algn="ctr" rotWithShape="0">
              <a:srgbClr val="000000">
                <a:alpha val="92000"/>
              </a:srgbClr>
            </a:outerShdw>
          </a:effectLst>
        </p:spPr>
      </p:pic>
      <p:pic>
        <p:nvPicPr>
          <p:cNvPr id="5" name="Picture 23" descr="C:\Documents and Settings\MANI\Desktop\New Folder\prakash\furrow13.jpg"/>
          <p:cNvPicPr>
            <a:picLocks noChangeAspect="1" noChangeArrowheads="1"/>
          </p:cNvPicPr>
          <p:nvPr/>
        </p:nvPicPr>
        <p:blipFill>
          <a:blip r:embed="rId4"/>
          <a:srcRect/>
          <a:stretch>
            <a:fillRect/>
          </a:stretch>
        </p:blipFill>
        <p:spPr bwMode="auto">
          <a:xfrm>
            <a:off x="5029200" y="4267200"/>
            <a:ext cx="3568700" cy="2371725"/>
          </a:xfrm>
          <a:prstGeom prst="rect">
            <a:avLst/>
          </a:prstGeom>
          <a:noFill/>
          <a:effectLst>
            <a:outerShdw blurRad="50800" dist="50800" dir="10440000" algn="ctr" rotWithShape="0">
              <a:srgbClr val="000000">
                <a:alpha val="68000"/>
              </a:srgbClr>
            </a:outerShdw>
          </a:effectLst>
        </p:spPr>
      </p:pic>
    </p:spTree>
    <p:extLst>
      <p:ext uri="{BB962C8B-B14F-4D97-AF65-F5344CB8AC3E}">
        <p14:creationId xmlns:p14="http://schemas.microsoft.com/office/powerpoint/2010/main" val="2347484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b="1" smtClean="0">
                <a:solidFill>
                  <a:srgbClr val="EABF68"/>
                </a:solidFill>
              </a:rPr>
              <a:t>Furrow irrigation</a:t>
            </a:r>
          </a:p>
        </p:txBody>
      </p:sp>
      <p:sp>
        <p:nvSpPr>
          <p:cNvPr id="4099" name="Rectangle 3"/>
          <p:cNvSpPr>
            <a:spLocks noGrp="1" noChangeArrowheads="1"/>
          </p:cNvSpPr>
          <p:nvPr>
            <p:ph type="body" idx="1"/>
          </p:nvPr>
        </p:nvSpPr>
        <p:spPr/>
        <p:txBody>
          <a:bodyPr/>
          <a:lstStyle/>
          <a:p>
            <a:pPr eaLnBrk="1" hangingPunct="1"/>
            <a:r>
              <a:rPr lang="en-US" b="1" smtClean="0"/>
              <a:t>The water is applied to the land through a series of long, narrow channels, called furrows.</a:t>
            </a: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048000"/>
            <a:ext cx="5638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2" name="Mürekkep 1"/>
              <p14:cNvContentPartPr/>
              <p14:nvPr/>
            </p14:nvContentPartPr>
            <p14:xfrm>
              <a:off x="107280" y="267840"/>
              <a:ext cx="8590680" cy="5617080"/>
            </p14:xfrm>
          </p:contentPart>
        </mc:Choice>
        <mc:Fallback>
          <p:pic>
            <p:nvPicPr>
              <p:cNvPr id="2" name="Mürekkep 1"/>
              <p:cNvPicPr/>
              <p:nvPr/>
            </p:nvPicPr>
            <p:blipFill>
              <a:blip r:embed="rId5"/>
              <a:stretch>
                <a:fillRect/>
              </a:stretch>
            </p:blipFill>
            <p:spPr>
              <a:xfrm>
                <a:off x="97920" y="258480"/>
                <a:ext cx="8609400" cy="5635800"/>
              </a:xfrm>
              <a:prstGeom prst="rect">
                <a:avLst/>
              </a:prstGeom>
            </p:spPr>
          </p:pic>
        </mc:Fallback>
      </mc:AlternateContent>
    </p:spTree>
    <p:extLst>
      <p:ext uri="{BB962C8B-B14F-4D97-AF65-F5344CB8AC3E}">
        <p14:creationId xmlns:p14="http://schemas.microsoft.com/office/powerpoint/2010/main" val="2013334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endParaRPr lang="tr-TR" smtClean="0"/>
          </a:p>
        </p:txBody>
      </p:sp>
      <p:sp>
        <p:nvSpPr>
          <p:cNvPr id="6147" name="Rectangle 3"/>
          <p:cNvSpPr>
            <a:spLocks noGrp="1" noChangeArrowheads="1"/>
          </p:cNvSpPr>
          <p:nvPr>
            <p:ph type="body" idx="1"/>
          </p:nvPr>
        </p:nvSpPr>
        <p:spPr>
          <a:xfrm>
            <a:off x="457200" y="1371600"/>
            <a:ext cx="8229600" cy="4525963"/>
          </a:xfrm>
        </p:spPr>
        <p:txBody>
          <a:bodyPr/>
          <a:lstStyle/>
          <a:p>
            <a:pPr eaLnBrk="1" hangingPunct="1"/>
            <a:r>
              <a:rPr lang="en-US" b="1" smtClean="0"/>
              <a:t>The furrows are dug at a regular interval at right angle to the field channels.</a:t>
            </a:r>
          </a:p>
          <a:p>
            <a:pPr eaLnBrk="1" hangingPunct="1"/>
            <a:endParaRPr lang="en-US" b="1" smtClean="0"/>
          </a:p>
          <a:p>
            <a:pPr eaLnBrk="1" hangingPunct="1"/>
            <a:r>
              <a:rPr lang="en-US" b="1" smtClean="0"/>
              <a:t>The water flowing in the furrows infiltrates the soil and spreads laterally and reaches the roots of the plants between the furrows.</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839520" y="1964520"/>
              <a:ext cx="7867440" cy="3697200"/>
            </p14:xfrm>
          </p:contentPart>
        </mc:Choice>
        <mc:Fallback>
          <p:pic>
            <p:nvPicPr>
              <p:cNvPr id="2" name="Mürekkep 1"/>
              <p:cNvPicPr/>
              <p:nvPr/>
            </p:nvPicPr>
            <p:blipFill>
              <a:blip r:embed="rId4"/>
              <a:stretch>
                <a:fillRect/>
              </a:stretch>
            </p:blipFill>
            <p:spPr>
              <a:xfrm>
                <a:off x="830160" y="1955160"/>
                <a:ext cx="7886160" cy="3715920"/>
              </a:xfrm>
              <a:prstGeom prst="rect">
                <a:avLst/>
              </a:prstGeom>
            </p:spPr>
          </p:pic>
        </mc:Fallback>
      </mc:AlternateContent>
    </p:spTree>
    <p:extLst>
      <p:ext uri="{BB962C8B-B14F-4D97-AF65-F5344CB8AC3E}">
        <p14:creationId xmlns:p14="http://schemas.microsoft.com/office/powerpoint/2010/main" val="1274033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
            </a:r>
            <a:br>
              <a:rPr lang="en-US" smtClean="0"/>
            </a:br>
            <a:r>
              <a:rPr lang="en-US" smtClean="0"/>
              <a:t/>
            </a:r>
            <a:br>
              <a:rPr lang="en-US" smtClean="0"/>
            </a:br>
            <a:r>
              <a:rPr lang="en-US" smtClean="0">
                <a:solidFill>
                  <a:srgbClr val="EABF68"/>
                </a:solidFill>
              </a:rPr>
              <a:t>When to Use Furrow Irrigation </a:t>
            </a:r>
          </a:p>
        </p:txBody>
      </p:sp>
      <p:sp>
        <p:nvSpPr>
          <p:cNvPr id="8195" name="Rectangle 3"/>
          <p:cNvSpPr>
            <a:spLocks noGrp="1" noChangeArrowheads="1"/>
          </p:cNvSpPr>
          <p:nvPr>
            <p:ph type="body" idx="1"/>
          </p:nvPr>
        </p:nvSpPr>
        <p:spPr/>
        <p:txBody>
          <a:bodyPr/>
          <a:lstStyle/>
          <a:p>
            <a:pPr eaLnBrk="1" hangingPunct="1"/>
            <a:endParaRPr lang="en-US" smtClean="0"/>
          </a:p>
          <a:p>
            <a:pPr eaLnBrk="1" hangingPunct="1"/>
            <a:endParaRPr lang="en-US" smtClean="0"/>
          </a:p>
          <a:p>
            <a:pPr eaLnBrk="1" hangingPunct="1"/>
            <a:endParaRPr lang="en-US" smtClean="0"/>
          </a:p>
          <a:p>
            <a:pPr eaLnBrk="1" hangingPunct="1"/>
            <a:r>
              <a:rPr lang="en-US" smtClean="0"/>
              <a:t>Furrow irrigation is suitable for a wide range of soil types, crops and land slopes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598320" y="875160"/>
              <a:ext cx="8010360" cy="3661560"/>
            </p14:xfrm>
          </p:contentPart>
        </mc:Choice>
        <mc:Fallback>
          <p:pic>
            <p:nvPicPr>
              <p:cNvPr id="2" name="Mürekkep 1"/>
              <p:cNvPicPr/>
              <p:nvPr/>
            </p:nvPicPr>
            <p:blipFill>
              <a:blip r:embed="rId4"/>
              <a:stretch>
                <a:fillRect/>
              </a:stretch>
            </p:blipFill>
            <p:spPr>
              <a:xfrm>
                <a:off x="588960" y="865800"/>
                <a:ext cx="8029080" cy="3680280"/>
              </a:xfrm>
              <a:prstGeom prst="rect">
                <a:avLst/>
              </a:prstGeom>
            </p:spPr>
          </p:pic>
        </mc:Fallback>
      </mc:AlternateContent>
    </p:spTree>
    <p:extLst>
      <p:ext uri="{BB962C8B-B14F-4D97-AF65-F5344CB8AC3E}">
        <p14:creationId xmlns:p14="http://schemas.microsoft.com/office/powerpoint/2010/main" val="14631751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solidFill>
                  <a:srgbClr val="EABF68"/>
                </a:solidFill>
              </a:rPr>
              <a:t>Suitable crops </a:t>
            </a:r>
          </a:p>
        </p:txBody>
      </p:sp>
      <p:sp>
        <p:nvSpPr>
          <p:cNvPr id="10243" name="Rectangle 3"/>
          <p:cNvSpPr>
            <a:spLocks noGrp="1" noChangeArrowheads="1"/>
          </p:cNvSpPr>
          <p:nvPr>
            <p:ph type="body" idx="1"/>
          </p:nvPr>
        </p:nvSpPr>
        <p:spPr/>
        <p:txBody>
          <a:bodyPr/>
          <a:lstStyle/>
          <a:p>
            <a:pPr eaLnBrk="1" hangingPunct="1"/>
            <a:r>
              <a:rPr lang="en-US" sz="2400" smtClean="0"/>
              <a:t>Row crops such as maize, sunflower, sugarcane, soybean</a:t>
            </a:r>
          </a:p>
          <a:p>
            <a:pPr eaLnBrk="1" hangingPunct="1"/>
            <a:endParaRPr lang="en-US" sz="2400" smtClean="0"/>
          </a:p>
          <a:p>
            <a:pPr eaLnBrk="1" hangingPunct="1"/>
            <a:r>
              <a:rPr lang="en-US" sz="2400" smtClean="0"/>
              <a:t>Crops that would be damaged by inundation, such as tomatoes, vegetables, potatoes, beans</a:t>
            </a:r>
          </a:p>
          <a:p>
            <a:pPr eaLnBrk="1" hangingPunct="1"/>
            <a:endParaRPr lang="en-US" sz="2400" smtClean="0"/>
          </a:p>
          <a:p>
            <a:pPr eaLnBrk="1" hangingPunct="1"/>
            <a:r>
              <a:rPr lang="en-US" sz="2400" smtClean="0"/>
              <a:t>Fruit trees such as citrus, grape</a:t>
            </a:r>
          </a:p>
          <a:p>
            <a:pPr eaLnBrk="1" hangingPunct="1"/>
            <a:endParaRPr lang="en-US" sz="2400" smtClean="0"/>
          </a:p>
          <a:p>
            <a:pPr eaLnBrk="1" hangingPunct="1"/>
            <a:r>
              <a:rPr lang="en-US" sz="2400" smtClean="0"/>
              <a:t>Broadcast crops (corrugation method) such as wheat.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723600" y="1044720"/>
              <a:ext cx="7385040" cy="4501080"/>
            </p14:xfrm>
          </p:contentPart>
        </mc:Choice>
        <mc:Fallback>
          <p:pic>
            <p:nvPicPr>
              <p:cNvPr id="2" name="Mürekkep 1"/>
              <p:cNvPicPr/>
              <p:nvPr/>
            </p:nvPicPr>
            <p:blipFill>
              <a:blip r:embed="rId4"/>
              <a:stretch>
                <a:fillRect/>
              </a:stretch>
            </p:blipFill>
            <p:spPr>
              <a:xfrm>
                <a:off x="714240" y="1035360"/>
                <a:ext cx="7403760" cy="4519800"/>
              </a:xfrm>
              <a:prstGeom prst="rect">
                <a:avLst/>
              </a:prstGeom>
            </p:spPr>
          </p:pic>
        </mc:Fallback>
      </mc:AlternateContent>
    </p:spTree>
    <p:extLst>
      <p:ext uri="{BB962C8B-B14F-4D97-AF65-F5344CB8AC3E}">
        <p14:creationId xmlns:p14="http://schemas.microsoft.com/office/powerpoint/2010/main" val="1253337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solidFill>
                  <a:srgbClr val="EABF68"/>
                </a:solidFill>
              </a:rPr>
              <a:t>Suitable slopes </a:t>
            </a:r>
          </a:p>
        </p:txBody>
      </p:sp>
      <p:sp>
        <p:nvSpPr>
          <p:cNvPr id="12291" name="Rectangle 3"/>
          <p:cNvSpPr>
            <a:spLocks noGrp="1" noChangeArrowheads="1"/>
          </p:cNvSpPr>
          <p:nvPr>
            <p:ph type="body" idx="1"/>
          </p:nvPr>
        </p:nvSpPr>
        <p:spPr/>
        <p:txBody>
          <a:bodyPr/>
          <a:lstStyle/>
          <a:p>
            <a:pPr eaLnBrk="1" hangingPunct="1"/>
            <a:r>
              <a:rPr lang="en-US" sz="2400" smtClean="0"/>
              <a:t>Uniform flat or gentle slopes are preferred</a:t>
            </a:r>
          </a:p>
          <a:p>
            <a:pPr eaLnBrk="1" hangingPunct="1"/>
            <a:endParaRPr lang="en-US" sz="2400" smtClean="0"/>
          </a:p>
          <a:p>
            <a:pPr eaLnBrk="1" hangingPunct="1"/>
            <a:r>
              <a:rPr lang="en-US" sz="2400" smtClean="0"/>
              <a:t>These should not exceed 0.5%. </a:t>
            </a:r>
          </a:p>
          <a:p>
            <a:pPr eaLnBrk="1" hangingPunct="1"/>
            <a:endParaRPr lang="en-US" sz="2400" smtClean="0"/>
          </a:p>
          <a:p>
            <a:pPr eaLnBrk="1" hangingPunct="1"/>
            <a:r>
              <a:rPr lang="en-US" sz="2400" smtClean="0"/>
              <a:t>Usually 0.05% furrow slope is provided to assist drainage following irrigation or excessive rainfall with high intensity </a:t>
            </a:r>
          </a:p>
          <a:p>
            <a:pPr eaLnBrk="1" hangingPunct="1"/>
            <a:endParaRPr lang="en-US" sz="2400" smtClean="0"/>
          </a:p>
          <a:p>
            <a:pPr eaLnBrk="1" hangingPunct="1"/>
            <a:r>
              <a:rPr lang="en-US" sz="2400" smtClean="0"/>
              <a:t>On undulating land furrows should follow the land contours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776880" y="2089440"/>
              <a:ext cx="6760440" cy="3804480"/>
            </p14:xfrm>
          </p:contentPart>
        </mc:Choice>
        <mc:Fallback>
          <p:pic>
            <p:nvPicPr>
              <p:cNvPr id="2" name="Mürekkep 1"/>
              <p:cNvPicPr/>
              <p:nvPr/>
            </p:nvPicPr>
            <p:blipFill>
              <a:blip r:embed="rId4"/>
              <a:stretch>
                <a:fillRect/>
              </a:stretch>
            </p:blipFill>
            <p:spPr>
              <a:xfrm>
                <a:off x="767520" y="2080080"/>
                <a:ext cx="6779160" cy="3823200"/>
              </a:xfrm>
              <a:prstGeom prst="rect">
                <a:avLst/>
              </a:prstGeom>
            </p:spPr>
          </p:pic>
        </mc:Fallback>
      </mc:AlternateContent>
    </p:spTree>
    <p:extLst>
      <p:ext uri="{BB962C8B-B14F-4D97-AF65-F5344CB8AC3E}">
        <p14:creationId xmlns:p14="http://schemas.microsoft.com/office/powerpoint/2010/main" val="15685863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solidFill>
                  <a:srgbClr val="EABF68"/>
                </a:solidFill>
              </a:rPr>
              <a:t>Suitable soils </a:t>
            </a:r>
          </a:p>
        </p:txBody>
      </p:sp>
      <p:sp>
        <p:nvSpPr>
          <p:cNvPr id="14339" name="Rectangle 3"/>
          <p:cNvSpPr>
            <a:spLocks noGrp="1" noChangeArrowheads="1"/>
          </p:cNvSpPr>
          <p:nvPr>
            <p:ph type="body" idx="1"/>
          </p:nvPr>
        </p:nvSpPr>
        <p:spPr/>
        <p:txBody>
          <a:bodyPr/>
          <a:lstStyle/>
          <a:p>
            <a:pPr eaLnBrk="1" hangingPunct="1"/>
            <a:endParaRPr lang="en-US" sz="2400" smtClean="0"/>
          </a:p>
          <a:p>
            <a:pPr eaLnBrk="1" hangingPunct="1"/>
            <a:r>
              <a:rPr lang="en-US" sz="2400" smtClean="0"/>
              <a:t>Furrows can be used on most soil types </a:t>
            </a:r>
          </a:p>
          <a:p>
            <a:pPr eaLnBrk="1" hangingPunct="1"/>
            <a:endParaRPr lang="en-US" sz="2400" smtClean="0"/>
          </a:p>
          <a:p>
            <a:pPr eaLnBrk="1" hangingPunct="1"/>
            <a:r>
              <a:rPr lang="en-US" sz="2400" smtClean="0"/>
              <a:t>Very coarse sands are not recommended as percolation losses can be high </a:t>
            </a:r>
          </a:p>
          <a:p>
            <a:pPr eaLnBrk="1" hangingPunct="1"/>
            <a:endParaRPr lang="en-US" sz="2400" smtClean="0"/>
          </a:p>
          <a:p>
            <a:pPr eaLnBrk="1" hangingPunct="1"/>
            <a:r>
              <a:rPr lang="en-US" sz="2400" smtClean="0"/>
              <a:t>Soils that crust easily are especially suited to furrow irrigation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776880" y="1928880"/>
              <a:ext cx="7581960" cy="2777400"/>
            </p14:xfrm>
          </p:contentPart>
        </mc:Choice>
        <mc:Fallback>
          <p:pic>
            <p:nvPicPr>
              <p:cNvPr id="2" name="Mürekkep 1"/>
              <p:cNvPicPr/>
              <p:nvPr/>
            </p:nvPicPr>
            <p:blipFill>
              <a:blip r:embed="rId4"/>
              <a:stretch>
                <a:fillRect/>
              </a:stretch>
            </p:blipFill>
            <p:spPr>
              <a:xfrm>
                <a:off x="767520" y="1919520"/>
                <a:ext cx="7600680" cy="2796120"/>
              </a:xfrm>
              <a:prstGeom prst="rect">
                <a:avLst/>
              </a:prstGeom>
            </p:spPr>
          </p:pic>
        </mc:Fallback>
      </mc:AlternateContent>
    </p:spTree>
    <p:extLst>
      <p:ext uri="{BB962C8B-B14F-4D97-AF65-F5344CB8AC3E}">
        <p14:creationId xmlns:p14="http://schemas.microsoft.com/office/powerpoint/2010/main" val="31361153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
            </a:r>
            <a:br>
              <a:rPr lang="en-US" smtClean="0"/>
            </a:br>
            <a:r>
              <a:rPr lang="en-US" smtClean="0"/>
              <a:t/>
            </a:r>
            <a:br>
              <a:rPr lang="en-US" smtClean="0"/>
            </a:br>
            <a:r>
              <a:rPr lang="en-US" smtClean="0">
                <a:solidFill>
                  <a:srgbClr val="EABF68"/>
                </a:solidFill>
              </a:rPr>
              <a:t>Furrow Layout </a:t>
            </a:r>
          </a:p>
        </p:txBody>
      </p:sp>
      <p:sp>
        <p:nvSpPr>
          <p:cNvPr id="16387" name="Rectangle 3"/>
          <p:cNvSpPr>
            <a:spLocks noGrp="1" noChangeArrowheads="1"/>
          </p:cNvSpPr>
          <p:nvPr>
            <p:ph type="body" idx="1"/>
          </p:nvPr>
        </p:nvSpPr>
        <p:spPr>
          <a:xfrm>
            <a:off x="1295400" y="1600200"/>
            <a:ext cx="7391400" cy="4525963"/>
          </a:xfrm>
        </p:spPr>
        <p:txBody>
          <a:bodyPr/>
          <a:lstStyle/>
          <a:p>
            <a:pPr eaLnBrk="1" hangingPunct="1"/>
            <a:endParaRPr lang="en-US" smtClean="0"/>
          </a:p>
          <a:p>
            <a:pPr eaLnBrk="1" hangingPunct="1"/>
            <a:endParaRPr lang="en-US" smtClean="0"/>
          </a:p>
          <a:p>
            <a:pPr eaLnBrk="1" hangingPunct="1"/>
            <a:r>
              <a:rPr lang="en-US" smtClean="0"/>
              <a:t>Furrow length </a:t>
            </a:r>
          </a:p>
          <a:p>
            <a:pPr eaLnBrk="1" hangingPunct="1"/>
            <a:r>
              <a:rPr lang="en-US" smtClean="0"/>
              <a:t>Furrow shape </a:t>
            </a:r>
          </a:p>
          <a:p>
            <a:pPr eaLnBrk="1" hangingPunct="1"/>
            <a:r>
              <a:rPr lang="en-US" smtClean="0"/>
              <a:t>Furrow spacing </a:t>
            </a:r>
          </a:p>
          <a:p>
            <a:pPr eaLnBrk="1" hangingPunct="1"/>
            <a:endParaRPr lang="en-US" smtClean="0"/>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2384280" y="1607400"/>
              <a:ext cx="6010200" cy="3723840"/>
            </p14:xfrm>
          </p:contentPart>
        </mc:Choice>
        <mc:Fallback>
          <p:pic>
            <p:nvPicPr>
              <p:cNvPr id="2" name="Mürekkep 1"/>
              <p:cNvPicPr/>
              <p:nvPr/>
            </p:nvPicPr>
            <p:blipFill>
              <a:blip r:embed="rId4"/>
              <a:stretch>
                <a:fillRect/>
              </a:stretch>
            </p:blipFill>
            <p:spPr>
              <a:xfrm>
                <a:off x="2374920" y="1598040"/>
                <a:ext cx="6028920" cy="3742560"/>
              </a:xfrm>
              <a:prstGeom prst="rect">
                <a:avLst/>
              </a:prstGeom>
            </p:spPr>
          </p:pic>
        </mc:Fallback>
      </mc:AlternateContent>
    </p:spTree>
    <p:extLst>
      <p:ext uri="{BB962C8B-B14F-4D97-AF65-F5344CB8AC3E}">
        <p14:creationId xmlns:p14="http://schemas.microsoft.com/office/powerpoint/2010/main" val="1752452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solidFill>
                  <a:srgbClr val="EABF68"/>
                </a:solidFill>
              </a:rPr>
              <a:t>Furrow length </a:t>
            </a:r>
          </a:p>
        </p:txBody>
      </p:sp>
      <p:sp>
        <p:nvSpPr>
          <p:cNvPr id="18435" name="Rectangle 3"/>
          <p:cNvSpPr>
            <a:spLocks noGrp="1" noChangeArrowheads="1"/>
          </p:cNvSpPr>
          <p:nvPr>
            <p:ph type="body" idx="1"/>
          </p:nvPr>
        </p:nvSpPr>
        <p:spPr/>
        <p:txBody>
          <a:bodyPr/>
          <a:lstStyle/>
          <a:p>
            <a:pPr eaLnBrk="1" hangingPunct="1"/>
            <a:endParaRPr lang="en-US" sz="2400" smtClean="0"/>
          </a:p>
          <a:p>
            <a:pPr eaLnBrk="1" hangingPunct="1"/>
            <a:r>
              <a:rPr lang="en-US" sz="2400" smtClean="0"/>
              <a:t>Furrows must be on consonance with the slope, the soil type, the stream size, the irrigation depth, the cultivation practice and the field length. </a:t>
            </a:r>
          </a:p>
          <a:p>
            <a:endParaRPr lang="en-US" sz="2400" smtClean="0"/>
          </a:p>
          <a:p>
            <a:endParaRPr lang="en-US" sz="2400" smtClean="0"/>
          </a:p>
          <a:p>
            <a:endParaRPr lang="en-US" sz="2400" smtClean="0"/>
          </a:p>
          <a:p>
            <a:r>
              <a:rPr lang="en-US" sz="2400" smtClean="0"/>
              <a:t>The length varies from 30 to 60 m for sandy soil and 100 to 500 m for clayey soils.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759240" y="1276920"/>
              <a:ext cx="7706520" cy="4250880"/>
            </p14:xfrm>
          </p:contentPart>
        </mc:Choice>
        <mc:Fallback>
          <p:pic>
            <p:nvPicPr>
              <p:cNvPr id="2" name="Mürekkep 1"/>
              <p:cNvPicPr/>
              <p:nvPr/>
            </p:nvPicPr>
            <p:blipFill>
              <a:blip r:embed="rId4"/>
              <a:stretch>
                <a:fillRect/>
              </a:stretch>
            </p:blipFill>
            <p:spPr>
              <a:xfrm>
                <a:off x="749880" y="1267560"/>
                <a:ext cx="7725240" cy="4269600"/>
              </a:xfrm>
              <a:prstGeom prst="rect">
                <a:avLst/>
              </a:prstGeom>
            </p:spPr>
          </p:pic>
        </mc:Fallback>
      </mc:AlternateContent>
    </p:spTree>
    <p:extLst>
      <p:ext uri="{BB962C8B-B14F-4D97-AF65-F5344CB8AC3E}">
        <p14:creationId xmlns:p14="http://schemas.microsoft.com/office/powerpoint/2010/main" val="4184723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b="1" smtClean="0">
                <a:solidFill>
                  <a:srgbClr val="EABF68"/>
                </a:solidFill>
              </a:rPr>
              <a:t>Slope</a:t>
            </a:r>
            <a:r>
              <a:rPr lang="en-US" smtClean="0">
                <a:solidFill>
                  <a:srgbClr val="EABF68"/>
                </a:solidFill>
              </a:rPr>
              <a:t> </a:t>
            </a:r>
          </a:p>
        </p:txBody>
      </p:sp>
      <p:sp>
        <p:nvSpPr>
          <p:cNvPr id="20483" name="Rectangle 3"/>
          <p:cNvSpPr>
            <a:spLocks noGrp="1" noChangeArrowheads="1"/>
          </p:cNvSpPr>
          <p:nvPr>
            <p:ph type="body" idx="1"/>
          </p:nvPr>
        </p:nvSpPr>
        <p:spPr/>
        <p:txBody>
          <a:bodyPr/>
          <a:lstStyle/>
          <a:p>
            <a:pPr eaLnBrk="1" hangingPunct="1">
              <a:lnSpc>
                <a:spcPct val="90000"/>
              </a:lnSpc>
            </a:pPr>
            <a:r>
              <a:rPr lang="en-US" sz="2400" smtClean="0"/>
              <a:t>The maximum recommended furrow slope is 0.5% to avoid soil erosion. </a:t>
            </a:r>
          </a:p>
          <a:p>
            <a:pPr eaLnBrk="1" hangingPunct="1">
              <a:lnSpc>
                <a:spcPct val="90000"/>
              </a:lnSpc>
            </a:pPr>
            <a:endParaRPr lang="en-US" sz="2400" smtClean="0"/>
          </a:p>
          <a:p>
            <a:pPr eaLnBrk="1" hangingPunct="1">
              <a:lnSpc>
                <a:spcPct val="90000"/>
              </a:lnSpc>
            </a:pPr>
            <a:endParaRPr lang="en-US" sz="2400" smtClean="0"/>
          </a:p>
          <a:p>
            <a:pPr eaLnBrk="1" hangingPunct="1">
              <a:lnSpc>
                <a:spcPct val="90000"/>
              </a:lnSpc>
            </a:pPr>
            <a:r>
              <a:rPr lang="en-US" sz="2400" smtClean="0"/>
              <a:t>Furrows can also be level However a minimum grade of 0.05% is recommended so that effective drainage can occur. </a:t>
            </a:r>
          </a:p>
          <a:p>
            <a:pPr eaLnBrk="1" hangingPunct="1">
              <a:lnSpc>
                <a:spcPct val="90000"/>
              </a:lnSpc>
            </a:pPr>
            <a:endParaRPr lang="en-US" sz="2400" smtClean="0"/>
          </a:p>
          <a:p>
            <a:pPr eaLnBrk="1" hangingPunct="1">
              <a:lnSpc>
                <a:spcPct val="90000"/>
              </a:lnSpc>
            </a:pPr>
            <a:endParaRPr lang="en-US" sz="2400" smtClean="0"/>
          </a:p>
          <a:p>
            <a:pPr eaLnBrk="1" hangingPunct="1">
              <a:lnSpc>
                <a:spcPct val="90000"/>
              </a:lnSpc>
            </a:pPr>
            <a:r>
              <a:rPr lang="en-US" sz="2400" smtClean="0"/>
              <a:t>If the land slope is steeper than 0.5% then furrows can be set along the contour to keep furrow slopes within the recommended limits.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669960" y="294840"/>
              <a:ext cx="8135280" cy="5125680"/>
            </p14:xfrm>
          </p:contentPart>
        </mc:Choice>
        <mc:Fallback>
          <p:pic>
            <p:nvPicPr>
              <p:cNvPr id="2" name="Mürekkep 1"/>
              <p:cNvPicPr/>
              <p:nvPr/>
            </p:nvPicPr>
            <p:blipFill>
              <a:blip r:embed="rId4"/>
              <a:stretch>
                <a:fillRect/>
              </a:stretch>
            </p:blipFill>
            <p:spPr>
              <a:xfrm>
                <a:off x="660600" y="285480"/>
                <a:ext cx="8154000" cy="5144400"/>
              </a:xfrm>
              <a:prstGeom prst="rect">
                <a:avLst/>
              </a:prstGeom>
            </p:spPr>
          </p:pic>
        </mc:Fallback>
      </mc:AlternateContent>
    </p:spTree>
    <p:extLst>
      <p:ext uri="{BB962C8B-B14F-4D97-AF65-F5344CB8AC3E}">
        <p14:creationId xmlns:p14="http://schemas.microsoft.com/office/powerpoint/2010/main" val="750557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tr-TR" smtClean="0"/>
          </a:p>
        </p:txBody>
      </p:sp>
      <p:sp>
        <p:nvSpPr>
          <p:cNvPr id="22531" name="Rectangle 3"/>
          <p:cNvSpPr>
            <a:spLocks noGrp="1" noChangeArrowheads="1"/>
          </p:cNvSpPr>
          <p:nvPr>
            <p:ph type="body" idx="1"/>
          </p:nvPr>
        </p:nvSpPr>
        <p:spPr/>
        <p:txBody>
          <a:bodyPr/>
          <a:lstStyle/>
          <a:p>
            <a:pPr eaLnBrk="1" hangingPunct="1"/>
            <a:r>
              <a:rPr lang="en-US" smtClean="0"/>
              <a:t>If the main land slope exceeds 3% there is a major risk of soil erosion following a breach.</a:t>
            </a:r>
          </a:p>
          <a:p>
            <a:pPr eaLnBrk="1" hangingPunct="1"/>
            <a:endParaRPr lang="en-US" smtClean="0"/>
          </a:p>
          <a:p>
            <a:pPr eaLnBrk="1" hangingPunct="1"/>
            <a:endParaRPr lang="en-US" smtClean="0"/>
          </a:p>
          <a:p>
            <a:pPr eaLnBrk="1" hangingPunct="1"/>
            <a:r>
              <a:rPr lang="en-US" smtClean="0"/>
              <a:t>On steep land, terraces can also be constructed and furrows cultivated along the terraces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1259280" y="1527120"/>
              <a:ext cx="5858280" cy="3402360"/>
            </p14:xfrm>
          </p:contentPart>
        </mc:Choice>
        <mc:Fallback>
          <p:pic>
            <p:nvPicPr>
              <p:cNvPr id="2" name="Mürekkep 1"/>
              <p:cNvPicPr/>
              <p:nvPr/>
            </p:nvPicPr>
            <p:blipFill>
              <a:blip r:embed="rId4"/>
              <a:stretch>
                <a:fillRect/>
              </a:stretch>
            </p:blipFill>
            <p:spPr>
              <a:xfrm>
                <a:off x="1249920" y="1517760"/>
                <a:ext cx="5877000" cy="3421080"/>
              </a:xfrm>
              <a:prstGeom prst="rect">
                <a:avLst/>
              </a:prstGeom>
            </p:spPr>
          </p:pic>
        </mc:Fallback>
      </mc:AlternateContent>
    </p:spTree>
    <p:extLst>
      <p:ext uri="{BB962C8B-B14F-4D97-AF65-F5344CB8AC3E}">
        <p14:creationId xmlns:p14="http://schemas.microsoft.com/office/powerpoint/2010/main" val="7761363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b="1" smtClean="0">
                <a:solidFill>
                  <a:srgbClr val="EABF68"/>
                </a:solidFill>
              </a:rPr>
              <a:t>Soil type</a:t>
            </a:r>
            <a:r>
              <a:rPr lang="en-US" smtClean="0">
                <a:solidFill>
                  <a:srgbClr val="EABF68"/>
                </a:solidFill>
              </a:rPr>
              <a:t> </a:t>
            </a:r>
          </a:p>
        </p:txBody>
      </p:sp>
      <p:sp>
        <p:nvSpPr>
          <p:cNvPr id="24579" name="Rectangle 3"/>
          <p:cNvSpPr>
            <a:spLocks noGrp="1" noChangeArrowheads="1"/>
          </p:cNvSpPr>
          <p:nvPr>
            <p:ph type="body" idx="1"/>
          </p:nvPr>
        </p:nvSpPr>
        <p:spPr/>
        <p:txBody>
          <a:bodyPr/>
          <a:lstStyle/>
          <a:p>
            <a:pPr eaLnBrk="1" hangingPunct="1"/>
            <a:endParaRPr lang="en-US" sz="2400" smtClean="0"/>
          </a:p>
          <a:p>
            <a:pPr eaLnBrk="1" hangingPunct="1"/>
            <a:r>
              <a:rPr lang="en-US" sz="2400" smtClean="0"/>
              <a:t>In sandy soils water infiltrates rapidly </a:t>
            </a:r>
          </a:p>
          <a:p>
            <a:pPr eaLnBrk="1" hangingPunct="1"/>
            <a:endParaRPr lang="en-US" sz="2400" smtClean="0"/>
          </a:p>
          <a:p>
            <a:pPr eaLnBrk="1" hangingPunct="1"/>
            <a:r>
              <a:rPr lang="en-US" sz="2400" smtClean="0"/>
              <a:t>Furrows should be short (less than 110 a), so that water will reach the downstream end without excessive percolation losses. </a:t>
            </a:r>
          </a:p>
          <a:p>
            <a:pPr eaLnBrk="1" hangingPunct="1"/>
            <a:endParaRPr lang="en-US" sz="2400" smtClean="0"/>
          </a:p>
          <a:p>
            <a:pPr eaLnBrk="1" hangingPunct="1"/>
            <a:r>
              <a:rPr lang="en-US" sz="2400" smtClean="0"/>
              <a:t>In clay soils, the infiltration rate is much lower than in sandy soils. Furrows can be much longer on clayey than on sandy soils.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651960" y="910800"/>
              <a:ext cx="5947560" cy="4072320"/>
            </p14:xfrm>
          </p:contentPart>
        </mc:Choice>
        <mc:Fallback>
          <p:pic>
            <p:nvPicPr>
              <p:cNvPr id="2" name="Mürekkep 1"/>
              <p:cNvPicPr/>
              <p:nvPr/>
            </p:nvPicPr>
            <p:blipFill>
              <a:blip r:embed="rId4"/>
              <a:stretch>
                <a:fillRect/>
              </a:stretch>
            </p:blipFill>
            <p:spPr>
              <a:xfrm>
                <a:off x="642600" y="901440"/>
                <a:ext cx="5966280" cy="4091040"/>
              </a:xfrm>
              <a:prstGeom prst="rect">
                <a:avLst/>
              </a:prstGeom>
            </p:spPr>
          </p:pic>
        </mc:Fallback>
      </mc:AlternateContent>
    </p:spTree>
    <p:extLst>
      <p:ext uri="{BB962C8B-B14F-4D97-AF65-F5344CB8AC3E}">
        <p14:creationId xmlns:p14="http://schemas.microsoft.com/office/powerpoint/2010/main" val="12566299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b="1" smtClean="0">
                <a:solidFill>
                  <a:srgbClr val="EABF68"/>
                </a:solidFill>
              </a:rPr>
              <a:t>Stream size</a:t>
            </a:r>
            <a:r>
              <a:rPr lang="en-US" smtClean="0">
                <a:solidFill>
                  <a:srgbClr val="EABF68"/>
                </a:solidFill>
              </a:rPr>
              <a:t> </a:t>
            </a:r>
          </a:p>
        </p:txBody>
      </p:sp>
      <p:sp>
        <p:nvSpPr>
          <p:cNvPr id="26627" name="Rectangle 3"/>
          <p:cNvSpPr>
            <a:spLocks noGrp="1" noChangeArrowheads="1"/>
          </p:cNvSpPr>
          <p:nvPr>
            <p:ph type="body" idx="1"/>
          </p:nvPr>
        </p:nvSpPr>
        <p:spPr/>
        <p:txBody>
          <a:bodyPr/>
          <a:lstStyle/>
          <a:p>
            <a:pPr eaLnBrk="1" hangingPunct="1"/>
            <a:endParaRPr lang="en-US" smtClean="0"/>
          </a:p>
          <a:p>
            <a:pPr eaLnBrk="1" hangingPunct="1"/>
            <a:r>
              <a:rPr lang="en-US" smtClean="0"/>
              <a:t>The maximum stream size that will not cause erosion will depend on the furrow slope </a:t>
            </a:r>
          </a:p>
          <a:p>
            <a:pPr eaLnBrk="1" hangingPunct="1"/>
            <a:endParaRPr lang="en-US" smtClean="0"/>
          </a:p>
          <a:p>
            <a:pPr eaLnBrk="1" hangingPunct="1"/>
            <a:r>
              <a:rPr lang="en-US" smtClean="0"/>
              <a:t>It is advised not to use stream sizes larger than 3.0 l/sec </a:t>
            </a:r>
          </a:p>
          <a:p>
            <a:pPr eaLnBrk="1" hangingPunct="1">
              <a:spcBef>
                <a:spcPct val="0"/>
              </a:spcBef>
              <a:buFontTx/>
              <a:buNone/>
            </a:pPr>
            <a:endParaRPr lang="en-US" smtClean="0"/>
          </a:p>
          <a:p>
            <a:pPr eaLnBrk="1" hangingPunct="1"/>
            <a:endParaRPr lang="en-US" smtClean="0"/>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723600" y="1009080"/>
              <a:ext cx="8063640" cy="4500720"/>
            </p14:xfrm>
          </p:contentPart>
        </mc:Choice>
        <mc:Fallback>
          <p:pic>
            <p:nvPicPr>
              <p:cNvPr id="2" name="Mürekkep 1"/>
              <p:cNvPicPr/>
              <p:nvPr/>
            </p:nvPicPr>
            <p:blipFill>
              <a:blip r:embed="rId4"/>
              <a:stretch>
                <a:fillRect/>
              </a:stretch>
            </p:blipFill>
            <p:spPr>
              <a:xfrm>
                <a:off x="714240" y="999720"/>
                <a:ext cx="8082360" cy="4519440"/>
              </a:xfrm>
              <a:prstGeom prst="rect">
                <a:avLst/>
              </a:prstGeom>
            </p:spPr>
          </p:pic>
        </mc:Fallback>
      </mc:AlternateContent>
    </p:spTree>
    <p:extLst>
      <p:ext uri="{BB962C8B-B14F-4D97-AF65-F5344CB8AC3E}">
        <p14:creationId xmlns:p14="http://schemas.microsoft.com/office/powerpoint/2010/main" val="26267653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solidFill>
                  <a:srgbClr val="EABF68"/>
                </a:solidFill>
              </a:rPr>
              <a:t>Non-erosive flow rate</a:t>
            </a:r>
          </a:p>
        </p:txBody>
      </p:sp>
      <p:sp>
        <p:nvSpPr>
          <p:cNvPr id="28675" name="Rectangle 3"/>
          <p:cNvSpPr>
            <a:spLocks noGrp="1" noChangeArrowheads="1"/>
          </p:cNvSpPr>
          <p:nvPr>
            <p:ph type="body" idx="1"/>
          </p:nvPr>
        </p:nvSpPr>
        <p:spPr/>
        <p:txBody>
          <a:bodyPr/>
          <a:lstStyle/>
          <a:p>
            <a:pPr eaLnBrk="1" hangingPunct="1"/>
            <a:r>
              <a:rPr lang="en-US" smtClean="0"/>
              <a:t>The maximum non-erosive flow rate is estimated by the following empirical equation</a:t>
            </a:r>
          </a:p>
          <a:p>
            <a:pPr eaLnBrk="1" hangingPunct="1">
              <a:buFontTx/>
              <a:buNone/>
            </a:pPr>
            <a:r>
              <a:rPr lang="en-US" b="1" smtClean="0"/>
              <a:t>                   </a:t>
            </a:r>
            <a:r>
              <a:rPr lang="en-US" b="1" smtClean="0">
                <a:solidFill>
                  <a:srgbClr val="EABF68"/>
                </a:solidFill>
              </a:rPr>
              <a:t>q</a:t>
            </a:r>
            <a:r>
              <a:rPr lang="en-US" b="1" baseline="-25000" smtClean="0">
                <a:solidFill>
                  <a:srgbClr val="EABF68"/>
                </a:solidFill>
              </a:rPr>
              <a:t>m </a:t>
            </a:r>
            <a:r>
              <a:rPr lang="en-US" b="1" smtClean="0">
                <a:solidFill>
                  <a:srgbClr val="EABF68"/>
                </a:solidFill>
              </a:rPr>
              <a:t> =	0.6</a:t>
            </a:r>
            <a:r>
              <a:rPr lang="tr-TR" b="1" smtClean="0">
                <a:solidFill>
                  <a:srgbClr val="EABF68"/>
                </a:solidFill>
              </a:rPr>
              <a:t>4</a:t>
            </a:r>
            <a:r>
              <a:rPr lang="en-US" b="1" smtClean="0">
                <a:solidFill>
                  <a:srgbClr val="EABF68"/>
                </a:solidFill>
              </a:rPr>
              <a:t>/S					</a:t>
            </a:r>
          </a:p>
          <a:p>
            <a:pPr eaLnBrk="1" hangingPunct="1"/>
            <a:r>
              <a:rPr lang="en-US" smtClean="0">
                <a:solidFill>
                  <a:srgbClr val="EABF68"/>
                </a:solidFill>
              </a:rPr>
              <a:t>q</a:t>
            </a:r>
            <a:r>
              <a:rPr lang="en-US" baseline="-25000" smtClean="0">
                <a:solidFill>
                  <a:srgbClr val="EABF68"/>
                </a:solidFill>
              </a:rPr>
              <a:t>m</a:t>
            </a:r>
            <a:r>
              <a:rPr lang="en-US" smtClean="0"/>
              <a:t> =  maximum non erosive stream , lps.</a:t>
            </a:r>
          </a:p>
          <a:p>
            <a:pPr eaLnBrk="1" hangingPunct="1"/>
            <a:r>
              <a:rPr lang="en-US" smtClean="0">
                <a:solidFill>
                  <a:srgbClr val="EABF68"/>
                </a:solidFill>
              </a:rPr>
              <a:t>s </a:t>
            </a:r>
            <a:r>
              <a:rPr lang="en-US" smtClean="0"/>
              <a:t>  	=  slope of furrow, %.</a:t>
            </a:r>
          </a:p>
          <a:p>
            <a:pPr eaLnBrk="1" hangingPunct="1"/>
            <a:endParaRPr lang="en-US" smtClean="0"/>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1902240" y="1044720"/>
              <a:ext cx="6117120" cy="3795480"/>
            </p14:xfrm>
          </p:contentPart>
        </mc:Choice>
        <mc:Fallback>
          <p:pic>
            <p:nvPicPr>
              <p:cNvPr id="2" name="Mürekkep 1"/>
              <p:cNvPicPr/>
              <p:nvPr/>
            </p:nvPicPr>
            <p:blipFill>
              <a:blip r:embed="rId4"/>
              <a:stretch>
                <a:fillRect/>
              </a:stretch>
            </p:blipFill>
            <p:spPr>
              <a:xfrm>
                <a:off x="1892880" y="1035360"/>
                <a:ext cx="6135840" cy="3814200"/>
              </a:xfrm>
              <a:prstGeom prst="rect">
                <a:avLst/>
              </a:prstGeom>
            </p:spPr>
          </p:pic>
        </mc:Fallback>
      </mc:AlternateContent>
    </p:spTree>
    <p:extLst>
      <p:ext uri="{BB962C8B-B14F-4D97-AF65-F5344CB8AC3E}">
        <p14:creationId xmlns:p14="http://schemas.microsoft.com/office/powerpoint/2010/main" val="4082928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b="1" smtClean="0">
                <a:solidFill>
                  <a:srgbClr val="EABF68"/>
                </a:solidFill>
              </a:rPr>
              <a:t>Irrigation depth</a:t>
            </a:r>
            <a:r>
              <a:rPr lang="en-US" smtClean="0">
                <a:solidFill>
                  <a:srgbClr val="EABF68"/>
                </a:solidFill>
              </a:rPr>
              <a:t> </a:t>
            </a:r>
          </a:p>
        </p:txBody>
      </p:sp>
      <p:sp>
        <p:nvSpPr>
          <p:cNvPr id="30723" name="Rectangle 3"/>
          <p:cNvSpPr>
            <a:spLocks noGrp="1" noChangeArrowheads="1"/>
          </p:cNvSpPr>
          <p:nvPr>
            <p:ph type="body" sz="half" idx="1"/>
          </p:nvPr>
        </p:nvSpPr>
        <p:spPr>
          <a:xfrm>
            <a:off x="457200" y="1600200"/>
            <a:ext cx="8077200" cy="4525963"/>
          </a:xfrm>
        </p:spPr>
        <p:txBody>
          <a:bodyPr/>
          <a:lstStyle/>
          <a:p>
            <a:pPr eaLnBrk="1" hangingPunct="1"/>
            <a:r>
              <a:rPr lang="en-US" sz="2400" smtClean="0"/>
              <a:t>The average depth of water applied during an irrigation can be calculated from the following relationship:</a:t>
            </a:r>
          </a:p>
          <a:p>
            <a:pPr eaLnBrk="1" hangingPunct="1">
              <a:buFontTx/>
              <a:buNone/>
            </a:pPr>
            <a:r>
              <a:rPr lang="en-US" sz="2400" b="1" smtClean="0"/>
              <a:t>		</a:t>
            </a:r>
          </a:p>
          <a:p>
            <a:pPr eaLnBrk="1" hangingPunct="1">
              <a:buFontTx/>
              <a:buNone/>
            </a:pPr>
            <a:r>
              <a:rPr lang="en-US" sz="2400" b="1" smtClean="0"/>
              <a:t>                             d =  	</a:t>
            </a:r>
          </a:p>
          <a:p>
            <a:pPr eaLnBrk="1" hangingPunct="1"/>
            <a:endParaRPr lang="en-US" sz="2400" b="1" smtClean="0"/>
          </a:p>
          <a:p>
            <a:pPr eaLnBrk="1" hangingPunct="1"/>
            <a:r>
              <a:rPr lang="en-US" sz="2400" smtClean="0"/>
              <a:t>d 	= average depth of water applied, </a:t>
            </a:r>
            <a:r>
              <a:rPr lang="tr-TR" sz="2400" smtClean="0"/>
              <a:t>mm</a:t>
            </a:r>
            <a:r>
              <a:rPr lang="en-US" sz="2400" smtClean="0"/>
              <a:t>  </a:t>
            </a:r>
          </a:p>
          <a:p>
            <a:pPr eaLnBrk="1" hangingPunct="1"/>
            <a:r>
              <a:rPr lang="tr-TR" sz="2400" smtClean="0"/>
              <a:t>Q</a:t>
            </a:r>
            <a:r>
              <a:rPr lang="en-US" sz="2400" smtClean="0"/>
              <a:t> 	= stream size , </a:t>
            </a:r>
            <a:r>
              <a:rPr lang="tr-TR" sz="2400" smtClean="0"/>
              <a:t>L/s</a:t>
            </a:r>
            <a:endParaRPr lang="en-US" sz="2400" smtClean="0"/>
          </a:p>
          <a:p>
            <a:pPr eaLnBrk="1" hangingPunct="1"/>
            <a:r>
              <a:rPr lang="en-US" sz="2400" smtClean="0"/>
              <a:t> t 	= duration of irrigation, h</a:t>
            </a:r>
          </a:p>
          <a:p>
            <a:pPr eaLnBrk="1" hangingPunct="1"/>
            <a:r>
              <a:rPr lang="en-US" sz="2400" smtClean="0"/>
              <a:t>w 	=  furrow spacing , m</a:t>
            </a:r>
          </a:p>
          <a:p>
            <a:pPr eaLnBrk="1" hangingPunct="1"/>
            <a:r>
              <a:rPr lang="en-US" sz="2400" smtClean="0"/>
              <a:t>l	=  furrow length, m</a:t>
            </a:r>
          </a:p>
          <a:p>
            <a:pPr eaLnBrk="1" hangingPunct="1"/>
            <a:endParaRPr lang="en-US" sz="2400" smtClean="0"/>
          </a:p>
        </p:txBody>
      </p:sp>
      <p:graphicFrame>
        <p:nvGraphicFramePr>
          <p:cNvPr id="30724" name="Object 4"/>
          <p:cNvGraphicFramePr>
            <a:graphicFrameLocks noChangeAspect="1"/>
          </p:cNvGraphicFramePr>
          <p:nvPr>
            <p:ph sz="half" idx="2"/>
          </p:nvPr>
        </p:nvGraphicFramePr>
        <p:xfrm>
          <a:off x="3581400" y="2679700"/>
          <a:ext cx="1524000" cy="787400"/>
        </p:xfrm>
        <a:graphic>
          <a:graphicData uri="http://schemas.openxmlformats.org/presentationml/2006/ole">
            <mc:AlternateContent xmlns:mc="http://schemas.openxmlformats.org/markup-compatibility/2006">
              <mc:Choice xmlns:v="urn:schemas-microsoft-com:vml" Requires="v">
                <p:oleObj spid="_x0000_s1027" name="Denklem" r:id="rId4" imgW="761669" imgH="393529" progId="Equation.3">
                  <p:embed/>
                </p:oleObj>
              </mc:Choice>
              <mc:Fallback>
                <p:oleObj name="Denklem" r:id="rId4" imgW="761669" imgH="39352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679700"/>
                        <a:ext cx="1524000" cy="7874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Requires="p14">
          <p:contentPart p14:bwMode="auto" r:id="rId6">
            <p14:nvContentPartPr>
              <p14:cNvPr id="2" name="Mürekkep 1"/>
              <p14:cNvContentPartPr/>
              <p14:nvPr/>
            </p14:nvContentPartPr>
            <p14:xfrm>
              <a:off x="1821960" y="1116360"/>
              <a:ext cx="7126200" cy="4920480"/>
            </p14:xfrm>
          </p:contentPart>
        </mc:Choice>
        <mc:Fallback>
          <p:pic>
            <p:nvPicPr>
              <p:cNvPr id="2" name="Mürekkep 1"/>
              <p:cNvPicPr/>
              <p:nvPr/>
            </p:nvPicPr>
            <p:blipFill>
              <a:blip r:embed="rId7"/>
              <a:stretch>
                <a:fillRect/>
              </a:stretch>
            </p:blipFill>
            <p:spPr>
              <a:xfrm>
                <a:off x="1812600" y="1107000"/>
                <a:ext cx="7144920" cy="4939200"/>
              </a:xfrm>
              <a:prstGeom prst="rect">
                <a:avLst/>
              </a:prstGeom>
            </p:spPr>
          </p:pic>
        </mc:Fallback>
      </mc:AlternateContent>
    </p:spTree>
    <p:extLst>
      <p:ext uri="{BB962C8B-B14F-4D97-AF65-F5344CB8AC3E}">
        <p14:creationId xmlns:p14="http://schemas.microsoft.com/office/powerpoint/2010/main" val="2741008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b="1" smtClean="0">
                <a:solidFill>
                  <a:srgbClr val="EABF68"/>
                </a:solidFill>
              </a:rPr>
              <a:t>Cultivation practice</a:t>
            </a:r>
            <a:r>
              <a:rPr lang="en-US" smtClean="0">
                <a:solidFill>
                  <a:srgbClr val="EABF68"/>
                </a:solidFill>
              </a:rPr>
              <a:t> </a:t>
            </a:r>
          </a:p>
        </p:txBody>
      </p:sp>
      <p:sp>
        <p:nvSpPr>
          <p:cNvPr id="32771" name="Rectangle 3"/>
          <p:cNvSpPr>
            <a:spLocks noGrp="1" noChangeArrowheads="1"/>
          </p:cNvSpPr>
          <p:nvPr>
            <p:ph type="body" idx="1"/>
          </p:nvPr>
        </p:nvSpPr>
        <p:spPr/>
        <p:txBody>
          <a:bodyPr/>
          <a:lstStyle/>
          <a:p>
            <a:pPr eaLnBrk="1" hangingPunct="1"/>
            <a:endParaRPr lang="en-US" sz="2400" smtClean="0"/>
          </a:p>
          <a:p>
            <a:pPr eaLnBrk="1" hangingPunct="1"/>
            <a:r>
              <a:rPr lang="en-US" sz="2400" smtClean="0"/>
              <a:t>In mechanized farming furrows should be made as long as possible </a:t>
            </a:r>
          </a:p>
          <a:p>
            <a:pPr eaLnBrk="1" hangingPunct="1"/>
            <a:endParaRPr lang="en-US" sz="2400" smtClean="0"/>
          </a:p>
          <a:p>
            <a:pPr eaLnBrk="1" hangingPunct="1"/>
            <a:r>
              <a:rPr lang="en-US" sz="2400" smtClean="0"/>
              <a:t>Short furrows require a lot of attention as the flow must be changed frequently from one furrow to the next.</a:t>
            </a:r>
          </a:p>
          <a:p>
            <a:pPr eaLnBrk="1" hangingPunct="1"/>
            <a:endParaRPr lang="en-US" sz="2400" smtClean="0"/>
          </a:p>
          <a:p>
            <a:pPr eaLnBrk="1" hangingPunct="1"/>
            <a:r>
              <a:rPr lang="en-US" sz="2400" smtClean="0"/>
              <a:t>short furrows can be irrigated more efficiently than long ones as it is much easier to keep the percolation losses low.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848520" y="1276920"/>
              <a:ext cx="7045920" cy="3795480"/>
            </p14:xfrm>
          </p:contentPart>
        </mc:Choice>
        <mc:Fallback>
          <p:pic>
            <p:nvPicPr>
              <p:cNvPr id="2" name="Mürekkep 1"/>
              <p:cNvPicPr/>
              <p:nvPr/>
            </p:nvPicPr>
            <p:blipFill>
              <a:blip r:embed="rId4"/>
              <a:stretch>
                <a:fillRect/>
              </a:stretch>
            </p:blipFill>
            <p:spPr>
              <a:xfrm>
                <a:off x="839160" y="1267560"/>
                <a:ext cx="7064640" cy="3814200"/>
              </a:xfrm>
              <a:prstGeom prst="rect">
                <a:avLst/>
              </a:prstGeom>
            </p:spPr>
          </p:pic>
        </mc:Fallback>
      </mc:AlternateContent>
    </p:spTree>
    <p:extLst>
      <p:ext uri="{BB962C8B-B14F-4D97-AF65-F5344CB8AC3E}">
        <p14:creationId xmlns:p14="http://schemas.microsoft.com/office/powerpoint/2010/main" val="21554382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b="1" smtClean="0">
                <a:solidFill>
                  <a:srgbClr val="EABF68"/>
                </a:solidFill>
              </a:rPr>
              <a:t>Field length</a:t>
            </a:r>
            <a:r>
              <a:rPr lang="en-US" smtClean="0">
                <a:solidFill>
                  <a:srgbClr val="EABF68"/>
                </a:solidFill>
              </a:rPr>
              <a:t> </a:t>
            </a:r>
          </a:p>
        </p:txBody>
      </p:sp>
      <p:sp>
        <p:nvSpPr>
          <p:cNvPr id="34819" name="Rectangle 3"/>
          <p:cNvSpPr>
            <a:spLocks noGrp="1" noChangeArrowheads="1"/>
          </p:cNvSpPr>
          <p:nvPr>
            <p:ph type="body" idx="1"/>
          </p:nvPr>
        </p:nvSpPr>
        <p:spPr/>
        <p:txBody>
          <a:bodyPr/>
          <a:lstStyle/>
          <a:p>
            <a:pPr eaLnBrk="1" hangingPunct="1"/>
            <a:endParaRPr lang="tr-TR" smtClean="0"/>
          </a:p>
        </p:txBody>
      </p:sp>
      <p:sp>
        <p:nvSpPr>
          <p:cNvPr id="34820" name="Rectangle 4"/>
          <p:cNvSpPr>
            <a:spLocks noChangeArrowheads="1"/>
          </p:cNvSpPr>
          <p:nvPr/>
        </p:nvSpPr>
        <p:spPr bwMode="auto">
          <a:xfrm>
            <a:off x="685800" y="1828800"/>
            <a:ext cx="7239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sz="1400" b="1">
                <a:ea typeface="Times New Roman" panose="02020603050405020304" pitchFamily="18" charset="0"/>
                <a:cs typeface="Arial" panose="020B0604020202020204" pitchFamily="34" charset="0"/>
              </a:rPr>
              <a:t>PRACTICAL VALUES OF MAXIMUM FURROW LENGTHS (m) DEPENDING ON SLOPE, SOIL TYPE, STREAM SIZE AND NET IRRIGATION DEPTH</a:t>
            </a:r>
            <a:r>
              <a:rPr lang="en-US" sz="1100">
                <a:ea typeface="Times New Roman" panose="02020603050405020304" pitchFamily="18" charset="0"/>
                <a:cs typeface="Arial" panose="020B0604020202020204" pitchFamily="34" charset="0"/>
              </a:rPr>
              <a:t> </a:t>
            </a:r>
            <a:endParaRPr lang="en-US" sz="1800">
              <a:ea typeface="Times New Roman" panose="02020603050405020304" pitchFamily="18" charset="0"/>
              <a:cs typeface="Arial" panose="020B0604020202020204" pitchFamily="34" charset="0"/>
            </a:endParaRPr>
          </a:p>
        </p:txBody>
      </p:sp>
      <p:sp>
        <p:nvSpPr>
          <p:cNvPr id="34821" name="Line 139"/>
          <p:cNvSpPr>
            <a:spLocks noChangeShapeType="1"/>
          </p:cNvSpPr>
          <p:nvPr/>
        </p:nvSpPr>
        <p:spPr bwMode="auto">
          <a:xfrm>
            <a:off x="3838575" y="2565400"/>
            <a:ext cx="0" cy="0"/>
          </a:xfrm>
          <a:prstGeom prst="line">
            <a:avLst/>
          </a:prstGeom>
          <a:noFill/>
          <a:ln w="9525"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16768" name="Group 384"/>
          <p:cNvGraphicFramePr>
            <a:graphicFrameLocks noGrp="1"/>
          </p:cNvGraphicFramePr>
          <p:nvPr/>
        </p:nvGraphicFramePr>
        <p:xfrm>
          <a:off x="762000" y="3200400"/>
          <a:ext cx="7696200" cy="2438400"/>
        </p:xfrm>
        <a:graphic>
          <a:graphicData uri="http://schemas.openxmlformats.org/drawingml/2006/table">
            <a:tbl>
              <a:tblPr/>
              <a:tblGrid>
                <a:gridCol w="1549400"/>
                <a:gridCol w="3040063"/>
                <a:gridCol w="531812"/>
                <a:gridCol w="531813"/>
                <a:gridCol w="533400"/>
                <a:gridCol w="531812"/>
                <a:gridCol w="446088"/>
                <a:gridCol w="531812"/>
              </a:tblGrid>
              <a:tr h="244475">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Furrow slope (%)</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Maximum stream size (l/s) per furrow</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Clay</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Loam</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Sand</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44475">
                <a:tc vMerge="1">
                  <a:txBody>
                    <a:bodyPr/>
                    <a:lstStyle/>
                    <a:p>
                      <a:endParaRPr lang="en-US"/>
                    </a:p>
                  </a:txBody>
                  <a:tcPr/>
                </a:tc>
                <a:tc vMerge="1">
                  <a:txBody>
                    <a:bodyPr/>
                    <a:lstStyle/>
                    <a:p>
                      <a:endParaRPr lang="en-US"/>
                    </a:p>
                  </a:txBody>
                  <a:tcPr/>
                </a:tc>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Net irrigation depth (mm)</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4475">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50</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75</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50</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75</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50</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75</a:t>
                      </a: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0.0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3.0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100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150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60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90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30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45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0.1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3.0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120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170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90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125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45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60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0.2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2.5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130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180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110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150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60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95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0.3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2.0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150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200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130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170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75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110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0.5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1.2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150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200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130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170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75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Times New Roman" pitchFamily="18" charset="0"/>
                          <a:cs typeface="Arial" charset="0"/>
                        </a:rPr>
                        <a:t>110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2571840" y="1375200"/>
              <a:ext cx="5438520" cy="4045320"/>
            </p14:xfrm>
          </p:contentPart>
        </mc:Choice>
        <mc:Fallback>
          <p:pic>
            <p:nvPicPr>
              <p:cNvPr id="2" name="Mürekkep 1"/>
              <p:cNvPicPr/>
              <p:nvPr/>
            </p:nvPicPr>
            <p:blipFill>
              <a:blip r:embed="rId4"/>
              <a:stretch>
                <a:fillRect/>
              </a:stretch>
            </p:blipFill>
            <p:spPr>
              <a:xfrm>
                <a:off x="2562480" y="1365840"/>
                <a:ext cx="5457240" cy="4064040"/>
              </a:xfrm>
              <a:prstGeom prst="rect">
                <a:avLst/>
              </a:prstGeom>
            </p:spPr>
          </p:pic>
        </mc:Fallback>
      </mc:AlternateContent>
    </p:spTree>
    <p:extLst>
      <p:ext uri="{BB962C8B-B14F-4D97-AF65-F5344CB8AC3E}">
        <p14:creationId xmlns:p14="http://schemas.microsoft.com/office/powerpoint/2010/main" val="3751195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
            </a:r>
            <a:br>
              <a:rPr lang="en-US" smtClean="0"/>
            </a:br>
            <a:r>
              <a:rPr lang="en-US" smtClean="0">
                <a:solidFill>
                  <a:srgbClr val="EABF68"/>
                </a:solidFill>
              </a:rPr>
              <a:t>Furrow shape </a:t>
            </a:r>
          </a:p>
        </p:txBody>
      </p:sp>
      <p:sp>
        <p:nvSpPr>
          <p:cNvPr id="36867" name="Rectangle 3"/>
          <p:cNvSpPr>
            <a:spLocks noGrp="1" noChangeArrowheads="1"/>
          </p:cNvSpPr>
          <p:nvPr>
            <p:ph type="body" idx="1"/>
          </p:nvPr>
        </p:nvSpPr>
        <p:spPr/>
        <p:txBody>
          <a:bodyPr/>
          <a:lstStyle/>
          <a:p>
            <a:pPr eaLnBrk="1" hangingPunct="1"/>
            <a:endParaRPr lang="en-US" smtClean="0"/>
          </a:p>
          <a:p>
            <a:pPr eaLnBrk="1" hangingPunct="1"/>
            <a:endParaRPr lang="en-US" smtClean="0"/>
          </a:p>
          <a:p>
            <a:pPr eaLnBrk="1" hangingPunct="1">
              <a:buFontTx/>
              <a:buNone/>
            </a:pPr>
            <a:r>
              <a:rPr lang="en-US" smtClean="0"/>
              <a:t>The shape of furrows is influenced by the </a:t>
            </a:r>
          </a:p>
          <a:p>
            <a:pPr eaLnBrk="1" hangingPunct="1"/>
            <a:endParaRPr lang="en-US" smtClean="0"/>
          </a:p>
          <a:p>
            <a:pPr eaLnBrk="1" hangingPunct="1"/>
            <a:r>
              <a:rPr lang="en-US" smtClean="0"/>
              <a:t>soil type </a:t>
            </a:r>
          </a:p>
          <a:p>
            <a:pPr eaLnBrk="1" hangingPunct="1"/>
            <a:r>
              <a:rPr lang="en-US" smtClean="0"/>
              <a:t>stream size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2500560" y="1223280"/>
              <a:ext cx="4518720" cy="3724200"/>
            </p14:xfrm>
          </p:contentPart>
        </mc:Choice>
        <mc:Fallback>
          <p:pic>
            <p:nvPicPr>
              <p:cNvPr id="2" name="Mürekkep 1"/>
              <p:cNvPicPr/>
              <p:nvPr/>
            </p:nvPicPr>
            <p:blipFill>
              <a:blip r:embed="rId4"/>
              <a:stretch>
                <a:fillRect/>
              </a:stretch>
            </p:blipFill>
            <p:spPr>
              <a:xfrm>
                <a:off x="2491200" y="1213920"/>
                <a:ext cx="4537440" cy="3742920"/>
              </a:xfrm>
              <a:prstGeom prst="rect">
                <a:avLst/>
              </a:prstGeom>
            </p:spPr>
          </p:pic>
        </mc:Fallback>
      </mc:AlternateContent>
    </p:spTree>
    <p:extLst>
      <p:ext uri="{BB962C8B-B14F-4D97-AF65-F5344CB8AC3E}">
        <p14:creationId xmlns:p14="http://schemas.microsoft.com/office/powerpoint/2010/main" val="21349855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0"/>
            <a:ext cx="8229600" cy="1143000"/>
          </a:xfrm>
        </p:spPr>
        <p:txBody>
          <a:bodyPr/>
          <a:lstStyle/>
          <a:p>
            <a:pPr eaLnBrk="1" hangingPunct="1"/>
            <a:r>
              <a:rPr lang="en-US" b="1" smtClean="0">
                <a:solidFill>
                  <a:srgbClr val="EABF68"/>
                </a:solidFill>
              </a:rPr>
              <a:t>Soil type</a:t>
            </a:r>
            <a:r>
              <a:rPr lang="en-US" smtClean="0">
                <a:solidFill>
                  <a:srgbClr val="EABF68"/>
                </a:solidFill>
              </a:rPr>
              <a:t> </a:t>
            </a:r>
          </a:p>
        </p:txBody>
      </p:sp>
      <p:sp>
        <p:nvSpPr>
          <p:cNvPr id="38915" name="Rectangle 3"/>
          <p:cNvSpPr>
            <a:spLocks noGrp="1" noChangeArrowheads="1"/>
          </p:cNvSpPr>
          <p:nvPr>
            <p:ph type="body" idx="1"/>
          </p:nvPr>
        </p:nvSpPr>
        <p:spPr>
          <a:xfrm>
            <a:off x="457200" y="990600"/>
            <a:ext cx="8305800" cy="5181600"/>
          </a:xfrm>
        </p:spPr>
        <p:txBody>
          <a:bodyPr/>
          <a:lstStyle/>
          <a:p>
            <a:pPr eaLnBrk="1" hangingPunct="1">
              <a:lnSpc>
                <a:spcPct val="80000"/>
              </a:lnSpc>
            </a:pPr>
            <a:r>
              <a:rPr lang="en-US" sz="2800" b="1" smtClean="0">
                <a:solidFill>
                  <a:srgbClr val="EABF68"/>
                </a:solidFill>
              </a:rPr>
              <a:t>Sandy soils</a:t>
            </a:r>
            <a:r>
              <a:rPr lang="en-US" sz="2800" smtClean="0">
                <a:solidFill>
                  <a:srgbClr val="EABF68"/>
                </a:solidFill>
              </a:rPr>
              <a:t> </a:t>
            </a:r>
          </a:p>
          <a:p>
            <a:pPr eaLnBrk="1" hangingPunct="1">
              <a:lnSpc>
                <a:spcPct val="80000"/>
              </a:lnSpc>
              <a:buFontTx/>
              <a:buNone/>
            </a:pPr>
            <a:r>
              <a:rPr lang="en-US" sz="2800" smtClean="0"/>
              <a:t> </a:t>
            </a:r>
            <a:r>
              <a:rPr lang="en-US" sz="2400" smtClean="0"/>
              <a:t>- water moves faster vertically than sideways.</a:t>
            </a:r>
          </a:p>
          <a:p>
            <a:pPr eaLnBrk="1" hangingPunct="1">
              <a:lnSpc>
                <a:spcPct val="80000"/>
              </a:lnSpc>
              <a:buFontTx/>
              <a:buNone/>
            </a:pPr>
            <a:endParaRPr lang="en-US" sz="2400" smtClean="0"/>
          </a:p>
          <a:p>
            <a:pPr eaLnBrk="1" hangingPunct="1">
              <a:lnSpc>
                <a:spcPct val="80000"/>
              </a:lnSpc>
              <a:buFontTx/>
              <a:buNone/>
            </a:pPr>
            <a:r>
              <a:rPr lang="en-US" sz="2400" smtClean="0"/>
              <a:t> -Narrow, deep V-shaped furrows are desirable.</a:t>
            </a:r>
          </a:p>
          <a:p>
            <a:pPr eaLnBrk="1" hangingPunct="1">
              <a:lnSpc>
                <a:spcPct val="80000"/>
              </a:lnSpc>
              <a:buFontTx/>
              <a:buNone/>
            </a:pPr>
            <a:endParaRPr lang="en-US" sz="2400" smtClean="0"/>
          </a:p>
          <a:p>
            <a:pPr eaLnBrk="1" hangingPunct="1">
              <a:lnSpc>
                <a:spcPct val="80000"/>
              </a:lnSpc>
              <a:buFontTx/>
              <a:buNone/>
            </a:pPr>
            <a:r>
              <a:rPr lang="en-US" sz="2400" smtClean="0"/>
              <a:t> -sandy soils are less stable, and tend to collapse, which may reduce the irrigation efficiency.</a:t>
            </a:r>
            <a:r>
              <a:rPr lang="en-US" sz="2800" smtClean="0"/>
              <a:t>   </a:t>
            </a:r>
          </a:p>
        </p:txBody>
      </p:sp>
      <p:sp>
        <p:nvSpPr>
          <p:cNvPr id="38916" name="Rectangle 6"/>
          <p:cNvSpPr>
            <a:spLocks noChangeArrowheads="1"/>
          </p:cNvSpPr>
          <p:nvPr/>
        </p:nvSpPr>
        <p:spPr bwMode="auto">
          <a:xfrm>
            <a:off x="1981200" y="62484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sz="1800" b="1"/>
              <a:t>A deep, narrow furrow on a sandy soil</a:t>
            </a:r>
          </a:p>
        </p:txBody>
      </p:sp>
      <p:pic>
        <p:nvPicPr>
          <p:cNvPr id="3891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657600"/>
            <a:ext cx="77724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2" name="Mürekkep 1"/>
              <p14:cNvContentPartPr/>
              <p14:nvPr/>
            </p14:nvContentPartPr>
            <p14:xfrm>
              <a:off x="1000080" y="1393200"/>
              <a:ext cx="7117560" cy="4286520"/>
            </p14:xfrm>
          </p:contentPart>
        </mc:Choice>
        <mc:Fallback>
          <p:pic>
            <p:nvPicPr>
              <p:cNvPr id="2" name="Mürekkep 1"/>
              <p:cNvPicPr/>
              <p:nvPr/>
            </p:nvPicPr>
            <p:blipFill>
              <a:blip r:embed="rId5"/>
              <a:stretch>
                <a:fillRect/>
              </a:stretch>
            </p:blipFill>
            <p:spPr>
              <a:xfrm>
                <a:off x="990720" y="1383840"/>
                <a:ext cx="7136280" cy="4305240"/>
              </a:xfrm>
              <a:prstGeom prst="rect">
                <a:avLst/>
              </a:prstGeom>
            </p:spPr>
          </p:pic>
        </mc:Fallback>
      </mc:AlternateContent>
    </p:spTree>
    <p:extLst>
      <p:ext uri="{BB962C8B-B14F-4D97-AF65-F5344CB8AC3E}">
        <p14:creationId xmlns:p14="http://schemas.microsoft.com/office/powerpoint/2010/main" val="38222768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body" idx="1"/>
          </p:nvPr>
        </p:nvSpPr>
        <p:spPr>
          <a:xfrm>
            <a:off x="457200" y="381000"/>
            <a:ext cx="7924800" cy="5745163"/>
          </a:xfrm>
        </p:spPr>
        <p:txBody>
          <a:bodyPr/>
          <a:lstStyle/>
          <a:p>
            <a:pPr eaLnBrk="1" hangingPunct="1">
              <a:lnSpc>
                <a:spcPct val="80000"/>
              </a:lnSpc>
            </a:pPr>
            <a:r>
              <a:rPr lang="en-US" sz="2800" b="1" smtClean="0">
                <a:solidFill>
                  <a:srgbClr val="EABF68"/>
                </a:solidFill>
              </a:rPr>
              <a:t>Clay soils</a:t>
            </a:r>
            <a:r>
              <a:rPr lang="en-US" sz="2800" smtClean="0">
                <a:solidFill>
                  <a:srgbClr val="EABF68"/>
                </a:solidFill>
              </a:rPr>
              <a:t> </a:t>
            </a:r>
          </a:p>
          <a:p>
            <a:pPr eaLnBrk="1" hangingPunct="1">
              <a:lnSpc>
                <a:spcPct val="80000"/>
              </a:lnSpc>
              <a:buFontTx/>
              <a:buNone/>
            </a:pPr>
            <a:r>
              <a:rPr lang="en-US" sz="2800" smtClean="0">
                <a:solidFill>
                  <a:srgbClr val="EABF68"/>
                </a:solidFill>
              </a:rPr>
              <a:t> </a:t>
            </a:r>
          </a:p>
          <a:p>
            <a:pPr eaLnBrk="1" hangingPunct="1">
              <a:lnSpc>
                <a:spcPct val="80000"/>
              </a:lnSpc>
              <a:buFontTx/>
              <a:buNone/>
            </a:pPr>
            <a:r>
              <a:rPr lang="en-US" sz="2800" smtClean="0"/>
              <a:t> - more lateral movement of water and the infiltration rate is much less.</a:t>
            </a:r>
          </a:p>
          <a:p>
            <a:pPr eaLnBrk="1" hangingPunct="1">
              <a:lnSpc>
                <a:spcPct val="80000"/>
              </a:lnSpc>
              <a:buFontTx/>
              <a:buNone/>
            </a:pPr>
            <a:r>
              <a:rPr lang="en-US" sz="2800" smtClean="0"/>
              <a:t>  </a:t>
            </a:r>
          </a:p>
          <a:p>
            <a:pPr eaLnBrk="1" hangingPunct="1">
              <a:lnSpc>
                <a:spcPct val="80000"/>
              </a:lnSpc>
              <a:buFontTx/>
              <a:buNone/>
            </a:pPr>
            <a:r>
              <a:rPr lang="en-US" sz="2800" smtClean="0"/>
              <a:t>- wide, shallow furrow is desirable to obtain a large wetted area to encourage infiltration.  </a:t>
            </a:r>
          </a:p>
        </p:txBody>
      </p:sp>
      <p:sp>
        <p:nvSpPr>
          <p:cNvPr id="40963" name="Rectangle 6"/>
          <p:cNvSpPr>
            <a:spLocks noChangeArrowheads="1"/>
          </p:cNvSpPr>
          <p:nvPr/>
        </p:nvSpPr>
        <p:spPr bwMode="auto">
          <a:xfrm>
            <a:off x="2209800" y="6172200"/>
            <a:ext cx="422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sz="1800" b="1">
                <a:solidFill>
                  <a:srgbClr val="EABF68"/>
                </a:solidFill>
              </a:rPr>
              <a:t>A wide, shallow furrow on a clay soil</a:t>
            </a:r>
            <a:r>
              <a:rPr lang="en-US" sz="1800">
                <a:solidFill>
                  <a:srgbClr val="EABF68"/>
                </a:solidFill>
              </a:rPr>
              <a:t> </a:t>
            </a:r>
          </a:p>
        </p:txBody>
      </p:sp>
      <p:pic>
        <p:nvPicPr>
          <p:cNvPr id="4096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10000"/>
            <a:ext cx="7772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2" name="Mürekkep 1"/>
              <p14:cNvContentPartPr/>
              <p14:nvPr/>
            </p14:nvContentPartPr>
            <p14:xfrm>
              <a:off x="884160" y="1544760"/>
              <a:ext cx="6206400" cy="3822480"/>
            </p14:xfrm>
          </p:contentPart>
        </mc:Choice>
        <mc:Fallback>
          <p:pic>
            <p:nvPicPr>
              <p:cNvPr id="2" name="Mürekkep 1"/>
              <p:cNvPicPr/>
              <p:nvPr/>
            </p:nvPicPr>
            <p:blipFill>
              <a:blip r:embed="rId5"/>
              <a:stretch>
                <a:fillRect/>
              </a:stretch>
            </p:blipFill>
            <p:spPr>
              <a:xfrm>
                <a:off x="874800" y="1535400"/>
                <a:ext cx="6225120" cy="3841200"/>
              </a:xfrm>
              <a:prstGeom prst="rect">
                <a:avLst/>
              </a:prstGeom>
            </p:spPr>
          </p:pic>
        </mc:Fallback>
      </mc:AlternateContent>
    </p:spTree>
    <p:extLst>
      <p:ext uri="{BB962C8B-B14F-4D97-AF65-F5344CB8AC3E}">
        <p14:creationId xmlns:p14="http://schemas.microsoft.com/office/powerpoint/2010/main" val="30015840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b="1" smtClean="0">
                <a:solidFill>
                  <a:srgbClr val="EABF68"/>
                </a:solidFill>
              </a:rPr>
              <a:t>Stream size</a:t>
            </a:r>
            <a:r>
              <a:rPr lang="en-US" smtClean="0">
                <a:solidFill>
                  <a:srgbClr val="EABF68"/>
                </a:solidFill>
              </a:rPr>
              <a:t> </a:t>
            </a:r>
          </a:p>
        </p:txBody>
      </p:sp>
      <p:sp>
        <p:nvSpPr>
          <p:cNvPr id="43011" name="Rectangle 3"/>
          <p:cNvSpPr>
            <a:spLocks noGrp="1" noChangeArrowheads="1"/>
          </p:cNvSpPr>
          <p:nvPr>
            <p:ph type="body" idx="1"/>
          </p:nvPr>
        </p:nvSpPr>
        <p:spPr/>
        <p:txBody>
          <a:bodyPr/>
          <a:lstStyle/>
          <a:p>
            <a:pPr eaLnBrk="1" hangingPunct="1">
              <a:buFontTx/>
              <a:buNone/>
            </a:pPr>
            <a:r>
              <a:rPr lang="en-US" smtClean="0"/>
              <a:t>   </a:t>
            </a:r>
          </a:p>
          <a:p>
            <a:pPr eaLnBrk="1" hangingPunct="1">
              <a:buFontTx/>
              <a:buNone/>
            </a:pPr>
            <a:endParaRPr lang="en-US" smtClean="0"/>
          </a:p>
          <a:p>
            <a:pPr eaLnBrk="1" hangingPunct="1">
              <a:buFontTx/>
              <a:buNone/>
            </a:pPr>
            <a:r>
              <a:rPr lang="en-US" smtClean="0"/>
              <a:t>   Larger the stream size the larger the   furrow must be to contain the flow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991440" y="3330720"/>
              <a:ext cx="6518880" cy="491400"/>
            </p14:xfrm>
          </p:contentPart>
        </mc:Choice>
        <mc:Fallback>
          <p:pic>
            <p:nvPicPr>
              <p:cNvPr id="2" name="Mürekkep 1"/>
              <p:cNvPicPr/>
              <p:nvPr/>
            </p:nvPicPr>
            <p:blipFill>
              <a:blip r:embed="rId4"/>
              <a:stretch>
                <a:fillRect/>
              </a:stretch>
            </p:blipFill>
            <p:spPr>
              <a:xfrm>
                <a:off x="982080" y="3321360"/>
                <a:ext cx="6537600" cy="510120"/>
              </a:xfrm>
              <a:prstGeom prst="rect">
                <a:avLst/>
              </a:prstGeom>
            </p:spPr>
          </p:pic>
        </mc:Fallback>
      </mc:AlternateContent>
    </p:spTree>
    <p:extLst>
      <p:ext uri="{BB962C8B-B14F-4D97-AF65-F5344CB8AC3E}">
        <p14:creationId xmlns:p14="http://schemas.microsoft.com/office/powerpoint/2010/main" val="38377436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solidFill>
                  <a:srgbClr val="EABF68"/>
                </a:solidFill>
              </a:rPr>
              <a:t>Furrow spacing </a:t>
            </a:r>
          </a:p>
        </p:txBody>
      </p:sp>
      <p:sp>
        <p:nvSpPr>
          <p:cNvPr id="45059" name="Rectangle 3"/>
          <p:cNvSpPr>
            <a:spLocks noGrp="1" noChangeArrowheads="1"/>
          </p:cNvSpPr>
          <p:nvPr>
            <p:ph type="body" idx="1"/>
          </p:nvPr>
        </p:nvSpPr>
        <p:spPr>
          <a:xfrm>
            <a:off x="457200" y="1219200"/>
            <a:ext cx="9067800" cy="4525963"/>
          </a:xfrm>
        </p:spPr>
        <p:txBody>
          <a:bodyPr/>
          <a:lstStyle/>
          <a:p>
            <a:pPr eaLnBrk="1" hangingPunct="1"/>
            <a:r>
              <a:rPr lang="en-US" sz="2400" smtClean="0"/>
              <a:t>The Spacing Of Furrows Is Influenced By The Soil Type And The Cultivation Practice</a:t>
            </a:r>
            <a:r>
              <a:rPr lang="en-US" smtClean="0"/>
              <a:t> </a:t>
            </a:r>
          </a:p>
          <a:p>
            <a:pPr eaLnBrk="1" hangingPunct="1"/>
            <a:r>
              <a:rPr lang="en-US" b="1" smtClean="0">
                <a:solidFill>
                  <a:srgbClr val="EABF68"/>
                </a:solidFill>
              </a:rPr>
              <a:t>Soil Type</a:t>
            </a:r>
            <a:r>
              <a:rPr lang="en-US" smtClean="0">
                <a:solidFill>
                  <a:srgbClr val="EABF68"/>
                </a:solidFill>
              </a:rPr>
              <a:t> </a:t>
            </a:r>
          </a:p>
          <a:p>
            <a:pPr eaLnBrk="1" hangingPunct="1"/>
            <a:r>
              <a:rPr lang="en-US" sz="2400" smtClean="0">
                <a:solidFill>
                  <a:srgbClr val="EABF68"/>
                </a:solidFill>
              </a:rPr>
              <a:t>Sandy soils-</a:t>
            </a:r>
            <a:r>
              <a:rPr lang="en-US" sz="2400" smtClean="0">
                <a:solidFill>
                  <a:schemeClr val="accent2"/>
                </a:solidFill>
              </a:rPr>
              <a:t> </a:t>
            </a:r>
            <a:r>
              <a:rPr lang="en-US" sz="2400" smtClean="0"/>
              <a:t>the spacing should be between 30 and 60 cm </a:t>
            </a:r>
          </a:p>
          <a:p>
            <a:pPr eaLnBrk="1" hangingPunct="1"/>
            <a:r>
              <a:rPr lang="en-US" sz="2400" smtClean="0">
                <a:solidFill>
                  <a:srgbClr val="EABF68"/>
                </a:solidFill>
              </a:rPr>
              <a:t>Clay soils </a:t>
            </a:r>
            <a:r>
              <a:rPr lang="en-US" sz="2400" smtClean="0"/>
              <a:t>- spacing between two adjacent furrows 75-150 cm </a:t>
            </a:r>
          </a:p>
          <a:p>
            <a:pPr eaLnBrk="1" hangingPunct="1"/>
            <a:r>
              <a:rPr lang="en-US" sz="2400" smtClean="0"/>
              <a:t>Double-ridged furrows sometimes called beds can also be used. </a:t>
            </a:r>
          </a:p>
        </p:txBody>
      </p:sp>
      <p:pic>
        <p:nvPicPr>
          <p:cNvPr id="4506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419600"/>
            <a:ext cx="845820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7"/>
          <p:cNvSpPr>
            <a:spLocks noChangeArrowheads="1"/>
          </p:cNvSpPr>
          <p:nvPr/>
        </p:nvSpPr>
        <p:spPr bwMode="auto">
          <a:xfrm>
            <a:off x="3048000" y="6248400"/>
            <a:ext cx="434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sz="1800" b="1"/>
              <a:t>A double-ridged furrow</a:t>
            </a:r>
            <a:r>
              <a:rPr lang="en-US" sz="1800"/>
              <a:t> </a:t>
            </a:r>
          </a:p>
        </p:txBody>
      </p:sp>
      <mc:AlternateContent xmlns:mc="http://schemas.openxmlformats.org/markup-compatibility/2006">
        <mc:Choice xmlns:p14="http://schemas.microsoft.com/office/powerpoint/2010/main" Requires="p14">
          <p:contentPart p14:bwMode="auto" r:id="rId4">
            <p14:nvContentPartPr>
              <p14:cNvPr id="2" name="Mürekkep 1"/>
              <p14:cNvContentPartPr/>
              <p14:nvPr/>
            </p14:nvContentPartPr>
            <p14:xfrm>
              <a:off x="509040" y="1009080"/>
              <a:ext cx="8251560" cy="4688280"/>
            </p14:xfrm>
          </p:contentPart>
        </mc:Choice>
        <mc:Fallback>
          <p:pic>
            <p:nvPicPr>
              <p:cNvPr id="2" name="Mürekkep 1"/>
              <p:cNvPicPr/>
              <p:nvPr/>
            </p:nvPicPr>
            <p:blipFill>
              <a:blip r:embed="rId5"/>
              <a:stretch>
                <a:fillRect/>
              </a:stretch>
            </p:blipFill>
            <p:spPr>
              <a:xfrm>
                <a:off x="499680" y="999720"/>
                <a:ext cx="8270280" cy="4707000"/>
              </a:xfrm>
              <a:prstGeom prst="rect">
                <a:avLst/>
              </a:prstGeom>
            </p:spPr>
          </p:pic>
        </mc:Fallback>
      </mc:AlternateContent>
    </p:spTree>
    <p:extLst>
      <p:ext uri="{BB962C8B-B14F-4D97-AF65-F5344CB8AC3E}">
        <p14:creationId xmlns:p14="http://schemas.microsoft.com/office/powerpoint/2010/main" val="40718283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z="2800" b="1" smtClean="0">
                <a:solidFill>
                  <a:schemeClr val="tx1"/>
                </a:solidFill>
              </a:rPr>
              <a:t>The spacing between two adjacent furrows is too wide</a:t>
            </a:r>
            <a:r>
              <a:rPr lang="en-US" sz="2800" smtClean="0">
                <a:solidFill>
                  <a:schemeClr val="tx1"/>
                </a:solidFill>
              </a:rPr>
              <a:t> </a:t>
            </a:r>
            <a:br>
              <a:rPr lang="en-US" sz="2800" smtClean="0">
                <a:solidFill>
                  <a:schemeClr val="tx1"/>
                </a:solidFill>
              </a:rPr>
            </a:br>
            <a:endParaRPr lang="en-US" sz="2800" smtClean="0">
              <a:solidFill>
                <a:schemeClr val="tx1"/>
              </a:solidFill>
            </a:endParaRPr>
          </a:p>
        </p:txBody>
      </p:sp>
      <p:sp>
        <p:nvSpPr>
          <p:cNvPr id="47107" name="Rectangle 3"/>
          <p:cNvSpPr>
            <a:spLocks noGrp="1" noChangeArrowheads="1"/>
          </p:cNvSpPr>
          <p:nvPr>
            <p:ph type="body" idx="1"/>
          </p:nvPr>
        </p:nvSpPr>
        <p:spPr/>
        <p:txBody>
          <a:bodyPr/>
          <a:lstStyle/>
          <a:p>
            <a:pPr eaLnBrk="1" hangingPunct="1"/>
            <a:endParaRPr lang="tr-TR" smtClean="0"/>
          </a:p>
        </p:txBody>
      </p:sp>
      <p:pic>
        <p:nvPicPr>
          <p:cNvPr id="47108" name="Picture 4" descr="s8684e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362200"/>
            <a:ext cx="5705475" cy="36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2" name="Mürekkep 1"/>
              <p14:cNvContentPartPr/>
              <p14:nvPr/>
            </p14:nvContentPartPr>
            <p14:xfrm>
              <a:off x="2428920" y="3562920"/>
              <a:ext cx="3090240" cy="2188080"/>
            </p14:xfrm>
          </p:contentPart>
        </mc:Choice>
        <mc:Fallback>
          <p:pic>
            <p:nvPicPr>
              <p:cNvPr id="2" name="Mürekkep 1"/>
              <p:cNvPicPr/>
              <p:nvPr/>
            </p:nvPicPr>
            <p:blipFill>
              <a:blip r:embed="rId5"/>
              <a:stretch>
                <a:fillRect/>
              </a:stretch>
            </p:blipFill>
            <p:spPr>
              <a:xfrm>
                <a:off x="2419560" y="3553560"/>
                <a:ext cx="3108960" cy="2206800"/>
              </a:xfrm>
              <a:prstGeom prst="rect">
                <a:avLst/>
              </a:prstGeom>
            </p:spPr>
          </p:pic>
        </mc:Fallback>
      </mc:AlternateContent>
    </p:spTree>
    <p:extLst>
      <p:ext uri="{BB962C8B-B14F-4D97-AF65-F5344CB8AC3E}">
        <p14:creationId xmlns:p14="http://schemas.microsoft.com/office/powerpoint/2010/main" val="33423340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solidFill>
                  <a:srgbClr val="EABF68"/>
                </a:solidFill>
              </a:rPr>
              <a:t>Wetting patterns </a:t>
            </a:r>
          </a:p>
        </p:txBody>
      </p:sp>
      <p:sp>
        <p:nvSpPr>
          <p:cNvPr id="49155" name="Rectangle 3"/>
          <p:cNvSpPr>
            <a:spLocks noGrp="1" noChangeArrowheads="1"/>
          </p:cNvSpPr>
          <p:nvPr>
            <p:ph type="body" idx="1"/>
          </p:nvPr>
        </p:nvSpPr>
        <p:spPr/>
        <p:txBody>
          <a:bodyPr/>
          <a:lstStyle/>
          <a:p>
            <a:pPr eaLnBrk="1" hangingPunct="1"/>
            <a:r>
              <a:rPr lang="en-US" sz="2400" smtClean="0"/>
              <a:t>In order to obtain a uniformly wetted rootzone, furrows should be properly spaced, have a uniform slope and the irrigation water should be applied rapidly. </a:t>
            </a:r>
          </a:p>
          <a:p>
            <a:pPr eaLnBrk="1" hangingPunct="1"/>
            <a:endParaRPr lang="en-US" sz="2400" smtClean="0"/>
          </a:p>
          <a:p>
            <a:pPr eaLnBrk="1" hangingPunct="1"/>
            <a:endParaRPr lang="en-US" sz="2400" smtClean="0"/>
          </a:p>
          <a:p>
            <a:pPr eaLnBrk="1" hangingPunct="1"/>
            <a:r>
              <a:rPr lang="en-US" sz="2400" smtClean="0"/>
              <a:t>As the root zone in the ridge must be wetted from the furrows, the downward movement of water in the soil is less important than the lateral (or sideways) water movement. Both lateral and downward movement of water depends on soil type.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1991520" y="848160"/>
              <a:ext cx="5286600" cy="500760"/>
            </p14:xfrm>
          </p:contentPart>
        </mc:Choice>
        <mc:Fallback>
          <p:pic>
            <p:nvPicPr>
              <p:cNvPr id="2" name="Mürekkep 1"/>
              <p:cNvPicPr/>
              <p:nvPr/>
            </p:nvPicPr>
            <p:blipFill>
              <a:blip r:embed="rId4"/>
              <a:stretch>
                <a:fillRect/>
              </a:stretch>
            </p:blipFill>
            <p:spPr>
              <a:xfrm>
                <a:off x="1982160" y="838800"/>
                <a:ext cx="5305320" cy="519480"/>
              </a:xfrm>
              <a:prstGeom prst="rect">
                <a:avLst/>
              </a:prstGeom>
            </p:spPr>
          </p:pic>
        </mc:Fallback>
      </mc:AlternateContent>
    </p:spTree>
    <p:extLst>
      <p:ext uri="{BB962C8B-B14F-4D97-AF65-F5344CB8AC3E}">
        <p14:creationId xmlns:p14="http://schemas.microsoft.com/office/powerpoint/2010/main" val="12098871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z="4000" smtClean="0">
                <a:solidFill>
                  <a:srgbClr val="EABF68"/>
                </a:solidFill>
              </a:rPr>
              <a:t>Different</a:t>
            </a:r>
            <a:r>
              <a:rPr lang="en-US" sz="4000" smtClean="0"/>
              <a:t> </a:t>
            </a:r>
            <a:r>
              <a:rPr lang="en-US" sz="4000" smtClean="0">
                <a:solidFill>
                  <a:srgbClr val="EABF68"/>
                </a:solidFill>
              </a:rPr>
              <a:t>wetting</a:t>
            </a:r>
            <a:r>
              <a:rPr lang="en-US" sz="4000" smtClean="0"/>
              <a:t> </a:t>
            </a:r>
            <a:r>
              <a:rPr lang="en-US" sz="4000" smtClean="0">
                <a:solidFill>
                  <a:srgbClr val="EABF68"/>
                </a:solidFill>
              </a:rPr>
              <a:t>patterns</a:t>
            </a:r>
            <a:r>
              <a:rPr lang="en-US" sz="4000" smtClean="0"/>
              <a:t> </a:t>
            </a:r>
            <a:r>
              <a:rPr lang="en-US" sz="4000" smtClean="0">
                <a:solidFill>
                  <a:srgbClr val="EABF68"/>
                </a:solidFill>
              </a:rPr>
              <a:t>in furrows </a:t>
            </a:r>
          </a:p>
        </p:txBody>
      </p:sp>
      <p:sp>
        <p:nvSpPr>
          <p:cNvPr id="51203" name="Rectangle 3"/>
          <p:cNvSpPr>
            <a:spLocks noGrp="1" noChangeArrowheads="1"/>
          </p:cNvSpPr>
          <p:nvPr>
            <p:ph type="body" idx="1"/>
          </p:nvPr>
        </p:nvSpPr>
        <p:spPr/>
        <p:txBody>
          <a:bodyPr/>
          <a:lstStyle/>
          <a:p>
            <a:pPr eaLnBrk="1" hangingPunct="1"/>
            <a:endParaRPr lang="tr-TR" smtClean="0"/>
          </a:p>
        </p:txBody>
      </p:sp>
      <p:pic>
        <p:nvPicPr>
          <p:cNvPr id="5120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2162175"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Rectangle 7"/>
          <p:cNvSpPr>
            <a:spLocks noChangeArrowheads="1"/>
          </p:cNvSpPr>
          <p:nvPr/>
        </p:nvSpPr>
        <p:spPr bwMode="auto">
          <a:xfrm>
            <a:off x="914400" y="4876800"/>
            <a:ext cx="882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sz="1800"/>
              <a:t>SAND </a:t>
            </a:r>
          </a:p>
        </p:txBody>
      </p:sp>
      <p:pic>
        <p:nvPicPr>
          <p:cNvPr id="51206" name="Picture 8" descr="s8684e0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600200"/>
            <a:ext cx="2306638"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9" descr="s8684e0z"/>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1600200"/>
            <a:ext cx="226536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6">
            <p14:nvContentPartPr>
              <p14:cNvPr id="2" name="Mürekkep 1"/>
              <p14:cNvContentPartPr/>
              <p14:nvPr/>
            </p14:nvContentPartPr>
            <p14:xfrm>
              <a:off x="884160" y="2089440"/>
              <a:ext cx="7340400" cy="3474000"/>
            </p14:xfrm>
          </p:contentPart>
        </mc:Choice>
        <mc:Fallback>
          <p:pic>
            <p:nvPicPr>
              <p:cNvPr id="2" name="Mürekkep 1"/>
              <p:cNvPicPr/>
              <p:nvPr/>
            </p:nvPicPr>
            <p:blipFill>
              <a:blip r:embed="rId7"/>
              <a:stretch>
                <a:fillRect/>
              </a:stretch>
            </p:blipFill>
            <p:spPr>
              <a:xfrm>
                <a:off x="874800" y="2080080"/>
                <a:ext cx="7359120" cy="3492720"/>
              </a:xfrm>
              <a:prstGeom prst="rect">
                <a:avLst/>
              </a:prstGeom>
            </p:spPr>
          </p:pic>
        </mc:Fallback>
      </mc:AlternateContent>
    </p:spTree>
    <p:extLst>
      <p:ext uri="{BB962C8B-B14F-4D97-AF65-F5344CB8AC3E}">
        <p14:creationId xmlns:p14="http://schemas.microsoft.com/office/powerpoint/2010/main" val="23149019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solidFill>
                  <a:srgbClr val="EABF68"/>
                </a:solidFill>
              </a:rPr>
              <a:t>Ideal wetting pattern </a:t>
            </a:r>
          </a:p>
        </p:txBody>
      </p:sp>
      <p:sp>
        <p:nvSpPr>
          <p:cNvPr id="53251" name="Rectangle 3"/>
          <p:cNvSpPr>
            <a:spLocks noGrp="1" noChangeArrowheads="1"/>
          </p:cNvSpPr>
          <p:nvPr>
            <p:ph type="body" idx="1"/>
          </p:nvPr>
        </p:nvSpPr>
        <p:spPr/>
        <p:txBody>
          <a:bodyPr/>
          <a:lstStyle/>
          <a:p>
            <a:pPr eaLnBrk="1" hangingPunct="1"/>
            <a:r>
              <a:rPr lang="en-US" sz="2400" smtClean="0"/>
              <a:t>Adjacent wetting patterns overlap each other </a:t>
            </a:r>
          </a:p>
          <a:p>
            <a:pPr eaLnBrk="1" hangingPunct="1"/>
            <a:r>
              <a:rPr lang="en-US" sz="2400" smtClean="0"/>
              <a:t>There is an upward movement of water (capillary rise) that wets the entire ridge </a:t>
            </a:r>
          </a:p>
          <a:p>
            <a:pPr eaLnBrk="1" hangingPunct="1"/>
            <a:r>
              <a:rPr lang="en-US" sz="2400" smtClean="0"/>
              <a:t>For uniform water distribution along the furrow length uniform slope and a large enough stream size are necessary </a:t>
            </a:r>
          </a:p>
          <a:p>
            <a:pPr eaLnBrk="1" hangingPunct="1"/>
            <a:r>
              <a:rPr lang="en-US" sz="2400" smtClean="0"/>
              <a:t>The quarter time rule is used to determine the time required for water to travel from the farm channel to the end of the furrow.</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1679040" y="767880"/>
              <a:ext cx="7992360" cy="3107880"/>
            </p14:xfrm>
          </p:contentPart>
        </mc:Choice>
        <mc:Fallback>
          <p:pic>
            <p:nvPicPr>
              <p:cNvPr id="2" name="Mürekkep 1"/>
              <p:cNvPicPr/>
              <p:nvPr/>
            </p:nvPicPr>
            <p:blipFill>
              <a:blip r:embed="rId4"/>
              <a:stretch>
                <a:fillRect/>
              </a:stretch>
            </p:blipFill>
            <p:spPr>
              <a:xfrm>
                <a:off x="1669680" y="758520"/>
                <a:ext cx="8011080" cy="3126600"/>
              </a:xfrm>
              <a:prstGeom prst="rect">
                <a:avLst/>
              </a:prstGeom>
            </p:spPr>
          </p:pic>
        </mc:Fallback>
      </mc:AlternateContent>
    </p:spTree>
    <p:extLst>
      <p:ext uri="{BB962C8B-B14F-4D97-AF65-F5344CB8AC3E}">
        <p14:creationId xmlns:p14="http://schemas.microsoft.com/office/powerpoint/2010/main" val="270133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Poor wetting patterns </a:t>
            </a:r>
          </a:p>
        </p:txBody>
      </p:sp>
      <p:sp>
        <p:nvSpPr>
          <p:cNvPr id="55299" name="Rectangle 3"/>
          <p:cNvSpPr>
            <a:spLocks noGrp="1" noChangeArrowheads="1"/>
          </p:cNvSpPr>
          <p:nvPr>
            <p:ph type="body" idx="1"/>
          </p:nvPr>
        </p:nvSpPr>
        <p:spPr/>
        <p:txBody>
          <a:bodyPr/>
          <a:lstStyle/>
          <a:p>
            <a:pPr eaLnBrk="1" hangingPunct="1"/>
            <a:r>
              <a:rPr lang="en-US" smtClean="0">
                <a:solidFill>
                  <a:srgbClr val="EABF68"/>
                </a:solidFill>
              </a:rPr>
              <a:t>Unfavorable natural conditions</a:t>
            </a:r>
          </a:p>
          <a:p>
            <a:pPr eaLnBrk="1" hangingPunct="1">
              <a:buFontTx/>
              <a:buNone/>
            </a:pPr>
            <a:r>
              <a:rPr lang="en-US" smtClean="0"/>
              <a:t>   </a:t>
            </a:r>
            <a:r>
              <a:rPr lang="en-US" sz="2800" smtClean="0"/>
              <a:t>-compacted layer, different soil types, uneven slope </a:t>
            </a:r>
          </a:p>
          <a:p>
            <a:pPr eaLnBrk="1" hangingPunct="1"/>
            <a:r>
              <a:rPr lang="en-US" smtClean="0">
                <a:solidFill>
                  <a:srgbClr val="EABF68"/>
                </a:solidFill>
              </a:rPr>
              <a:t>Poor layout </a:t>
            </a:r>
          </a:p>
          <a:p>
            <a:pPr eaLnBrk="1" hangingPunct="1">
              <a:buFontTx/>
              <a:buNone/>
            </a:pPr>
            <a:r>
              <a:rPr lang="en-US" smtClean="0"/>
              <a:t>  -</a:t>
            </a:r>
            <a:r>
              <a:rPr lang="en-US" sz="2800" smtClean="0"/>
              <a:t>furrow spacing too wide </a:t>
            </a:r>
          </a:p>
          <a:p>
            <a:pPr eaLnBrk="1" hangingPunct="1"/>
            <a:r>
              <a:rPr lang="en-US" smtClean="0">
                <a:solidFill>
                  <a:srgbClr val="EABF68"/>
                </a:solidFill>
              </a:rPr>
              <a:t>Poor management:</a:t>
            </a:r>
          </a:p>
          <a:p>
            <a:pPr eaLnBrk="1" hangingPunct="1">
              <a:buFontTx/>
              <a:buNone/>
            </a:pPr>
            <a:r>
              <a:rPr lang="en-US" smtClean="0"/>
              <a:t>  - supplying a stream size that is too large or too small, stopping the Inflow too soon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866160" y="1134000"/>
              <a:ext cx="7349760" cy="4929480"/>
            </p14:xfrm>
          </p:contentPart>
        </mc:Choice>
        <mc:Fallback>
          <p:pic>
            <p:nvPicPr>
              <p:cNvPr id="2" name="Mürekkep 1"/>
              <p:cNvPicPr/>
              <p:nvPr/>
            </p:nvPicPr>
            <p:blipFill>
              <a:blip r:embed="rId4"/>
              <a:stretch>
                <a:fillRect/>
              </a:stretch>
            </p:blipFill>
            <p:spPr>
              <a:xfrm>
                <a:off x="856800" y="1124640"/>
                <a:ext cx="7368480" cy="4948200"/>
              </a:xfrm>
              <a:prstGeom prst="rect">
                <a:avLst/>
              </a:prstGeom>
            </p:spPr>
          </p:pic>
        </mc:Fallback>
      </mc:AlternateContent>
    </p:spTree>
    <p:extLst>
      <p:ext uri="{BB962C8B-B14F-4D97-AF65-F5344CB8AC3E}">
        <p14:creationId xmlns:p14="http://schemas.microsoft.com/office/powerpoint/2010/main" val="26420076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609600"/>
            <a:ext cx="8229600" cy="1143000"/>
          </a:xfrm>
        </p:spPr>
        <p:txBody>
          <a:bodyPr/>
          <a:lstStyle/>
          <a:p>
            <a:r>
              <a:rPr lang="en-US" sz="2800" b="1" smtClean="0"/>
              <a:t>A nearly impermeable layer above which a perched water table is formed</a:t>
            </a:r>
            <a:r>
              <a:rPr lang="en-US" smtClean="0"/>
              <a:t/>
            </a:r>
            <a:br>
              <a:rPr lang="en-US" smtClean="0"/>
            </a:br>
            <a:endParaRPr lang="en-US" smtClean="0"/>
          </a:p>
        </p:txBody>
      </p:sp>
      <p:sp>
        <p:nvSpPr>
          <p:cNvPr id="57347" name="Content Placeholder 2"/>
          <p:cNvSpPr>
            <a:spLocks noGrp="1"/>
          </p:cNvSpPr>
          <p:nvPr>
            <p:ph idx="1"/>
          </p:nvPr>
        </p:nvSpPr>
        <p:spPr/>
        <p:txBody>
          <a:bodyPr/>
          <a:lstStyle/>
          <a:p>
            <a:endParaRPr lang="tr-TR" smtClean="0"/>
          </a:p>
        </p:txBody>
      </p:sp>
      <p:pic>
        <p:nvPicPr>
          <p:cNvPr id="57348" name="Picture 2" descr="s8684e0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28800"/>
            <a:ext cx="826611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5545440" y="1393200"/>
              <a:ext cx="2152440" cy="89640"/>
            </p14:xfrm>
          </p:contentPart>
        </mc:Choice>
        <mc:Fallback>
          <p:pic>
            <p:nvPicPr>
              <p:cNvPr id="2" name="Mürekkep 1"/>
              <p:cNvPicPr/>
              <p:nvPr/>
            </p:nvPicPr>
            <p:blipFill>
              <a:blip r:embed="rId4"/>
              <a:stretch>
                <a:fillRect/>
              </a:stretch>
            </p:blipFill>
            <p:spPr>
              <a:xfrm>
                <a:off x="5536080" y="1383840"/>
                <a:ext cx="2171160" cy="108360"/>
              </a:xfrm>
              <a:prstGeom prst="rect">
                <a:avLst/>
              </a:prstGeom>
            </p:spPr>
          </p:pic>
        </mc:Fallback>
      </mc:AlternateContent>
    </p:spTree>
    <p:extLst>
      <p:ext uri="{BB962C8B-B14F-4D97-AF65-F5344CB8AC3E}">
        <p14:creationId xmlns:p14="http://schemas.microsoft.com/office/powerpoint/2010/main" val="1419300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eaLnBrk="1" hangingPunct="1"/>
            <a:r>
              <a:rPr lang="en-US" sz="3200" b="1" smtClean="0"/>
              <a:t>spacing between two adjacent furrows is too wide</a:t>
            </a:r>
            <a:r>
              <a:rPr lang="en-US" sz="3200" smtClean="0"/>
              <a:t> </a:t>
            </a:r>
          </a:p>
        </p:txBody>
      </p:sp>
      <p:sp>
        <p:nvSpPr>
          <p:cNvPr id="58371" name="Content Placeholder 2"/>
          <p:cNvSpPr>
            <a:spLocks noGrp="1"/>
          </p:cNvSpPr>
          <p:nvPr>
            <p:ph idx="1"/>
          </p:nvPr>
        </p:nvSpPr>
        <p:spPr/>
        <p:txBody>
          <a:bodyPr/>
          <a:lstStyle/>
          <a:p>
            <a:pPr eaLnBrk="1" hangingPunct="1"/>
            <a:endParaRPr lang="tr-TR" smtClean="0"/>
          </a:p>
        </p:txBody>
      </p:sp>
      <p:pic>
        <p:nvPicPr>
          <p:cNvPr id="58372" name="Picture 2" descr="s8684e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81200"/>
            <a:ext cx="81819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1089720" y="884160"/>
              <a:ext cx="7429680" cy="4741920"/>
            </p14:xfrm>
          </p:contentPart>
        </mc:Choice>
        <mc:Fallback>
          <p:pic>
            <p:nvPicPr>
              <p:cNvPr id="2" name="Mürekkep 1"/>
              <p:cNvPicPr/>
              <p:nvPr/>
            </p:nvPicPr>
            <p:blipFill>
              <a:blip r:embed="rId4"/>
              <a:stretch>
                <a:fillRect/>
              </a:stretch>
            </p:blipFill>
            <p:spPr>
              <a:xfrm>
                <a:off x="1080360" y="874800"/>
                <a:ext cx="7448400" cy="4760640"/>
              </a:xfrm>
              <a:prstGeom prst="rect">
                <a:avLst/>
              </a:prstGeom>
            </p:spPr>
          </p:pic>
        </mc:Fallback>
      </mc:AlternateContent>
    </p:spTree>
    <p:extLst>
      <p:ext uri="{BB962C8B-B14F-4D97-AF65-F5344CB8AC3E}">
        <p14:creationId xmlns:p14="http://schemas.microsoft.com/office/powerpoint/2010/main" val="19540097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z="2800" b="1" smtClean="0">
                <a:solidFill>
                  <a:schemeClr val="tx1"/>
                </a:solidFill>
              </a:rPr>
              <a:t>Stream size is too small to wet the ridge</a:t>
            </a:r>
          </a:p>
        </p:txBody>
      </p:sp>
      <p:sp>
        <p:nvSpPr>
          <p:cNvPr id="59395" name="Rectangle 3"/>
          <p:cNvSpPr>
            <a:spLocks noGrp="1" noChangeArrowheads="1"/>
          </p:cNvSpPr>
          <p:nvPr>
            <p:ph type="body" idx="1"/>
          </p:nvPr>
        </p:nvSpPr>
        <p:spPr/>
        <p:txBody>
          <a:bodyPr/>
          <a:lstStyle/>
          <a:p>
            <a:endParaRPr lang="tr-TR" smtClean="0"/>
          </a:p>
        </p:txBody>
      </p:sp>
      <p:pic>
        <p:nvPicPr>
          <p:cNvPr id="59396" name="Picture 5" descr="s8684e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667000"/>
            <a:ext cx="570547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3822120" y="1187640"/>
              <a:ext cx="4134600" cy="71640"/>
            </p14:xfrm>
          </p:contentPart>
        </mc:Choice>
        <mc:Fallback>
          <p:pic>
            <p:nvPicPr>
              <p:cNvPr id="2" name="Mürekkep 1"/>
              <p:cNvPicPr/>
              <p:nvPr/>
            </p:nvPicPr>
            <p:blipFill>
              <a:blip r:embed="rId4"/>
              <a:stretch>
                <a:fillRect/>
              </a:stretch>
            </p:blipFill>
            <p:spPr>
              <a:xfrm>
                <a:off x="3812760" y="1178280"/>
                <a:ext cx="4153320" cy="90360"/>
              </a:xfrm>
              <a:prstGeom prst="rect">
                <a:avLst/>
              </a:prstGeom>
            </p:spPr>
          </p:pic>
        </mc:Fallback>
      </mc:AlternateContent>
    </p:spTree>
    <p:extLst>
      <p:ext uri="{BB962C8B-B14F-4D97-AF65-F5344CB8AC3E}">
        <p14:creationId xmlns:p14="http://schemas.microsoft.com/office/powerpoint/2010/main" val="6590711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z="2800" b="1" smtClean="0">
                <a:solidFill>
                  <a:schemeClr val="tx1"/>
                </a:solidFill>
              </a:rPr>
              <a:t>Stream size too large causing overtopping or erosion</a:t>
            </a:r>
          </a:p>
        </p:txBody>
      </p:sp>
      <p:sp>
        <p:nvSpPr>
          <p:cNvPr id="60419" name="Rectangle 3"/>
          <p:cNvSpPr>
            <a:spLocks noGrp="1" noChangeArrowheads="1"/>
          </p:cNvSpPr>
          <p:nvPr>
            <p:ph type="body" idx="1"/>
          </p:nvPr>
        </p:nvSpPr>
        <p:spPr/>
        <p:txBody>
          <a:bodyPr/>
          <a:lstStyle/>
          <a:p>
            <a:pPr eaLnBrk="1" hangingPunct="1"/>
            <a:endParaRPr lang="tr-TR" smtClean="0"/>
          </a:p>
        </p:txBody>
      </p:sp>
      <p:pic>
        <p:nvPicPr>
          <p:cNvPr id="60420" name="Picture 5" descr="s8684e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667000"/>
            <a:ext cx="74676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2" name="Mürekkep 1"/>
              <p14:cNvContentPartPr/>
              <p14:nvPr/>
            </p14:nvContentPartPr>
            <p14:xfrm>
              <a:off x="2616480" y="3250440"/>
              <a:ext cx="1393560" cy="1938240"/>
            </p14:xfrm>
          </p:contentPart>
        </mc:Choice>
        <mc:Fallback>
          <p:pic>
            <p:nvPicPr>
              <p:cNvPr id="2" name="Mürekkep 1"/>
              <p:cNvPicPr/>
              <p:nvPr/>
            </p:nvPicPr>
            <p:blipFill>
              <a:blip r:embed="rId5"/>
              <a:stretch>
                <a:fillRect/>
              </a:stretch>
            </p:blipFill>
            <p:spPr>
              <a:xfrm>
                <a:off x="2607120" y="3241080"/>
                <a:ext cx="1412280" cy="1956960"/>
              </a:xfrm>
              <a:prstGeom prst="rect">
                <a:avLst/>
              </a:prstGeom>
            </p:spPr>
          </p:pic>
        </mc:Fallback>
      </mc:AlternateContent>
    </p:spTree>
    <p:extLst>
      <p:ext uri="{BB962C8B-B14F-4D97-AF65-F5344CB8AC3E}">
        <p14:creationId xmlns:p14="http://schemas.microsoft.com/office/powerpoint/2010/main" val="36487713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solidFill>
                  <a:srgbClr val="EABF68"/>
                </a:solidFill>
              </a:rPr>
              <a:t>Maintenance of Furrows </a:t>
            </a:r>
          </a:p>
        </p:txBody>
      </p:sp>
      <p:sp>
        <p:nvSpPr>
          <p:cNvPr id="62467" name="Rectangle 3"/>
          <p:cNvSpPr>
            <a:spLocks noGrp="1" noChangeArrowheads="1"/>
          </p:cNvSpPr>
          <p:nvPr>
            <p:ph type="body" idx="1"/>
          </p:nvPr>
        </p:nvSpPr>
        <p:spPr/>
        <p:txBody>
          <a:bodyPr/>
          <a:lstStyle/>
          <a:p>
            <a:pPr eaLnBrk="1" hangingPunct="1">
              <a:lnSpc>
                <a:spcPct val="90000"/>
              </a:lnSpc>
            </a:pPr>
            <a:endParaRPr lang="en-US" sz="2400" smtClean="0"/>
          </a:p>
          <a:p>
            <a:pPr eaLnBrk="1" hangingPunct="1">
              <a:lnSpc>
                <a:spcPct val="90000"/>
              </a:lnSpc>
            </a:pPr>
            <a:r>
              <a:rPr lang="en-US" sz="2400" smtClean="0"/>
              <a:t>Furrow system should be maintained regularly </a:t>
            </a:r>
          </a:p>
          <a:p>
            <a:pPr eaLnBrk="1" hangingPunct="1">
              <a:lnSpc>
                <a:spcPct val="90000"/>
              </a:lnSpc>
            </a:pPr>
            <a:endParaRPr lang="en-US" sz="2400" smtClean="0"/>
          </a:p>
          <a:p>
            <a:pPr eaLnBrk="1" hangingPunct="1">
              <a:lnSpc>
                <a:spcPct val="90000"/>
              </a:lnSpc>
            </a:pPr>
            <a:r>
              <a:rPr lang="en-US" sz="2400" smtClean="0"/>
              <a:t>Water should reach the downstream end of all furrows </a:t>
            </a:r>
          </a:p>
          <a:p>
            <a:pPr eaLnBrk="1" hangingPunct="1">
              <a:lnSpc>
                <a:spcPct val="90000"/>
              </a:lnSpc>
            </a:pPr>
            <a:endParaRPr lang="en-US" sz="2400" smtClean="0"/>
          </a:p>
          <a:p>
            <a:pPr eaLnBrk="1" hangingPunct="1">
              <a:lnSpc>
                <a:spcPct val="90000"/>
              </a:lnSpc>
            </a:pPr>
            <a:r>
              <a:rPr lang="en-US" sz="2400" smtClean="0"/>
              <a:t>There should be no dry spots or water pondings</a:t>
            </a:r>
          </a:p>
          <a:p>
            <a:pPr eaLnBrk="1" hangingPunct="1">
              <a:lnSpc>
                <a:spcPct val="90000"/>
              </a:lnSpc>
            </a:pPr>
            <a:endParaRPr lang="en-US" sz="2400" smtClean="0"/>
          </a:p>
          <a:p>
            <a:pPr eaLnBrk="1" hangingPunct="1">
              <a:lnSpc>
                <a:spcPct val="90000"/>
              </a:lnSpc>
            </a:pPr>
            <a:r>
              <a:rPr lang="en-US" sz="2400" smtClean="0"/>
              <a:t>There should not be overtopping of ridges</a:t>
            </a:r>
          </a:p>
          <a:p>
            <a:pPr eaLnBrk="1" hangingPunct="1">
              <a:lnSpc>
                <a:spcPct val="90000"/>
              </a:lnSpc>
            </a:pPr>
            <a:endParaRPr lang="en-US" sz="2400" smtClean="0"/>
          </a:p>
          <a:p>
            <a:pPr eaLnBrk="1" hangingPunct="1">
              <a:lnSpc>
                <a:spcPct val="90000"/>
              </a:lnSpc>
            </a:pPr>
            <a:r>
              <a:rPr lang="en-US" sz="2400" smtClean="0"/>
              <a:t>Field channels and drains should be free from weeds </a:t>
            </a:r>
          </a:p>
        </p:txBody>
      </p:sp>
      <mc:AlternateContent xmlns:mc="http://schemas.openxmlformats.org/markup-compatibility/2006">
        <mc:Choice xmlns:p14="http://schemas.microsoft.com/office/powerpoint/2010/main" Requires="p14">
          <p:contentPart p14:bwMode="auto" r:id="rId3">
            <p14:nvContentPartPr>
              <p14:cNvPr id="2" name="Mürekkep 1"/>
              <p14:cNvContentPartPr/>
              <p14:nvPr/>
            </p14:nvContentPartPr>
            <p14:xfrm>
              <a:off x="2089800" y="1661040"/>
              <a:ext cx="6215400" cy="4009680"/>
            </p14:xfrm>
          </p:contentPart>
        </mc:Choice>
        <mc:Fallback>
          <p:pic>
            <p:nvPicPr>
              <p:cNvPr id="2" name="Mürekkep 1"/>
              <p:cNvPicPr/>
              <p:nvPr/>
            </p:nvPicPr>
            <p:blipFill>
              <a:blip r:embed="rId4"/>
              <a:stretch>
                <a:fillRect/>
              </a:stretch>
            </p:blipFill>
            <p:spPr>
              <a:xfrm>
                <a:off x="2080440" y="1651680"/>
                <a:ext cx="6234120" cy="4028400"/>
              </a:xfrm>
              <a:prstGeom prst="rect">
                <a:avLst/>
              </a:prstGeom>
            </p:spPr>
          </p:pic>
        </mc:Fallback>
      </mc:AlternateContent>
    </p:spTree>
    <p:extLst>
      <p:ext uri="{BB962C8B-B14F-4D97-AF65-F5344CB8AC3E}">
        <p14:creationId xmlns:p14="http://schemas.microsoft.com/office/powerpoint/2010/main" val="14369605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ChangeArrowheads="1"/>
          </p:cNvSpPr>
          <p:nvPr/>
        </p:nvSpPr>
        <p:spPr bwMode="auto">
          <a:xfrm>
            <a:off x="457200" y="304800"/>
            <a:ext cx="8229600" cy="574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tabLst>
                <a:tab pos="457200" algn="l"/>
              </a:tabLst>
              <a:defRPr sz="3200">
                <a:solidFill>
                  <a:schemeClr val="tx1"/>
                </a:solidFill>
                <a:latin typeface="Arial" panose="020B0604020202020204" pitchFamily="34" charset="0"/>
              </a:defRPr>
            </a:lvl1pPr>
            <a:lvl2pPr marL="742950" indent="-285750">
              <a:spcBef>
                <a:spcPct val="20000"/>
              </a:spcBef>
              <a:buChar char="–"/>
              <a:tabLst>
                <a:tab pos="457200" algn="l"/>
              </a:tabLst>
              <a:defRPr sz="2800">
                <a:solidFill>
                  <a:schemeClr val="tx1"/>
                </a:solidFill>
                <a:latin typeface="Arial" panose="020B0604020202020204" pitchFamily="34" charset="0"/>
              </a:defRPr>
            </a:lvl2pPr>
            <a:lvl3pPr marL="1143000" indent="-228600">
              <a:spcBef>
                <a:spcPct val="20000"/>
              </a:spcBef>
              <a:buChar char="•"/>
              <a:tabLst>
                <a:tab pos="457200" algn="l"/>
              </a:tabLst>
              <a:defRPr sz="2400">
                <a:solidFill>
                  <a:schemeClr val="tx1"/>
                </a:solidFill>
                <a:latin typeface="Arial" panose="020B0604020202020204" pitchFamily="34" charset="0"/>
              </a:defRPr>
            </a:lvl3pPr>
            <a:lvl4pPr marL="1600200" indent="-228600">
              <a:spcBef>
                <a:spcPct val="20000"/>
              </a:spcBef>
              <a:buChar char="–"/>
              <a:tabLst>
                <a:tab pos="457200" algn="l"/>
              </a:tabLst>
              <a:defRPr sz="2000">
                <a:solidFill>
                  <a:schemeClr val="tx1"/>
                </a:solidFill>
                <a:latin typeface="Arial" panose="020B0604020202020204" pitchFamily="34" charset="0"/>
              </a:defRPr>
            </a:lvl4pPr>
            <a:lvl5pPr marL="2057400" indent="-228600">
              <a:spcBef>
                <a:spcPct val="20000"/>
              </a:spcBef>
              <a:buChar char="»"/>
              <a:tabLst>
                <a:tab pos="4572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9pPr>
          </a:lstStyle>
          <a:p>
            <a:pPr algn="ctr" eaLnBrk="1" hangingPunct="1">
              <a:spcBef>
                <a:spcPct val="0"/>
              </a:spcBef>
              <a:spcAft>
                <a:spcPct val="25000"/>
              </a:spcAft>
              <a:buFontTx/>
              <a:buNone/>
            </a:pPr>
            <a:r>
              <a:rPr lang="en-US" sz="2400" b="1">
                <a:solidFill>
                  <a:srgbClr val="EABF68"/>
                </a:solidFill>
              </a:rPr>
              <a:t>ADVANTAGES OF FURROW METHOD</a:t>
            </a:r>
          </a:p>
          <a:p>
            <a:pPr eaLnBrk="1" hangingPunct="1">
              <a:spcBef>
                <a:spcPct val="0"/>
              </a:spcBef>
              <a:spcAft>
                <a:spcPct val="25000"/>
              </a:spcAft>
              <a:buFontTx/>
              <a:buNone/>
            </a:pPr>
            <a:endParaRPr lang="en-US" sz="1800" b="1"/>
          </a:p>
          <a:p>
            <a:pPr eaLnBrk="1" hangingPunct="1">
              <a:spcBef>
                <a:spcPct val="0"/>
              </a:spcBef>
              <a:spcAft>
                <a:spcPct val="25000"/>
              </a:spcAft>
              <a:buFontTx/>
              <a:buAutoNum type="arabicPeriod"/>
            </a:pPr>
            <a:r>
              <a:rPr lang="en-US" sz="1800"/>
              <a:t>The method is quite suitable for row crops such as maize, cotton, potatoes, sugar cane, sugar beet, groundnut, tobacco, etc.</a:t>
            </a:r>
          </a:p>
          <a:p>
            <a:pPr eaLnBrk="1" hangingPunct="1">
              <a:spcBef>
                <a:spcPct val="0"/>
              </a:spcBef>
              <a:spcAft>
                <a:spcPct val="25000"/>
              </a:spcAft>
              <a:buFontTx/>
              <a:buAutoNum type="arabicPeriod"/>
            </a:pPr>
            <a:endParaRPr lang="en-US" sz="1800"/>
          </a:p>
          <a:p>
            <a:pPr eaLnBrk="1" hangingPunct="1">
              <a:spcBef>
                <a:spcPct val="0"/>
              </a:spcBef>
              <a:spcAft>
                <a:spcPct val="25000"/>
              </a:spcAft>
              <a:buFontTx/>
              <a:buAutoNum type="arabicPeriod"/>
            </a:pPr>
            <a:r>
              <a:rPr lang="en-US" sz="1800"/>
              <a:t>The evaporation losses are smaller because only a part pf the land comes in contact with water.</a:t>
            </a:r>
          </a:p>
          <a:p>
            <a:pPr eaLnBrk="1" hangingPunct="1">
              <a:spcBef>
                <a:spcPct val="0"/>
              </a:spcBef>
              <a:spcAft>
                <a:spcPct val="25000"/>
              </a:spcAft>
              <a:buFontTx/>
              <a:buAutoNum type="arabicPeriod"/>
            </a:pPr>
            <a:endParaRPr lang="en-US" sz="1800"/>
          </a:p>
          <a:p>
            <a:pPr eaLnBrk="1" hangingPunct="1">
              <a:spcBef>
                <a:spcPct val="0"/>
              </a:spcBef>
              <a:spcAft>
                <a:spcPct val="25000"/>
              </a:spcAft>
              <a:buFontTx/>
              <a:buAutoNum type="arabicPeriod"/>
            </a:pPr>
            <a:r>
              <a:rPr lang="en-US" sz="1800"/>
              <a:t>The puddling heavy clayey soil is less in the furrows method. Hence, it is possible to cultivate soon after irrigation.</a:t>
            </a:r>
          </a:p>
          <a:p>
            <a:pPr eaLnBrk="1" hangingPunct="1">
              <a:spcBef>
                <a:spcPct val="0"/>
              </a:spcBef>
              <a:spcAft>
                <a:spcPct val="25000"/>
              </a:spcAft>
              <a:buFontTx/>
              <a:buAutoNum type="arabicPeriod"/>
            </a:pPr>
            <a:endParaRPr lang="en-US" sz="1800"/>
          </a:p>
          <a:p>
            <a:pPr eaLnBrk="1" hangingPunct="1">
              <a:spcBef>
                <a:spcPct val="0"/>
              </a:spcBef>
              <a:spcAft>
                <a:spcPct val="25000"/>
              </a:spcAft>
              <a:buFontTx/>
              <a:buAutoNum type="arabicPeriod"/>
            </a:pPr>
            <a:r>
              <a:rPr lang="en-US" sz="1800"/>
              <a:t>There is no wastage of land for the construction of the field channels required in other methods.</a:t>
            </a:r>
          </a:p>
          <a:p>
            <a:pPr eaLnBrk="1" hangingPunct="1">
              <a:spcBef>
                <a:spcPct val="0"/>
              </a:spcBef>
              <a:spcAft>
                <a:spcPct val="25000"/>
              </a:spcAft>
              <a:buFontTx/>
              <a:buAutoNum type="arabicPeriod"/>
            </a:pPr>
            <a:endParaRPr lang="en-US" sz="1800"/>
          </a:p>
          <a:p>
            <a:pPr eaLnBrk="1" hangingPunct="1">
              <a:spcBef>
                <a:spcPct val="0"/>
              </a:spcBef>
              <a:spcAft>
                <a:spcPct val="25000"/>
              </a:spcAft>
              <a:buFontTx/>
              <a:buAutoNum type="arabicPeriod"/>
            </a:pPr>
            <a:r>
              <a:rPr lang="en-US" sz="1800"/>
              <a:t>The cost of land preparation is less </a:t>
            </a:r>
          </a:p>
          <a:p>
            <a:pPr eaLnBrk="1" hangingPunct="1">
              <a:spcBef>
                <a:spcPct val="0"/>
              </a:spcBef>
              <a:spcAft>
                <a:spcPct val="25000"/>
              </a:spcAft>
              <a:buFontTx/>
              <a:buNone/>
            </a:pPr>
            <a:endParaRPr lang="en-US" sz="1800"/>
          </a:p>
          <a:p>
            <a:pPr eaLnBrk="1" hangingPunct="1">
              <a:spcBef>
                <a:spcPct val="0"/>
              </a:spcBef>
              <a:spcAft>
                <a:spcPct val="25000"/>
              </a:spcAft>
              <a:buFontTx/>
              <a:buNone/>
            </a:pPr>
            <a:r>
              <a:rPr lang="en-US" sz="1800"/>
              <a:t>6. Suitable for water logging sensitive crop like maize</a:t>
            </a:r>
          </a:p>
        </p:txBody>
      </p:sp>
      <mc:AlternateContent xmlns:mc="http://schemas.openxmlformats.org/markup-compatibility/2006">
        <mc:Choice xmlns:p14="http://schemas.microsoft.com/office/powerpoint/2010/main" Requires="p14">
          <p:contentPart p14:bwMode="auto" r:id="rId2">
            <p14:nvContentPartPr>
              <p14:cNvPr id="2" name="Mürekkep 1"/>
              <p14:cNvContentPartPr/>
              <p14:nvPr/>
            </p14:nvContentPartPr>
            <p14:xfrm>
              <a:off x="142920" y="919800"/>
              <a:ext cx="8278200" cy="5108040"/>
            </p14:xfrm>
          </p:contentPart>
        </mc:Choice>
        <mc:Fallback>
          <p:pic>
            <p:nvPicPr>
              <p:cNvPr id="2" name="Mürekkep 1"/>
              <p:cNvPicPr/>
              <p:nvPr/>
            </p:nvPicPr>
            <p:blipFill>
              <a:blip r:embed="rId3"/>
              <a:stretch>
                <a:fillRect/>
              </a:stretch>
            </p:blipFill>
            <p:spPr>
              <a:xfrm>
                <a:off x="133560" y="910440"/>
                <a:ext cx="8296920" cy="5126760"/>
              </a:xfrm>
              <a:prstGeom prst="rect">
                <a:avLst/>
              </a:prstGeom>
            </p:spPr>
          </p:pic>
        </mc:Fallback>
      </mc:AlternateContent>
    </p:spTree>
    <p:extLst>
      <p:ext uri="{BB962C8B-B14F-4D97-AF65-F5344CB8AC3E}">
        <p14:creationId xmlns:p14="http://schemas.microsoft.com/office/powerpoint/2010/main" val="29055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30</TotalTime>
  <Words>1255</Words>
  <Application>Microsoft Office PowerPoint</Application>
  <PresentationFormat>Ekran Gösterisi (4:3)</PresentationFormat>
  <Paragraphs>263</Paragraphs>
  <Slides>35</Slides>
  <Notes>28</Notes>
  <HiddenSlides>0</HiddenSlides>
  <MMClips>0</MMClips>
  <ScaleCrop>false</ScaleCrop>
  <HeadingPairs>
    <vt:vector size="8" baseType="variant">
      <vt:variant>
        <vt:lpstr>Kullanılan Yazı Tipleri</vt:lpstr>
      </vt:variant>
      <vt:variant>
        <vt:i4>3</vt:i4>
      </vt:variant>
      <vt:variant>
        <vt:lpstr>Tema</vt:lpstr>
      </vt:variant>
      <vt:variant>
        <vt:i4>1</vt:i4>
      </vt:variant>
      <vt:variant>
        <vt:lpstr>Eklenmiş OLE Hizmet Programları</vt:lpstr>
      </vt:variant>
      <vt:variant>
        <vt:i4>1</vt:i4>
      </vt:variant>
      <vt:variant>
        <vt:lpstr>Slayt Başlıkları</vt:lpstr>
      </vt:variant>
      <vt:variant>
        <vt:i4>35</vt:i4>
      </vt:variant>
    </vt:vector>
  </HeadingPairs>
  <TitlesOfParts>
    <vt:vector size="40" baseType="lpstr">
      <vt:lpstr>Arial</vt:lpstr>
      <vt:lpstr>Calibri</vt:lpstr>
      <vt:lpstr>Times New Roman</vt:lpstr>
      <vt:lpstr>Varsayılan Tasarım</vt:lpstr>
      <vt:lpstr>Microsoft Equation 3.0</vt:lpstr>
      <vt:lpstr>PowerPoint Sunusu</vt:lpstr>
      <vt:lpstr>Yüzey sularının ölçümünde kullanılan aletler</vt:lpstr>
      <vt:lpstr>FURROW IRRIGATION </vt:lpstr>
      <vt:lpstr>Furrow irrigation</vt:lpstr>
      <vt:lpstr>PowerPoint Sunusu</vt:lpstr>
      <vt:lpstr>  When to Use Furrow Irrigation </vt:lpstr>
      <vt:lpstr>Suitable crops </vt:lpstr>
      <vt:lpstr>Suitable slopes </vt:lpstr>
      <vt:lpstr>Suitable soils </vt:lpstr>
      <vt:lpstr>  Furrow Layout </vt:lpstr>
      <vt:lpstr>Furrow length </vt:lpstr>
      <vt:lpstr>Slope </vt:lpstr>
      <vt:lpstr>PowerPoint Sunusu</vt:lpstr>
      <vt:lpstr>Soil type </vt:lpstr>
      <vt:lpstr>Stream size </vt:lpstr>
      <vt:lpstr>Non-erosive flow rate</vt:lpstr>
      <vt:lpstr>Irrigation depth </vt:lpstr>
      <vt:lpstr>Cultivation practice </vt:lpstr>
      <vt:lpstr>Field length </vt:lpstr>
      <vt:lpstr> Furrow shape </vt:lpstr>
      <vt:lpstr>Soil type </vt:lpstr>
      <vt:lpstr>PowerPoint Sunusu</vt:lpstr>
      <vt:lpstr>Stream size </vt:lpstr>
      <vt:lpstr>Furrow spacing </vt:lpstr>
      <vt:lpstr>The spacing between two adjacent furrows is too wide  </vt:lpstr>
      <vt:lpstr>Wetting patterns </vt:lpstr>
      <vt:lpstr>Different wetting patterns in furrows </vt:lpstr>
      <vt:lpstr>Ideal wetting pattern </vt:lpstr>
      <vt:lpstr>Poor wetting patterns </vt:lpstr>
      <vt:lpstr>A nearly impermeable layer above which a perched water table is formed </vt:lpstr>
      <vt:lpstr>spacing between two adjacent furrows is too wide </vt:lpstr>
      <vt:lpstr>Stream size is too small to wet the ridge</vt:lpstr>
      <vt:lpstr>Stream size too large causing overtopping or erosion</vt:lpstr>
      <vt:lpstr>Maintenance of Furrows </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12</cp:revision>
  <cp:lastPrinted>1601-01-01T00:00:00Z</cp:lastPrinted>
  <dcterms:created xsi:type="dcterms:W3CDTF">2020-01-15T10:53:11Z</dcterms:created>
  <dcterms:modified xsi:type="dcterms:W3CDTF">2020-12-03T12:06:36Z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