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9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6FDCDD-253A-4593-9ACA-2275A896BBE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98593EB-A9D0-48CC-A2FC-06F441C4EE05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Tatmin edilmemiş ihtiyaçlar</a:t>
          </a:r>
          <a:endParaRPr lang="tr-TR" dirty="0"/>
        </a:p>
      </dgm:t>
    </dgm:pt>
    <dgm:pt modelId="{D1B1E1C2-97F4-43FC-943A-B090B8759F0A}" type="parTrans" cxnId="{59E87DC5-7DD9-4AD6-AA44-40C3AE2DAE28}">
      <dgm:prSet/>
      <dgm:spPr/>
      <dgm:t>
        <a:bodyPr/>
        <a:lstStyle/>
        <a:p>
          <a:endParaRPr lang="tr-TR"/>
        </a:p>
      </dgm:t>
    </dgm:pt>
    <dgm:pt modelId="{829BC375-80A5-4E66-93ED-2348340D3CA3}" type="sibTrans" cxnId="{59E87DC5-7DD9-4AD6-AA44-40C3AE2DAE28}">
      <dgm:prSet/>
      <dgm:spPr/>
      <dgm:t>
        <a:bodyPr/>
        <a:lstStyle/>
        <a:p>
          <a:endParaRPr lang="tr-TR"/>
        </a:p>
      </dgm:t>
    </dgm:pt>
    <dgm:pt modelId="{B0DFE11D-20E7-4863-98EB-B0B756E94EB8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İhtiyacın uyarılması</a:t>
          </a:r>
          <a:endParaRPr lang="tr-TR" dirty="0"/>
        </a:p>
      </dgm:t>
    </dgm:pt>
    <dgm:pt modelId="{39414FD1-76A3-40B8-9F1A-96A30A272657}" type="parTrans" cxnId="{D790F5BD-5F2F-40D0-8E1E-1E667D5B1333}">
      <dgm:prSet/>
      <dgm:spPr/>
      <dgm:t>
        <a:bodyPr/>
        <a:lstStyle/>
        <a:p>
          <a:endParaRPr lang="tr-TR"/>
        </a:p>
      </dgm:t>
    </dgm:pt>
    <dgm:pt modelId="{C312EF9E-05C4-4815-9A13-5BF522AE323E}" type="sibTrans" cxnId="{D790F5BD-5F2F-40D0-8E1E-1E667D5B1333}">
      <dgm:prSet/>
      <dgm:spPr/>
      <dgm:t>
        <a:bodyPr/>
        <a:lstStyle/>
        <a:p>
          <a:endParaRPr lang="tr-TR"/>
        </a:p>
      </dgm:t>
    </dgm:pt>
    <dgm:pt modelId="{5D846242-4537-48F7-9E7B-C8C69BBC0280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Davranış</a:t>
          </a:r>
          <a:endParaRPr lang="tr-TR" dirty="0"/>
        </a:p>
      </dgm:t>
    </dgm:pt>
    <dgm:pt modelId="{0742B2A2-EF9E-4CC0-935E-92341B2969CB}" type="parTrans" cxnId="{01D5DD95-DCC9-4E46-80A2-0A51B6AFA831}">
      <dgm:prSet/>
      <dgm:spPr/>
      <dgm:t>
        <a:bodyPr/>
        <a:lstStyle/>
        <a:p>
          <a:endParaRPr lang="tr-TR"/>
        </a:p>
      </dgm:t>
    </dgm:pt>
    <dgm:pt modelId="{42251DEF-CCE7-4D83-AE7F-7EDE236A02F5}" type="sibTrans" cxnId="{01D5DD95-DCC9-4E46-80A2-0A51B6AFA831}">
      <dgm:prSet/>
      <dgm:spPr/>
      <dgm:t>
        <a:bodyPr/>
        <a:lstStyle/>
        <a:p>
          <a:endParaRPr lang="tr-TR"/>
        </a:p>
      </dgm:t>
    </dgm:pt>
    <dgm:pt modelId="{D9AB09B3-4C0A-4F68-B62E-595540E5FF96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İhtiyacın tatmini</a:t>
          </a:r>
          <a:endParaRPr lang="tr-TR" dirty="0"/>
        </a:p>
      </dgm:t>
    </dgm:pt>
    <dgm:pt modelId="{4D928359-CACF-4517-AF86-C4B51B5718B5}" type="parTrans" cxnId="{EE3B9650-604E-4E6F-9B83-3CA0F5EC8CDC}">
      <dgm:prSet/>
      <dgm:spPr/>
      <dgm:t>
        <a:bodyPr/>
        <a:lstStyle/>
        <a:p>
          <a:endParaRPr lang="tr-TR"/>
        </a:p>
      </dgm:t>
    </dgm:pt>
    <dgm:pt modelId="{A7B58DFE-7C75-446C-9410-B5C7B3D15822}" type="sibTrans" cxnId="{EE3B9650-604E-4E6F-9B83-3CA0F5EC8CDC}">
      <dgm:prSet/>
      <dgm:spPr/>
      <dgm:t>
        <a:bodyPr/>
        <a:lstStyle/>
        <a:p>
          <a:endParaRPr lang="tr-TR"/>
        </a:p>
      </dgm:t>
    </dgm:pt>
    <dgm:pt modelId="{B984D80D-ED74-4B96-9A51-1DAA31401BDC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Geri bildirim</a:t>
          </a:r>
          <a:endParaRPr lang="tr-TR" dirty="0"/>
        </a:p>
      </dgm:t>
    </dgm:pt>
    <dgm:pt modelId="{552C4378-A39D-4A62-B366-19AB5CB12F47}" type="parTrans" cxnId="{EDE7EDBB-6716-4599-9AD6-0EFDFC31B1AF}">
      <dgm:prSet/>
      <dgm:spPr/>
      <dgm:t>
        <a:bodyPr/>
        <a:lstStyle/>
        <a:p>
          <a:endParaRPr lang="tr-TR"/>
        </a:p>
      </dgm:t>
    </dgm:pt>
    <dgm:pt modelId="{63E02CC1-9371-407A-B2BB-76FC99EF1EC5}" type="sibTrans" cxnId="{EDE7EDBB-6716-4599-9AD6-0EFDFC31B1AF}">
      <dgm:prSet/>
      <dgm:spPr/>
      <dgm:t>
        <a:bodyPr/>
        <a:lstStyle/>
        <a:p>
          <a:endParaRPr lang="tr-TR"/>
        </a:p>
      </dgm:t>
    </dgm:pt>
    <dgm:pt modelId="{3EBDC01C-F823-4805-83F4-540E9BE98ECB}" type="pres">
      <dgm:prSet presAssocID="{D56FDCDD-253A-4593-9ACA-2275A896BBE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5DEB7E6-4742-49C4-BE3B-2BB1A21BA19A}" type="pres">
      <dgm:prSet presAssocID="{998593EB-A9D0-48CC-A2FC-06F441C4EE0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2AA5C8-1464-412E-A292-D826AD0F7998}" type="pres">
      <dgm:prSet presAssocID="{998593EB-A9D0-48CC-A2FC-06F441C4EE05}" presName="spNode" presStyleCnt="0"/>
      <dgm:spPr/>
    </dgm:pt>
    <dgm:pt modelId="{53441838-F73A-4C3F-A11E-E84D1187FC67}" type="pres">
      <dgm:prSet presAssocID="{829BC375-80A5-4E66-93ED-2348340D3CA3}" presName="sibTrans" presStyleLbl="sibTrans1D1" presStyleIdx="0" presStyleCnt="5"/>
      <dgm:spPr/>
      <dgm:t>
        <a:bodyPr/>
        <a:lstStyle/>
        <a:p>
          <a:endParaRPr lang="tr-TR"/>
        </a:p>
      </dgm:t>
    </dgm:pt>
    <dgm:pt modelId="{0C738475-C625-47A5-BD4E-9B6FF5D52B57}" type="pres">
      <dgm:prSet presAssocID="{B0DFE11D-20E7-4863-98EB-B0B756E94EB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BF6A7E-C92F-4ED1-9D02-724344535FA7}" type="pres">
      <dgm:prSet presAssocID="{B0DFE11D-20E7-4863-98EB-B0B756E94EB8}" presName="spNode" presStyleCnt="0"/>
      <dgm:spPr/>
    </dgm:pt>
    <dgm:pt modelId="{11D89F9B-350E-4400-B98A-2EEA28E06AC6}" type="pres">
      <dgm:prSet presAssocID="{C312EF9E-05C4-4815-9A13-5BF522AE323E}" presName="sibTrans" presStyleLbl="sibTrans1D1" presStyleIdx="1" presStyleCnt="5"/>
      <dgm:spPr/>
      <dgm:t>
        <a:bodyPr/>
        <a:lstStyle/>
        <a:p>
          <a:endParaRPr lang="tr-TR"/>
        </a:p>
      </dgm:t>
    </dgm:pt>
    <dgm:pt modelId="{1267185A-F2F8-4948-BA50-C70F09D34481}" type="pres">
      <dgm:prSet presAssocID="{5D846242-4537-48F7-9E7B-C8C69BBC028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49D28F-8619-46E2-B340-1E516C6969EA}" type="pres">
      <dgm:prSet presAssocID="{5D846242-4537-48F7-9E7B-C8C69BBC0280}" presName="spNode" presStyleCnt="0"/>
      <dgm:spPr/>
    </dgm:pt>
    <dgm:pt modelId="{65B9FB8D-3F76-4AE4-9678-13702E7B44A5}" type="pres">
      <dgm:prSet presAssocID="{42251DEF-CCE7-4D83-AE7F-7EDE236A02F5}" presName="sibTrans" presStyleLbl="sibTrans1D1" presStyleIdx="2" presStyleCnt="5"/>
      <dgm:spPr/>
      <dgm:t>
        <a:bodyPr/>
        <a:lstStyle/>
        <a:p>
          <a:endParaRPr lang="tr-TR"/>
        </a:p>
      </dgm:t>
    </dgm:pt>
    <dgm:pt modelId="{C80E1226-2AFF-4B7D-B92A-198703486676}" type="pres">
      <dgm:prSet presAssocID="{D9AB09B3-4C0A-4F68-B62E-595540E5FF9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231C026-AD4E-4F88-B761-CD0CEED27BEE}" type="pres">
      <dgm:prSet presAssocID="{D9AB09B3-4C0A-4F68-B62E-595540E5FF96}" presName="spNode" presStyleCnt="0"/>
      <dgm:spPr/>
    </dgm:pt>
    <dgm:pt modelId="{FECD591F-2531-4B2F-9C41-74E369C09348}" type="pres">
      <dgm:prSet presAssocID="{A7B58DFE-7C75-446C-9410-B5C7B3D15822}" presName="sibTrans" presStyleLbl="sibTrans1D1" presStyleIdx="3" presStyleCnt="5"/>
      <dgm:spPr/>
      <dgm:t>
        <a:bodyPr/>
        <a:lstStyle/>
        <a:p>
          <a:endParaRPr lang="tr-TR"/>
        </a:p>
      </dgm:t>
    </dgm:pt>
    <dgm:pt modelId="{1D6AC205-C3C2-4B66-9415-7DF782BAADFC}" type="pres">
      <dgm:prSet presAssocID="{B984D80D-ED74-4B96-9A51-1DAA31401BD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2854723-6279-4448-848D-8F93738F6226}" type="pres">
      <dgm:prSet presAssocID="{B984D80D-ED74-4B96-9A51-1DAA31401BDC}" presName="spNode" presStyleCnt="0"/>
      <dgm:spPr/>
    </dgm:pt>
    <dgm:pt modelId="{F2D109E7-2F3C-4D44-8FBA-A90A98420197}" type="pres">
      <dgm:prSet presAssocID="{63E02CC1-9371-407A-B2BB-76FC99EF1EC5}" presName="sibTrans" presStyleLbl="sibTrans1D1" presStyleIdx="4" presStyleCnt="5"/>
      <dgm:spPr/>
      <dgm:t>
        <a:bodyPr/>
        <a:lstStyle/>
        <a:p>
          <a:endParaRPr lang="tr-TR"/>
        </a:p>
      </dgm:t>
    </dgm:pt>
  </dgm:ptLst>
  <dgm:cxnLst>
    <dgm:cxn modelId="{77862FFC-2584-46D4-B97E-A0842C803E38}" type="presOf" srcId="{42251DEF-CCE7-4D83-AE7F-7EDE236A02F5}" destId="{65B9FB8D-3F76-4AE4-9678-13702E7B44A5}" srcOrd="0" destOrd="0" presId="urn:microsoft.com/office/officeart/2005/8/layout/cycle5"/>
    <dgm:cxn modelId="{931F1798-3ADF-463A-B8A3-8ECD870272F8}" type="presOf" srcId="{C312EF9E-05C4-4815-9A13-5BF522AE323E}" destId="{11D89F9B-350E-4400-B98A-2EEA28E06AC6}" srcOrd="0" destOrd="0" presId="urn:microsoft.com/office/officeart/2005/8/layout/cycle5"/>
    <dgm:cxn modelId="{EE3B9650-604E-4E6F-9B83-3CA0F5EC8CDC}" srcId="{D56FDCDD-253A-4593-9ACA-2275A896BBE6}" destId="{D9AB09B3-4C0A-4F68-B62E-595540E5FF96}" srcOrd="3" destOrd="0" parTransId="{4D928359-CACF-4517-AF86-C4B51B5718B5}" sibTransId="{A7B58DFE-7C75-446C-9410-B5C7B3D15822}"/>
    <dgm:cxn modelId="{273E99F8-1C78-4ACD-8470-F4EF9B6AE008}" type="presOf" srcId="{5D846242-4537-48F7-9E7B-C8C69BBC0280}" destId="{1267185A-F2F8-4948-BA50-C70F09D34481}" srcOrd="0" destOrd="0" presId="urn:microsoft.com/office/officeart/2005/8/layout/cycle5"/>
    <dgm:cxn modelId="{D790F5BD-5F2F-40D0-8E1E-1E667D5B1333}" srcId="{D56FDCDD-253A-4593-9ACA-2275A896BBE6}" destId="{B0DFE11D-20E7-4863-98EB-B0B756E94EB8}" srcOrd="1" destOrd="0" parTransId="{39414FD1-76A3-40B8-9F1A-96A30A272657}" sibTransId="{C312EF9E-05C4-4815-9A13-5BF522AE323E}"/>
    <dgm:cxn modelId="{6A3A6642-2A1D-47AC-8848-35004C4DFE9F}" type="presOf" srcId="{D9AB09B3-4C0A-4F68-B62E-595540E5FF96}" destId="{C80E1226-2AFF-4B7D-B92A-198703486676}" srcOrd="0" destOrd="0" presId="urn:microsoft.com/office/officeart/2005/8/layout/cycle5"/>
    <dgm:cxn modelId="{2249C4B5-7E49-49DB-ADBD-FD1DB9A3D466}" type="presOf" srcId="{998593EB-A9D0-48CC-A2FC-06F441C4EE05}" destId="{65DEB7E6-4742-49C4-BE3B-2BB1A21BA19A}" srcOrd="0" destOrd="0" presId="urn:microsoft.com/office/officeart/2005/8/layout/cycle5"/>
    <dgm:cxn modelId="{FEB1BD31-1BB8-49EB-B4D9-6610FF14403C}" type="presOf" srcId="{B0DFE11D-20E7-4863-98EB-B0B756E94EB8}" destId="{0C738475-C625-47A5-BD4E-9B6FF5D52B57}" srcOrd="0" destOrd="0" presId="urn:microsoft.com/office/officeart/2005/8/layout/cycle5"/>
    <dgm:cxn modelId="{F6577CAE-B41E-4D95-B81C-EF9C18E62E27}" type="presOf" srcId="{829BC375-80A5-4E66-93ED-2348340D3CA3}" destId="{53441838-F73A-4C3F-A11E-E84D1187FC67}" srcOrd="0" destOrd="0" presId="urn:microsoft.com/office/officeart/2005/8/layout/cycle5"/>
    <dgm:cxn modelId="{CEE866DC-A6C3-4956-A29E-3BF51A38CED9}" type="presOf" srcId="{B984D80D-ED74-4B96-9A51-1DAA31401BDC}" destId="{1D6AC205-C3C2-4B66-9415-7DF782BAADFC}" srcOrd="0" destOrd="0" presId="urn:microsoft.com/office/officeart/2005/8/layout/cycle5"/>
    <dgm:cxn modelId="{EDE7EDBB-6716-4599-9AD6-0EFDFC31B1AF}" srcId="{D56FDCDD-253A-4593-9ACA-2275A896BBE6}" destId="{B984D80D-ED74-4B96-9A51-1DAA31401BDC}" srcOrd="4" destOrd="0" parTransId="{552C4378-A39D-4A62-B366-19AB5CB12F47}" sibTransId="{63E02CC1-9371-407A-B2BB-76FC99EF1EC5}"/>
    <dgm:cxn modelId="{D6D72813-D5CD-4BA0-8001-8C9530E38CE4}" type="presOf" srcId="{A7B58DFE-7C75-446C-9410-B5C7B3D15822}" destId="{FECD591F-2531-4B2F-9C41-74E369C09348}" srcOrd="0" destOrd="0" presId="urn:microsoft.com/office/officeart/2005/8/layout/cycle5"/>
    <dgm:cxn modelId="{75BA92AD-F2C6-4521-B19C-41ACA8937A6F}" type="presOf" srcId="{63E02CC1-9371-407A-B2BB-76FC99EF1EC5}" destId="{F2D109E7-2F3C-4D44-8FBA-A90A98420197}" srcOrd="0" destOrd="0" presId="urn:microsoft.com/office/officeart/2005/8/layout/cycle5"/>
    <dgm:cxn modelId="{59E87DC5-7DD9-4AD6-AA44-40C3AE2DAE28}" srcId="{D56FDCDD-253A-4593-9ACA-2275A896BBE6}" destId="{998593EB-A9D0-48CC-A2FC-06F441C4EE05}" srcOrd="0" destOrd="0" parTransId="{D1B1E1C2-97F4-43FC-943A-B090B8759F0A}" sibTransId="{829BC375-80A5-4E66-93ED-2348340D3CA3}"/>
    <dgm:cxn modelId="{01D5DD95-DCC9-4E46-80A2-0A51B6AFA831}" srcId="{D56FDCDD-253A-4593-9ACA-2275A896BBE6}" destId="{5D846242-4537-48F7-9E7B-C8C69BBC0280}" srcOrd="2" destOrd="0" parTransId="{0742B2A2-EF9E-4CC0-935E-92341B2969CB}" sibTransId="{42251DEF-CCE7-4D83-AE7F-7EDE236A02F5}"/>
    <dgm:cxn modelId="{899C5A2F-0E18-4A2A-B19F-AF76C092E71C}" type="presOf" srcId="{D56FDCDD-253A-4593-9ACA-2275A896BBE6}" destId="{3EBDC01C-F823-4805-83F4-540E9BE98ECB}" srcOrd="0" destOrd="0" presId="urn:microsoft.com/office/officeart/2005/8/layout/cycle5"/>
    <dgm:cxn modelId="{9202603F-FCB8-4724-ADB5-FBC246C7E161}" type="presParOf" srcId="{3EBDC01C-F823-4805-83F4-540E9BE98ECB}" destId="{65DEB7E6-4742-49C4-BE3B-2BB1A21BA19A}" srcOrd="0" destOrd="0" presId="urn:microsoft.com/office/officeart/2005/8/layout/cycle5"/>
    <dgm:cxn modelId="{19395472-6A5B-4D16-8203-5E23E6357B58}" type="presParOf" srcId="{3EBDC01C-F823-4805-83F4-540E9BE98ECB}" destId="{6E2AA5C8-1464-412E-A292-D826AD0F7998}" srcOrd="1" destOrd="0" presId="urn:microsoft.com/office/officeart/2005/8/layout/cycle5"/>
    <dgm:cxn modelId="{CD5C1021-F1BA-4944-9A40-3B5AD471C372}" type="presParOf" srcId="{3EBDC01C-F823-4805-83F4-540E9BE98ECB}" destId="{53441838-F73A-4C3F-A11E-E84D1187FC67}" srcOrd="2" destOrd="0" presId="urn:microsoft.com/office/officeart/2005/8/layout/cycle5"/>
    <dgm:cxn modelId="{020D9C11-0185-4063-89BF-7EA6EFA73F17}" type="presParOf" srcId="{3EBDC01C-F823-4805-83F4-540E9BE98ECB}" destId="{0C738475-C625-47A5-BD4E-9B6FF5D52B57}" srcOrd="3" destOrd="0" presId="urn:microsoft.com/office/officeart/2005/8/layout/cycle5"/>
    <dgm:cxn modelId="{80124361-619D-4AF8-9126-46EEF105F30B}" type="presParOf" srcId="{3EBDC01C-F823-4805-83F4-540E9BE98ECB}" destId="{DFBF6A7E-C92F-4ED1-9D02-724344535FA7}" srcOrd="4" destOrd="0" presId="urn:microsoft.com/office/officeart/2005/8/layout/cycle5"/>
    <dgm:cxn modelId="{84F4864B-9609-46D9-A7C1-FE6A44391855}" type="presParOf" srcId="{3EBDC01C-F823-4805-83F4-540E9BE98ECB}" destId="{11D89F9B-350E-4400-B98A-2EEA28E06AC6}" srcOrd="5" destOrd="0" presId="urn:microsoft.com/office/officeart/2005/8/layout/cycle5"/>
    <dgm:cxn modelId="{F20B3736-56A1-480A-9B0C-5BB58BE65B09}" type="presParOf" srcId="{3EBDC01C-F823-4805-83F4-540E9BE98ECB}" destId="{1267185A-F2F8-4948-BA50-C70F09D34481}" srcOrd="6" destOrd="0" presId="urn:microsoft.com/office/officeart/2005/8/layout/cycle5"/>
    <dgm:cxn modelId="{57CBD2E2-C779-4856-A553-A93D87375690}" type="presParOf" srcId="{3EBDC01C-F823-4805-83F4-540E9BE98ECB}" destId="{CC49D28F-8619-46E2-B340-1E516C6969EA}" srcOrd="7" destOrd="0" presId="urn:microsoft.com/office/officeart/2005/8/layout/cycle5"/>
    <dgm:cxn modelId="{D354D0EE-183F-418D-ABBD-23B1019A929E}" type="presParOf" srcId="{3EBDC01C-F823-4805-83F4-540E9BE98ECB}" destId="{65B9FB8D-3F76-4AE4-9678-13702E7B44A5}" srcOrd="8" destOrd="0" presId="urn:microsoft.com/office/officeart/2005/8/layout/cycle5"/>
    <dgm:cxn modelId="{A5CA1E9D-AFEC-4112-8A0A-6830ED4F49CA}" type="presParOf" srcId="{3EBDC01C-F823-4805-83F4-540E9BE98ECB}" destId="{C80E1226-2AFF-4B7D-B92A-198703486676}" srcOrd="9" destOrd="0" presId="urn:microsoft.com/office/officeart/2005/8/layout/cycle5"/>
    <dgm:cxn modelId="{044034C7-E413-4B87-B307-B22725521979}" type="presParOf" srcId="{3EBDC01C-F823-4805-83F4-540E9BE98ECB}" destId="{A231C026-AD4E-4F88-B761-CD0CEED27BEE}" srcOrd="10" destOrd="0" presId="urn:microsoft.com/office/officeart/2005/8/layout/cycle5"/>
    <dgm:cxn modelId="{685D52F7-8025-4DE8-8696-3DC73140E3E4}" type="presParOf" srcId="{3EBDC01C-F823-4805-83F4-540E9BE98ECB}" destId="{FECD591F-2531-4B2F-9C41-74E369C09348}" srcOrd="11" destOrd="0" presId="urn:microsoft.com/office/officeart/2005/8/layout/cycle5"/>
    <dgm:cxn modelId="{55A7A58B-C7CB-4D38-92DF-8291F481229E}" type="presParOf" srcId="{3EBDC01C-F823-4805-83F4-540E9BE98ECB}" destId="{1D6AC205-C3C2-4B66-9415-7DF782BAADFC}" srcOrd="12" destOrd="0" presId="urn:microsoft.com/office/officeart/2005/8/layout/cycle5"/>
    <dgm:cxn modelId="{9E1AC372-D560-4B31-836C-1AB33A94EC1F}" type="presParOf" srcId="{3EBDC01C-F823-4805-83F4-540E9BE98ECB}" destId="{62854723-6279-4448-848D-8F93738F6226}" srcOrd="13" destOrd="0" presId="urn:microsoft.com/office/officeart/2005/8/layout/cycle5"/>
    <dgm:cxn modelId="{9718F124-5E31-499B-A823-D88F93C1C3A0}" type="presParOf" srcId="{3EBDC01C-F823-4805-83F4-540E9BE98ECB}" destId="{F2D109E7-2F3C-4D44-8FBA-A90A98420197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6BD9E1-08A6-4D4D-B5B7-C5DF2DFB38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A35C864-76AF-48CF-A336-480D08369CA2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Koordinasyon Türleri</a:t>
          </a:r>
          <a:endParaRPr lang="tr-TR" dirty="0"/>
        </a:p>
      </dgm:t>
    </dgm:pt>
    <dgm:pt modelId="{D6819A0C-C22B-4D66-BBF7-AC01E2AC3D8B}" type="parTrans" cxnId="{11B5A0BD-5AA7-4234-8033-62F677857CFF}">
      <dgm:prSet/>
      <dgm:spPr/>
      <dgm:t>
        <a:bodyPr/>
        <a:lstStyle/>
        <a:p>
          <a:endParaRPr lang="tr-TR"/>
        </a:p>
      </dgm:t>
    </dgm:pt>
    <dgm:pt modelId="{8D3ED9BB-CF16-4C94-BBCA-F41048FECCA8}" type="sibTrans" cxnId="{11B5A0BD-5AA7-4234-8033-62F677857CFF}">
      <dgm:prSet/>
      <dgm:spPr/>
      <dgm:t>
        <a:bodyPr/>
        <a:lstStyle/>
        <a:p>
          <a:endParaRPr lang="tr-TR"/>
        </a:p>
      </dgm:t>
    </dgm:pt>
    <dgm:pt modelId="{E04A1999-63DD-48C7-9180-51DF567ABA89}">
      <dgm:prSet phldrT="[Metin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İç Koordinasyon</a:t>
          </a:r>
          <a:endParaRPr lang="tr-TR" dirty="0"/>
        </a:p>
      </dgm:t>
    </dgm:pt>
    <dgm:pt modelId="{36A428C4-8473-40BF-8766-4BA6BEF5717D}" type="parTrans" cxnId="{9DB222B3-B90B-455E-9E12-39D87CFE0FE7}">
      <dgm:prSet/>
      <dgm:spPr/>
      <dgm:t>
        <a:bodyPr/>
        <a:lstStyle/>
        <a:p>
          <a:endParaRPr lang="tr-TR"/>
        </a:p>
      </dgm:t>
    </dgm:pt>
    <dgm:pt modelId="{CBAEAE30-A1C6-4F3E-9597-B0CFFB5F97D8}" type="sibTrans" cxnId="{9DB222B3-B90B-455E-9E12-39D87CFE0FE7}">
      <dgm:prSet/>
      <dgm:spPr/>
      <dgm:t>
        <a:bodyPr/>
        <a:lstStyle/>
        <a:p>
          <a:endParaRPr lang="tr-TR"/>
        </a:p>
      </dgm:t>
    </dgm:pt>
    <dgm:pt modelId="{624416D1-149A-48E6-83CC-FC0D636BC043}">
      <dgm:prSet phldrT="[Metin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Dış Koordinasyon</a:t>
          </a:r>
          <a:endParaRPr lang="tr-TR" dirty="0"/>
        </a:p>
      </dgm:t>
    </dgm:pt>
    <dgm:pt modelId="{DE4EAD38-001B-4320-BD74-401D50911550}" type="parTrans" cxnId="{705943FF-47B8-450C-B8C5-3FE0A2A77C2C}">
      <dgm:prSet/>
      <dgm:spPr/>
      <dgm:t>
        <a:bodyPr/>
        <a:lstStyle/>
        <a:p>
          <a:endParaRPr lang="tr-TR"/>
        </a:p>
      </dgm:t>
    </dgm:pt>
    <dgm:pt modelId="{7A7E163C-F0FF-41C7-970F-A8FFFE7C89CF}" type="sibTrans" cxnId="{705943FF-47B8-450C-B8C5-3FE0A2A77C2C}">
      <dgm:prSet/>
      <dgm:spPr/>
      <dgm:t>
        <a:bodyPr/>
        <a:lstStyle/>
        <a:p>
          <a:endParaRPr lang="tr-TR"/>
        </a:p>
      </dgm:t>
    </dgm:pt>
    <dgm:pt modelId="{EB94669D-EC62-475B-9ADC-7014B0650C26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Dikey Koordinasyon</a:t>
          </a:r>
          <a:endParaRPr lang="tr-TR" dirty="0"/>
        </a:p>
      </dgm:t>
    </dgm:pt>
    <dgm:pt modelId="{3ECC01FD-929B-4771-9BC0-45DEFBFB185A}" type="parTrans" cxnId="{90F9C48D-99BF-40C6-812D-3F2DD1FE0710}">
      <dgm:prSet/>
      <dgm:spPr/>
      <dgm:t>
        <a:bodyPr/>
        <a:lstStyle/>
        <a:p>
          <a:endParaRPr lang="tr-TR"/>
        </a:p>
      </dgm:t>
    </dgm:pt>
    <dgm:pt modelId="{2F46F00D-69AA-4016-8170-445A7A7B3F0B}" type="sibTrans" cxnId="{90F9C48D-99BF-40C6-812D-3F2DD1FE0710}">
      <dgm:prSet/>
      <dgm:spPr/>
      <dgm:t>
        <a:bodyPr/>
        <a:lstStyle/>
        <a:p>
          <a:endParaRPr lang="tr-TR"/>
        </a:p>
      </dgm:t>
    </dgm:pt>
    <dgm:pt modelId="{0672447E-69E6-4FCD-9C0C-DB2F6505F23B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Yatay Koordinasyon</a:t>
          </a:r>
          <a:endParaRPr lang="tr-TR" dirty="0"/>
        </a:p>
      </dgm:t>
    </dgm:pt>
    <dgm:pt modelId="{AEE24A07-410D-421A-B192-8296A4829D9E}" type="parTrans" cxnId="{97B4CDE2-4A99-4A63-9EE5-FA1E34C2EDFC}">
      <dgm:prSet/>
      <dgm:spPr/>
      <dgm:t>
        <a:bodyPr/>
        <a:lstStyle/>
        <a:p>
          <a:endParaRPr lang="tr-TR"/>
        </a:p>
      </dgm:t>
    </dgm:pt>
    <dgm:pt modelId="{C4135593-B965-4157-9CB6-2CA2151230EC}" type="sibTrans" cxnId="{97B4CDE2-4A99-4A63-9EE5-FA1E34C2EDFC}">
      <dgm:prSet/>
      <dgm:spPr/>
      <dgm:t>
        <a:bodyPr/>
        <a:lstStyle/>
        <a:p>
          <a:endParaRPr lang="tr-TR"/>
        </a:p>
      </dgm:t>
    </dgm:pt>
    <dgm:pt modelId="{32623D9A-1D0C-42E5-9575-3C3B2EBBE1F3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Çapraz Koordinasyon</a:t>
          </a:r>
          <a:endParaRPr lang="tr-TR" dirty="0"/>
        </a:p>
      </dgm:t>
    </dgm:pt>
    <dgm:pt modelId="{7BB744BE-04BD-4E89-93C8-A5C1C88227CD}" type="parTrans" cxnId="{2DE0E2C2-A019-4A0A-B7F9-07DC5D84C276}">
      <dgm:prSet/>
      <dgm:spPr/>
      <dgm:t>
        <a:bodyPr/>
        <a:lstStyle/>
        <a:p>
          <a:endParaRPr lang="tr-TR"/>
        </a:p>
      </dgm:t>
    </dgm:pt>
    <dgm:pt modelId="{8CF50762-2769-41D5-B9D8-F2F8DEA4C1E1}" type="sibTrans" cxnId="{2DE0E2C2-A019-4A0A-B7F9-07DC5D84C276}">
      <dgm:prSet/>
      <dgm:spPr/>
      <dgm:t>
        <a:bodyPr/>
        <a:lstStyle/>
        <a:p>
          <a:endParaRPr lang="tr-TR"/>
        </a:p>
      </dgm:t>
    </dgm:pt>
    <dgm:pt modelId="{A2989694-6856-47AD-B03B-33490E568098}" type="pres">
      <dgm:prSet presAssocID="{E56BD9E1-08A6-4D4D-B5B7-C5DF2DFB38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F5F9DD6D-D8D5-405D-8124-AD18A7D8C216}" type="pres">
      <dgm:prSet presAssocID="{EA35C864-76AF-48CF-A336-480D08369CA2}" presName="hierRoot1" presStyleCnt="0">
        <dgm:presLayoutVars>
          <dgm:hierBranch val="init"/>
        </dgm:presLayoutVars>
      </dgm:prSet>
      <dgm:spPr/>
    </dgm:pt>
    <dgm:pt modelId="{F05F48DE-75F5-4119-A3FC-8A5C9D7ADB23}" type="pres">
      <dgm:prSet presAssocID="{EA35C864-76AF-48CF-A336-480D08369CA2}" presName="rootComposite1" presStyleCnt="0"/>
      <dgm:spPr/>
    </dgm:pt>
    <dgm:pt modelId="{B1C17374-F3C3-4969-A7A4-702B82186D11}" type="pres">
      <dgm:prSet presAssocID="{EA35C864-76AF-48CF-A336-480D08369CA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E67FA60-6688-4680-AB96-5B643812155F}" type="pres">
      <dgm:prSet presAssocID="{EA35C864-76AF-48CF-A336-480D08369CA2}" presName="rootConnector1" presStyleLbl="node1" presStyleIdx="0" presStyleCnt="0"/>
      <dgm:spPr/>
      <dgm:t>
        <a:bodyPr/>
        <a:lstStyle/>
        <a:p>
          <a:endParaRPr lang="tr-TR"/>
        </a:p>
      </dgm:t>
    </dgm:pt>
    <dgm:pt modelId="{6ECA3D89-84F2-420E-BEDF-942A3E1EB07C}" type="pres">
      <dgm:prSet presAssocID="{EA35C864-76AF-48CF-A336-480D08369CA2}" presName="hierChild2" presStyleCnt="0"/>
      <dgm:spPr/>
    </dgm:pt>
    <dgm:pt modelId="{12210F56-D4F5-4508-BCA9-A034E3F14BA4}" type="pres">
      <dgm:prSet presAssocID="{36A428C4-8473-40BF-8766-4BA6BEF5717D}" presName="Name37" presStyleLbl="parChTrans1D2" presStyleIdx="0" presStyleCnt="2"/>
      <dgm:spPr/>
      <dgm:t>
        <a:bodyPr/>
        <a:lstStyle/>
        <a:p>
          <a:endParaRPr lang="tr-TR"/>
        </a:p>
      </dgm:t>
    </dgm:pt>
    <dgm:pt modelId="{5919F42E-F384-4C4E-B8A9-7255F32EA7BF}" type="pres">
      <dgm:prSet presAssocID="{E04A1999-63DD-48C7-9180-51DF567ABA89}" presName="hierRoot2" presStyleCnt="0">
        <dgm:presLayoutVars>
          <dgm:hierBranch val="init"/>
        </dgm:presLayoutVars>
      </dgm:prSet>
      <dgm:spPr/>
    </dgm:pt>
    <dgm:pt modelId="{2500DF82-0A23-4F10-9107-413A74083762}" type="pres">
      <dgm:prSet presAssocID="{E04A1999-63DD-48C7-9180-51DF567ABA89}" presName="rootComposite" presStyleCnt="0"/>
      <dgm:spPr/>
    </dgm:pt>
    <dgm:pt modelId="{68EAEBA1-C0B3-4501-A192-E502CC131EB3}" type="pres">
      <dgm:prSet presAssocID="{E04A1999-63DD-48C7-9180-51DF567ABA89}" presName="rootText" presStyleLbl="node2" presStyleIdx="0" presStyleCnt="2" custScaleX="13959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1BB98CE-F430-4CB3-B73E-3F0ED69A1817}" type="pres">
      <dgm:prSet presAssocID="{E04A1999-63DD-48C7-9180-51DF567ABA89}" presName="rootConnector" presStyleLbl="node2" presStyleIdx="0" presStyleCnt="2"/>
      <dgm:spPr/>
      <dgm:t>
        <a:bodyPr/>
        <a:lstStyle/>
        <a:p>
          <a:endParaRPr lang="tr-TR"/>
        </a:p>
      </dgm:t>
    </dgm:pt>
    <dgm:pt modelId="{964BE5C6-17BA-422D-A225-5585ED00A46F}" type="pres">
      <dgm:prSet presAssocID="{E04A1999-63DD-48C7-9180-51DF567ABA89}" presName="hierChild4" presStyleCnt="0"/>
      <dgm:spPr/>
    </dgm:pt>
    <dgm:pt modelId="{39649601-1AB3-4657-BED1-A2A7C249A02F}" type="pres">
      <dgm:prSet presAssocID="{3ECC01FD-929B-4771-9BC0-45DEFBFB185A}" presName="Name37" presStyleLbl="parChTrans1D3" presStyleIdx="0" presStyleCnt="3"/>
      <dgm:spPr/>
      <dgm:t>
        <a:bodyPr/>
        <a:lstStyle/>
        <a:p>
          <a:endParaRPr lang="tr-TR"/>
        </a:p>
      </dgm:t>
    </dgm:pt>
    <dgm:pt modelId="{B23C041A-8B44-41A1-8764-5CDE032B799E}" type="pres">
      <dgm:prSet presAssocID="{EB94669D-EC62-475B-9ADC-7014B0650C26}" presName="hierRoot2" presStyleCnt="0">
        <dgm:presLayoutVars>
          <dgm:hierBranch val="init"/>
        </dgm:presLayoutVars>
      </dgm:prSet>
      <dgm:spPr/>
    </dgm:pt>
    <dgm:pt modelId="{28C74D6E-DFC9-44CB-80B6-45C785AE3EA0}" type="pres">
      <dgm:prSet presAssocID="{EB94669D-EC62-475B-9ADC-7014B0650C26}" presName="rootComposite" presStyleCnt="0"/>
      <dgm:spPr/>
    </dgm:pt>
    <dgm:pt modelId="{EB6BCDEA-4EA2-41BC-8D13-1B87606C64E8}" type="pres">
      <dgm:prSet presAssocID="{EB94669D-EC62-475B-9ADC-7014B0650C26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6A9C64C-13D5-4691-88FB-FA77DB868FD4}" type="pres">
      <dgm:prSet presAssocID="{EB94669D-EC62-475B-9ADC-7014B0650C26}" presName="rootConnector" presStyleLbl="node3" presStyleIdx="0" presStyleCnt="3"/>
      <dgm:spPr/>
      <dgm:t>
        <a:bodyPr/>
        <a:lstStyle/>
        <a:p>
          <a:endParaRPr lang="tr-TR"/>
        </a:p>
      </dgm:t>
    </dgm:pt>
    <dgm:pt modelId="{6C88017D-5698-4F22-A28C-DBD6B9CE0BFC}" type="pres">
      <dgm:prSet presAssocID="{EB94669D-EC62-475B-9ADC-7014B0650C26}" presName="hierChild4" presStyleCnt="0"/>
      <dgm:spPr/>
    </dgm:pt>
    <dgm:pt modelId="{6824469F-20D1-4B34-8FA2-38236C8C1EAB}" type="pres">
      <dgm:prSet presAssocID="{EB94669D-EC62-475B-9ADC-7014B0650C26}" presName="hierChild5" presStyleCnt="0"/>
      <dgm:spPr/>
    </dgm:pt>
    <dgm:pt modelId="{D2452E35-24CF-4B8E-B1F9-F3D4E5900272}" type="pres">
      <dgm:prSet presAssocID="{AEE24A07-410D-421A-B192-8296A4829D9E}" presName="Name37" presStyleLbl="parChTrans1D3" presStyleIdx="1" presStyleCnt="3"/>
      <dgm:spPr/>
      <dgm:t>
        <a:bodyPr/>
        <a:lstStyle/>
        <a:p>
          <a:endParaRPr lang="tr-TR"/>
        </a:p>
      </dgm:t>
    </dgm:pt>
    <dgm:pt modelId="{AE6A354E-1F38-4FD0-8607-EA08D47B90A7}" type="pres">
      <dgm:prSet presAssocID="{0672447E-69E6-4FCD-9C0C-DB2F6505F23B}" presName="hierRoot2" presStyleCnt="0">
        <dgm:presLayoutVars>
          <dgm:hierBranch val="init"/>
        </dgm:presLayoutVars>
      </dgm:prSet>
      <dgm:spPr/>
    </dgm:pt>
    <dgm:pt modelId="{0BB64CFB-DE09-4BD1-B705-E98EC499245B}" type="pres">
      <dgm:prSet presAssocID="{0672447E-69E6-4FCD-9C0C-DB2F6505F23B}" presName="rootComposite" presStyleCnt="0"/>
      <dgm:spPr/>
    </dgm:pt>
    <dgm:pt modelId="{649CE562-B737-4A03-9943-FDEB5BBB16A8}" type="pres">
      <dgm:prSet presAssocID="{0672447E-69E6-4FCD-9C0C-DB2F6505F23B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44AFCD2-42B1-4494-8655-54204301D331}" type="pres">
      <dgm:prSet presAssocID="{0672447E-69E6-4FCD-9C0C-DB2F6505F23B}" presName="rootConnector" presStyleLbl="node3" presStyleIdx="1" presStyleCnt="3"/>
      <dgm:spPr/>
      <dgm:t>
        <a:bodyPr/>
        <a:lstStyle/>
        <a:p>
          <a:endParaRPr lang="tr-TR"/>
        </a:p>
      </dgm:t>
    </dgm:pt>
    <dgm:pt modelId="{20BFDF2D-3243-40CE-92FB-C5D8D970BF0B}" type="pres">
      <dgm:prSet presAssocID="{0672447E-69E6-4FCD-9C0C-DB2F6505F23B}" presName="hierChild4" presStyleCnt="0"/>
      <dgm:spPr/>
    </dgm:pt>
    <dgm:pt modelId="{DAC90961-A3E6-43C1-AAEC-DFA8D843C5B6}" type="pres">
      <dgm:prSet presAssocID="{0672447E-69E6-4FCD-9C0C-DB2F6505F23B}" presName="hierChild5" presStyleCnt="0"/>
      <dgm:spPr/>
    </dgm:pt>
    <dgm:pt modelId="{73E8BE1B-3E92-45E8-982B-291FAEFFA4F0}" type="pres">
      <dgm:prSet presAssocID="{7BB744BE-04BD-4E89-93C8-A5C1C88227CD}" presName="Name37" presStyleLbl="parChTrans1D3" presStyleIdx="2" presStyleCnt="3"/>
      <dgm:spPr/>
      <dgm:t>
        <a:bodyPr/>
        <a:lstStyle/>
        <a:p>
          <a:endParaRPr lang="tr-TR"/>
        </a:p>
      </dgm:t>
    </dgm:pt>
    <dgm:pt modelId="{30C24ED4-C239-480A-88DC-E57704CEE2AB}" type="pres">
      <dgm:prSet presAssocID="{32623D9A-1D0C-42E5-9575-3C3B2EBBE1F3}" presName="hierRoot2" presStyleCnt="0">
        <dgm:presLayoutVars>
          <dgm:hierBranch val="init"/>
        </dgm:presLayoutVars>
      </dgm:prSet>
      <dgm:spPr/>
    </dgm:pt>
    <dgm:pt modelId="{CCD582BD-DF87-48F3-8B1F-36BF69B4B003}" type="pres">
      <dgm:prSet presAssocID="{32623D9A-1D0C-42E5-9575-3C3B2EBBE1F3}" presName="rootComposite" presStyleCnt="0"/>
      <dgm:spPr/>
    </dgm:pt>
    <dgm:pt modelId="{244085B9-1CB1-4765-B140-84EDD79BC885}" type="pres">
      <dgm:prSet presAssocID="{32623D9A-1D0C-42E5-9575-3C3B2EBBE1F3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D42EFC3-B7B7-436C-A6B8-9FDC10C46F9D}" type="pres">
      <dgm:prSet presAssocID="{32623D9A-1D0C-42E5-9575-3C3B2EBBE1F3}" presName="rootConnector" presStyleLbl="node3" presStyleIdx="2" presStyleCnt="3"/>
      <dgm:spPr/>
      <dgm:t>
        <a:bodyPr/>
        <a:lstStyle/>
        <a:p>
          <a:endParaRPr lang="tr-TR"/>
        </a:p>
      </dgm:t>
    </dgm:pt>
    <dgm:pt modelId="{7A988AFA-A0D1-4800-B315-983C6BB9704F}" type="pres">
      <dgm:prSet presAssocID="{32623D9A-1D0C-42E5-9575-3C3B2EBBE1F3}" presName="hierChild4" presStyleCnt="0"/>
      <dgm:spPr/>
    </dgm:pt>
    <dgm:pt modelId="{F05D2E43-85B4-4326-96CA-F2E0EEE0D4DA}" type="pres">
      <dgm:prSet presAssocID="{32623D9A-1D0C-42E5-9575-3C3B2EBBE1F3}" presName="hierChild5" presStyleCnt="0"/>
      <dgm:spPr/>
    </dgm:pt>
    <dgm:pt modelId="{E78D92D1-662D-4D7B-82DB-ED0A3D64EA89}" type="pres">
      <dgm:prSet presAssocID="{E04A1999-63DD-48C7-9180-51DF567ABA89}" presName="hierChild5" presStyleCnt="0"/>
      <dgm:spPr/>
    </dgm:pt>
    <dgm:pt modelId="{F8208876-1016-4C9D-8823-A6B15BE06182}" type="pres">
      <dgm:prSet presAssocID="{DE4EAD38-001B-4320-BD74-401D50911550}" presName="Name37" presStyleLbl="parChTrans1D2" presStyleIdx="1" presStyleCnt="2"/>
      <dgm:spPr/>
      <dgm:t>
        <a:bodyPr/>
        <a:lstStyle/>
        <a:p>
          <a:endParaRPr lang="tr-TR"/>
        </a:p>
      </dgm:t>
    </dgm:pt>
    <dgm:pt modelId="{FB87F51B-AC55-44C7-8F42-86C6D70D05DF}" type="pres">
      <dgm:prSet presAssocID="{624416D1-149A-48E6-83CC-FC0D636BC043}" presName="hierRoot2" presStyleCnt="0">
        <dgm:presLayoutVars>
          <dgm:hierBranch val="init"/>
        </dgm:presLayoutVars>
      </dgm:prSet>
      <dgm:spPr/>
    </dgm:pt>
    <dgm:pt modelId="{7B435FAE-9F8F-401F-AE96-B9E6B044A6BE}" type="pres">
      <dgm:prSet presAssocID="{624416D1-149A-48E6-83CC-FC0D636BC043}" presName="rootComposite" presStyleCnt="0"/>
      <dgm:spPr/>
    </dgm:pt>
    <dgm:pt modelId="{F2DF04F9-8E3F-4D75-8ED5-993529398FDC}" type="pres">
      <dgm:prSet presAssocID="{624416D1-149A-48E6-83CC-FC0D636BC043}" presName="rootText" presStyleLbl="node2" presStyleIdx="1" presStyleCnt="2" custScaleX="13553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DAE5B83-8B74-4308-A657-AF7D97ABA937}" type="pres">
      <dgm:prSet presAssocID="{624416D1-149A-48E6-83CC-FC0D636BC043}" presName="rootConnector" presStyleLbl="node2" presStyleIdx="1" presStyleCnt="2"/>
      <dgm:spPr/>
      <dgm:t>
        <a:bodyPr/>
        <a:lstStyle/>
        <a:p>
          <a:endParaRPr lang="tr-TR"/>
        </a:p>
      </dgm:t>
    </dgm:pt>
    <dgm:pt modelId="{CD65E227-7A4C-437A-9F57-3A299192FAD7}" type="pres">
      <dgm:prSet presAssocID="{624416D1-149A-48E6-83CC-FC0D636BC043}" presName="hierChild4" presStyleCnt="0"/>
      <dgm:spPr/>
    </dgm:pt>
    <dgm:pt modelId="{8FF6CA17-5423-4ADC-8EF6-7BA143C91874}" type="pres">
      <dgm:prSet presAssocID="{624416D1-149A-48E6-83CC-FC0D636BC043}" presName="hierChild5" presStyleCnt="0"/>
      <dgm:spPr/>
    </dgm:pt>
    <dgm:pt modelId="{37CA5B73-C579-4FB9-84EA-7FE31390C201}" type="pres">
      <dgm:prSet presAssocID="{EA35C864-76AF-48CF-A336-480D08369CA2}" presName="hierChild3" presStyleCnt="0"/>
      <dgm:spPr/>
    </dgm:pt>
  </dgm:ptLst>
  <dgm:cxnLst>
    <dgm:cxn modelId="{77952096-3C91-4509-837D-845058F70C1F}" type="presOf" srcId="{E04A1999-63DD-48C7-9180-51DF567ABA89}" destId="{68EAEBA1-C0B3-4501-A192-E502CC131EB3}" srcOrd="0" destOrd="0" presId="urn:microsoft.com/office/officeart/2005/8/layout/orgChart1"/>
    <dgm:cxn modelId="{1E47901A-DC09-4A6E-B972-97990F250D90}" type="presOf" srcId="{32623D9A-1D0C-42E5-9575-3C3B2EBBE1F3}" destId="{AD42EFC3-B7B7-436C-A6B8-9FDC10C46F9D}" srcOrd="1" destOrd="0" presId="urn:microsoft.com/office/officeart/2005/8/layout/orgChart1"/>
    <dgm:cxn modelId="{11B5A0BD-5AA7-4234-8033-62F677857CFF}" srcId="{E56BD9E1-08A6-4D4D-B5B7-C5DF2DFB3807}" destId="{EA35C864-76AF-48CF-A336-480D08369CA2}" srcOrd="0" destOrd="0" parTransId="{D6819A0C-C22B-4D66-BBF7-AC01E2AC3D8B}" sibTransId="{8D3ED9BB-CF16-4C94-BBCA-F41048FECCA8}"/>
    <dgm:cxn modelId="{F7D43AF0-BAE3-4D38-9F1A-DBFCC8F99BA0}" type="presOf" srcId="{0672447E-69E6-4FCD-9C0C-DB2F6505F23B}" destId="{649CE562-B737-4A03-9943-FDEB5BBB16A8}" srcOrd="0" destOrd="0" presId="urn:microsoft.com/office/officeart/2005/8/layout/orgChart1"/>
    <dgm:cxn modelId="{97B4CDE2-4A99-4A63-9EE5-FA1E34C2EDFC}" srcId="{E04A1999-63DD-48C7-9180-51DF567ABA89}" destId="{0672447E-69E6-4FCD-9C0C-DB2F6505F23B}" srcOrd="1" destOrd="0" parTransId="{AEE24A07-410D-421A-B192-8296A4829D9E}" sibTransId="{C4135593-B965-4157-9CB6-2CA2151230EC}"/>
    <dgm:cxn modelId="{F26B8F25-CABF-495F-97AC-103DD162BEB2}" type="presOf" srcId="{32623D9A-1D0C-42E5-9575-3C3B2EBBE1F3}" destId="{244085B9-1CB1-4765-B140-84EDD79BC885}" srcOrd="0" destOrd="0" presId="urn:microsoft.com/office/officeart/2005/8/layout/orgChart1"/>
    <dgm:cxn modelId="{C6A3EB62-4213-4476-8ADD-CA242DC646DA}" type="presOf" srcId="{EA35C864-76AF-48CF-A336-480D08369CA2}" destId="{B1C17374-F3C3-4969-A7A4-702B82186D11}" srcOrd="0" destOrd="0" presId="urn:microsoft.com/office/officeart/2005/8/layout/orgChart1"/>
    <dgm:cxn modelId="{DF3C158A-8595-4493-871E-B56FE2493744}" type="presOf" srcId="{DE4EAD38-001B-4320-BD74-401D50911550}" destId="{F8208876-1016-4C9D-8823-A6B15BE06182}" srcOrd="0" destOrd="0" presId="urn:microsoft.com/office/officeart/2005/8/layout/orgChart1"/>
    <dgm:cxn modelId="{705943FF-47B8-450C-B8C5-3FE0A2A77C2C}" srcId="{EA35C864-76AF-48CF-A336-480D08369CA2}" destId="{624416D1-149A-48E6-83CC-FC0D636BC043}" srcOrd="1" destOrd="0" parTransId="{DE4EAD38-001B-4320-BD74-401D50911550}" sibTransId="{7A7E163C-F0FF-41C7-970F-A8FFFE7C89CF}"/>
    <dgm:cxn modelId="{93A65EF4-65E3-4750-B577-5BB0F33046D2}" type="presOf" srcId="{36A428C4-8473-40BF-8766-4BA6BEF5717D}" destId="{12210F56-D4F5-4508-BCA9-A034E3F14BA4}" srcOrd="0" destOrd="0" presId="urn:microsoft.com/office/officeart/2005/8/layout/orgChart1"/>
    <dgm:cxn modelId="{959EEE8D-9F0C-4CC4-AD54-303A6ECB7090}" type="presOf" srcId="{624416D1-149A-48E6-83CC-FC0D636BC043}" destId="{9DAE5B83-8B74-4308-A657-AF7D97ABA937}" srcOrd="1" destOrd="0" presId="urn:microsoft.com/office/officeart/2005/8/layout/orgChart1"/>
    <dgm:cxn modelId="{7E9C4C8D-B596-4973-8B54-40453CA8CFD8}" type="presOf" srcId="{EA35C864-76AF-48CF-A336-480D08369CA2}" destId="{5E67FA60-6688-4680-AB96-5B643812155F}" srcOrd="1" destOrd="0" presId="urn:microsoft.com/office/officeart/2005/8/layout/orgChart1"/>
    <dgm:cxn modelId="{AC5339D8-1B8D-4880-9B86-0BAA4B06E13A}" type="presOf" srcId="{7BB744BE-04BD-4E89-93C8-A5C1C88227CD}" destId="{73E8BE1B-3E92-45E8-982B-291FAEFFA4F0}" srcOrd="0" destOrd="0" presId="urn:microsoft.com/office/officeart/2005/8/layout/orgChart1"/>
    <dgm:cxn modelId="{297632C9-CC91-410B-9010-86B16538D3EF}" type="presOf" srcId="{AEE24A07-410D-421A-B192-8296A4829D9E}" destId="{D2452E35-24CF-4B8E-B1F9-F3D4E5900272}" srcOrd="0" destOrd="0" presId="urn:microsoft.com/office/officeart/2005/8/layout/orgChart1"/>
    <dgm:cxn modelId="{9EC541D2-D5BB-4B56-954C-8CD4CCB730BF}" type="presOf" srcId="{E56BD9E1-08A6-4D4D-B5B7-C5DF2DFB3807}" destId="{A2989694-6856-47AD-B03B-33490E568098}" srcOrd="0" destOrd="0" presId="urn:microsoft.com/office/officeart/2005/8/layout/orgChart1"/>
    <dgm:cxn modelId="{FA0220D8-09A8-4EDC-89CD-7556F987CEDC}" type="presOf" srcId="{624416D1-149A-48E6-83CC-FC0D636BC043}" destId="{F2DF04F9-8E3F-4D75-8ED5-993529398FDC}" srcOrd="0" destOrd="0" presId="urn:microsoft.com/office/officeart/2005/8/layout/orgChart1"/>
    <dgm:cxn modelId="{84DFAB46-3BF9-4893-A1A9-F9712C5B7FF1}" type="presOf" srcId="{0672447E-69E6-4FCD-9C0C-DB2F6505F23B}" destId="{E44AFCD2-42B1-4494-8655-54204301D331}" srcOrd="1" destOrd="0" presId="urn:microsoft.com/office/officeart/2005/8/layout/orgChart1"/>
    <dgm:cxn modelId="{7E42CE5F-59CE-4ACB-9D41-A02D4209EDF4}" type="presOf" srcId="{E04A1999-63DD-48C7-9180-51DF567ABA89}" destId="{11BB98CE-F430-4CB3-B73E-3F0ED69A1817}" srcOrd="1" destOrd="0" presId="urn:microsoft.com/office/officeart/2005/8/layout/orgChart1"/>
    <dgm:cxn modelId="{8F98D8C5-A2C3-4447-BD94-0D6E548E1E09}" type="presOf" srcId="{EB94669D-EC62-475B-9ADC-7014B0650C26}" destId="{86A9C64C-13D5-4691-88FB-FA77DB868FD4}" srcOrd="1" destOrd="0" presId="urn:microsoft.com/office/officeart/2005/8/layout/orgChart1"/>
    <dgm:cxn modelId="{2DE0E2C2-A019-4A0A-B7F9-07DC5D84C276}" srcId="{E04A1999-63DD-48C7-9180-51DF567ABA89}" destId="{32623D9A-1D0C-42E5-9575-3C3B2EBBE1F3}" srcOrd="2" destOrd="0" parTransId="{7BB744BE-04BD-4E89-93C8-A5C1C88227CD}" sibTransId="{8CF50762-2769-41D5-B9D8-F2F8DEA4C1E1}"/>
    <dgm:cxn modelId="{90F9C48D-99BF-40C6-812D-3F2DD1FE0710}" srcId="{E04A1999-63DD-48C7-9180-51DF567ABA89}" destId="{EB94669D-EC62-475B-9ADC-7014B0650C26}" srcOrd="0" destOrd="0" parTransId="{3ECC01FD-929B-4771-9BC0-45DEFBFB185A}" sibTransId="{2F46F00D-69AA-4016-8170-445A7A7B3F0B}"/>
    <dgm:cxn modelId="{9DB222B3-B90B-455E-9E12-39D87CFE0FE7}" srcId="{EA35C864-76AF-48CF-A336-480D08369CA2}" destId="{E04A1999-63DD-48C7-9180-51DF567ABA89}" srcOrd="0" destOrd="0" parTransId="{36A428C4-8473-40BF-8766-4BA6BEF5717D}" sibTransId="{CBAEAE30-A1C6-4F3E-9597-B0CFFB5F97D8}"/>
    <dgm:cxn modelId="{016A8813-625D-4B90-8ACF-C6F2DEA7A0D8}" type="presOf" srcId="{3ECC01FD-929B-4771-9BC0-45DEFBFB185A}" destId="{39649601-1AB3-4657-BED1-A2A7C249A02F}" srcOrd="0" destOrd="0" presId="urn:microsoft.com/office/officeart/2005/8/layout/orgChart1"/>
    <dgm:cxn modelId="{C22AAB50-C6A7-4774-8928-6F0C8409D8F7}" type="presOf" srcId="{EB94669D-EC62-475B-9ADC-7014B0650C26}" destId="{EB6BCDEA-4EA2-41BC-8D13-1B87606C64E8}" srcOrd="0" destOrd="0" presId="urn:microsoft.com/office/officeart/2005/8/layout/orgChart1"/>
    <dgm:cxn modelId="{55B39F51-FDE3-4ED7-95B0-859903441DEF}" type="presParOf" srcId="{A2989694-6856-47AD-B03B-33490E568098}" destId="{F5F9DD6D-D8D5-405D-8124-AD18A7D8C216}" srcOrd="0" destOrd="0" presId="urn:microsoft.com/office/officeart/2005/8/layout/orgChart1"/>
    <dgm:cxn modelId="{447B8F5A-D145-41A9-BF20-33F78DBB029E}" type="presParOf" srcId="{F5F9DD6D-D8D5-405D-8124-AD18A7D8C216}" destId="{F05F48DE-75F5-4119-A3FC-8A5C9D7ADB23}" srcOrd="0" destOrd="0" presId="urn:microsoft.com/office/officeart/2005/8/layout/orgChart1"/>
    <dgm:cxn modelId="{7D5EB8B4-03D0-443A-8633-6CDABC7F1282}" type="presParOf" srcId="{F05F48DE-75F5-4119-A3FC-8A5C9D7ADB23}" destId="{B1C17374-F3C3-4969-A7A4-702B82186D11}" srcOrd="0" destOrd="0" presId="urn:microsoft.com/office/officeart/2005/8/layout/orgChart1"/>
    <dgm:cxn modelId="{E828E191-4B26-4EF9-81BD-BC0648B9410B}" type="presParOf" srcId="{F05F48DE-75F5-4119-A3FC-8A5C9D7ADB23}" destId="{5E67FA60-6688-4680-AB96-5B643812155F}" srcOrd="1" destOrd="0" presId="urn:microsoft.com/office/officeart/2005/8/layout/orgChart1"/>
    <dgm:cxn modelId="{051CFF6F-69DA-4468-B0F6-866A8E09FC26}" type="presParOf" srcId="{F5F9DD6D-D8D5-405D-8124-AD18A7D8C216}" destId="{6ECA3D89-84F2-420E-BEDF-942A3E1EB07C}" srcOrd="1" destOrd="0" presId="urn:microsoft.com/office/officeart/2005/8/layout/orgChart1"/>
    <dgm:cxn modelId="{149128EB-4C46-4909-9780-E14764A1D2CC}" type="presParOf" srcId="{6ECA3D89-84F2-420E-BEDF-942A3E1EB07C}" destId="{12210F56-D4F5-4508-BCA9-A034E3F14BA4}" srcOrd="0" destOrd="0" presId="urn:microsoft.com/office/officeart/2005/8/layout/orgChart1"/>
    <dgm:cxn modelId="{3F359399-A7B3-40B4-B3EF-5132595739AD}" type="presParOf" srcId="{6ECA3D89-84F2-420E-BEDF-942A3E1EB07C}" destId="{5919F42E-F384-4C4E-B8A9-7255F32EA7BF}" srcOrd="1" destOrd="0" presId="urn:microsoft.com/office/officeart/2005/8/layout/orgChart1"/>
    <dgm:cxn modelId="{7289C5A2-D034-40F4-8228-FD1BC8C87585}" type="presParOf" srcId="{5919F42E-F384-4C4E-B8A9-7255F32EA7BF}" destId="{2500DF82-0A23-4F10-9107-413A74083762}" srcOrd="0" destOrd="0" presId="urn:microsoft.com/office/officeart/2005/8/layout/orgChart1"/>
    <dgm:cxn modelId="{3767BC0B-6E20-4331-86FC-5A16FB488ACF}" type="presParOf" srcId="{2500DF82-0A23-4F10-9107-413A74083762}" destId="{68EAEBA1-C0B3-4501-A192-E502CC131EB3}" srcOrd="0" destOrd="0" presId="urn:microsoft.com/office/officeart/2005/8/layout/orgChart1"/>
    <dgm:cxn modelId="{D7256215-12F7-4651-9B0D-2187C9E167F3}" type="presParOf" srcId="{2500DF82-0A23-4F10-9107-413A74083762}" destId="{11BB98CE-F430-4CB3-B73E-3F0ED69A1817}" srcOrd="1" destOrd="0" presId="urn:microsoft.com/office/officeart/2005/8/layout/orgChart1"/>
    <dgm:cxn modelId="{AB44209C-B1B2-42C9-8D80-3348526A3DB3}" type="presParOf" srcId="{5919F42E-F384-4C4E-B8A9-7255F32EA7BF}" destId="{964BE5C6-17BA-422D-A225-5585ED00A46F}" srcOrd="1" destOrd="0" presId="urn:microsoft.com/office/officeart/2005/8/layout/orgChart1"/>
    <dgm:cxn modelId="{5A6448AB-BC14-4DCA-9167-CE36814D1D3B}" type="presParOf" srcId="{964BE5C6-17BA-422D-A225-5585ED00A46F}" destId="{39649601-1AB3-4657-BED1-A2A7C249A02F}" srcOrd="0" destOrd="0" presId="urn:microsoft.com/office/officeart/2005/8/layout/orgChart1"/>
    <dgm:cxn modelId="{06E97D76-8A4E-4964-A383-E8EE4E4FE67D}" type="presParOf" srcId="{964BE5C6-17BA-422D-A225-5585ED00A46F}" destId="{B23C041A-8B44-41A1-8764-5CDE032B799E}" srcOrd="1" destOrd="0" presId="urn:microsoft.com/office/officeart/2005/8/layout/orgChart1"/>
    <dgm:cxn modelId="{BBA53C40-EA42-4B70-8F27-2EA5A69A25D8}" type="presParOf" srcId="{B23C041A-8B44-41A1-8764-5CDE032B799E}" destId="{28C74D6E-DFC9-44CB-80B6-45C785AE3EA0}" srcOrd="0" destOrd="0" presId="urn:microsoft.com/office/officeart/2005/8/layout/orgChart1"/>
    <dgm:cxn modelId="{0971AAE5-1212-4105-866C-326C259AC21D}" type="presParOf" srcId="{28C74D6E-DFC9-44CB-80B6-45C785AE3EA0}" destId="{EB6BCDEA-4EA2-41BC-8D13-1B87606C64E8}" srcOrd="0" destOrd="0" presId="urn:microsoft.com/office/officeart/2005/8/layout/orgChart1"/>
    <dgm:cxn modelId="{25A0C1C3-6B81-403A-A6DB-61BE1A76C909}" type="presParOf" srcId="{28C74D6E-DFC9-44CB-80B6-45C785AE3EA0}" destId="{86A9C64C-13D5-4691-88FB-FA77DB868FD4}" srcOrd="1" destOrd="0" presId="urn:microsoft.com/office/officeart/2005/8/layout/orgChart1"/>
    <dgm:cxn modelId="{98902BB6-FFF3-4DBB-AF39-4F79117E06CB}" type="presParOf" srcId="{B23C041A-8B44-41A1-8764-5CDE032B799E}" destId="{6C88017D-5698-4F22-A28C-DBD6B9CE0BFC}" srcOrd="1" destOrd="0" presId="urn:microsoft.com/office/officeart/2005/8/layout/orgChart1"/>
    <dgm:cxn modelId="{3DE2FFE9-B605-42C1-9262-8D56820DF2B1}" type="presParOf" srcId="{B23C041A-8B44-41A1-8764-5CDE032B799E}" destId="{6824469F-20D1-4B34-8FA2-38236C8C1EAB}" srcOrd="2" destOrd="0" presId="urn:microsoft.com/office/officeart/2005/8/layout/orgChart1"/>
    <dgm:cxn modelId="{97AF9BF2-7DC5-42A8-80B7-8A46DCEC18A2}" type="presParOf" srcId="{964BE5C6-17BA-422D-A225-5585ED00A46F}" destId="{D2452E35-24CF-4B8E-B1F9-F3D4E5900272}" srcOrd="2" destOrd="0" presId="urn:microsoft.com/office/officeart/2005/8/layout/orgChart1"/>
    <dgm:cxn modelId="{4D5E84D5-3995-4319-AB02-1F2153877DEF}" type="presParOf" srcId="{964BE5C6-17BA-422D-A225-5585ED00A46F}" destId="{AE6A354E-1F38-4FD0-8607-EA08D47B90A7}" srcOrd="3" destOrd="0" presId="urn:microsoft.com/office/officeart/2005/8/layout/orgChart1"/>
    <dgm:cxn modelId="{09C57BEA-2D7A-4D01-A184-77F0F5C2BD8B}" type="presParOf" srcId="{AE6A354E-1F38-4FD0-8607-EA08D47B90A7}" destId="{0BB64CFB-DE09-4BD1-B705-E98EC499245B}" srcOrd="0" destOrd="0" presId="urn:microsoft.com/office/officeart/2005/8/layout/orgChart1"/>
    <dgm:cxn modelId="{17E03968-9EC3-4B06-8105-7EC3B45895F6}" type="presParOf" srcId="{0BB64CFB-DE09-4BD1-B705-E98EC499245B}" destId="{649CE562-B737-4A03-9943-FDEB5BBB16A8}" srcOrd="0" destOrd="0" presId="urn:microsoft.com/office/officeart/2005/8/layout/orgChart1"/>
    <dgm:cxn modelId="{EFFA2B53-EDE4-46DF-A73E-B11FB52FBCFD}" type="presParOf" srcId="{0BB64CFB-DE09-4BD1-B705-E98EC499245B}" destId="{E44AFCD2-42B1-4494-8655-54204301D331}" srcOrd="1" destOrd="0" presId="urn:microsoft.com/office/officeart/2005/8/layout/orgChart1"/>
    <dgm:cxn modelId="{92A75A1D-B887-4D8D-BCAE-9D9D88B59CD2}" type="presParOf" srcId="{AE6A354E-1F38-4FD0-8607-EA08D47B90A7}" destId="{20BFDF2D-3243-40CE-92FB-C5D8D970BF0B}" srcOrd="1" destOrd="0" presId="urn:microsoft.com/office/officeart/2005/8/layout/orgChart1"/>
    <dgm:cxn modelId="{291A1740-A1BE-4C2F-B5E4-DA99E2B14D5F}" type="presParOf" srcId="{AE6A354E-1F38-4FD0-8607-EA08D47B90A7}" destId="{DAC90961-A3E6-43C1-AAEC-DFA8D843C5B6}" srcOrd="2" destOrd="0" presId="urn:microsoft.com/office/officeart/2005/8/layout/orgChart1"/>
    <dgm:cxn modelId="{D979F90D-0C6E-4547-9F2C-91EACA63FEC7}" type="presParOf" srcId="{964BE5C6-17BA-422D-A225-5585ED00A46F}" destId="{73E8BE1B-3E92-45E8-982B-291FAEFFA4F0}" srcOrd="4" destOrd="0" presId="urn:microsoft.com/office/officeart/2005/8/layout/orgChart1"/>
    <dgm:cxn modelId="{EFE354D2-C146-4A72-B688-A76CEB46A340}" type="presParOf" srcId="{964BE5C6-17BA-422D-A225-5585ED00A46F}" destId="{30C24ED4-C239-480A-88DC-E57704CEE2AB}" srcOrd="5" destOrd="0" presId="urn:microsoft.com/office/officeart/2005/8/layout/orgChart1"/>
    <dgm:cxn modelId="{CEB4D379-A764-444B-85C4-BAE504ABD016}" type="presParOf" srcId="{30C24ED4-C239-480A-88DC-E57704CEE2AB}" destId="{CCD582BD-DF87-48F3-8B1F-36BF69B4B003}" srcOrd="0" destOrd="0" presId="urn:microsoft.com/office/officeart/2005/8/layout/orgChart1"/>
    <dgm:cxn modelId="{FFECCB78-E738-4B86-946C-2AC0D87D78D3}" type="presParOf" srcId="{CCD582BD-DF87-48F3-8B1F-36BF69B4B003}" destId="{244085B9-1CB1-4765-B140-84EDD79BC885}" srcOrd="0" destOrd="0" presId="urn:microsoft.com/office/officeart/2005/8/layout/orgChart1"/>
    <dgm:cxn modelId="{041EC512-3AED-42CF-B1F5-9E690B82319E}" type="presParOf" srcId="{CCD582BD-DF87-48F3-8B1F-36BF69B4B003}" destId="{AD42EFC3-B7B7-436C-A6B8-9FDC10C46F9D}" srcOrd="1" destOrd="0" presId="urn:microsoft.com/office/officeart/2005/8/layout/orgChart1"/>
    <dgm:cxn modelId="{649FA70D-CA23-40C3-B16D-DDE8E1AF610C}" type="presParOf" srcId="{30C24ED4-C239-480A-88DC-E57704CEE2AB}" destId="{7A988AFA-A0D1-4800-B315-983C6BB9704F}" srcOrd="1" destOrd="0" presId="urn:microsoft.com/office/officeart/2005/8/layout/orgChart1"/>
    <dgm:cxn modelId="{EB1DCDA0-1F20-45B2-92EE-E9C1CC5233AC}" type="presParOf" srcId="{30C24ED4-C239-480A-88DC-E57704CEE2AB}" destId="{F05D2E43-85B4-4326-96CA-F2E0EEE0D4DA}" srcOrd="2" destOrd="0" presId="urn:microsoft.com/office/officeart/2005/8/layout/orgChart1"/>
    <dgm:cxn modelId="{64EEECBF-C765-4D75-973D-4D19D28E9B90}" type="presParOf" srcId="{5919F42E-F384-4C4E-B8A9-7255F32EA7BF}" destId="{E78D92D1-662D-4D7B-82DB-ED0A3D64EA89}" srcOrd="2" destOrd="0" presId="urn:microsoft.com/office/officeart/2005/8/layout/orgChart1"/>
    <dgm:cxn modelId="{446DAE64-38D3-4EDF-A33D-9289AB2C3A4E}" type="presParOf" srcId="{6ECA3D89-84F2-420E-BEDF-942A3E1EB07C}" destId="{F8208876-1016-4C9D-8823-A6B15BE06182}" srcOrd="2" destOrd="0" presId="urn:microsoft.com/office/officeart/2005/8/layout/orgChart1"/>
    <dgm:cxn modelId="{A1E9D4B7-B98B-4194-8CE4-A0B5F7D28CB6}" type="presParOf" srcId="{6ECA3D89-84F2-420E-BEDF-942A3E1EB07C}" destId="{FB87F51B-AC55-44C7-8F42-86C6D70D05DF}" srcOrd="3" destOrd="0" presId="urn:microsoft.com/office/officeart/2005/8/layout/orgChart1"/>
    <dgm:cxn modelId="{B1DAD43D-710F-4538-99F3-1A39FC9E5597}" type="presParOf" srcId="{FB87F51B-AC55-44C7-8F42-86C6D70D05DF}" destId="{7B435FAE-9F8F-401F-AE96-B9E6B044A6BE}" srcOrd="0" destOrd="0" presId="urn:microsoft.com/office/officeart/2005/8/layout/orgChart1"/>
    <dgm:cxn modelId="{FAA601CE-7302-44DC-AC53-EF4CE2CB0206}" type="presParOf" srcId="{7B435FAE-9F8F-401F-AE96-B9E6B044A6BE}" destId="{F2DF04F9-8E3F-4D75-8ED5-993529398FDC}" srcOrd="0" destOrd="0" presId="urn:microsoft.com/office/officeart/2005/8/layout/orgChart1"/>
    <dgm:cxn modelId="{2216991D-A307-441D-93E9-88388E382883}" type="presParOf" srcId="{7B435FAE-9F8F-401F-AE96-B9E6B044A6BE}" destId="{9DAE5B83-8B74-4308-A657-AF7D97ABA937}" srcOrd="1" destOrd="0" presId="urn:microsoft.com/office/officeart/2005/8/layout/orgChart1"/>
    <dgm:cxn modelId="{D08FB2CF-FD35-42B9-A9EC-46C79A94032C}" type="presParOf" srcId="{FB87F51B-AC55-44C7-8F42-86C6D70D05DF}" destId="{CD65E227-7A4C-437A-9F57-3A299192FAD7}" srcOrd="1" destOrd="0" presId="urn:microsoft.com/office/officeart/2005/8/layout/orgChart1"/>
    <dgm:cxn modelId="{8AB6A87C-D6E0-475C-ADC6-81E44668516F}" type="presParOf" srcId="{FB87F51B-AC55-44C7-8F42-86C6D70D05DF}" destId="{8FF6CA17-5423-4ADC-8EF6-7BA143C91874}" srcOrd="2" destOrd="0" presId="urn:microsoft.com/office/officeart/2005/8/layout/orgChart1"/>
    <dgm:cxn modelId="{FDE184D1-24FE-44DE-9011-0A53FAD6DB2C}" type="presParOf" srcId="{F5F9DD6D-D8D5-405D-8124-AD18A7D8C216}" destId="{37CA5B73-C579-4FB9-84EA-7FE31390C2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EB7E6-4742-49C4-BE3B-2BB1A21BA19A}">
      <dsp:nvSpPr>
        <dsp:cNvPr id="0" name=""/>
        <dsp:cNvSpPr/>
      </dsp:nvSpPr>
      <dsp:spPr>
        <a:xfrm>
          <a:off x="3021751" y="2527"/>
          <a:ext cx="1517336" cy="9862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Tatmin edilmemiş ihtiyaçlar</a:t>
          </a:r>
          <a:endParaRPr lang="tr-TR" sz="1700" kern="1200" dirty="0"/>
        </a:p>
      </dsp:txBody>
      <dsp:txXfrm>
        <a:off x="3069897" y="50673"/>
        <a:ext cx="1421044" cy="889976"/>
      </dsp:txXfrm>
    </dsp:sp>
    <dsp:sp modelId="{53441838-F73A-4C3F-A11E-E84D1187FC67}">
      <dsp:nvSpPr>
        <dsp:cNvPr id="0" name=""/>
        <dsp:cNvSpPr/>
      </dsp:nvSpPr>
      <dsp:spPr>
        <a:xfrm>
          <a:off x="1808411" y="495662"/>
          <a:ext cx="3944017" cy="3944017"/>
        </a:xfrm>
        <a:custGeom>
          <a:avLst/>
          <a:gdLst/>
          <a:ahLst/>
          <a:cxnLst/>
          <a:rect l="0" t="0" r="0" b="0"/>
          <a:pathLst>
            <a:path>
              <a:moveTo>
                <a:pt x="2934327" y="250741"/>
              </a:moveTo>
              <a:arcTo wR="1972008" hR="1972008" stAng="17952510" swAng="121300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738475-C625-47A5-BD4E-9B6FF5D52B57}">
      <dsp:nvSpPr>
        <dsp:cNvPr id="0" name=""/>
        <dsp:cNvSpPr/>
      </dsp:nvSpPr>
      <dsp:spPr>
        <a:xfrm>
          <a:off x="4897243" y="1365152"/>
          <a:ext cx="1517336" cy="9862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İhtiyacın uyarılması</a:t>
          </a:r>
          <a:endParaRPr lang="tr-TR" sz="1700" kern="1200" dirty="0"/>
        </a:p>
      </dsp:txBody>
      <dsp:txXfrm>
        <a:off x="4945389" y="1413298"/>
        <a:ext cx="1421044" cy="889976"/>
      </dsp:txXfrm>
    </dsp:sp>
    <dsp:sp modelId="{11D89F9B-350E-4400-B98A-2EEA28E06AC6}">
      <dsp:nvSpPr>
        <dsp:cNvPr id="0" name=""/>
        <dsp:cNvSpPr/>
      </dsp:nvSpPr>
      <dsp:spPr>
        <a:xfrm>
          <a:off x="1808411" y="495662"/>
          <a:ext cx="3944017" cy="3944017"/>
        </a:xfrm>
        <a:custGeom>
          <a:avLst/>
          <a:gdLst/>
          <a:ahLst/>
          <a:cxnLst/>
          <a:rect l="0" t="0" r="0" b="0"/>
          <a:pathLst>
            <a:path>
              <a:moveTo>
                <a:pt x="3939306" y="2108240"/>
              </a:moveTo>
              <a:arcTo wR="1972008" hR="1972008" stAng="21837678" swAng="136086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67185A-F2F8-4948-BA50-C70F09D34481}">
      <dsp:nvSpPr>
        <dsp:cNvPr id="0" name=""/>
        <dsp:cNvSpPr/>
      </dsp:nvSpPr>
      <dsp:spPr>
        <a:xfrm>
          <a:off x="4180869" y="3569925"/>
          <a:ext cx="1517336" cy="9862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Davranış</a:t>
          </a:r>
          <a:endParaRPr lang="tr-TR" sz="1700" kern="1200" dirty="0"/>
        </a:p>
      </dsp:txBody>
      <dsp:txXfrm>
        <a:off x="4229015" y="3618071"/>
        <a:ext cx="1421044" cy="889976"/>
      </dsp:txXfrm>
    </dsp:sp>
    <dsp:sp modelId="{65B9FB8D-3F76-4AE4-9678-13702E7B44A5}">
      <dsp:nvSpPr>
        <dsp:cNvPr id="0" name=""/>
        <dsp:cNvSpPr/>
      </dsp:nvSpPr>
      <dsp:spPr>
        <a:xfrm>
          <a:off x="1808411" y="495662"/>
          <a:ext cx="3944017" cy="3944017"/>
        </a:xfrm>
        <a:custGeom>
          <a:avLst/>
          <a:gdLst/>
          <a:ahLst/>
          <a:cxnLst/>
          <a:rect l="0" t="0" r="0" b="0"/>
          <a:pathLst>
            <a:path>
              <a:moveTo>
                <a:pt x="2214468" y="3929055"/>
              </a:moveTo>
              <a:arcTo wR="1972008" hR="1972008" stAng="4976256" swAng="8474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E1226-2AFF-4B7D-B92A-198703486676}">
      <dsp:nvSpPr>
        <dsp:cNvPr id="0" name=""/>
        <dsp:cNvSpPr/>
      </dsp:nvSpPr>
      <dsp:spPr>
        <a:xfrm>
          <a:off x="1862633" y="3569925"/>
          <a:ext cx="1517336" cy="9862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İhtiyacın tatmini</a:t>
          </a:r>
          <a:endParaRPr lang="tr-TR" sz="1700" kern="1200" dirty="0"/>
        </a:p>
      </dsp:txBody>
      <dsp:txXfrm>
        <a:off x="1910779" y="3618071"/>
        <a:ext cx="1421044" cy="889976"/>
      </dsp:txXfrm>
    </dsp:sp>
    <dsp:sp modelId="{FECD591F-2531-4B2F-9C41-74E369C09348}">
      <dsp:nvSpPr>
        <dsp:cNvPr id="0" name=""/>
        <dsp:cNvSpPr/>
      </dsp:nvSpPr>
      <dsp:spPr>
        <a:xfrm>
          <a:off x="1808411" y="495662"/>
          <a:ext cx="3944017" cy="3944017"/>
        </a:xfrm>
        <a:custGeom>
          <a:avLst/>
          <a:gdLst/>
          <a:ahLst/>
          <a:cxnLst/>
          <a:rect l="0" t="0" r="0" b="0"/>
          <a:pathLst>
            <a:path>
              <a:moveTo>
                <a:pt x="209382" y="2856297"/>
              </a:moveTo>
              <a:arcTo wR="1972008" hR="1972008" stAng="9201458" swAng="136086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6AC205-C3C2-4B66-9415-7DF782BAADFC}">
      <dsp:nvSpPr>
        <dsp:cNvPr id="0" name=""/>
        <dsp:cNvSpPr/>
      </dsp:nvSpPr>
      <dsp:spPr>
        <a:xfrm>
          <a:off x="1146259" y="1365152"/>
          <a:ext cx="1517336" cy="9862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Geri bildirim</a:t>
          </a:r>
          <a:endParaRPr lang="tr-TR" sz="1700" kern="1200" dirty="0"/>
        </a:p>
      </dsp:txBody>
      <dsp:txXfrm>
        <a:off x="1194405" y="1413298"/>
        <a:ext cx="1421044" cy="889976"/>
      </dsp:txXfrm>
    </dsp:sp>
    <dsp:sp modelId="{F2D109E7-2F3C-4D44-8FBA-A90A98420197}">
      <dsp:nvSpPr>
        <dsp:cNvPr id="0" name=""/>
        <dsp:cNvSpPr/>
      </dsp:nvSpPr>
      <dsp:spPr>
        <a:xfrm>
          <a:off x="1808411" y="495662"/>
          <a:ext cx="3944017" cy="3944017"/>
        </a:xfrm>
        <a:custGeom>
          <a:avLst/>
          <a:gdLst/>
          <a:ahLst/>
          <a:cxnLst/>
          <a:rect l="0" t="0" r="0" b="0"/>
          <a:pathLst>
            <a:path>
              <a:moveTo>
                <a:pt x="474152" y="689337"/>
              </a:moveTo>
              <a:arcTo wR="1972008" hR="1972008" stAng="13234482" swAng="121300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208876-1016-4C9D-8823-A6B15BE06182}">
      <dsp:nvSpPr>
        <dsp:cNvPr id="0" name=""/>
        <dsp:cNvSpPr/>
      </dsp:nvSpPr>
      <dsp:spPr>
        <a:xfrm>
          <a:off x="4032448" y="609469"/>
          <a:ext cx="976257" cy="255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663"/>
              </a:lnTo>
              <a:lnTo>
                <a:pt x="976257" y="127663"/>
              </a:lnTo>
              <a:lnTo>
                <a:pt x="976257" y="2553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8BE1B-3E92-45E8-982B-291FAEFFA4F0}">
      <dsp:nvSpPr>
        <dsp:cNvPr id="0" name=""/>
        <dsp:cNvSpPr/>
      </dsp:nvSpPr>
      <dsp:spPr>
        <a:xfrm>
          <a:off x="2401966" y="1472714"/>
          <a:ext cx="254578" cy="2285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775"/>
              </a:lnTo>
              <a:lnTo>
                <a:pt x="254578" y="22857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452E35-24CF-4B8E-B1F9-F3D4E5900272}">
      <dsp:nvSpPr>
        <dsp:cNvPr id="0" name=""/>
        <dsp:cNvSpPr/>
      </dsp:nvSpPr>
      <dsp:spPr>
        <a:xfrm>
          <a:off x="2401966" y="1472714"/>
          <a:ext cx="254578" cy="1422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2530"/>
              </a:lnTo>
              <a:lnTo>
                <a:pt x="254578" y="14225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49601-1AB3-4657-BED1-A2A7C249A02F}">
      <dsp:nvSpPr>
        <dsp:cNvPr id="0" name=""/>
        <dsp:cNvSpPr/>
      </dsp:nvSpPr>
      <dsp:spPr>
        <a:xfrm>
          <a:off x="2401966" y="1472714"/>
          <a:ext cx="254578" cy="559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285"/>
              </a:lnTo>
              <a:lnTo>
                <a:pt x="254578" y="5592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10F56-D4F5-4508-BCA9-A034E3F14BA4}">
      <dsp:nvSpPr>
        <dsp:cNvPr id="0" name=""/>
        <dsp:cNvSpPr/>
      </dsp:nvSpPr>
      <dsp:spPr>
        <a:xfrm>
          <a:off x="3080841" y="609469"/>
          <a:ext cx="951606" cy="255326"/>
        </a:xfrm>
        <a:custGeom>
          <a:avLst/>
          <a:gdLst/>
          <a:ahLst/>
          <a:cxnLst/>
          <a:rect l="0" t="0" r="0" b="0"/>
          <a:pathLst>
            <a:path>
              <a:moveTo>
                <a:pt x="951606" y="0"/>
              </a:moveTo>
              <a:lnTo>
                <a:pt x="951606" y="127663"/>
              </a:lnTo>
              <a:lnTo>
                <a:pt x="0" y="127663"/>
              </a:lnTo>
              <a:lnTo>
                <a:pt x="0" y="2553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17374-F3C3-4969-A7A4-702B82186D11}">
      <dsp:nvSpPr>
        <dsp:cNvPr id="0" name=""/>
        <dsp:cNvSpPr/>
      </dsp:nvSpPr>
      <dsp:spPr>
        <a:xfrm>
          <a:off x="3424528" y="1550"/>
          <a:ext cx="1215838" cy="60791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Koordinasyon Türleri</a:t>
          </a:r>
          <a:endParaRPr lang="tr-TR" sz="1700" kern="1200" dirty="0"/>
        </a:p>
      </dsp:txBody>
      <dsp:txXfrm>
        <a:off x="3424528" y="1550"/>
        <a:ext cx="1215838" cy="607919"/>
      </dsp:txXfrm>
    </dsp:sp>
    <dsp:sp modelId="{68EAEBA1-C0B3-4501-A192-E502CC131EB3}">
      <dsp:nvSpPr>
        <dsp:cNvPr id="0" name=""/>
        <dsp:cNvSpPr/>
      </dsp:nvSpPr>
      <dsp:spPr>
        <a:xfrm>
          <a:off x="2232247" y="864795"/>
          <a:ext cx="1697188" cy="60791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İç Koordinasyon</a:t>
          </a:r>
          <a:endParaRPr lang="tr-TR" sz="1700" kern="1200" dirty="0"/>
        </a:p>
      </dsp:txBody>
      <dsp:txXfrm>
        <a:off x="2232247" y="864795"/>
        <a:ext cx="1697188" cy="607919"/>
      </dsp:txXfrm>
    </dsp:sp>
    <dsp:sp modelId="{EB6BCDEA-4EA2-41BC-8D13-1B87606C64E8}">
      <dsp:nvSpPr>
        <dsp:cNvPr id="0" name=""/>
        <dsp:cNvSpPr/>
      </dsp:nvSpPr>
      <dsp:spPr>
        <a:xfrm>
          <a:off x="2656544" y="1728040"/>
          <a:ext cx="1215838" cy="60791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Dikey Koordinasyon</a:t>
          </a:r>
          <a:endParaRPr lang="tr-TR" sz="1700" kern="1200" dirty="0"/>
        </a:p>
      </dsp:txBody>
      <dsp:txXfrm>
        <a:off x="2656544" y="1728040"/>
        <a:ext cx="1215838" cy="607919"/>
      </dsp:txXfrm>
    </dsp:sp>
    <dsp:sp modelId="{649CE562-B737-4A03-9943-FDEB5BBB16A8}">
      <dsp:nvSpPr>
        <dsp:cNvPr id="0" name=""/>
        <dsp:cNvSpPr/>
      </dsp:nvSpPr>
      <dsp:spPr>
        <a:xfrm>
          <a:off x="2656544" y="2591285"/>
          <a:ext cx="1215838" cy="60791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Yatay Koordinasyon</a:t>
          </a:r>
          <a:endParaRPr lang="tr-TR" sz="1700" kern="1200" dirty="0"/>
        </a:p>
      </dsp:txBody>
      <dsp:txXfrm>
        <a:off x="2656544" y="2591285"/>
        <a:ext cx="1215838" cy="607919"/>
      </dsp:txXfrm>
    </dsp:sp>
    <dsp:sp modelId="{244085B9-1CB1-4765-B140-84EDD79BC885}">
      <dsp:nvSpPr>
        <dsp:cNvPr id="0" name=""/>
        <dsp:cNvSpPr/>
      </dsp:nvSpPr>
      <dsp:spPr>
        <a:xfrm>
          <a:off x="2656544" y="3454530"/>
          <a:ext cx="1215838" cy="60791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Çapraz Koordinasyon</a:t>
          </a:r>
          <a:endParaRPr lang="tr-TR" sz="1700" kern="1200" dirty="0"/>
        </a:p>
      </dsp:txBody>
      <dsp:txXfrm>
        <a:off x="2656544" y="3454530"/>
        <a:ext cx="1215838" cy="607919"/>
      </dsp:txXfrm>
    </dsp:sp>
    <dsp:sp modelId="{F2DF04F9-8E3F-4D75-8ED5-993529398FDC}">
      <dsp:nvSpPr>
        <dsp:cNvPr id="0" name=""/>
        <dsp:cNvSpPr/>
      </dsp:nvSpPr>
      <dsp:spPr>
        <a:xfrm>
          <a:off x="4184762" y="864795"/>
          <a:ext cx="1647886" cy="60791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Dış Koordinasyon</a:t>
          </a:r>
          <a:endParaRPr lang="tr-TR" sz="1700" kern="1200" dirty="0"/>
        </a:p>
      </dsp:txBody>
      <dsp:txXfrm>
        <a:off x="4184762" y="864795"/>
        <a:ext cx="1647886" cy="607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894D5-B2E4-49C5-8D1C-F52D782F0474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A7554-6622-46C9-AE41-617B587186E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7481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mtClean="0"/>
              <a:t>t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A7554-6622-46C9-AE41-617B587186EB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5046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03.04.2021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568952" cy="792087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6.HAFTA</a:t>
            </a:r>
            <a:br>
              <a:rPr lang="tr-TR" sz="2000" dirty="0">
                <a:solidFill>
                  <a:srgbClr val="FF0000"/>
                </a:solidFill>
              </a:rPr>
            </a:br>
            <a:r>
              <a:rPr lang="tr-TR" sz="2000" dirty="0">
                <a:solidFill>
                  <a:srgbClr val="FF0000"/>
                </a:solidFill>
              </a:rPr>
              <a:t>Yönetim Fonksiyonları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51520" y="980728"/>
            <a:ext cx="8640960" cy="5688632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tr-TR" sz="3300" u="sng" dirty="0" smtClean="0">
                <a:solidFill>
                  <a:srgbClr val="C00000"/>
                </a:solidFill>
              </a:rPr>
              <a:t>Yönetim Fonksiyonları</a:t>
            </a:r>
          </a:p>
          <a:p>
            <a:pPr algn="l"/>
            <a:r>
              <a:rPr lang="tr-TR" sz="3300" dirty="0" smtClean="0">
                <a:solidFill>
                  <a:schemeClr val="tx1"/>
                </a:solidFill>
              </a:rPr>
              <a:t>1-Planlama</a:t>
            </a:r>
            <a:endParaRPr lang="tr-TR" sz="3300" dirty="0">
              <a:solidFill>
                <a:schemeClr val="tx1"/>
              </a:solidFill>
            </a:endParaRPr>
          </a:p>
          <a:p>
            <a:pPr algn="l"/>
            <a:r>
              <a:rPr lang="tr-TR" sz="3300" dirty="0" smtClean="0">
                <a:solidFill>
                  <a:schemeClr val="tx1"/>
                </a:solidFill>
              </a:rPr>
              <a:t>2-Örgütleme</a:t>
            </a:r>
            <a:endParaRPr lang="tr-TR" sz="3300" dirty="0">
              <a:solidFill>
                <a:schemeClr val="tx1"/>
              </a:solidFill>
            </a:endParaRPr>
          </a:p>
          <a:p>
            <a:pPr algn="l"/>
            <a:r>
              <a:rPr lang="tr-TR" sz="3300" dirty="0" smtClean="0">
                <a:solidFill>
                  <a:schemeClr val="tx1"/>
                </a:solidFill>
              </a:rPr>
              <a:t>3-Yöneltme</a:t>
            </a:r>
            <a:endParaRPr lang="tr-TR" sz="3300" dirty="0">
              <a:solidFill>
                <a:schemeClr val="tx1"/>
              </a:solidFill>
            </a:endParaRPr>
          </a:p>
          <a:p>
            <a:pPr algn="l"/>
            <a:r>
              <a:rPr lang="tr-TR" sz="3300" dirty="0" smtClean="0">
                <a:solidFill>
                  <a:schemeClr val="tx1"/>
                </a:solidFill>
              </a:rPr>
              <a:t>4-Koordinasyon</a:t>
            </a:r>
            <a:endParaRPr lang="tr-TR" sz="3300" dirty="0">
              <a:solidFill>
                <a:schemeClr val="tx1"/>
              </a:solidFill>
            </a:endParaRPr>
          </a:p>
          <a:p>
            <a:pPr algn="l"/>
            <a:r>
              <a:rPr lang="tr-TR" sz="3300" dirty="0" smtClean="0">
                <a:solidFill>
                  <a:schemeClr val="tx1"/>
                </a:solidFill>
              </a:rPr>
              <a:t>5-Kontrol</a:t>
            </a:r>
          </a:p>
          <a:p>
            <a:pPr algn="l"/>
            <a:endParaRPr lang="tr-TR" sz="3300" u="sng" dirty="0" smtClean="0">
              <a:solidFill>
                <a:srgbClr val="C00000"/>
              </a:solidFill>
            </a:endParaRPr>
          </a:p>
          <a:p>
            <a:pPr algn="l"/>
            <a:r>
              <a:rPr lang="tr-TR" sz="4000" u="sng" dirty="0" smtClean="0">
                <a:solidFill>
                  <a:srgbClr val="C00000"/>
                </a:solidFill>
              </a:rPr>
              <a:t>Planlama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Plan: Bugünden</a:t>
            </a:r>
            <a:r>
              <a:rPr lang="tr-TR" sz="4000" dirty="0">
                <a:solidFill>
                  <a:schemeClr val="tx1"/>
                </a:solidFill>
              </a:rPr>
              <a:t>, gelecekte nereye ulaşılmak istendiğinin, nelerin gerçekleştirilmek istendiğinin kararlaştırılmasıdır. </a:t>
            </a:r>
            <a:endParaRPr lang="tr-TR" sz="4000" dirty="0" smtClean="0">
              <a:solidFill>
                <a:schemeClr val="tx1"/>
              </a:solidFill>
            </a:endParaRP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Planlama: Bir veya birden fazla amaç tespit ederek bu amaçlara ulaşmak için gerekli araç ve yolların önceden tayin ve tespitidir.</a:t>
            </a:r>
          </a:p>
          <a:p>
            <a:pPr algn="l"/>
            <a:r>
              <a:rPr lang="tr-TR" sz="4000" dirty="0">
                <a:solidFill>
                  <a:schemeClr val="tx1"/>
                </a:solidFill>
              </a:rPr>
              <a:t>Planlama: </a:t>
            </a:r>
            <a:r>
              <a:rPr lang="tr-TR" sz="4000" dirty="0" smtClean="0">
                <a:solidFill>
                  <a:schemeClr val="tx1"/>
                </a:solidFill>
              </a:rPr>
              <a:t>Planı </a:t>
            </a:r>
            <a:r>
              <a:rPr lang="tr-TR" sz="4000" dirty="0">
                <a:solidFill>
                  <a:schemeClr val="tx1"/>
                </a:solidFill>
              </a:rPr>
              <a:t>ortaya çıkarmak için </a:t>
            </a:r>
            <a:r>
              <a:rPr lang="tr-TR" sz="4000" dirty="0" smtClean="0">
                <a:solidFill>
                  <a:schemeClr val="tx1"/>
                </a:solidFill>
              </a:rPr>
              <a:t>sarf edilen </a:t>
            </a:r>
            <a:r>
              <a:rPr lang="tr-TR" sz="4000" dirty="0">
                <a:solidFill>
                  <a:schemeClr val="tx1"/>
                </a:solidFill>
              </a:rPr>
              <a:t>gayretleri içeren bir süreci ifade eder. </a:t>
            </a:r>
            <a:endParaRPr lang="tr-TR" sz="4000" dirty="0" smtClean="0">
              <a:solidFill>
                <a:schemeClr val="tx1"/>
              </a:solidFill>
            </a:endParaRPr>
          </a:p>
          <a:p>
            <a:pPr algn="l"/>
            <a:r>
              <a:rPr lang="tr-TR" sz="4000" dirty="0" smtClean="0">
                <a:solidFill>
                  <a:srgbClr val="C00000"/>
                </a:solidFill>
              </a:rPr>
              <a:t>Planlama çalışmalarının safhaları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1-Ana amacın belirlenmesi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2-Alt amaçların belirlenmesi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3-Üst amaçların gerçekleştirilmesindeki yolların belirlenmesi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4-İşletme kayaklarının belirlenmesi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*Finansal kaynaklar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*İnsan kaynakları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*Teknik kaynaklar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*Fiziksel kaynaklar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5-Alternatiflerin karşılaştırılması</a:t>
            </a:r>
          </a:p>
          <a:p>
            <a:pPr algn="l"/>
            <a:r>
              <a:rPr lang="tr-TR" sz="4000" dirty="0" smtClean="0">
                <a:solidFill>
                  <a:schemeClr val="tx1"/>
                </a:solidFill>
              </a:rPr>
              <a:t>6-İzlenecek alternatifin seçiminin yapılması</a:t>
            </a:r>
          </a:p>
          <a:p>
            <a:pPr algn="l"/>
            <a:endParaRPr lang="tr-TR" dirty="0" smtClean="0">
              <a:solidFill>
                <a:schemeClr val="tx1"/>
              </a:solidFill>
            </a:endParaRPr>
          </a:p>
          <a:p>
            <a:pPr algn="l"/>
            <a:endParaRPr lang="tr-TR" dirty="0" smtClean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rgbClr val="C00000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5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Planlamanın Yararları</a:t>
            </a:r>
          </a:p>
          <a:p>
            <a:pPr marL="0" indent="0">
              <a:buNone/>
            </a:pPr>
            <a:r>
              <a:rPr lang="tr-TR" dirty="0" smtClean="0"/>
              <a:t>*Muhtemel </a:t>
            </a:r>
            <a:r>
              <a:rPr lang="tr-TR" dirty="0"/>
              <a:t>fırsatların belirlenmesi,</a:t>
            </a:r>
          </a:p>
          <a:p>
            <a:pPr marL="0" indent="0">
              <a:buNone/>
            </a:pPr>
            <a:r>
              <a:rPr lang="tr-TR" dirty="0" smtClean="0"/>
              <a:t>*Muhtemel </a:t>
            </a:r>
            <a:r>
              <a:rPr lang="tr-TR" dirty="0"/>
              <a:t>sorunların öngörülmesi ve bunlardan kaçınılması,</a:t>
            </a:r>
          </a:p>
          <a:p>
            <a:pPr marL="0" indent="0">
              <a:buNone/>
            </a:pPr>
            <a:r>
              <a:rPr lang="tr-TR" dirty="0" smtClean="0"/>
              <a:t>*Standartların </a:t>
            </a:r>
            <a:r>
              <a:rPr lang="tr-TR" dirty="0"/>
              <a:t>belirlenerek kontrolün kolaylaştırılması,</a:t>
            </a:r>
          </a:p>
          <a:p>
            <a:pPr marL="0" indent="0">
              <a:buNone/>
            </a:pPr>
            <a:r>
              <a:rPr lang="tr-TR" dirty="0" smtClean="0"/>
              <a:t>*Örgüte </a:t>
            </a:r>
            <a:r>
              <a:rPr lang="tr-TR" dirty="0"/>
              <a:t>belirli bir yön ve doğrultu vermesi,</a:t>
            </a:r>
          </a:p>
          <a:p>
            <a:pPr marL="0" indent="0">
              <a:buNone/>
            </a:pPr>
            <a:r>
              <a:rPr lang="tr-TR" dirty="0" smtClean="0"/>
              <a:t>*Ani </a:t>
            </a:r>
            <a:r>
              <a:rPr lang="tr-TR" dirty="0"/>
              <a:t>değişimlerden kaynaklanabilecek negatif etkilere karşı direnç </a:t>
            </a:r>
            <a:r>
              <a:rPr lang="tr-TR" dirty="0" smtClean="0"/>
              <a:t>sağlamasıdır.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Planlamanın Nitelikleri</a:t>
            </a:r>
          </a:p>
          <a:p>
            <a:pPr marL="0" indent="0">
              <a:buNone/>
            </a:pPr>
            <a:r>
              <a:rPr lang="tr-TR" dirty="0" smtClean="0"/>
              <a:t>*Planlar işletmeyi en uygun maliyetle, en etkin şekilde amaçlarına ulaştırmalıdır.</a:t>
            </a:r>
          </a:p>
          <a:p>
            <a:pPr marL="0" indent="0">
              <a:buNone/>
            </a:pPr>
            <a:r>
              <a:rPr lang="tr-TR" dirty="0" smtClean="0"/>
              <a:t>*Planlama esnek olmalıdır.</a:t>
            </a:r>
          </a:p>
          <a:p>
            <a:pPr marL="0" indent="0">
              <a:buNone/>
            </a:pPr>
            <a:r>
              <a:rPr lang="tr-TR" dirty="0" smtClean="0"/>
              <a:t>*Planlar ekonomik olmalıdır.</a:t>
            </a:r>
          </a:p>
          <a:p>
            <a:pPr marL="0" indent="0">
              <a:buNone/>
            </a:pPr>
            <a:r>
              <a:rPr lang="tr-TR" dirty="0" smtClean="0"/>
              <a:t>*Planlar sürelerine göre ayrı ayrı hazırlanmalıdır.</a:t>
            </a:r>
          </a:p>
          <a:p>
            <a:pPr marL="0" indent="0">
              <a:buNone/>
            </a:pPr>
            <a:r>
              <a:rPr lang="tr-TR" dirty="0" smtClean="0"/>
              <a:t>*Planlar gelecekle ilgili olduklarından gelecekteki riskleri azaltıcı olmalıdırlar.</a:t>
            </a:r>
          </a:p>
          <a:p>
            <a:pPr marL="0" indent="0">
              <a:buNone/>
            </a:pPr>
            <a:r>
              <a:rPr lang="tr-TR" dirty="0" smtClean="0"/>
              <a:t>*Planlar yetki </a:t>
            </a:r>
            <a:r>
              <a:rPr lang="tr-TR" dirty="0" err="1" smtClean="0"/>
              <a:t>göçerimini</a:t>
            </a:r>
            <a:r>
              <a:rPr lang="tr-TR" dirty="0" smtClean="0"/>
              <a:t> kolaylaştırmalıdırlar.</a:t>
            </a:r>
          </a:p>
          <a:p>
            <a:pPr marL="0" indent="0">
              <a:buNone/>
            </a:pPr>
            <a:r>
              <a:rPr lang="tr-TR" dirty="0" smtClean="0"/>
              <a:t>*Planlar koordinasyonu sağlamalıdır.</a:t>
            </a:r>
          </a:p>
          <a:p>
            <a:pPr marL="0" indent="0">
              <a:buNone/>
            </a:pPr>
            <a:r>
              <a:rPr lang="tr-TR" dirty="0" smtClean="0"/>
              <a:t>*Planlar kontrolü gerçekleştirecek standartları ortaya koymalıdır.</a:t>
            </a:r>
          </a:p>
          <a:p>
            <a:pPr marL="0" indent="0">
              <a:buNone/>
            </a:pPr>
            <a:r>
              <a:rPr lang="tr-TR" dirty="0" smtClean="0"/>
              <a:t>*Planlama maliyetleri planlamadan beklenen maliyetleri aşmamalıdır.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bir seçim ve tercih sürecidir. 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bir karar sürecidir.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geleceğe dönüktür.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kapsamlı ve sürekli bir faaliyettir.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0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7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sz="3300" dirty="0" smtClean="0">
                <a:solidFill>
                  <a:srgbClr val="C00000"/>
                </a:solidFill>
              </a:rPr>
              <a:t>Plan (Planlama) Çeşitleri</a:t>
            </a:r>
          </a:p>
          <a:p>
            <a:pPr marL="0" indent="0">
              <a:buNone/>
            </a:pPr>
            <a:r>
              <a:rPr lang="tr-TR" sz="3300" dirty="0" smtClean="0"/>
              <a:t>A-Sürelerine Göre</a:t>
            </a:r>
          </a:p>
          <a:p>
            <a:pPr marL="0" indent="0">
              <a:buNone/>
            </a:pPr>
            <a:r>
              <a:rPr lang="tr-TR" sz="3300" dirty="0" smtClean="0"/>
              <a:t>1-Kısa süreli planlar</a:t>
            </a:r>
          </a:p>
          <a:p>
            <a:pPr marL="0" indent="0">
              <a:buNone/>
            </a:pPr>
            <a:r>
              <a:rPr lang="tr-TR" sz="3300" dirty="0" smtClean="0"/>
              <a:t>2-Orta süreli planlar</a:t>
            </a:r>
          </a:p>
          <a:p>
            <a:pPr marL="0" indent="0">
              <a:buNone/>
            </a:pPr>
            <a:r>
              <a:rPr lang="tr-TR" sz="3300" dirty="0" smtClean="0"/>
              <a:t>3-Uzun vadeli planlar</a:t>
            </a:r>
          </a:p>
          <a:p>
            <a:pPr marL="0" indent="0">
              <a:buNone/>
            </a:pPr>
            <a:r>
              <a:rPr lang="tr-TR" sz="3300" dirty="0" smtClean="0"/>
              <a:t>B-Kapsamlarına göre planlar</a:t>
            </a:r>
          </a:p>
          <a:p>
            <a:pPr marL="0" indent="0">
              <a:buNone/>
            </a:pPr>
            <a:r>
              <a:rPr lang="tr-TR" sz="3300" dirty="0" smtClean="0"/>
              <a:t>1-Kısmi planlar</a:t>
            </a:r>
          </a:p>
          <a:p>
            <a:pPr marL="0" indent="0">
              <a:buNone/>
            </a:pPr>
            <a:r>
              <a:rPr lang="tr-TR" sz="3300" dirty="0" smtClean="0"/>
              <a:t>2-Genel planlar</a:t>
            </a:r>
          </a:p>
          <a:p>
            <a:pPr marL="0" indent="0">
              <a:buNone/>
            </a:pPr>
            <a:r>
              <a:rPr lang="tr-TR" sz="3300" dirty="0" smtClean="0"/>
              <a:t>C-Tekrarlanmalarına göre planlar</a:t>
            </a:r>
          </a:p>
          <a:p>
            <a:pPr marL="0" indent="0">
              <a:buNone/>
            </a:pPr>
            <a:r>
              <a:rPr lang="tr-TR" sz="3300" dirty="0" smtClean="0"/>
              <a:t>1-Tek seferlik planlar</a:t>
            </a:r>
          </a:p>
          <a:p>
            <a:pPr marL="0" indent="0">
              <a:buNone/>
            </a:pPr>
            <a:r>
              <a:rPr lang="tr-TR" sz="3300" dirty="0" smtClean="0"/>
              <a:t>2-Sürekli planlar</a:t>
            </a:r>
          </a:p>
          <a:p>
            <a:pPr marL="0" indent="0">
              <a:buNone/>
            </a:pPr>
            <a:r>
              <a:rPr lang="tr-TR" sz="3300" dirty="0" smtClean="0"/>
              <a:t>D-Biçimlerine göre planlar</a:t>
            </a:r>
          </a:p>
          <a:p>
            <a:pPr marL="0" indent="0">
              <a:buNone/>
            </a:pPr>
            <a:r>
              <a:rPr lang="tr-TR" sz="3300" dirty="0" smtClean="0"/>
              <a:t>1-Yazılı planlar</a:t>
            </a:r>
          </a:p>
          <a:p>
            <a:pPr marL="0" indent="0">
              <a:buNone/>
            </a:pPr>
            <a:r>
              <a:rPr lang="tr-TR" sz="3300" dirty="0" smtClean="0"/>
              <a:t>2-Yazılı olmayan planlar</a:t>
            </a:r>
          </a:p>
          <a:p>
            <a:pPr marL="0" indent="0">
              <a:buNone/>
            </a:pPr>
            <a:r>
              <a:rPr lang="tr-TR" sz="3300" dirty="0" smtClean="0"/>
              <a:t>E-Örgütsel kademelere göre planlar</a:t>
            </a:r>
          </a:p>
          <a:p>
            <a:pPr marL="0" indent="0">
              <a:buNone/>
            </a:pPr>
            <a:r>
              <a:rPr lang="tr-TR" sz="3300" dirty="0" smtClean="0"/>
              <a:t>1-Stratejik planlar: Üst yönetim tarafından hazırlanır.</a:t>
            </a:r>
          </a:p>
          <a:p>
            <a:pPr marL="0" indent="0">
              <a:buNone/>
            </a:pPr>
            <a:r>
              <a:rPr lang="tr-TR" sz="3300" dirty="0" smtClean="0"/>
              <a:t>2-Taktiksel planlar: Orta kademe yöneticiler tarafından hazırlanır.</a:t>
            </a:r>
          </a:p>
          <a:p>
            <a:pPr marL="0" indent="0">
              <a:buNone/>
            </a:pPr>
            <a:r>
              <a:rPr lang="tr-TR" sz="3300" dirty="0" smtClean="0"/>
              <a:t>3-Operasyonel planlar: Alt kademe yöneticiler tarafından hazırlanır.</a:t>
            </a:r>
          </a:p>
          <a:p>
            <a:pPr marL="0" indent="0">
              <a:buNone/>
            </a:pPr>
            <a:r>
              <a:rPr lang="tr-TR" sz="3300" dirty="0" smtClean="0"/>
              <a:t>F-Uygulanışlarına göre planlar</a:t>
            </a:r>
          </a:p>
          <a:p>
            <a:pPr marL="0" indent="0">
              <a:buNone/>
            </a:pPr>
            <a:r>
              <a:rPr lang="tr-TR" sz="3300" dirty="0" smtClean="0"/>
              <a:t>1-Zorlayıcı planlar</a:t>
            </a:r>
          </a:p>
          <a:p>
            <a:pPr marL="0" indent="0">
              <a:buNone/>
            </a:pPr>
            <a:r>
              <a:rPr lang="tr-TR" sz="3300" dirty="0" smtClean="0"/>
              <a:t>2-Demokratik planlar</a:t>
            </a:r>
          </a:p>
          <a:p>
            <a:pPr marL="0" indent="0">
              <a:buNone/>
            </a:pPr>
            <a:r>
              <a:rPr lang="tr-TR" sz="3300" dirty="0" smtClean="0"/>
              <a:t>G-Esnekliklerine göre planlar</a:t>
            </a:r>
          </a:p>
          <a:p>
            <a:pPr marL="0" indent="0">
              <a:buNone/>
            </a:pPr>
            <a:r>
              <a:rPr lang="tr-TR" sz="3300" dirty="0" smtClean="0"/>
              <a:t>1-Katı planlar</a:t>
            </a:r>
          </a:p>
          <a:p>
            <a:pPr marL="0" indent="0">
              <a:buNone/>
            </a:pPr>
            <a:r>
              <a:rPr lang="tr-TR" sz="3300" dirty="0" smtClean="0"/>
              <a:t>2-Elastik planlar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3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Planlama ve Planlarda Etkinlik</a:t>
            </a:r>
          </a:p>
          <a:p>
            <a:pPr marL="0" indent="0">
              <a:buNone/>
            </a:pPr>
            <a:r>
              <a:rPr lang="tr-TR" dirty="0" smtClean="0"/>
              <a:t>*Planın </a:t>
            </a:r>
            <a:r>
              <a:rPr lang="tr-TR" dirty="0"/>
              <a:t>anlaşılır olması gerekir. </a:t>
            </a:r>
          </a:p>
          <a:p>
            <a:pPr marL="0" indent="0">
              <a:buNone/>
            </a:pPr>
            <a:r>
              <a:rPr lang="tr-TR" dirty="0" smtClean="0"/>
              <a:t>*Planlamanın </a:t>
            </a:r>
            <a:r>
              <a:rPr lang="tr-TR" dirty="0"/>
              <a:t>gerek yapılmasında gerekse uygulamada rasyonellik esastır. </a:t>
            </a:r>
          </a:p>
          <a:p>
            <a:pPr marL="0" indent="0">
              <a:buNone/>
            </a:pPr>
            <a:r>
              <a:rPr lang="tr-TR" dirty="0" smtClean="0"/>
              <a:t>*Planlar </a:t>
            </a:r>
            <a:r>
              <a:rPr lang="tr-TR" dirty="0"/>
              <a:t>değişen koşullara uyum gösterebilme kabiliyetinde olmalıdır. </a:t>
            </a:r>
          </a:p>
          <a:p>
            <a:pPr marL="0" indent="0">
              <a:buNone/>
            </a:pPr>
            <a:r>
              <a:rPr lang="tr-TR" dirty="0" smtClean="0"/>
              <a:t>*Etkili </a:t>
            </a:r>
            <a:r>
              <a:rPr lang="tr-TR" dirty="0"/>
              <a:t>bir plan, optimal bir zaman süresini </a:t>
            </a:r>
            <a:r>
              <a:rPr lang="tr-TR" dirty="0" smtClean="0"/>
              <a:t>kapsamalıdır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dirty="0" smtClean="0"/>
              <a:t>*Yapılan </a:t>
            </a:r>
            <a:r>
              <a:rPr lang="tr-TR" dirty="0"/>
              <a:t>bir plan örgütün tüm çalışanlarının katılımıyla hazırlanmalıdır.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Örgütleme</a:t>
            </a:r>
          </a:p>
          <a:p>
            <a:pPr marL="0" indent="0">
              <a:buNone/>
            </a:pPr>
            <a:r>
              <a:rPr lang="tr-TR" dirty="0" smtClean="0"/>
              <a:t>Örgütleme: İşletmedeki işleri, mevkileri, iş görenleri ve aralarındaki otorite ve iletişim ilişkilerini gösteren bir yapıdır.</a:t>
            </a:r>
          </a:p>
          <a:p>
            <a:pPr marL="0" indent="0">
              <a:buNone/>
            </a:pPr>
            <a:r>
              <a:rPr lang="tr-TR" dirty="0"/>
              <a:t>Örgütleme: Bir örgütün amaçlarının gerçekleştirilebilmesi için gerekli olan yer, araç-gereç ve personelin sağlanması, bunların belli bir sistem dahilinde bir araya getirilmesi ve kişiler ile birimler arasında görev ve yetki dağılımının yapılmasıdır.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4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Örgütleme Süreci</a:t>
            </a:r>
          </a:p>
          <a:p>
            <a:pPr marL="0" indent="0">
              <a:buNone/>
            </a:pPr>
            <a:r>
              <a:rPr lang="tr-TR" dirty="0" smtClean="0"/>
              <a:t>*Amaçlara </a:t>
            </a:r>
            <a:r>
              <a:rPr lang="tr-TR" dirty="0"/>
              <a:t>ulaşmak için yapılacak </a:t>
            </a:r>
            <a:r>
              <a:rPr lang="tr-TR" dirty="0" smtClean="0"/>
              <a:t>işlerin belirlenmesi ve sınıflandırılması,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*İş </a:t>
            </a:r>
            <a:r>
              <a:rPr lang="tr-TR" dirty="0"/>
              <a:t>analizleri yardımıyla birbirlerine çeşitli bakımlardan benzer işleri bir araya getirerek </a:t>
            </a:r>
            <a:r>
              <a:rPr lang="tr-TR" dirty="0" smtClean="0"/>
              <a:t>gruplandırmak,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*Her </a:t>
            </a:r>
            <a:r>
              <a:rPr lang="tr-TR" dirty="0"/>
              <a:t>iş grubu için bu işleri görecek sayı ve nitelikte personeli </a:t>
            </a:r>
            <a:r>
              <a:rPr lang="tr-TR" dirty="0" smtClean="0"/>
              <a:t>belirlemek,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*İşe </a:t>
            </a:r>
            <a:r>
              <a:rPr lang="tr-TR" dirty="0"/>
              <a:t>alınacak personelin (yönetici ve yönetilenlerin) yetenek, bilgi ve tecrübelerinin ne olması gerektiğini </a:t>
            </a:r>
            <a:r>
              <a:rPr lang="tr-TR" dirty="0" smtClean="0"/>
              <a:t>belirlemek,</a:t>
            </a:r>
          </a:p>
          <a:p>
            <a:pPr marL="0" indent="0">
              <a:buNone/>
            </a:pPr>
            <a:r>
              <a:rPr lang="tr-TR" dirty="0" smtClean="0"/>
              <a:t>*En uygun nitelikteki iş görenleri görevlere atamak,</a:t>
            </a:r>
          </a:p>
          <a:p>
            <a:pPr marL="0" indent="0">
              <a:buNone/>
            </a:pPr>
            <a:r>
              <a:rPr lang="tr-TR" dirty="0" smtClean="0"/>
              <a:t>*Çeşitli işlerin gerektirdiği yetki ve sorumlulukları açıklamak,</a:t>
            </a:r>
          </a:p>
          <a:p>
            <a:pPr marL="0" indent="0">
              <a:buNone/>
            </a:pPr>
            <a:r>
              <a:rPr lang="tr-TR" dirty="0" smtClean="0"/>
              <a:t>*Yönetim görevi üstleneceklerin üretim kaynaklarını kullanma ölçütleri, işletmeyi </a:t>
            </a:r>
            <a:r>
              <a:rPr lang="tr-TR" dirty="0" err="1" smtClean="0"/>
              <a:t>temsiliyetleri</a:t>
            </a:r>
            <a:r>
              <a:rPr lang="tr-TR" dirty="0" smtClean="0"/>
              <a:t> konusunda sorumluluklarını belirlemek.</a:t>
            </a:r>
          </a:p>
          <a:p>
            <a:pPr marL="0" indent="0">
              <a:buNone/>
            </a:pPr>
            <a:r>
              <a:rPr lang="tr-TR" dirty="0" smtClean="0"/>
              <a:t>*İletişim kanallarını belirlemek.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9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Örgütlenme ilkeleri</a:t>
            </a:r>
          </a:p>
          <a:p>
            <a:pPr marL="0" indent="0">
              <a:buNone/>
            </a:pPr>
            <a:r>
              <a:rPr lang="tr-TR" dirty="0"/>
              <a:t>*İş bölümü ve uzmanlaşma ilkesi </a:t>
            </a:r>
          </a:p>
          <a:p>
            <a:pPr marL="0" indent="0">
              <a:buNone/>
            </a:pPr>
            <a:r>
              <a:rPr lang="tr-TR" dirty="0"/>
              <a:t>*Hiyerarşik yapı ilkesi </a:t>
            </a:r>
          </a:p>
          <a:p>
            <a:pPr marL="0" indent="0">
              <a:buNone/>
            </a:pPr>
            <a:r>
              <a:rPr lang="tr-TR" dirty="0"/>
              <a:t>*Amaç birliği ilkesi </a:t>
            </a:r>
          </a:p>
          <a:p>
            <a:pPr marL="0" indent="0">
              <a:buNone/>
            </a:pPr>
            <a:r>
              <a:rPr lang="tr-TR" dirty="0"/>
              <a:t>*Emir-komuta birliği ilkesi </a:t>
            </a:r>
          </a:p>
          <a:p>
            <a:pPr marL="0" indent="0">
              <a:buNone/>
            </a:pPr>
            <a:r>
              <a:rPr lang="tr-TR" dirty="0"/>
              <a:t>*Sınırlı denetim alanı ilkesi </a:t>
            </a:r>
          </a:p>
          <a:p>
            <a:pPr marL="0" indent="0">
              <a:buNone/>
            </a:pPr>
            <a:r>
              <a:rPr lang="tr-TR" dirty="0"/>
              <a:t>*Yetki ve sorumluluk denkliği ilkesi </a:t>
            </a:r>
          </a:p>
          <a:p>
            <a:pPr marL="0" indent="0">
              <a:buNone/>
            </a:pPr>
            <a:r>
              <a:rPr lang="tr-TR" dirty="0"/>
              <a:t>*İstisnalarla yönetim ilkesi </a:t>
            </a:r>
          </a:p>
          <a:p>
            <a:pPr marL="0" indent="0">
              <a:buNone/>
            </a:pPr>
            <a:r>
              <a:rPr lang="tr-TR" dirty="0" smtClean="0"/>
              <a:t>*Denge </a:t>
            </a:r>
            <a:r>
              <a:rPr lang="tr-TR" dirty="0"/>
              <a:t>ilkesi </a:t>
            </a:r>
          </a:p>
          <a:p>
            <a:pPr marL="0" indent="0">
              <a:buNone/>
            </a:pPr>
            <a:r>
              <a:rPr lang="tr-TR" dirty="0" smtClean="0"/>
              <a:t>*Verimlilik </a:t>
            </a:r>
            <a:r>
              <a:rPr lang="tr-TR" dirty="0"/>
              <a:t>ve etkinlik ilkesi </a:t>
            </a:r>
          </a:p>
          <a:p>
            <a:pPr marL="0" indent="0">
              <a:buNone/>
            </a:pPr>
            <a:r>
              <a:rPr lang="tr-TR" dirty="0" smtClean="0"/>
              <a:t>*Basitlik </a:t>
            </a:r>
            <a:r>
              <a:rPr lang="tr-TR" dirty="0"/>
              <a:t>ilkesi</a:t>
            </a:r>
          </a:p>
          <a:p>
            <a:pPr marL="0" indent="0">
              <a:buNone/>
            </a:pPr>
            <a:r>
              <a:rPr lang="tr-TR" dirty="0" smtClean="0"/>
              <a:t>*Esneklik </a:t>
            </a:r>
            <a:r>
              <a:rPr lang="tr-TR" dirty="0"/>
              <a:t>ilkesi </a:t>
            </a:r>
          </a:p>
          <a:p>
            <a:pPr marL="0" indent="0">
              <a:buNone/>
            </a:pPr>
            <a:r>
              <a:rPr lang="tr-TR" dirty="0" smtClean="0"/>
              <a:t>*Açıklama </a:t>
            </a:r>
            <a:r>
              <a:rPr lang="tr-TR" dirty="0"/>
              <a:t>ilkesi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Bölümlerin Örgütlenmesine İlişkin İlkeler</a:t>
            </a:r>
          </a:p>
          <a:p>
            <a:pPr marL="0" indent="0">
              <a:buNone/>
            </a:pPr>
            <a:r>
              <a:rPr lang="tr-TR" dirty="0" smtClean="0"/>
              <a:t>*Faaliyetlerin </a:t>
            </a:r>
            <a:r>
              <a:rPr lang="tr-TR" dirty="0"/>
              <a:t>benzerliği </a:t>
            </a:r>
          </a:p>
          <a:p>
            <a:pPr marL="0" indent="0">
              <a:buNone/>
            </a:pPr>
            <a:r>
              <a:rPr lang="tr-TR" dirty="0" smtClean="0"/>
              <a:t>*Faaliyetlerin </a:t>
            </a:r>
            <a:r>
              <a:rPr lang="tr-TR" dirty="0"/>
              <a:t>yakınlığı ilkesi 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Düzenleştirme</a:t>
            </a:r>
            <a:r>
              <a:rPr lang="tr-TR" dirty="0" smtClean="0"/>
              <a:t> </a:t>
            </a:r>
            <a:r>
              <a:rPr lang="tr-TR" dirty="0"/>
              <a:t>ilkesi </a:t>
            </a:r>
          </a:p>
          <a:p>
            <a:pPr marL="0" indent="0">
              <a:buNone/>
            </a:pPr>
            <a:r>
              <a:rPr lang="tr-TR" dirty="0" smtClean="0"/>
              <a:t>*İşletme </a:t>
            </a:r>
            <a:r>
              <a:rPr lang="tr-TR" dirty="0"/>
              <a:t>politikalarına uygunluk ilkesi </a:t>
            </a:r>
          </a:p>
          <a:p>
            <a:pPr marL="0" indent="0">
              <a:buNone/>
            </a:pPr>
            <a:r>
              <a:rPr lang="tr-TR" dirty="0" smtClean="0"/>
              <a:t>*Dikkati </a:t>
            </a:r>
            <a:r>
              <a:rPr lang="tr-TR" dirty="0"/>
              <a:t>toplama ilkesi </a:t>
            </a:r>
          </a:p>
          <a:p>
            <a:pPr marL="0" indent="0">
              <a:buNone/>
            </a:pPr>
            <a:r>
              <a:rPr lang="tr-TR" dirty="0" smtClean="0"/>
              <a:t>*Rekabeti </a:t>
            </a:r>
            <a:r>
              <a:rPr lang="tr-TR" dirty="0"/>
              <a:t>önleme ilkesi </a:t>
            </a:r>
          </a:p>
          <a:p>
            <a:pPr marL="0" indent="0">
              <a:buNone/>
            </a:pPr>
            <a:r>
              <a:rPr lang="tr-TR" dirty="0" smtClean="0"/>
              <a:t>*Yöneticinin </a:t>
            </a:r>
            <a:r>
              <a:rPr lang="tr-TR" dirty="0"/>
              <a:t>niteliklerini dikkate alma ilkesi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6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Departman Örgütleme Türleri</a:t>
            </a:r>
          </a:p>
          <a:p>
            <a:pPr marL="0" indent="0">
              <a:buNone/>
            </a:pPr>
            <a:r>
              <a:rPr lang="tr-TR" dirty="0" smtClean="0"/>
              <a:t>1-Fonksiyonel departman örgütlemesi</a:t>
            </a:r>
          </a:p>
          <a:p>
            <a:pPr marL="0" indent="0">
              <a:buNone/>
            </a:pPr>
            <a:r>
              <a:rPr lang="tr-TR" dirty="0" smtClean="0"/>
              <a:t>2-Coğrafi temele göre örgütleme</a:t>
            </a:r>
          </a:p>
          <a:p>
            <a:pPr marL="0" indent="0">
              <a:buNone/>
            </a:pPr>
            <a:r>
              <a:rPr lang="tr-TR" dirty="0" smtClean="0"/>
              <a:t>3-Ürün temeline göre departmanların örgütlenmesi</a:t>
            </a:r>
          </a:p>
          <a:p>
            <a:pPr marL="0" indent="0">
              <a:buNone/>
            </a:pPr>
            <a:r>
              <a:rPr lang="tr-TR" dirty="0" smtClean="0"/>
              <a:t>4-Müşteri temeline göre departmanların örgütlenmesi</a:t>
            </a:r>
          </a:p>
          <a:p>
            <a:pPr marL="0" indent="0">
              <a:buNone/>
            </a:pPr>
            <a:r>
              <a:rPr lang="tr-TR" dirty="0" smtClean="0"/>
              <a:t>5-Sayı temeline göre departmanların örgütlenmesi</a:t>
            </a:r>
          </a:p>
          <a:p>
            <a:pPr marL="0" indent="0">
              <a:buNone/>
            </a:pPr>
            <a:r>
              <a:rPr lang="tr-TR" dirty="0" smtClean="0"/>
              <a:t>6-Zaman temeline göre departmanların örgütlenmesi</a:t>
            </a:r>
          </a:p>
          <a:p>
            <a:pPr marL="0" indent="0">
              <a:buNone/>
            </a:pPr>
            <a:r>
              <a:rPr lang="tr-TR" dirty="0" smtClean="0"/>
              <a:t>7-Süreç ya da makine temeline göre departmanların örgütlenmesi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Yöneltme</a:t>
            </a:r>
          </a:p>
          <a:p>
            <a:pPr marL="0" indent="0">
              <a:buNone/>
            </a:pPr>
            <a:r>
              <a:rPr lang="tr-TR" dirty="0" smtClean="0"/>
              <a:t>Yöneltme: Yöneticilerin astlarına emir vermesi veya diğer yollarla ne yapmaları gerektiğini anlatmalarıdır.</a:t>
            </a:r>
          </a:p>
          <a:p>
            <a:pPr marL="0" indent="0">
              <a:buNone/>
            </a:pPr>
            <a:r>
              <a:rPr lang="tr-TR" dirty="0"/>
              <a:t>Yöneltme: </a:t>
            </a:r>
            <a:r>
              <a:rPr lang="tr-TR" dirty="0" smtClean="0"/>
              <a:t>Bir </a:t>
            </a:r>
            <a:r>
              <a:rPr lang="tr-TR" dirty="0"/>
              <a:t>ya da birden çok insanı belirli bir yöne ya da amaca doğru devamlı bir şekilde harekete geçirmek anlamına gelmektedir.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7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Yöneltmede Güç Kaynakları</a:t>
            </a:r>
          </a:p>
          <a:p>
            <a:pPr marL="0" indent="0">
              <a:buNone/>
            </a:pPr>
            <a:r>
              <a:rPr lang="tr-TR" dirty="0" smtClean="0"/>
              <a:t>*Yasal </a:t>
            </a:r>
            <a:r>
              <a:rPr lang="tr-TR" dirty="0"/>
              <a:t>Güç </a:t>
            </a:r>
          </a:p>
          <a:p>
            <a:pPr marL="0" indent="0">
              <a:buNone/>
            </a:pPr>
            <a:r>
              <a:rPr lang="tr-TR" dirty="0" smtClean="0"/>
              <a:t>*Ödüllendirme </a:t>
            </a:r>
            <a:r>
              <a:rPr lang="tr-TR" dirty="0"/>
              <a:t>Gücü </a:t>
            </a:r>
          </a:p>
          <a:p>
            <a:pPr marL="0" indent="0">
              <a:buNone/>
            </a:pPr>
            <a:r>
              <a:rPr lang="tr-TR" dirty="0" smtClean="0"/>
              <a:t>*Zorlayıcı </a:t>
            </a:r>
            <a:r>
              <a:rPr lang="tr-TR" dirty="0"/>
              <a:t>Güç </a:t>
            </a:r>
          </a:p>
          <a:p>
            <a:pPr marL="0" indent="0">
              <a:buNone/>
            </a:pPr>
            <a:r>
              <a:rPr lang="tr-TR" dirty="0" smtClean="0"/>
              <a:t>*Uzmanlık </a:t>
            </a:r>
            <a:r>
              <a:rPr lang="tr-TR" dirty="0"/>
              <a:t>Gücü </a:t>
            </a:r>
          </a:p>
          <a:p>
            <a:pPr marL="0" indent="0">
              <a:buNone/>
            </a:pPr>
            <a:r>
              <a:rPr lang="tr-TR" dirty="0" smtClean="0"/>
              <a:t>*Karizmatik </a:t>
            </a:r>
            <a:r>
              <a:rPr lang="tr-TR" dirty="0"/>
              <a:t>Güç </a:t>
            </a:r>
          </a:p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Motivasyon (Güdüleme)</a:t>
            </a:r>
          </a:p>
          <a:p>
            <a:pPr marL="0" indent="0">
              <a:buNone/>
            </a:pPr>
            <a:r>
              <a:rPr lang="tr-TR" dirty="0" smtClean="0"/>
              <a:t>Motivasyon: İş görenlerin amaçları ile işletmenin amaçlarını bütünleştirmesi için uygulanan tüm yöntemlerdir.</a:t>
            </a:r>
          </a:p>
          <a:p>
            <a:pPr marL="0" indent="0">
              <a:buNone/>
            </a:pPr>
            <a:r>
              <a:rPr lang="tr-TR" dirty="0"/>
              <a:t>Güdü veya </a:t>
            </a:r>
            <a:r>
              <a:rPr lang="tr-TR" dirty="0" err="1"/>
              <a:t>motiv</a:t>
            </a:r>
            <a:r>
              <a:rPr lang="tr-TR" dirty="0"/>
              <a:t>, bireyin hareket ve davranışlarını başlatan içsel güç. Davranışa enerji sağlayan organizmanın içindeki ve çevredeki güçler olarak tanımlanır. Bireyin içsel gücü ile davranışa hazır hale gelmesine güdülenme yani motivasyon denir.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0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C00000"/>
                </a:solidFill>
              </a:rPr>
              <a:t>Motivasyon (Güdüleme) Süreci</a:t>
            </a:r>
          </a:p>
          <a:p>
            <a:pPr marL="0" indent="0" algn="ctr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1560920667"/>
              </p:ext>
            </p:extLst>
          </p:nvPr>
        </p:nvGraphicFramePr>
        <p:xfrm>
          <a:off x="827584" y="1397000"/>
          <a:ext cx="7560840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2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 smtClean="0"/>
              <a:t>Motivasyon Teorileri</a:t>
            </a:r>
          </a:p>
          <a:p>
            <a:pPr marL="0" indent="0">
              <a:buNone/>
            </a:pPr>
            <a:r>
              <a:rPr lang="tr-TR" dirty="0" smtClean="0"/>
              <a:t>A-Kapsam Teorileri</a:t>
            </a:r>
          </a:p>
          <a:p>
            <a:pPr marL="0" indent="0">
              <a:buNone/>
            </a:pPr>
            <a:r>
              <a:rPr lang="tr-TR" dirty="0" smtClean="0"/>
              <a:t>*Abraham W. </a:t>
            </a:r>
            <a:r>
              <a:rPr lang="tr-TR" dirty="0" err="1" smtClean="0"/>
              <a:t>Maslow’un</a:t>
            </a:r>
            <a:r>
              <a:rPr lang="tr-TR" dirty="0" smtClean="0"/>
              <a:t> İhtiyaçlar Hiyerarşisi Modeli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Clayton</a:t>
            </a:r>
            <a:r>
              <a:rPr lang="tr-TR" dirty="0" smtClean="0"/>
              <a:t> </a:t>
            </a:r>
            <a:r>
              <a:rPr lang="tr-TR" dirty="0" err="1" smtClean="0"/>
              <a:t>Alderfer’in</a:t>
            </a:r>
            <a:r>
              <a:rPr lang="tr-TR" dirty="0" smtClean="0"/>
              <a:t> İhtiyaçların Sürekliliği Modeli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Frederick</a:t>
            </a:r>
            <a:r>
              <a:rPr lang="tr-TR" dirty="0" smtClean="0"/>
              <a:t> </a:t>
            </a:r>
            <a:r>
              <a:rPr lang="tr-TR" dirty="0" err="1" smtClean="0"/>
              <a:t>Herzberg’in</a:t>
            </a:r>
            <a:r>
              <a:rPr lang="tr-TR" dirty="0" smtClean="0"/>
              <a:t> İki Faktör Teorisi</a:t>
            </a:r>
          </a:p>
          <a:p>
            <a:pPr marL="0" indent="0">
              <a:buNone/>
            </a:pPr>
            <a:r>
              <a:rPr lang="tr-TR" dirty="0" smtClean="0"/>
              <a:t>*David </a:t>
            </a:r>
            <a:r>
              <a:rPr lang="tr-TR" dirty="0" err="1" smtClean="0"/>
              <a:t>McClelland’ın</a:t>
            </a:r>
            <a:r>
              <a:rPr lang="tr-TR" dirty="0" smtClean="0"/>
              <a:t> </a:t>
            </a:r>
            <a:r>
              <a:rPr lang="tr-TR" dirty="0" smtClean="0"/>
              <a:t>Başarma İhtiyacı Teorisi</a:t>
            </a:r>
          </a:p>
          <a:p>
            <a:pPr marL="0" indent="0">
              <a:buNone/>
            </a:pPr>
            <a:r>
              <a:rPr lang="tr-TR" dirty="0" smtClean="0"/>
              <a:t>B-Süreç Teorileri</a:t>
            </a:r>
          </a:p>
          <a:p>
            <a:pPr marL="0" indent="0">
              <a:buNone/>
            </a:pPr>
            <a:r>
              <a:rPr lang="tr-TR" dirty="0" smtClean="0"/>
              <a:t>*Victor </a:t>
            </a:r>
            <a:r>
              <a:rPr lang="tr-TR" dirty="0" err="1" smtClean="0"/>
              <a:t>Wroom’un</a:t>
            </a:r>
            <a:r>
              <a:rPr lang="tr-TR" dirty="0" smtClean="0"/>
              <a:t> Bekleyiş (Süreç) Teorisi</a:t>
            </a:r>
          </a:p>
          <a:p>
            <a:pPr marL="0" indent="0">
              <a:buNone/>
            </a:pPr>
            <a:r>
              <a:rPr lang="tr-TR" dirty="0" smtClean="0"/>
              <a:t>*Michael </a:t>
            </a:r>
            <a:r>
              <a:rPr lang="tr-TR" dirty="0" err="1" smtClean="0"/>
              <a:t>Porter</a:t>
            </a:r>
            <a:r>
              <a:rPr lang="tr-TR" dirty="0" smtClean="0"/>
              <a:t>-Edward </a:t>
            </a:r>
            <a:r>
              <a:rPr lang="tr-TR" dirty="0" err="1" smtClean="0"/>
              <a:t>Lawler’ın</a:t>
            </a:r>
            <a:r>
              <a:rPr lang="tr-TR" dirty="0" smtClean="0"/>
              <a:t> Bekleyiş Teorisi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Stacy</a:t>
            </a:r>
            <a:r>
              <a:rPr lang="tr-TR" dirty="0" smtClean="0"/>
              <a:t> Adams’ın Eşitlik Teorisi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Edwin</a:t>
            </a:r>
            <a:r>
              <a:rPr lang="tr-TR" dirty="0" smtClean="0"/>
              <a:t> Locke’nin Bireysel Amaç Teorisi</a:t>
            </a:r>
          </a:p>
          <a:p>
            <a:pPr marL="0" indent="0">
              <a:buNone/>
            </a:pPr>
            <a:r>
              <a:rPr lang="tr-TR" dirty="0" smtClean="0"/>
              <a:t>*Smith, </a:t>
            </a:r>
            <a:r>
              <a:rPr lang="tr-TR" dirty="0" err="1" smtClean="0"/>
              <a:t>Kendall</a:t>
            </a:r>
            <a:r>
              <a:rPr lang="tr-TR" dirty="0" smtClean="0"/>
              <a:t>, </a:t>
            </a:r>
            <a:r>
              <a:rPr lang="tr-TR" dirty="0" err="1" smtClean="0"/>
              <a:t>Hulin’in</a:t>
            </a:r>
            <a:r>
              <a:rPr lang="tr-TR" dirty="0" smtClean="0"/>
              <a:t> Cornell Modeli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Hackman</a:t>
            </a:r>
            <a:r>
              <a:rPr lang="tr-TR" dirty="0" smtClean="0"/>
              <a:t>, </a:t>
            </a:r>
            <a:r>
              <a:rPr lang="tr-TR" dirty="0" err="1" smtClean="0"/>
              <a:t>Oldham’ın</a:t>
            </a:r>
            <a:r>
              <a:rPr lang="tr-TR" dirty="0" smtClean="0"/>
              <a:t> İşin Özellikleri Kuramı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6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Yöneltme Sistemi Kurmak İçin Koşullar</a:t>
            </a:r>
          </a:p>
          <a:p>
            <a:pPr marL="0" indent="0">
              <a:buNone/>
            </a:pPr>
            <a:r>
              <a:rPr lang="tr-TR" dirty="0" smtClean="0"/>
              <a:t>*Örgütte takım ruhunun oluşturulması</a:t>
            </a:r>
          </a:p>
          <a:p>
            <a:pPr marL="0" indent="0">
              <a:buNone/>
            </a:pPr>
            <a:r>
              <a:rPr lang="tr-TR" dirty="0" smtClean="0"/>
              <a:t>*İş görenlerin iyi tanınması</a:t>
            </a:r>
          </a:p>
          <a:p>
            <a:pPr marL="0" indent="0">
              <a:buNone/>
            </a:pPr>
            <a:r>
              <a:rPr lang="tr-TR" dirty="0" smtClean="0"/>
              <a:t>*Görev ve sorumluluk yüklenemeyeceklerin işten çıkarılması</a:t>
            </a:r>
          </a:p>
          <a:p>
            <a:pPr marL="0" indent="0">
              <a:buNone/>
            </a:pPr>
            <a:r>
              <a:rPr lang="tr-TR" dirty="0" smtClean="0"/>
              <a:t>*İş görenle işletme arasındaki ilişkilerin yakından tanınması</a:t>
            </a:r>
          </a:p>
          <a:p>
            <a:pPr marL="0" indent="0">
              <a:buNone/>
            </a:pPr>
            <a:r>
              <a:rPr lang="tr-TR" dirty="0" smtClean="0"/>
              <a:t>*Yöneticinin iş görenlere kişilik ve davranışlarıyla örnek olması</a:t>
            </a:r>
          </a:p>
          <a:p>
            <a:pPr marL="0" indent="0">
              <a:buNone/>
            </a:pPr>
            <a:r>
              <a:rPr lang="tr-TR" dirty="0" smtClean="0"/>
              <a:t>*İş görenlerin sürekli denetime tabi tutulmaları</a:t>
            </a:r>
          </a:p>
          <a:p>
            <a:pPr marL="0" indent="0">
              <a:buNone/>
            </a:pPr>
            <a:r>
              <a:rPr lang="tr-TR" dirty="0" smtClean="0"/>
              <a:t>*Yöneticilerin astlarıyla toplantılar yapıp yazılı ve sözlü raporlar alması</a:t>
            </a:r>
          </a:p>
          <a:p>
            <a:pPr marL="0" indent="0">
              <a:buNone/>
            </a:pPr>
            <a:r>
              <a:rPr lang="tr-TR" dirty="0" smtClean="0"/>
              <a:t>*Yöneticilerin ayrıntılar içinde boğulmaması</a:t>
            </a:r>
          </a:p>
          <a:p>
            <a:pPr marL="0" indent="0">
              <a:buNone/>
            </a:pPr>
            <a:r>
              <a:rPr lang="tr-TR" dirty="0" smtClean="0"/>
              <a:t>*Yöneticilerin iş görenlerle çalışma ruhunu canlı tutması</a:t>
            </a:r>
          </a:p>
          <a:p>
            <a:pPr marL="0" indent="0">
              <a:buNone/>
            </a:pPr>
            <a:r>
              <a:rPr lang="tr-TR" dirty="0" smtClean="0"/>
              <a:t>*Astlara yetenek ve bilgilerine göre mevkiler verilmesi</a:t>
            </a:r>
          </a:p>
          <a:p>
            <a:pPr marL="0" indent="0">
              <a:buNone/>
            </a:pPr>
            <a:r>
              <a:rPr lang="tr-TR" dirty="0" smtClean="0"/>
              <a:t>*İyi ödüllendirme ve cezalandırma sisteminin kurulması</a:t>
            </a:r>
          </a:p>
          <a:p>
            <a:pPr marL="0" indent="0">
              <a:buNone/>
            </a:pPr>
            <a:r>
              <a:rPr lang="tr-TR" dirty="0" smtClean="0"/>
              <a:t>*Hoşgörü ortamının oluşturulması gerekmektedir.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0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u="sng" dirty="0" err="1" smtClean="0">
                <a:solidFill>
                  <a:srgbClr val="C00000"/>
                </a:solidFill>
              </a:rPr>
              <a:t>Düzenleştirme</a:t>
            </a:r>
            <a:r>
              <a:rPr lang="tr-TR" u="sng" dirty="0" smtClean="0">
                <a:solidFill>
                  <a:srgbClr val="C00000"/>
                </a:solidFill>
              </a:rPr>
              <a:t> (Koordinasyon)</a:t>
            </a:r>
          </a:p>
          <a:p>
            <a:pPr marL="0" indent="0">
              <a:buNone/>
            </a:pPr>
            <a:r>
              <a:rPr lang="tr-TR" dirty="0" err="1" smtClean="0"/>
              <a:t>Düzenleştirme</a:t>
            </a:r>
            <a:r>
              <a:rPr lang="tr-TR" dirty="0" smtClean="0"/>
              <a:t>: İşletmeyi oluşturan tüm unsurların çabalarını birleştirerek , uyumlu ve düzenli bir şekilde istenilen amaca varmak için güçlerini bütünlemelerini sağlayan işlevdir.</a:t>
            </a:r>
          </a:p>
          <a:p>
            <a:pPr marL="0" indent="0">
              <a:buNone/>
            </a:pPr>
            <a:r>
              <a:rPr lang="tr-TR" dirty="0" err="1" smtClean="0"/>
              <a:t>Düzenleştirme</a:t>
            </a:r>
            <a:r>
              <a:rPr lang="tr-TR" dirty="0" smtClean="0"/>
              <a:t>: Örgütsel </a:t>
            </a:r>
            <a:r>
              <a:rPr lang="tr-TR" dirty="0"/>
              <a:t>amaçların elde edilmesinde farklılaştırılmış eylemlerin uyum içinde birleştirilmesi ve ayarlanması sürecidir. </a:t>
            </a:r>
          </a:p>
          <a:p>
            <a:pPr marL="0" indent="0">
              <a:buNone/>
            </a:pPr>
            <a:r>
              <a:rPr lang="tr-TR" dirty="0"/>
              <a:t>Bir yönetim fonksiyonu olarak koordinasyonun üç temel unsuru kapsamaktadır: </a:t>
            </a:r>
          </a:p>
          <a:p>
            <a:pPr marL="0" indent="0">
              <a:buNone/>
            </a:pPr>
            <a:r>
              <a:rPr lang="tr-TR" dirty="0" smtClean="0"/>
              <a:t>*Ahenkli </a:t>
            </a:r>
            <a:r>
              <a:rPr lang="tr-TR" dirty="0"/>
              <a:t>Birleştirme</a:t>
            </a:r>
          </a:p>
          <a:p>
            <a:pPr marL="0" indent="0">
              <a:buNone/>
            </a:pPr>
            <a:r>
              <a:rPr lang="tr-TR" dirty="0" smtClean="0"/>
              <a:t>*Teşvik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*İş Birliği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Otel İşletmelerinde Başarılı Bir Koordinasyon İçin Dikkate Alınması Gereken Hususlar;</a:t>
            </a:r>
          </a:p>
          <a:p>
            <a:pPr marL="0" indent="0">
              <a:buNone/>
            </a:pPr>
            <a:r>
              <a:rPr lang="tr-TR" dirty="0" smtClean="0"/>
              <a:t>*Amaçların kesin belirlenmesi</a:t>
            </a:r>
          </a:p>
          <a:p>
            <a:pPr marL="0" indent="0">
              <a:buNone/>
            </a:pPr>
            <a:r>
              <a:rPr lang="tr-TR" dirty="0" smtClean="0"/>
              <a:t>*Güdülen politikanın açıkça tanımlanması</a:t>
            </a:r>
          </a:p>
          <a:p>
            <a:pPr marL="0" indent="0">
              <a:buNone/>
            </a:pPr>
            <a:r>
              <a:rPr lang="tr-TR" dirty="0" smtClean="0"/>
              <a:t>*Örgüt şemasının ana hatlarının çizilmesi</a:t>
            </a:r>
          </a:p>
          <a:p>
            <a:pPr marL="0" indent="0">
              <a:buNone/>
            </a:pPr>
            <a:r>
              <a:rPr lang="tr-TR" dirty="0" smtClean="0"/>
              <a:t>*Tatmin edici iş analizi</a:t>
            </a:r>
          </a:p>
          <a:p>
            <a:pPr marL="0" indent="0">
              <a:buNone/>
            </a:pPr>
            <a:r>
              <a:rPr lang="tr-TR" dirty="0" smtClean="0"/>
              <a:t>*Yetki </a:t>
            </a:r>
            <a:r>
              <a:rPr lang="tr-TR" dirty="0" smtClean="0"/>
              <a:t>devrinin tanımı</a:t>
            </a:r>
          </a:p>
          <a:p>
            <a:pPr marL="0" indent="0">
              <a:buNone/>
            </a:pPr>
            <a:r>
              <a:rPr lang="tr-TR" dirty="0" smtClean="0"/>
              <a:t>*Sorumluluk ve görevlerin uyumlaştırılması (</a:t>
            </a:r>
            <a:r>
              <a:rPr lang="tr-TR" dirty="0" err="1" smtClean="0"/>
              <a:t>Ast,üst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*Ortak katılımlı toplantılar düzenlenmesi</a:t>
            </a:r>
          </a:p>
          <a:p>
            <a:pPr marL="0" indent="0">
              <a:buNone/>
            </a:pPr>
            <a:r>
              <a:rPr lang="tr-TR" dirty="0" smtClean="0"/>
              <a:t>*Örgüt birimlerinin gelişmesi raporla bildirilmeli</a:t>
            </a:r>
          </a:p>
          <a:p>
            <a:pPr marL="0" indent="0">
              <a:buNone/>
            </a:pPr>
            <a:r>
              <a:rPr lang="tr-TR" dirty="0" smtClean="0"/>
              <a:t>*Yüz yüze ilişkiler çoğaltılmalıdır</a:t>
            </a:r>
          </a:p>
          <a:p>
            <a:pPr marL="0" indent="0">
              <a:buNone/>
            </a:pPr>
            <a:r>
              <a:rPr lang="tr-TR" dirty="0" smtClean="0"/>
              <a:t>*Yöneticiler daha geniş </a:t>
            </a:r>
            <a:r>
              <a:rPr lang="tr-TR" dirty="0" err="1" smtClean="0"/>
              <a:t>düzenleştirme</a:t>
            </a:r>
            <a:r>
              <a:rPr lang="tr-TR" dirty="0" smtClean="0"/>
              <a:t> çabalarını sürekli artırmalıdırlar.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Düzenleştirmenin</a:t>
            </a:r>
            <a:r>
              <a:rPr lang="tr-TR" dirty="0" smtClean="0">
                <a:solidFill>
                  <a:srgbClr val="C00000"/>
                </a:solidFill>
              </a:rPr>
              <a:t> İlkeleri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Bölümlerarası</a:t>
            </a:r>
            <a:r>
              <a:rPr lang="tr-TR" dirty="0" smtClean="0"/>
              <a:t> </a:t>
            </a:r>
            <a:r>
              <a:rPr lang="tr-TR" dirty="0"/>
              <a:t>Yatay ve Görevsel İş Birliğinin Yapılması </a:t>
            </a:r>
          </a:p>
          <a:p>
            <a:pPr marL="0" indent="0">
              <a:buNone/>
            </a:pPr>
            <a:r>
              <a:rPr lang="tr-TR" dirty="0" smtClean="0"/>
              <a:t>*Uyumsuzlukların </a:t>
            </a:r>
            <a:r>
              <a:rPr lang="tr-TR" dirty="0"/>
              <a:t>Çözümlenmesinde Birleştirici Yöntemlerin Uygulanması </a:t>
            </a:r>
          </a:p>
          <a:p>
            <a:pPr marL="0" indent="0">
              <a:buNone/>
            </a:pPr>
            <a:r>
              <a:rPr lang="tr-TR" dirty="0" smtClean="0"/>
              <a:t>*Ortak </a:t>
            </a:r>
            <a:r>
              <a:rPr lang="tr-TR" dirty="0"/>
              <a:t>Sorumluluk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Etkin Bir </a:t>
            </a:r>
            <a:r>
              <a:rPr lang="tr-TR" dirty="0" err="1" smtClean="0">
                <a:solidFill>
                  <a:srgbClr val="C00000"/>
                </a:solidFill>
              </a:rPr>
              <a:t>Düzenleştirme</a:t>
            </a:r>
            <a:r>
              <a:rPr lang="tr-TR" dirty="0" smtClean="0">
                <a:solidFill>
                  <a:srgbClr val="C00000"/>
                </a:solidFill>
              </a:rPr>
              <a:t> Koşulları</a:t>
            </a:r>
          </a:p>
          <a:p>
            <a:pPr marL="0" indent="0">
              <a:buNone/>
            </a:pPr>
            <a:r>
              <a:rPr lang="tr-TR" dirty="0" smtClean="0"/>
              <a:t>*İyi </a:t>
            </a:r>
            <a:r>
              <a:rPr lang="tr-TR" dirty="0"/>
              <a:t>ve Yalın Bir Örgüt Yapısının Kurulması </a:t>
            </a:r>
          </a:p>
          <a:p>
            <a:pPr marL="0" indent="0">
              <a:buNone/>
            </a:pPr>
            <a:r>
              <a:rPr lang="tr-TR" dirty="0" smtClean="0"/>
              <a:t>*Paylaşılan </a:t>
            </a:r>
            <a:r>
              <a:rPr lang="tr-TR" dirty="0"/>
              <a:t>Vizyon ve Güçlü Bir Örgüt Kültürü </a:t>
            </a:r>
          </a:p>
          <a:p>
            <a:pPr marL="0" indent="0">
              <a:buNone/>
            </a:pPr>
            <a:r>
              <a:rPr lang="tr-TR" dirty="0" smtClean="0"/>
              <a:t>*Plan </a:t>
            </a:r>
            <a:r>
              <a:rPr lang="tr-TR" dirty="0"/>
              <a:t>ve Programların Uyumlu Olması </a:t>
            </a:r>
          </a:p>
          <a:p>
            <a:pPr marL="0" indent="0">
              <a:buNone/>
            </a:pPr>
            <a:r>
              <a:rPr lang="tr-TR" dirty="0" smtClean="0"/>
              <a:t>*Gönüllü </a:t>
            </a:r>
            <a:r>
              <a:rPr lang="tr-TR" dirty="0"/>
              <a:t>Koordinasyonun Özendirilmesi </a:t>
            </a:r>
          </a:p>
          <a:p>
            <a:pPr marL="0" indent="0">
              <a:buNone/>
            </a:pPr>
            <a:r>
              <a:rPr lang="tr-TR" dirty="0" smtClean="0"/>
              <a:t>*İyi </a:t>
            </a:r>
            <a:r>
              <a:rPr lang="tr-TR" dirty="0"/>
              <a:t>Bir Haberleşme Düzeninin Kurulması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4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C00000"/>
                </a:solidFill>
              </a:rPr>
              <a:t>Koordinasyon Türleri</a:t>
            </a:r>
          </a:p>
          <a:p>
            <a:pPr marL="0" indent="0" algn="ctr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512557147"/>
              </p:ext>
            </p:extLst>
          </p:nvPr>
        </p:nvGraphicFramePr>
        <p:xfrm>
          <a:off x="683568" y="1397000"/>
          <a:ext cx="80648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2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Denetleme-Kontrol</a:t>
            </a:r>
          </a:p>
          <a:p>
            <a:pPr marL="0" indent="0">
              <a:buNone/>
            </a:pPr>
            <a:r>
              <a:rPr lang="tr-TR" dirty="0" smtClean="0"/>
              <a:t>Denetim: İşletmenin planlama aşamasında belirlenen amaçlarının gerçekleştirilip gerçekleştirilmediğini veya hangi düzeyde gerçekleştirildiğini aynı zamanda bölümleri ve iş görenlerin bu süreç de nasıl katkı verdiklerinin belirlenmesidir.</a:t>
            </a:r>
          </a:p>
          <a:p>
            <a:pPr marL="0" indent="0">
              <a:buNone/>
            </a:pPr>
            <a:r>
              <a:rPr lang="tr-TR" dirty="0"/>
              <a:t>Denetleme</a:t>
            </a:r>
            <a:r>
              <a:rPr lang="tr-TR" dirty="0" smtClean="0"/>
              <a:t>: Bir </a:t>
            </a:r>
            <a:r>
              <a:rPr lang="tr-TR" dirty="0"/>
              <a:t>teşebbüste planlara, yönergelere ve kurallara uygunluğu sağlamak amacıyla tespitler yapılması, </a:t>
            </a:r>
            <a:r>
              <a:rPr lang="tr-TR" dirty="0" smtClean="0"/>
              <a:t>zayıf </a:t>
            </a:r>
            <a:r>
              <a:rPr lang="tr-TR" dirty="0"/>
              <a:t>ve hatalı yönlerin düzeltilmesidir. </a:t>
            </a:r>
          </a:p>
          <a:p>
            <a:pPr marL="0" indent="0">
              <a:buNone/>
            </a:pPr>
            <a:r>
              <a:rPr lang="tr-TR" dirty="0"/>
              <a:t>Bu bağlamda kontrolün;</a:t>
            </a:r>
          </a:p>
          <a:p>
            <a:pPr marL="0" indent="0">
              <a:buNone/>
            </a:pPr>
            <a:r>
              <a:rPr lang="tr-TR" dirty="0" smtClean="0"/>
              <a:t>*Gerçekleşen </a:t>
            </a:r>
            <a:r>
              <a:rPr lang="tr-TR" dirty="0"/>
              <a:t>durumun planlarla karşılaştırılması ve</a:t>
            </a:r>
          </a:p>
          <a:p>
            <a:pPr marL="0" indent="0">
              <a:buNone/>
            </a:pPr>
            <a:r>
              <a:rPr lang="tr-TR" dirty="0" smtClean="0"/>
              <a:t>*Gerçekleşen </a:t>
            </a:r>
            <a:r>
              <a:rPr lang="tr-TR" dirty="0"/>
              <a:t>durum, planlardan saptığı takdirde gerekli düzeltmelerin yapılmasıyla ilgili bir olgu olduğu belirtilebilir.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Kontrolün Amaçları</a:t>
            </a:r>
          </a:p>
          <a:p>
            <a:pPr marL="0" indent="0">
              <a:buNone/>
            </a:pPr>
            <a:r>
              <a:rPr lang="tr-TR" dirty="0" smtClean="0"/>
              <a:t>*Performans </a:t>
            </a:r>
            <a:r>
              <a:rPr lang="tr-TR" dirty="0"/>
              <a:t>standartları oluşturmak</a:t>
            </a:r>
          </a:p>
          <a:p>
            <a:pPr marL="0" indent="0">
              <a:buNone/>
            </a:pPr>
            <a:r>
              <a:rPr lang="tr-TR" dirty="0" smtClean="0"/>
              <a:t>*Performansı </a:t>
            </a:r>
            <a:r>
              <a:rPr lang="tr-TR" dirty="0"/>
              <a:t>ölçmek</a:t>
            </a:r>
          </a:p>
          <a:p>
            <a:pPr marL="0" indent="0">
              <a:buNone/>
            </a:pPr>
            <a:r>
              <a:rPr lang="tr-TR" dirty="0" smtClean="0"/>
              <a:t>*Standartlar </a:t>
            </a:r>
            <a:r>
              <a:rPr lang="tr-TR" dirty="0"/>
              <a:t>ile gerçekleşen sonuçları kıyaslamak</a:t>
            </a:r>
          </a:p>
          <a:p>
            <a:pPr marL="0" indent="0">
              <a:buNone/>
            </a:pPr>
            <a:r>
              <a:rPr lang="tr-TR" dirty="0" smtClean="0"/>
              <a:t>*Gerekli </a:t>
            </a:r>
            <a:r>
              <a:rPr lang="tr-TR" dirty="0"/>
              <a:t>olan yerlerde düzeltici faaliyetlerde bulunmak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9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8072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Kontrol Süreci</a:t>
            </a:r>
          </a:p>
          <a:p>
            <a:pPr marL="0" indent="0">
              <a:buNone/>
            </a:pPr>
            <a:r>
              <a:rPr lang="tr-TR" dirty="0" smtClean="0"/>
              <a:t>*Standartların </a:t>
            </a:r>
            <a:r>
              <a:rPr lang="tr-TR" dirty="0"/>
              <a:t>Belirlenmesi </a:t>
            </a:r>
          </a:p>
          <a:p>
            <a:pPr marL="0" indent="0">
              <a:buNone/>
            </a:pPr>
            <a:r>
              <a:rPr lang="tr-TR" dirty="0" smtClean="0"/>
              <a:t>*Gerçekleşen </a:t>
            </a:r>
            <a:r>
              <a:rPr lang="tr-TR" dirty="0"/>
              <a:t>Faaliyet Sonuçlarının (Performansın) Ölçülmesi </a:t>
            </a:r>
          </a:p>
          <a:p>
            <a:pPr marL="0" indent="0">
              <a:buNone/>
            </a:pPr>
            <a:r>
              <a:rPr lang="tr-TR" dirty="0" smtClean="0"/>
              <a:t>*Performans </a:t>
            </a:r>
            <a:r>
              <a:rPr lang="tr-TR" dirty="0"/>
              <a:t>ile Standartların Karşılaştırılması </a:t>
            </a:r>
          </a:p>
          <a:p>
            <a:pPr marL="0" indent="0">
              <a:buNone/>
            </a:pPr>
            <a:r>
              <a:rPr lang="tr-TR" dirty="0" smtClean="0"/>
              <a:t>*Gerekli </a:t>
            </a:r>
            <a:r>
              <a:rPr lang="tr-TR" dirty="0"/>
              <a:t>Olan Değişikliklerin Yapılması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 Kontrol Türleri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sv-SE" dirty="0" smtClean="0"/>
              <a:t>Ön </a:t>
            </a:r>
            <a:r>
              <a:rPr lang="sv-SE" dirty="0"/>
              <a:t>Kontrol 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sv-SE" dirty="0" smtClean="0"/>
              <a:t>Anında </a:t>
            </a:r>
            <a:r>
              <a:rPr lang="sv-SE" dirty="0"/>
              <a:t>(Sırasında) Kontrol 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sv-SE" dirty="0" smtClean="0"/>
              <a:t>Son </a:t>
            </a:r>
            <a:r>
              <a:rPr lang="sv-SE" dirty="0"/>
              <a:t>Kontrol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Denetimin Özellikleri</a:t>
            </a:r>
          </a:p>
          <a:p>
            <a:pPr marL="0" indent="0">
              <a:buNone/>
            </a:pPr>
            <a:r>
              <a:rPr lang="tr-TR" dirty="0" smtClean="0"/>
              <a:t>*Denetim amaçlara ve planlara dayanmalıdır.</a:t>
            </a:r>
          </a:p>
          <a:p>
            <a:pPr marL="0" indent="0">
              <a:buNone/>
            </a:pPr>
            <a:r>
              <a:rPr lang="tr-TR" dirty="0" smtClean="0"/>
              <a:t>*Denetim ilgili faaliyetleri ve ihtiyaçları yansıtmalıdır.</a:t>
            </a:r>
          </a:p>
          <a:p>
            <a:pPr marL="0" indent="0">
              <a:buNone/>
            </a:pPr>
            <a:r>
              <a:rPr lang="tr-TR" dirty="0" smtClean="0"/>
              <a:t>*Denetim esnek olmalıdır.</a:t>
            </a:r>
          </a:p>
          <a:p>
            <a:pPr marL="0" indent="0">
              <a:buNone/>
            </a:pPr>
            <a:r>
              <a:rPr lang="tr-TR" dirty="0" smtClean="0"/>
              <a:t>*Denetim örgüt yapısına uygun olmalıdır.</a:t>
            </a:r>
          </a:p>
          <a:p>
            <a:pPr marL="0" indent="0">
              <a:buNone/>
            </a:pPr>
            <a:r>
              <a:rPr lang="tr-TR" dirty="0" smtClean="0"/>
              <a:t>*Denetim ileriye dönük olmalıdır.</a:t>
            </a:r>
          </a:p>
          <a:p>
            <a:pPr marL="0" indent="0">
              <a:buNone/>
            </a:pPr>
            <a:r>
              <a:rPr lang="tr-TR" dirty="0" smtClean="0"/>
              <a:t>*Denetim </a:t>
            </a:r>
            <a:r>
              <a:rPr lang="tr-TR" dirty="0"/>
              <a:t>t</a:t>
            </a:r>
            <a:r>
              <a:rPr lang="tr-TR" dirty="0" smtClean="0"/>
              <a:t>arafsız olmalıdır.</a:t>
            </a:r>
          </a:p>
          <a:p>
            <a:pPr marL="0" indent="0">
              <a:buNone/>
            </a:pPr>
            <a:r>
              <a:rPr lang="tr-TR" dirty="0" smtClean="0"/>
              <a:t>*Denetim düzeltici önlemleri de almalıdır.</a:t>
            </a:r>
          </a:p>
          <a:p>
            <a:pPr marL="0" indent="0">
              <a:buNone/>
            </a:pPr>
            <a:r>
              <a:rPr lang="tr-TR" dirty="0" smtClean="0"/>
              <a:t>*Denetim kapsayıcı olmalıdır.</a:t>
            </a:r>
          </a:p>
          <a:p>
            <a:pPr marL="0" indent="0">
              <a:buNone/>
            </a:pPr>
            <a:r>
              <a:rPr lang="tr-TR" dirty="0" smtClean="0"/>
              <a:t>*Denetim sık sık gözden geçirilmelidir.</a:t>
            </a:r>
          </a:p>
          <a:p>
            <a:pPr marL="0" indent="0">
              <a:buNone/>
            </a:pPr>
            <a:r>
              <a:rPr lang="tr-TR" dirty="0" smtClean="0"/>
              <a:t>*Denetim anlaşılabilir olmalıdır.</a:t>
            </a:r>
          </a:p>
          <a:p>
            <a:pPr marL="0" indent="0">
              <a:buNone/>
            </a:pPr>
            <a:r>
              <a:rPr lang="tr-TR" dirty="0" smtClean="0"/>
              <a:t>*Denetim ekonomik olmalıdır.</a:t>
            </a:r>
            <a:endParaRPr lang="sv-SE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6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1335</Words>
  <Application>Microsoft Office PowerPoint</Application>
  <PresentationFormat>Ekran Gösterisi (4:3)</PresentationFormat>
  <Paragraphs>243</Paragraphs>
  <Slides>16</Slides>
  <Notes>1</Notes>
  <HiddenSlides>0</HiddenSlides>
  <MMClips>16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Ofis Teması</vt:lpstr>
      <vt:lpstr>6.HAFTA Yönetim Fonksiyonları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20</cp:revision>
  <dcterms:created xsi:type="dcterms:W3CDTF">2021-04-01T12:00:49Z</dcterms:created>
  <dcterms:modified xsi:type="dcterms:W3CDTF">2021-04-03T12:18:40Z</dcterms:modified>
</cp:coreProperties>
</file>