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17.04.2021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008111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10.HAFTA</a:t>
            </a:r>
            <a:br>
              <a:rPr lang="tr-TR" sz="2400" dirty="0">
                <a:solidFill>
                  <a:srgbClr val="FF0000"/>
                </a:solidFill>
              </a:rPr>
            </a:br>
            <a:r>
              <a:rPr lang="tr-TR" sz="2400" dirty="0">
                <a:solidFill>
                  <a:srgbClr val="FF0000"/>
                </a:solidFill>
              </a:rPr>
              <a:t>Yiyecek İçecek Departmanı İle İlgili Dokümanlar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280920" cy="5112568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tr-TR" u="sng" dirty="0">
                <a:solidFill>
                  <a:srgbClr val="C00000"/>
                </a:solidFill>
              </a:rPr>
              <a:t>ÖNBÜRO VE YİYECEK İÇECEK HİZMETLERİ BÖLÜMÜ ARASINDAKİ KOORDİNASYONUN ÖNEMİ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	</a:t>
            </a:r>
            <a:r>
              <a:rPr lang="tr-TR" dirty="0" err="1">
                <a:solidFill>
                  <a:schemeClr val="tx1"/>
                </a:solidFill>
              </a:rPr>
              <a:t>Önbüro</a:t>
            </a:r>
            <a:r>
              <a:rPr lang="tr-TR" dirty="0">
                <a:solidFill>
                  <a:schemeClr val="tx1"/>
                </a:solidFill>
              </a:rPr>
              <a:t>  grup memorandumlarını zamanında ileterek grupların yemek ve kahvaltı saatlerini  </a:t>
            </a:r>
            <a:r>
              <a:rPr lang="tr-TR" dirty="0" smtClean="0">
                <a:solidFill>
                  <a:schemeClr val="tx1"/>
                </a:solidFill>
              </a:rPr>
              <a:t>ve </a:t>
            </a:r>
            <a:r>
              <a:rPr lang="tr-TR" dirty="0">
                <a:solidFill>
                  <a:schemeClr val="tx1"/>
                </a:solidFill>
              </a:rPr>
              <a:t>yerini  bildirmelidir. Düğün, kokteyl ve seminerleri zamanında bildirmelidir. Ayrıca konuklar için hazırlanacak ikramlar, </a:t>
            </a:r>
            <a:r>
              <a:rPr lang="tr-TR" dirty="0" err="1">
                <a:solidFill>
                  <a:schemeClr val="tx1"/>
                </a:solidFill>
              </a:rPr>
              <a:t>lunch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packetler</a:t>
            </a:r>
            <a:r>
              <a:rPr lang="tr-TR" dirty="0">
                <a:solidFill>
                  <a:schemeClr val="tx1"/>
                </a:solidFill>
              </a:rPr>
              <a:t>, </a:t>
            </a:r>
            <a:r>
              <a:rPr lang="tr-TR" dirty="0" err="1">
                <a:solidFill>
                  <a:schemeClr val="tx1"/>
                </a:solidFill>
              </a:rPr>
              <a:t>welcome</a:t>
            </a:r>
            <a:r>
              <a:rPr lang="tr-TR" dirty="0">
                <a:solidFill>
                  <a:schemeClr val="tx1"/>
                </a:solidFill>
              </a:rPr>
              <a:t>  kokteyllerini de bildirmelidir. Konuğun yiyecek içecek harcamaları da ön kasaya bildirilmelidir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tr-TR" u="sng" dirty="0" smtClean="0">
              <a:solidFill>
                <a:srgbClr val="C00000"/>
              </a:solidFill>
            </a:endParaRPr>
          </a:p>
          <a:p>
            <a:pPr algn="l"/>
            <a:r>
              <a:rPr lang="tr-TR" u="sng" dirty="0" smtClean="0">
                <a:solidFill>
                  <a:srgbClr val="C00000"/>
                </a:solidFill>
              </a:rPr>
              <a:t>KOORDİNASYONU </a:t>
            </a:r>
            <a:r>
              <a:rPr lang="tr-TR" u="sng" dirty="0">
                <a:solidFill>
                  <a:srgbClr val="C00000"/>
                </a:solidFill>
              </a:rPr>
              <a:t>SAĞLAYAN FORMLAR VE RAPORLAR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1-VIP LİSTESİ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2-ERKEN-GEÇ GİRİŞ-ÇIKIŞ SAYISI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Beklenenler Listesi (</a:t>
            </a:r>
            <a:r>
              <a:rPr lang="tr-TR" dirty="0" err="1">
                <a:solidFill>
                  <a:schemeClr val="tx1"/>
                </a:solidFill>
              </a:rPr>
              <a:t>Arrivals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List</a:t>
            </a:r>
            <a:r>
              <a:rPr lang="tr-TR" dirty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tr-TR" dirty="0">
                <a:solidFill>
                  <a:schemeClr val="tx1"/>
                </a:solidFill>
              </a:rPr>
              <a:t>İşlem tarihinde gelecek olan misafirlerin liste olarak izlenebildiği penceredir, ilgili satır üzerinde  Detay düğmesi tıklanarak ilgili diğer bilgilere ulaşılabilir. </a:t>
            </a:r>
          </a:p>
          <a:p>
            <a:pPr algn="l"/>
            <a:r>
              <a:rPr lang="tr-TR" dirty="0" err="1">
                <a:solidFill>
                  <a:schemeClr val="tx1"/>
                </a:solidFill>
              </a:rPr>
              <a:t>Check-In</a:t>
            </a:r>
            <a:r>
              <a:rPr lang="tr-TR" dirty="0">
                <a:solidFill>
                  <a:schemeClr val="tx1"/>
                </a:solidFill>
              </a:rPr>
              <a:t> (</a:t>
            </a:r>
            <a:r>
              <a:rPr lang="tr-TR" dirty="0" err="1">
                <a:solidFill>
                  <a:schemeClr val="tx1"/>
                </a:solidFill>
              </a:rPr>
              <a:t>Shift</a:t>
            </a:r>
            <a:r>
              <a:rPr lang="tr-TR" dirty="0">
                <a:solidFill>
                  <a:schemeClr val="tx1"/>
                </a:solidFill>
              </a:rPr>
              <a:t> + F4) seçilerek Beklenenler Listesinde rezervasyonu yapılmış beklemede olan misafir için </a:t>
            </a:r>
            <a:r>
              <a:rPr lang="tr-TR" dirty="0" err="1">
                <a:solidFill>
                  <a:schemeClr val="tx1"/>
                </a:solidFill>
              </a:rPr>
              <a:t>Check</a:t>
            </a:r>
            <a:r>
              <a:rPr lang="tr-TR" dirty="0">
                <a:solidFill>
                  <a:schemeClr val="tx1"/>
                </a:solidFill>
              </a:rPr>
              <a:t> - </a:t>
            </a:r>
            <a:r>
              <a:rPr lang="tr-TR" dirty="0" err="1">
                <a:solidFill>
                  <a:schemeClr val="tx1"/>
                </a:solidFill>
              </a:rPr>
              <a:t>In</a:t>
            </a:r>
            <a:r>
              <a:rPr lang="tr-TR" dirty="0">
                <a:solidFill>
                  <a:schemeClr val="tx1"/>
                </a:solidFill>
              </a:rPr>
              <a:t> işlemi başlatılır.</a:t>
            </a:r>
          </a:p>
          <a:p>
            <a:pPr algn="l"/>
            <a:endParaRPr lang="tr-TR" dirty="0">
              <a:solidFill>
                <a:schemeClr val="tx1"/>
              </a:solidFill>
            </a:endParaRPr>
          </a:p>
          <a:p>
            <a:pPr algn="l"/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3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Beklenenler </a:t>
            </a:r>
            <a:r>
              <a:rPr lang="tr-TR" dirty="0" smtClean="0">
                <a:solidFill>
                  <a:srgbClr val="C00000"/>
                </a:solidFill>
              </a:rPr>
              <a:t>Listesi</a:t>
            </a:r>
          </a:p>
          <a:p>
            <a:pPr marL="0" indent="0">
              <a:buNone/>
            </a:pP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052736"/>
            <a:ext cx="7488832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/>
          <a:lstStyle/>
          <a:p>
            <a:pPr marL="0" indent="0">
              <a:buNone/>
            </a:pPr>
            <a:r>
              <a:rPr lang="tr-TR" sz="2000" dirty="0">
                <a:solidFill>
                  <a:srgbClr val="C00000"/>
                </a:solidFill>
              </a:rPr>
              <a:t>Ayrılacaklar Listesi(</a:t>
            </a:r>
            <a:r>
              <a:rPr lang="tr-TR" sz="2000" dirty="0" err="1">
                <a:solidFill>
                  <a:srgbClr val="C00000"/>
                </a:solidFill>
              </a:rPr>
              <a:t>Departures</a:t>
            </a:r>
            <a:r>
              <a:rPr lang="tr-TR" sz="2000" dirty="0">
                <a:solidFill>
                  <a:srgbClr val="C00000"/>
                </a:solidFill>
              </a:rPr>
              <a:t> </a:t>
            </a:r>
            <a:r>
              <a:rPr lang="tr-TR" sz="2000" dirty="0" err="1">
                <a:solidFill>
                  <a:srgbClr val="C00000"/>
                </a:solidFill>
              </a:rPr>
              <a:t>List</a:t>
            </a:r>
            <a:r>
              <a:rPr lang="tr-TR" sz="2000" dirty="0">
                <a:solidFill>
                  <a:srgbClr val="C00000"/>
                </a:solidFill>
              </a:rPr>
              <a:t>)</a:t>
            </a:r>
          </a:p>
          <a:p>
            <a:pPr marL="0" indent="0">
              <a:buNone/>
            </a:pPr>
            <a:r>
              <a:rPr lang="tr-TR" sz="2000" dirty="0"/>
              <a:t>İşlem tarihinde otelden ayrılacak olan misafirlerin liste olarak izlenebildiği penceredir, ilgili satır üzerinde iken Detay düğmesi tıklanarak seçeneklerden istenen işlem seçilip gerçekleştirilir.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7632848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4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>
                <a:solidFill>
                  <a:srgbClr val="C00000"/>
                </a:solidFill>
              </a:rPr>
              <a:t>Gün bazında oda konaklama bilgilerini ve istatistiklerini görebilirsiniz</a:t>
            </a:r>
            <a:r>
              <a:rPr lang="tr-TR" sz="2000" dirty="0" smtClean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</a:pPr>
            <a:endParaRPr lang="tr-TR" sz="2000" dirty="0">
              <a:solidFill>
                <a:srgbClr val="C00000"/>
              </a:solidFill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7416823" cy="4842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1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dirty="0">
                <a:solidFill>
                  <a:srgbClr val="C00000"/>
                </a:solidFill>
              </a:rPr>
              <a:t>3-ÜCRETSİZ KONUKLAR (COMPLIMENTARY)</a:t>
            </a:r>
          </a:p>
          <a:p>
            <a:pPr marL="0" indent="0">
              <a:buNone/>
            </a:pPr>
            <a:r>
              <a:rPr lang="tr-TR" sz="1800" dirty="0">
                <a:solidFill>
                  <a:srgbClr val="C00000"/>
                </a:solidFill>
              </a:rPr>
              <a:t>4-KONUKLARIN PANSİYON DURUMU</a:t>
            </a:r>
          </a:p>
          <a:p>
            <a:pPr marL="0" indent="0">
              <a:buNone/>
            </a:pPr>
            <a:r>
              <a:rPr lang="tr-TR" sz="1800" dirty="0"/>
              <a:t>Break - </a:t>
            </a:r>
            <a:r>
              <a:rPr lang="tr-TR" sz="1800" dirty="0" err="1"/>
              <a:t>Down</a:t>
            </a:r>
            <a:r>
              <a:rPr lang="tr-TR" sz="1800" dirty="0"/>
              <a:t> </a:t>
            </a:r>
            <a:r>
              <a:rPr lang="tr-TR" sz="1800" dirty="0" err="1"/>
              <a:t>Forecast</a:t>
            </a:r>
            <a:endParaRPr lang="tr-TR" sz="1800" dirty="0"/>
          </a:p>
          <a:p>
            <a:pPr marL="0" indent="0">
              <a:buNone/>
            </a:pPr>
            <a:r>
              <a:rPr lang="tr-TR" sz="1800" dirty="0"/>
              <a:t>Başlangıç alanında seçim penceresi tıklanarak seçilen tarih değerine kadar mevcut olan  Kahvaltı, Öğlen Yemeği ve Akşam Yemeği sayılarının günlere göre dağılımı gösterilir. </a:t>
            </a:r>
            <a:r>
              <a:rPr lang="tr-TR" sz="1800" dirty="0" err="1"/>
              <a:t>SentezDelux</a:t>
            </a:r>
            <a:r>
              <a:rPr lang="tr-TR" sz="1800" dirty="0"/>
              <a:t> Yükleme Programı / Ön Büro Parametreleri bölümünden Kahvaltı, Öğlen Yemeği, Akşam Yemeği gibi başlıklar tanımlanarak bu bölüme gelmesi sağlanır.</a:t>
            </a:r>
          </a:p>
          <a:p>
            <a:pPr marL="0" indent="0">
              <a:buNone/>
            </a:pPr>
            <a:r>
              <a:rPr lang="tr-TR" sz="1800" dirty="0"/>
              <a:t>Yazdır düğmesi tıklanarak ekrandaki bilgilerin raporu alınabilir.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08920"/>
            <a:ext cx="5040560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79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96944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95536" y="328498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Ay bazında oda ve kişi doluluk oranlarını takip edebilirsiniz.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54316"/>
            <a:ext cx="6984776" cy="272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15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>
                <a:solidFill>
                  <a:srgbClr val="C00000"/>
                </a:solidFill>
              </a:rPr>
              <a:t>Ay bazında oda ve kişi doluluk oranlarını takip edebilirsiniz</a:t>
            </a:r>
            <a:r>
              <a:rPr lang="tr-TR" sz="2000" dirty="0" smtClean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</a:pPr>
            <a:endParaRPr lang="tr-TR" sz="2000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7"/>
            <a:ext cx="7632848" cy="5040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3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2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136</Words>
  <Application>Microsoft Office PowerPoint</Application>
  <PresentationFormat>Ekran Gösterisi (4:3)</PresentationFormat>
  <Paragraphs>21</Paragraphs>
  <Slides>7</Slides>
  <Notes>0</Notes>
  <HiddenSlides>0</HiddenSlides>
  <MMClips>7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Ofis Teması</vt:lpstr>
      <vt:lpstr>10.HAFTA Yiyecek İçecek Departmanı İle İlgili Dokümanlar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10.HAFTA Yiyecek İçecek Departmanı İle İlgili Dokümanlar</dc:title>
  <dc:creator>ASUS</dc:creator>
  <cp:lastModifiedBy>ASUS</cp:lastModifiedBy>
  <cp:revision>3</cp:revision>
  <dcterms:created xsi:type="dcterms:W3CDTF">2021-04-15T18:46:28Z</dcterms:created>
  <dcterms:modified xsi:type="dcterms:W3CDTF">2021-04-17T15:10:15Z</dcterms:modified>
</cp:coreProperties>
</file>