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864095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11.HAFTA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Kat Hizmetleri Departmanı İle İlgili Dokümanlar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352928" cy="5400600"/>
          </a:xfrm>
        </p:spPr>
        <p:txBody>
          <a:bodyPr/>
          <a:lstStyle/>
          <a:p>
            <a:pPr algn="l"/>
            <a:r>
              <a:rPr lang="tr-TR" sz="1800" dirty="0" smtClean="0">
                <a:solidFill>
                  <a:schemeClr val="tx1"/>
                </a:solidFill>
              </a:rPr>
              <a:t>  HOUSE </a:t>
            </a:r>
            <a:r>
              <a:rPr lang="tr-TR" sz="1800" dirty="0">
                <a:solidFill>
                  <a:schemeClr val="tx1"/>
                </a:solidFill>
              </a:rPr>
              <a:t>KEEPİNG</a:t>
            </a:r>
          </a:p>
          <a:p>
            <a:pPr algn="l"/>
            <a:r>
              <a:rPr lang="tr-TR" sz="1800" dirty="0">
                <a:solidFill>
                  <a:schemeClr val="tx1"/>
                </a:solidFill>
              </a:rPr>
              <a:t>	House </a:t>
            </a:r>
            <a:r>
              <a:rPr lang="tr-TR" sz="1800" dirty="0" err="1" smtClean="0">
                <a:solidFill>
                  <a:schemeClr val="tx1"/>
                </a:solidFill>
              </a:rPr>
              <a:t>Keeping</a:t>
            </a:r>
            <a:endParaRPr lang="tr-TR" sz="1800" dirty="0" smtClean="0">
              <a:solidFill>
                <a:schemeClr val="tx1"/>
              </a:solidFill>
            </a:endParaRPr>
          </a:p>
          <a:p>
            <a:pPr algn="l"/>
            <a:r>
              <a:rPr lang="tr-TR" sz="1800" dirty="0">
                <a:solidFill>
                  <a:srgbClr val="C00000"/>
                </a:solidFill>
              </a:rPr>
              <a:t>House </a:t>
            </a:r>
            <a:r>
              <a:rPr lang="tr-TR" sz="1800" dirty="0" err="1">
                <a:solidFill>
                  <a:srgbClr val="C00000"/>
                </a:solidFill>
              </a:rPr>
              <a:t>Keeping</a:t>
            </a:r>
            <a:endParaRPr lang="tr-TR" sz="1800" dirty="0">
              <a:solidFill>
                <a:srgbClr val="C00000"/>
              </a:solidFill>
            </a:endParaRPr>
          </a:p>
          <a:p>
            <a:pPr algn="l"/>
            <a:r>
              <a:rPr lang="tr-TR" sz="1800" dirty="0">
                <a:solidFill>
                  <a:schemeClr val="tx1"/>
                </a:solidFill>
              </a:rPr>
              <a:t>Odaların son durumları ile ilgili bakım bilgilerinin, oda hasar durumlarının istenilen tarih itibariyle alınabildiği rapor ekranıdır. </a:t>
            </a:r>
            <a:endParaRPr lang="tr-TR" sz="1800" dirty="0" smtClean="0">
              <a:solidFill>
                <a:schemeClr val="tx1"/>
              </a:solidFill>
            </a:endParaRPr>
          </a:p>
          <a:p>
            <a:pPr algn="l"/>
            <a:endParaRPr lang="tr-TR" sz="1800" dirty="0">
              <a:solidFill>
                <a:schemeClr val="tx1"/>
              </a:solidFill>
            </a:endParaRPr>
          </a:p>
          <a:p>
            <a:pPr algn="l"/>
            <a:endParaRPr lang="tr-TR" sz="1800" dirty="0" smtClean="0">
              <a:solidFill>
                <a:schemeClr val="tx1"/>
              </a:solidFill>
            </a:endParaRPr>
          </a:p>
          <a:p>
            <a:pPr algn="l"/>
            <a:endParaRPr lang="tr-TR" sz="1800" dirty="0">
              <a:solidFill>
                <a:schemeClr val="tx1"/>
              </a:solidFill>
            </a:endParaRPr>
          </a:p>
          <a:p>
            <a:pPr algn="l"/>
            <a:endParaRPr lang="tr-TR" sz="1800" dirty="0" smtClean="0">
              <a:solidFill>
                <a:schemeClr val="tx1"/>
              </a:solidFill>
            </a:endParaRPr>
          </a:p>
          <a:p>
            <a:pPr algn="l"/>
            <a:endParaRPr lang="tr-TR" sz="1800" dirty="0">
              <a:solidFill>
                <a:schemeClr val="tx1"/>
              </a:solidFill>
            </a:endParaRPr>
          </a:p>
          <a:p>
            <a:pPr algn="l"/>
            <a:endParaRPr lang="tr-TR" sz="1800" dirty="0" smtClean="0">
              <a:solidFill>
                <a:schemeClr val="tx1"/>
              </a:solidFill>
            </a:endParaRPr>
          </a:p>
          <a:p>
            <a:pPr algn="l"/>
            <a:endParaRPr lang="tr-TR" sz="1800" dirty="0">
              <a:solidFill>
                <a:schemeClr val="tx1"/>
              </a:solidFill>
            </a:endParaRPr>
          </a:p>
          <a:p>
            <a:pPr algn="l"/>
            <a:endParaRPr lang="tr-TR" sz="1800" dirty="0" smtClean="0">
              <a:solidFill>
                <a:schemeClr val="tx1"/>
              </a:solidFill>
            </a:endParaRPr>
          </a:p>
          <a:p>
            <a:pPr algn="l"/>
            <a:endParaRPr lang="tr-TR" sz="1800" dirty="0">
              <a:solidFill>
                <a:schemeClr val="tx1"/>
              </a:solidFill>
            </a:endParaRPr>
          </a:p>
          <a:p>
            <a:pPr algn="l"/>
            <a:endParaRPr lang="tr-TR" sz="1800" dirty="0" smtClean="0">
              <a:solidFill>
                <a:schemeClr val="tx1"/>
              </a:solidFill>
            </a:endParaRPr>
          </a:p>
          <a:p>
            <a:pPr algn="l"/>
            <a:r>
              <a:rPr lang="tr-TR" sz="1800" dirty="0">
                <a:solidFill>
                  <a:schemeClr val="tx1"/>
                </a:solidFill>
              </a:rPr>
              <a:t>House </a:t>
            </a:r>
            <a:r>
              <a:rPr lang="tr-TR" sz="1800" dirty="0" err="1">
                <a:solidFill>
                  <a:schemeClr val="tx1"/>
                </a:solidFill>
              </a:rPr>
              <a:t>Keeping</a:t>
            </a:r>
            <a:endParaRPr lang="tr-TR" sz="1800" dirty="0">
              <a:solidFill>
                <a:schemeClr val="tx1"/>
              </a:solidFill>
            </a:endParaRPr>
          </a:p>
          <a:p>
            <a:pPr algn="l"/>
            <a:endParaRPr lang="tr-TR" sz="1800" dirty="0"/>
          </a:p>
          <a:p>
            <a:pPr algn="l"/>
            <a:endParaRPr lang="tr-TR" dirty="0"/>
          </a:p>
        </p:txBody>
      </p:sp>
      <p:pic>
        <p:nvPicPr>
          <p:cNvPr id="5" name="Resim 4" descr="http://www.sentez.com/upload/Books/SenDelux/images/down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50863"/>
            <a:ext cx="1143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813690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0688"/>
            <a:ext cx="8435280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1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9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/>
              <a:t>House </a:t>
            </a:r>
            <a:r>
              <a:rPr lang="tr-TR" dirty="0" err="1"/>
              <a:t>Keeping</a:t>
            </a:r>
            <a:r>
              <a:rPr lang="tr-TR" dirty="0"/>
              <a:t> ekranına ilk girildiğinde günün tarihine ait rapor ekrana gelir, ekranda </a:t>
            </a:r>
            <a:r>
              <a:rPr lang="tr-TR" dirty="0" smtClean="0"/>
              <a:t>görünen  </a:t>
            </a:r>
            <a:r>
              <a:rPr lang="tr-TR" dirty="0"/>
              <a:t>odalar ;</a:t>
            </a:r>
          </a:p>
          <a:p>
            <a:pPr marL="0" indent="0">
              <a:buNone/>
            </a:pPr>
            <a:r>
              <a:rPr lang="tr-TR" dirty="0"/>
              <a:t>“Sarı Renk Odalar(VR)” ; Boş ve Temiz,</a:t>
            </a:r>
          </a:p>
          <a:p>
            <a:pPr marL="0" indent="0">
              <a:buNone/>
            </a:pPr>
            <a:r>
              <a:rPr lang="tr-TR" dirty="0"/>
              <a:t>“Kırmızı Renk Odalar(OOO)” ; Arızalı,</a:t>
            </a:r>
          </a:p>
          <a:p>
            <a:pPr marL="0" indent="0">
              <a:buNone/>
            </a:pPr>
            <a:r>
              <a:rPr lang="tr-TR" dirty="0"/>
              <a:t>“Koyu Yeşil Renk Odalar(VD)” ; Boş ve Kirli,</a:t>
            </a:r>
          </a:p>
          <a:p>
            <a:pPr marL="0" indent="0">
              <a:buNone/>
            </a:pPr>
            <a:r>
              <a:rPr lang="tr-TR" dirty="0"/>
              <a:t>“Gri Renk Odalar(OR)” ; Dolu ve Temiz,</a:t>
            </a:r>
          </a:p>
          <a:p>
            <a:pPr marL="0" indent="0">
              <a:buNone/>
            </a:pPr>
            <a:r>
              <a:rPr lang="tr-TR" dirty="0"/>
              <a:t>“Yeşil Renk Odalar(OD)” ; Dolu ve Kirli,</a:t>
            </a:r>
          </a:p>
          <a:p>
            <a:pPr marL="0" indent="0">
              <a:buNone/>
            </a:pPr>
            <a:r>
              <a:rPr lang="tr-TR" dirty="0"/>
              <a:t>“Açık Mavi Renk Odalar(SO)” ; Dolu ve Kullanılmamış,</a:t>
            </a:r>
          </a:p>
          <a:p>
            <a:pPr marL="0" indent="0">
              <a:buNone/>
            </a:pPr>
            <a:r>
              <a:rPr lang="tr-TR" dirty="0"/>
              <a:t>“Eflatun Renk Odalar(NB)” ; Bagaj Yok,</a:t>
            </a:r>
          </a:p>
          <a:p>
            <a:pPr marL="0" indent="0">
              <a:buNone/>
            </a:pPr>
            <a:r>
              <a:rPr lang="tr-TR" dirty="0"/>
              <a:t>“Lacivert Renk Odalar(DND)” ; Rahatsız Etmeyin,</a:t>
            </a:r>
          </a:p>
          <a:p>
            <a:pPr marL="0" indent="0">
              <a:buNone/>
            </a:pPr>
            <a:r>
              <a:rPr lang="tr-TR" dirty="0"/>
              <a:t>“Deniz Mavisi Renk Odalar(OCP. IN)” ; Müşteri İçeride anlamına gelir.</a:t>
            </a:r>
          </a:p>
          <a:p>
            <a:pPr marL="0" indent="0">
              <a:buNone/>
            </a:pPr>
            <a:r>
              <a:rPr lang="tr-TR" dirty="0"/>
              <a:t>Renkler düğmesi tıklanarak hangi rengin ne ifade ettiğini gösteren Renkler ekranına ulaşılır.</a:t>
            </a:r>
          </a:p>
          <a:p>
            <a:pPr marL="0" indent="0">
              <a:buNone/>
            </a:pPr>
            <a:r>
              <a:rPr lang="tr-TR" dirty="0"/>
              <a:t>İşlemi yapılacak oda için İşlem düğmesi tıklanarak oda ile ilgili detay bilgiler girilecek ekran açılır.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5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dirty="0"/>
              <a:t>Durumu alanında seçim penceresi tıklanarak oda ile ilgili durum tanımlanır. (Dolu Kirli, Temiz vb.. gibi)</a:t>
            </a:r>
          </a:p>
          <a:p>
            <a:pPr marL="0" indent="0">
              <a:buNone/>
            </a:pPr>
            <a:r>
              <a:rPr lang="tr-TR" sz="1600" dirty="0"/>
              <a:t>Kişi Sayısı alanlarında bulunan kutucuklardan ilkine Büyük misafir, ikincisine Çocuk misafir, üçüncüsüne ise Bebek misafir sayısı yazılır.</a:t>
            </a:r>
          </a:p>
          <a:p>
            <a:pPr marL="0" indent="0">
              <a:buNone/>
            </a:pPr>
            <a:r>
              <a:rPr lang="tr-TR" sz="1600" dirty="0"/>
              <a:t>Açıklama  alanına Oda durumu ile ilgili genel bir açıklama yapılır.</a:t>
            </a:r>
          </a:p>
          <a:p>
            <a:pPr marL="0" indent="0">
              <a:buNone/>
            </a:pPr>
            <a:r>
              <a:rPr lang="tr-TR" sz="1600" dirty="0"/>
              <a:t>Yapılan tanımlamalar F5 tuşu yada Kayıt  düğmesi tıklanarak kayıt edilir.</a:t>
            </a:r>
          </a:p>
          <a:p>
            <a:pPr marL="0" indent="0">
              <a:buNone/>
            </a:pPr>
            <a:r>
              <a:rPr lang="tr-TR" sz="1600" dirty="0" smtClean="0"/>
              <a:t>House </a:t>
            </a:r>
            <a:r>
              <a:rPr lang="tr-TR" sz="1600" dirty="0" err="1"/>
              <a:t>Keeping</a:t>
            </a:r>
            <a:r>
              <a:rPr lang="tr-TR" sz="1600" dirty="0"/>
              <a:t> raporu Kontrol  düğmesi tıklanarak ekrana gelen " Nereye ? " penceresinden ekranda, yazıcıdan vb.. seçeneklerden biri seçilerek alınır.</a:t>
            </a:r>
          </a:p>
          <a:p>
            <a:pPr marL="0" indent="0">
              <a:buNone/>
            </a:pPr>
            <a:r>
              <a:rPr lang="tr-TR" sz="1600" dirty="0"/>
              <a:t>Mutabakatsızlar düğmesi tıklanarak; House </a:t>
            </a:r>
            <a:r>
              <a:rPr lang="tr-TR" sz="1600" dirty="0" err="1"/>
              <a:t>Keeping</a:t>
            </a:r>
            <a:r>
              <a:rPr lang="tr-TR" sz="1600" dirty="0"/>
              <a:t> ile Ön büro arasındaki tutarsız bilgilerin raporu ekrana gelen " Nereye ? " penceresinden ekranda, yazıcıdan vb.. seçeneklerden biri  seçilerek alınır</a:t>
            </a:r>
            <a:r>
              <a:rPr lang="tr-TR" sz="1600" dirty="0" smtClean="0"/>
              <a:t>.</a:t>
            </a:r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endParaRPr lang="tr-TR" sz="1600" dirty="0" smtClean="0"/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endParaRPr lang="tr-TR" sz="1600" dirty="0" smtClean="0"/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endParaRPr lang="tr-TR" sz="1600" dirty="0" smtClean="0"/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endParaRPr lang="tr-TR" sz="1600" dirty="0" smtClean="0"/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endParaRPr lang="tr-TR" sz="1600" dirty="0" smtClean="0"/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r>
              <a:rPr lang="tr-TR" sz="1600" dirty="0"/>
              <a:t>House </a:t>
            </a:r>
            <a:r>
              <a:rPr lang="tr-TR" sz="1600" dirty="0" err="1"/>
              <a:t>Keeping</a:t>
            </a:r>
            <a:endParaRPr lang="tr-TR" sz="1600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763284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Düz Ok Bağlayıcısı 4"/>
          <p:cNvCxnSpPr/>
          <p:nvPr/>
        </p:nvCxnSpPr>
        <p:spPr>
          <a:xfrm>
            <a:off x="2483768" y="551723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/>
          <p:cNvSpPr txBox="1"/>
          <p:nvPr/>
        </p:nvSpPr>
        <p:spPr>
          <a:xfrm>
            <a:off x="2483768" y="6099097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solidFill>
                  <a:srgbClr val="C00000"/>
                </a:solidFill>
              </a:rPr>
              <a:t>Bu alana sadece yazmak yeterli değildir, arıza bildirimi ve bakım bilgileri de işlem olarak yapılmalıdır.</a:t>
            </a:r>
            <a:endParaRPr lang="tr-TR" sz="1600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2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620688"/>
            <a:ext cx="799288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11560" y="501317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Oda durumlarını detaylı olarak takip edebilirsiniz.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2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776864" cy="4666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755576" y="5229200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İşlem görecek odaların listesini görebilirsiniz.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9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632848" cy="4839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755576" y="5373216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Gün bazında oda konaklama bilgilerini ve istatistiklerini görebilirsiniz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7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296</Words>
  <Application>Microsoft Office PowerPoint</Application>
  <PresentationFormat>Ekran Gösterisi (4:3)</PresentationFormat>
  <Paragraphs>50</Paragraphs>
  <Slides>7</Slides>
  <Notes>0</Notes>
  <HiddenSlides>0</HiddenSlides>
  <MMClips>7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Ofis Teması</vt:lpstr>
      <vt:lpstr>11.HAFTA Kat Hizmetleri Departmanı İle İlgili Dokümanlar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11.HAFTA Kat Hizmetleri Departmanı İle İlgili Dokümanlar</dc:title>
  <dc:creator>ASUS</dc:creator>
  <cp:lastModifiedBy>ASUS</cp:lastModifiedBy>
  <cp:revision>6</cp:revision>
  <dcterms:created xsi:type="dcterms:W3CDTF">2021-05-02T11:37:42Z</dcterms:created>
  <dcterms:modified xsi:type="dcterms:W3CDTF">2021-05-02T13:51:40Z</dcterms:modified>
</cp:coreProperties>
</file>