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13.HAFTA</a:t>
            </a:r>
            <a:br>
              <a:rPr lang="tr-TR" sz="2000" dirty="0">
                <a:solidFill>
                  <a:srgbClr val="FF0000"/>
                </a:solidFill>
              </a:rPr>
            </a:br>
            <a:r>
              <a:rPr lang="tr-TR" sz="2000" dirty="0">
                <a:solidFill>
                  <a:srgbClr val="FF0000"/>
                </a:solidFill>
              </a:rPr>
              <a:t>	Teknik Servis Departmanı İle İlgili Dokümanları Almak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352928" cy="511256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r-TR" dirty="0">
                <a:solidFill>
                  <a:srgbClr val="C00000"/>
                </a:solidFill>
              </a:rPr>
              <a:t>TEKNİK SERVİS DEPARTMANI İLE İLGİLİ BELGE VE FORMLAR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	Teknik servis algısı gelişen teknolojilerle birlikte otel işletmelerinde mühendislik bakış açısına doğru bir yönlendirmeyi gerekli kılmaya başlamıştır. Teknik servisin çalışma alanları;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1-Teknik servis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2-Bilgi işlem</a:t>
            </a:r>
          </a:p>
          <a:p>
            <a:pPr algn="l"/>
            <a:endParaRPr lang="tr-TR" dirty="0">
              <a:solidFill>
                <a:schemeClr val="tx1"/>
              </a:solidFill>
            </a:endParaRPr>
          </a:p>
          <a:p>
            <a:pPr algn="l"/>
            <a:r>
              <a:rPr lang="tr-TR" dirty="0">
                <a:solidFill>
                  <a:schemeClr val="tx1"/>
                </a:solidFill>
              </a:rPr>
              <a:t>Kullanılan formlar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1-Teknik servis arıza fişi</a:t>
            </a:r>
          </a:p>
          <a:p>
            <a:pPr algn="l"/>
            <a:endParaRPr lang="tr-TR" dirty="0">
              <a:solidFill>
                <a:schemeClr val="tx1"/>
              </a:solidFill>
            </a:endParaRPr>
          </a:p>
          <a:p>
            <a:pPr algn="l"/>
            <a:r>
              <a:rPr lang="tr-TR" dirty="0">
                <a:solidFill>
                  <a:schemeClr val="tx1"/>
                </a:solidFill>
              </a:rPr>
              <a:t>İşleyişi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A-House </a:t>
            </a:r>
            <a:r>
              <a:rPr lang="tr-TR" dirty="0" err="1">
                <a:solidFill>
                  <a:schemeClr val="tx1"/>
                </a:solidFill>
              </a:rPr>
              <a:t>Keeping</a:t>
            </a:r>
            <a:endParaRPr lang="tr-TR" dirty="0">
              <a:solidFill>
                <a:schemeClr val="tx1"/>
              </a:solidFill>
            </a:endParaRPr>
          </a:p>
          <a:p>
            <a:pPr algn="l"/>
            <a:r>
              <a:rPr lang="tr-TR" dirty="0">
                <a:solidFill>
                  <a:schemeClr val="tx1"/>
                </a:solidFill>
              </a:rPr>
              <a:t>Odaların son durumları ile ilgili bakım bilgilerinin, oda hasar durumlarının istenilen tarih itibariyle alınabildiği rapor ekranıdır. </a:t>
            </a: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7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763284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39552" y="3140968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House </a:t>
            </a:r>
            <a:r>
              <a:rPr lang="tr-TR" dirty="0" err="1"/>
              <a:t>Keeping</a:t>
            </a:r>
            <a:r>
              <a:rPr lang="tr-TR" dirty="0"/>
              <a:t> ekranına ilk girildiğinde günün tarihine ait rapor ekrana gelir, ekranda </a:t>
            </a:r>
            <a:r>
              <a:rPr lang="tr-TR" dirty="0" smtClean="0"/>
              <a:t>görünen  </a:t>
            </a:r>
            <a:r>
              <a:rPr lang="tr-TR" dirty="0"/>
              <a:t>odalar ;</a:t>
            </a:r>
          </a:p>
          <a:p>
            <a:r>
              <a:rPr lang="tr-TR" dirty="0"/>
              <a:t>“Sarı Renk Odalar(VR)” ; Boş ve Temiz,</a:t>
            </a:r>
          </a:p>
          <a:p>
            <a:r>
              <a:rPr lang="tr-TR" dirty="0"/>
              <a:t>“Kırmızı Renk Odalar(OOO)” ; Arızalı,</a:t>
            </a:r>
          </a:p>
          <a:p>
            <a:r>
              <a:rPr lang="tr-TR" dirty="0"/>
              <a:t>“Koyu Yeşil Renk Odalar(VD)” ; Boş ve Kirli,</a:t>
            </a:r>
          </a:p>
          <a:p>
            <a:r>
              <a:rPr lang="tr-TR" dirty="0"/>
              <a:t>“Gri Renk Odalar(OR)” ; Dolu ve Temiz,</a:t>
            </a:r>
          </a:p>
          <a:p>
            <a:r>
              <a:rPr lang="tr-TR" dirty="0"/>
              <a:t>“Yeşil Renk Odalar(OD)” ; Dolu ve Kirli,</a:t>
            </a:r>
          </a:p>
          <a:p>
            <a:r>
              <a:rPr lang="tr-TR" dirty="0"/>
              <a:t>“Açık Mavi Renk Odalar(SO)” ; Dolu ve Kullanılmamış,</a:t>
            </a:r>
          </a:p>
          <a:p>
            <a:r>
              <a:rPr lang="tr-TR" dirty="0"/>
              <a:t>“Eflatun Renk Odalar(NB)” ; Bagaj Yok,</a:t>
            </a:r>
          </a:p>
          <a:p>
            <a:r>
              <a:rPr lang="tr-TR" dirty="0"/>
              <a:t>“Lacivert Renk Odalar(DND)” ; Rahatsız Etmeyin,</a:t>
            </a:r>
          </a:p>
          <a:p>
            <a:r>
              <a:rPr lang="tr-TR" dirty="0"/>
              <a:t>“Deniz Mavisi Renk Odalar(OCP. IN)” ; Müşteri İçeride anlamına gelir.</a:t>
            </a:r>
          </a:p>
          <a:p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4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6264696"/>
          </a:xfrm>
        </p:spPr>
        <p:txBody>
          <a:bodyPr/>
          <a:lstStyle/>
          <a:p>
            <a:pPr marL="0" indent="0">
              <a:buNone/>
            </a:pPr>
            <a:r>
              <a:rPr lang="tr-TR" sz="1800" dirty="0"/>
              <a:t>B- Arıza Bildirimleri</a:t>
            </a:r>
          </a:p>
          <a:p>
            <a:pPr marL="0" indent="0">
              <a:buNone/>
            </a:pPr>
            <a:r>
              <a:rPr lang="tr-TR" sz="1800" dirty="0"/>
              <a:t>Odalarda meydana gelen arıza kayıtları girilip izlenir.</a:t>
            </a:r>
          </a:p>
          <a:p>
            <a:pPr marL="0" indent="0">
              <a:buNone/>
            </a:pPr>
            <a:r>
              <a:rPr lang="tr-TR" sz="1800" dirty="0"/>
              <a:t>Oda No alanında arızanın bulunduğu Oda numarası girilir.</a:t>
            </a:r>
          </a:p>
          <a:p>
            <a:pPr marL="0" indent="0">
              <a:buNone/>
            </a:pPr>
            <a:r>
              <a:rPr lang="tr-TR" sz="1800" dirty="0"/>
              <a:t>Tarih, Saat alanına arızanın meydana geldiği yada arızanın bildirildiği tarih ve saat  girilir.</a:t>
            </a:r>
          </a:p>
          <a:p>
            <a:pPr marL="0" indent="0">
              <a:buNone/>
            </a:pPr>
            <a:r>
              <a:rPr lang="tr-TR" sz="1800" dirty="0"/>
              <a:t>Tip  alanında arızanın meydana geldiği yer seçim penceresi  tıklanarak liste üzerinden seçilir.</a:t>
            </a:r>
          </a:p>
          <a:p>
            <a:pPr marL="0" indent="0">
              <a:buNone/>
            </a:pPr>
            <a:r>
              <a:rPr lang="tr-TR" sz="1800" dirty="0"/>
              <a:t>Liste üzerinde arıza yeri kayıtlı değilse Tip düğmesi tıklanır. </a:t>
            </a:r>
            <a:endParaRPr lang="tr-TR" sz="1800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/>
              <a:t>Arıza Bildirimleri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78051"/>
            <a:ext cx="4863232" cy="279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44208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25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9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dirty="0"/>
              <a:t>Ekrana gelen Oda Arıza Parametreleri formunda yeni arıza alanları girildikçe </a:t>
            </a:r>
            <a:r>
              <a:rPr lang="tr-TR" sz="1900" dirty="0" err="1"/>
              <a:t>Enter</a:t>
            </a:r>
            <a:r>
              <a:rPr lang="tr-TR" sz="1900" dirty="0"/>
              <a:t> tuşuna basılır ve Kayıt düğmesi tıklanarak kaydedilir. Çıkış düğmesi tıklanarak parametrelerden çıkılır. </a:t>
            </a:r>
          </a:p>
          <a:p>
            <a:pPr marL="0" indent="0">
              <a:buNone/>
            </a:pPr>
            <a:r>
              <a:rPr lang="tr-TR" sz="1900" dirty="0"/>
              <a:t>Açıklamalar  alanında arızaya ilişkin açıklanması gereken özel bilgiler varsa yazılır.</a:t>
            </a:r>
          </a:p>
          <a:p>
            <a:pPr marL="0" indent="0">
              <a:buNone/>
            </a:pPr>
            <a:r>
              <a:rPr lang="tr-TR" sz="1900" dirty="0"/>
              <a:t>Onarıldı  alanında arıza giderildi ise raporlarda yansıması için  işaretleme yapılır.</a:t>
            </a:r>
          </a:p>
          <a:p>
            <a:pPr marL="0" indent="0">
              <a:buNone/>
            </a:pPr>
            <a:r>
              <a:rPr lang="tr-TR" sz="1900" dirty="0"/>
              <a:t>Dürbün düğmesi tıklanarak  Oda Arıza Listesi alınır ve Seçim düğmesi ile seçim yapılarak ilgili kart açılır.</a:t>
            </a:r>
          </a:p>
          <a:p>
            <a:pPr marL="0" indent="0">
              <a:buNone/>
            </a:pPr>
            <a:r>
              <a:rPr lang="tr-TR" sz="1900" dirty="0"/>
              <a:t>F5 tuşu yada Kayıt düğmesi ile girilen bilgiler kaydedilir</a:t>
            </a:r>
            <a:r>
              <a:rPr lang="tr-TR" sz="1900" dirty="0" smtClean="0"/>
              <a:t>.</a:t>
            </a:r>
          </a:p>
          <a:p>
            <a:pPr marL="0" indent="0">
              <a:buNone/>
            </a:pPr>
            <a:endParaRPr lang="tr-TR" sz="1900" dirty="0"/>
          </a:p>
          <a:p>
            <a:pPr marL="0" indent="0">
              <a:buNone/>
            </a:pPr>
            <a:endParaRPr lang="tr-TR" sz="1900" dirty="0" smtClean="0"/>
          </a:p>
          <a:p>
            <a:pPr marL="0" indent="0">
              <a:buNone/>
            </a:pPr>
            <a:endParaRPr lang="tr-TR" sz="1900" dirty="0"/>
          </a:p>
          <a:p>
            <a:pPr marL="0" indent="0">
              <a:buNone/>
            </a:pPr>
            <a:endParaRPr lang="tr-TR" sz="1900" dirty="0" smtClean="0"/>
          </a:p>
          <a:p>
            <a:pPr marL="0" indent="0">
              <a:buNone/>
            </a:pPr>
            <a:endParaRPr lang="tr-TR" sz="1900" dirty="0"/>
          </a:p>
          <a:p>
            <a:pPr marL="0" indent="0">
              <a:buNone/>
            </a:pPr>
            <a:endParaRPr lang="tr-TR" sz="1900" dirty="0" smtClean="0"/>
          </a:p>
          <a:p>
            <a:pPr marL="0" indent="0">
              <a:buNone/>
            </a:pPr>
            <a:endParaRPr lang="tr-TR" sz="1900" dirty="0"/>
          </a:p>
          <a:p>
            <a:pPr marL="0" indent="0">
              <a:buNone/>
            </a:pPr>
            <a:endParaRPr lang="tr-TR" sz="1900" dirty="0" smtClean="0"/>
          </a:p>
          <a:p>
            <a:pPr marL="0" indent="0">
              <a:buNone/>
            </a:pPr>
            <a:r>
              <a:rPr lang="tr-TR" sz="1900" dirty="0"/>
              <a:t>Oda Arıza Parametreleri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446449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9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dirty="0"/>
              <a:t>C- Oda Bakım Bilgileri</a:t>
            </a:r>
          </a:p>
          <a:p>
            <a:pPr marL="0" indent="0">
              <a:buNone/>
            </a:pPr>
            <a:r>
              <a:rPr lang="tr-TR" sz="1600" dirty="0"/>
              <a:t>Odaların bakımlarının hangi tarih aralıklarında yapıldığının görülmesi amacıyla Oda Bakım Bilgilerinin girilmesi gerekir. </a:t>
            </a:r>
            <a:r>
              <a:rPr lang="tr-TR" sz="1600" dirty="0" err="1"/>
              <a:t>Room</a:t>
            </a:r>
            <a:r>
              <a:rPr lang="tr-TR" sz="1600" dirty="0"/>
              <a:t> </a:t>
            </a:r>
            <a:r>
              <a:rPr lang="tr-TR" sz="1600" dirty="0" err="1"/>
              <a:t>Rack</a:t>
            </a:r>
            <a:r>
              <a:rPr lang="tr-TR" sz="1600" dirty="0"/>
              <a:t> ekranına girilen bilgiler yansır.</a:t>
            </a:r>
          </a:p>
          <a:p>
            <a:pPr marL="0" indent="0">
              <a:buNone/>
            </a:pPr>
            <a:r>
              <a:rPr lang="tr-TR" sz="1600" dirty="0"/>
              <a:t>Oda No  alanında bakımı ile ilgili veya son durumu ile ilgili bilginin girileceği oda numarası yazılır.</a:t>
            </a:r>
          </a:p>
          <a:p>
            <a:pPr marL="0" indent="0">
              <a:buNone/>
            </a:pPr>
            <a:r>
              <a:rPr lang="tr-TR" sz="1600" dirty="0"/>
              <a:t>Başlangıç Tarihi  alanında bakımın veya ilgili bilginin girildiği başlangıç tarihi yazılır.</a:t>
            </a:r>
          </a:p>
          <a:p>
            <a:pPr marL="0" indent="0">
              <a:buNone/>
            </a:pPr>
            <a:r>
              <a:rPr lang="tr-TR" sz="1600" dirty="0"/>
              <a:t>Bitiş Tarihi alanında bakımın veya ilgili bilginin sonuçlandığı tarih yazılır. Odanın bakımı bitene kadar odaya </a:t>
            </a:r>
            <a:r>
              <a:rPr lang="tr-TR" sz="1600" dirty="0" err="1"/>
              <a:t>Check</a:t>
            </a:r>
            <a:r>
              <a:rPr lang="tr-TR" sz="1600" dirty="0"/>
              <a:t> - </a:t>
            </a:r>
            <a:r>
              <a:rPr lang="tr-TR" sz="1600" dirty="0" err="1"/>
              <a:t>In</a:t>
            </a:r>
            <a:r>
              <a:rPr lang="tr-TR" sz="1600" dirty="0"/>
              <a:t> yapılamaz.</a:t>
            </a:r>
          </a:p>
          <a:p>
            <a:pPr marL="0" indent="0">
              <a:buNone/>
            </a:pPr>
            <a:r>
              <a:rPr lang="tr-TR" sz="1600" dirty="0"/>
              <a:t>Açıklama alanında bakımla ilgili bilginin açıklaması yazılır.</a:t>
            </a:r>
          </a:p>
          <a:p>
            <a:pPr marL="0" indent="0">
              <a:buNone/>
            </a:pPr>
            <a:r>
              <a:rPr lang="tr-TR" sz="1600" dirty="0"/>
              <a:t>Durumu alanında arıza büyüklüğüne göre seçim yapılır. Arızalı bölüm veya oda Hizmet Dışı yada Kullanım Dışı edilebilir.</a:t>
            </a:r>
          </a:p>
          <a:p>
            <a:pPr marL="0" indent="0">
              <a:buNone/>
            </a:pPr>
            <a:r>
              <a:rPr lang="tr-TR" sz="1600" dirty="0"/>
              <a:t>Dürbün düğmesi ile Oda Bakım Listesi alınır. Seçim düğmesi tıklanarak da ilgili  Oda Bakım Kartı  açılıp Oda Bakım Bilgileri ekranına alınır</a:t>
            </a:r>
          </a:p>
          <a:p>
            <a:pPr marL="0" indent="0">
              <a:buNone/>
            </a:pPr>
            <a:r>
              <a:rPr lang="tr-TR" sz="1600" dirty="0"/>
              <a:t>F5 tuşu yada Kayıt düğmesi tıklanarak Oda Bakım Bilgileri kaydedilir.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5328592" cy="274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9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2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D-</a:t>
            </a:r>
            <a:r>
              <a:rPr lang="tr-TR" dirty="0" err="1"/>
              <a:t>Room</a:t>
            </a:r>
            <a:r>
              <a:rPr lang="tr-TR" dirty="0"/>
              <a:t> </a:t>
            </a:r>
            <a:r>
              <a:rPr lang="tr-TR" dirty="0" err="1" smtClean="0"/>
              <a:t>rack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8136903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/>
          <a:lstStyle/>
          <a:p>
            <a:pPr marL="0" indent="0">
              <a:buNone/>
            </a:pPr>
            <a:r>
              <a:rPr lang="tr-TR" sz="2400" dirty="0"/>
              <a:t>2-Oda doluluk tahmin </a:t>
            </a:r>
            <a:r>
              <a:rPr lang="tr-TR" sz="2400" dirty="0" smtClean="0"/>
              <a:t>raporu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848871" cy="51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83568" y="5751513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Gün bazında oda konaklama bilgilerini ve istatistiklerini görebilirsiniz.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2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7344816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83568" y="2964101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Oda bazında günlük doluluk oranlarını görebilirsiniz.</a:t>
            </a:r>
          </a:p>
          <a:p>
            <a:endParaRPr lang="tr-TR" dirty="0" smtClean="0"/>
          </a:p>
          <a:p>
            <a:r>
              <a:rPr lang="tr-TR" dirty="0" smtClean="0"/>
              <a:t>3-Özel </a:t>
            </a:r>
            <a:r>
              <a:rPr lang="tr-TR" dirty="0"/>
              <a:t>organizasyonlar</a:t>
            </a:r>
          </a:p>
          <a:p>
            <a:r>
              <a:rPr lang="tr-TR" dirty="0"/>
              <a:t>4-Boya badana, tamirat, dekorasyon çalışma programları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683568" y="4653136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mtClean="0"/>
              <a:t>İYİ GÜNLER DİLERİM.</a:t>
            </a:r>
            <a:endParaRPr lang="tr-TR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5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6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425</Words>
  <Application>Microsoft Office PowerPoint</Application>
  <PresentationFormat>Ekran Gösterisi (4:3)</PresentationFormat>
  <Paragraphs>69</Paragraphs>
  <Slides>8</Slides>
  <Notes>0</Notes>
  <HiddenSlides>0</HiddenSlides>
  <MMClips>8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13.HAFTA  Teknik Servis Departmanı İle İlgili Dokümanları Almak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13.HAFTA  Teknik Servis Departmanı İle İlgili Dokümanları Almak</dc:title>
  <dc:creator>ASUS</dc:creator>
  <cp:lastModifiedBy>ASUS</cp:lastModifiedBy>
  <cp:revision>5</cp:revision>
  <dcterms:created xsi:type="dcterms:W3CDTF">2021-05-21T19:36:08Z</dcterms:created>
  <dcterms:modified xsi:type="dcterms:W3CDTF">2021-05-22T14:12:58Z</dcterms:modified>
</cp:coreProperties>
</file>