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06.03.2021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06.03.2021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06.03.2021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06.03.2021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06.03.2021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06.03.2021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06.03.2021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792087"/>
          </a:xfrm>
        </p:spPr>
        <p:txBody>
          <a:bodyPr>
            <a:noAutofit/>
          </a:bodyPr>
          <a:lstStyle/>
          <a:p>
            <a:r>
              <a:rPr lang="tr-TR" sz="2800" dirty="0" smtClean="0">
                <a:solidFill>
                  <a:srgbClr val="FF0000"/>
                </a:solidFill>
              </a:rPr>
              <a:t>2-Hafta</a:t>
            </a:r>
            <a:br>
              <a:rPr lang="tr-TR" sz="2800" dirty="0" smtClean="0">
                <a:solidFill>
                  <a:srgbClr val="FF0000"/>
                </a:solidFill>
              </a:rPr>
            </a:br>
            <a:r>
              <a:rPr lang="tr-TR" sz="2800" dirty="0" smtClean="0">
                <a:solidFill>
                  <a:srgbClr val="FF0000"/>
                </a:solidFill>
              </a:rPr>
              <a:t>PARAMETRELER VE REZERVASYON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683568" y="1556792"/>
            <a:ext cx="7848872" cy="4824536"/>
          </a:xfrm>
        </p:spPr>
        <p:txBody>
          <a:bodyPr/>
          <a:lstStyle/>
          <a:p>
            <a:pPr algn="l"/>
            <a:r>
              <a:rPr lang="tr-TR" u="sng" dirty="0" smtClean="0">
                <a:solidFill>
                  <a:schemeClr val="tx1"/>
                </a:solidFill>
              </a:rPr>
              <a:t>1-Kullanıcı Kartları</a:t>
            </a:r>
          </a:p>
          <a:p>
            <a:pPr algn="l"/>
            <a:endParaRPr lang="tr-TR" u="sng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132856"/>
            <a:ext cx="7200800" cy="415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71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1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20680"/>
          </a:xfrm>
        </p:spPr>
        <p:txBody>
          <a:bodyPr/>
          <a:lstStyle/>
          <a:p>
            <a:pPr marL="0" indent="0">
              <a:buNone/>
            </a:pPr>
            <a:r>
              <a:rPr lang="tr-TR" u="sng" dirty="0"/>
              <a:t>2-Yazıcı </a:t>
            </a:r>
            <a:r>
              <a:rPr lang="tr-TR" u="sng" dirty="0" smtClean="0"/>
              <a:t>Kartları</a:t>
            </a:r>
          </a:p>
          <a:p>
            <a:pPr marL="0" indent="0">
              <a:buNone/>
            </a:pPr>
            <a:endParaRPr lang="tr-TR" u="sn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08720"/>
            <a:ext cx="6696744" cy="4633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85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/>
          <a:lstStyle/>
          <a:p>
            <a:pPr marL="0" indent="0">
              <a:buNone/>
            </a:pPr>
            <a:r>
              <a:rPr lang="tr-TR" u="sng" dirty="0" smtClean="0"/>
              <a:t>3-Ön </a:t>
            </a:r>
            <a:r>
              <a:rPr lang="tr-TR" u="sng" dirty="0"/>
              <a:t>Büro </a:t>
            </a:r>
            <a:r>
              <a:rPr lang="tr-TR" u="sng" dirty="0" smtClean="0"/>
              <a:t>Parametreleri</a:t>
            </a:r>
          </a:p>
          <a:p>
            <a:pPr marL="0" indent="0">
              <a:buNone/>
            </a:pPr>
            <a:r>
              <a:rPr lang="tr-TR" u="sng" dirty="0"/>
              <a:t>Otel </a:t>
            </a:r>
            <a:r>
              <a:rPr lang="tr-TR" u="sng" dirty="0" smtClean="0"/>
              <a:t>Tanımı</a:t>
            </a:r>
          </a:p>
          <a:p>
            <a:pPr marL="0" indent="0">
              <a:buNone/>
            </a:pPr>
            <a:endParaRPr lang="tr-TR" u="sn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0063"/>
            <a:ext cx="8064896" cy="3963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03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/>
          <a:lstStyle/>
          <a:p>
            <a:pPr marL="0" indent="0">
              <a:buNone/>
            </a:pPr>
            <a:r>
              <a:rPr lang="tr-TR" u="sng" dirty="0" smtClean="0"/>
              <a:t>Genel</a:t>
            </a:r>
          </a:p>
          <a:p>
            <a:pPr marL="0" indent="0">
              <a:buNone/>
            </a:pPr>
            <a:endParaRPr lang="tr-TR" u="sng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08720"/>
            <a:ext cx="7776863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834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3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/>
          <a:lstStyle/>
          <a:p>
            <a:pPr marL="0" indent="0">
              <a:buNone/>
            </a:pPr>
            <a:r>
              <a:rPr lang="tr-TR" u="sng" dirty="0"/>
              <a:t>Kur </a:t>
            </a:r>
            <a:r>
              <a:rPr lang="tr-TR" u="sng" dirty="0" smtClean="0"/>
              <a:t>Parametreleri</a:t>
            </a:r>
          </a:p>
          <a:p>
            <a:pPr marL="0" indent="0">
              <a:buNone/>
            </a:pPr>
            <a:endParaRPr lang="tr-TR" u="sng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7992888" cy="4608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71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/>
          <a:lstStyle/>
          <a:p>
            <a:pPr marL="0" indent="0">
              <a:buNone/>
            </a:pPr>
            <a:r>
              <a:rPr lang="tr-TR" u="sng" dirty="0" smtClean="0"/>
              <a:t>Pansiyon</a:t>
            </a:r>
          </a:p>
          <a:p>
            <a:pPr marL="0" indent="0">
              <a:buNone/>
            </a:pPr>
            <a:endParaRPr lang="tr-TR" u="sng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7920880" cy="511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20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5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u="sng" dirty="0" smtClean="0"/>
              <a:t>Oda Tipleri</a:t>
            </a:r>
          </a:p>
          <a:p>
            <a:pPr marL="0" indent="0">
              <a:buNone/>
            </a:pPr>
            <a:endParaRPr lang="tr-TR" sz="1800" u="sng" dirty="0"/>
          </a:p>
          <a:p>
            <a:pPr marL="0" indent="0">
              <a:buNone/>
            </a:pPr>
            <a:endParaRPr lang="tr-TR" sz="1800" u="sng" dirty="0" smtClean="0"/>
          </a:p>
          <a:p>
            <a:pPr marL="0" indent="0">
              <a:buNone/>
            </a:pPr>
            <a:endParaRPr lang="tr-TR" sz="1800" u="sng" dirty="0"/>
          </a:p>
          <a:p>
            <a:pPr marL="0" indent="0">
              <a:buNone/>
            </a:pPr>
            <a:endParaRPr lang="tr-TR" sz="1800" u="sng" dirty="0" smtClean="0"/>
          </a:p>
          <a:p>
            <a:pPr marL="0" indent="0">
              <a:buNone/>
            </a:pPr>
            <a:endParaRPr lang="tr-TR" sz="1800" u="sng" dirty="0"/>
          </a:p>
          <a:p>
            <a:pPr marL="0" indent="0">
              <a:buNone/>
            </a:pPr>
            <a:endParaRPr lang="tr-TR" sz="1800" u="sng" dirty="0" smtClean="0"/>
          </a:p>
          <a:p>
            <a:pPr marL="0" indent="0">
              <a:buNone/>
            </a:pPr>
            <a:endParaRPr lang="tr-TR" sz="1800" u="sng" dirty="0"/>
          </a:p>
          <a:p>
            <a:pPr marL="0" indent="0">
              <a:buNone/>
            </a:pPr>
            <a:endParaRPr lang="tr-TR" sz="1800" u="sng" dirty="0" smtClean="0"/>
          </a:p>
          <a:p>
            <a:pPr marL="0" indent="0">
              <a:buNone/>
            </a:pPr>
            <a:r>
              <a:rPr lang="tr-TR" sz="1800" u="sng" dirty="0" smtClean="0"/>
              <a:t>Misafir</a:t>
            </a:r>
          </a:p>
          <a:p>
            <a:pPr marL="0" indent="0">
              <a:buNone/>
            </a:pPr>
            <a:endParaRPr lang="tr-TR" sz="1800" u="sng" dirty="0" smtClean="0"/>
          </a:p>
          <a:p>
            <a:pPr marL="0" indent="0">
              <a:buNone/>
            </a:pPr>
            <a:endParaRPr lang="tr-TR" sz="1800" u="sng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6984776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89040"/>
            <a:ext cx="7056784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0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4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6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u="sng" dirty="0"/>
              <a:t>Gün </a:t>
            </a:r>
            <a:r>
              <a:rPr lang="tr-TR" sz="2000" u="sng" dirty="0" smtClean="0"/>
              <a:t>Sonu</a:t>
            </a:r>
          </a:p>
          <a:p>
            <a:pPr marL="0" indent="0">
              <a:buNone/>
            </a:pPr>
            <a:endParaRPr lang="tr-TR" sz="2000" u="sng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36712"/>
            <a:ext cx="8208912" cy="4896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86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5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u="sng" dirty="0" smtClean="0"/>
              <a:t>Departman</a:t>
            </a:r>
          </a:p>
          <a:p>
            <a:pPr marL="0" indent="0">
              <a:buNone/>
            </a:pPr>
            <a:endParaRPr lang="tr-TR" sz="2000" u="sng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5"/>
            <a:ext cx="8208911" cy="4539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54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/>
          <a:lstStyle/>
          <a:p>
            <a:pPr marL="0" indent="0">
              <a:buNone/>
            </a:pPr>
            <a:r>
              <a:rPr lang="tr-TR" u="sng" dirty="0" err="1" smtClean="0"/>
              <a:t>Breakdown</a:t>
            </a:r>
            <a:endParaRPr lang="tr-TR" u="sng" dirty="0" smtClean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7920880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02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u="sng" dirty="0"/>
              <a:t>Ödeme </a:t>
            </a:r>
            <a:r>
              <a:rPr lang="tr-TR" sz="2000" u="sng" dirty="0" smtClean="0"/>
              <a:t>Tipleri</a:t>
            </a:r>
          </a:p>
          <a:p>
            <a:pPr marL="0" indent="0">
              <a:buNone/>
            </a:pPr>
            <a:endParaRPr lang="tr-TR" sz="2000" u="sng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8064896" cy="4343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20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u="sng" dirty="0"/>
              <a:t>P.O.S</a:t>
            </a:r>
            <a:r>
              <a:rPr lang="tr-TR" sz="2000" u="sng" dirty="0" smtClean="0"/>
              <a:t>.</a:t>
            </a:r>
          </a:p>
          <a:p>
            <a:pPr marL="0" indent="0">
              <a:buNone/>
            </a:pPr>
            <a:endParaRPr lang="tr-TR" sz="2000" u="sng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36712"/>
            <a:ext cx="7920880" cy="4752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97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u="sng" dirty="0" smtClean="0"/>
              <a:t>Telefon</a:t>
            </a:r>
          </a:p>
          <a:p>
            <a:pPr marL="0" indent="0">
              <a:buNone/>
            </a:pPr>
            <a:endParaRPr lang="tr-TR" sz="2000" u="sng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7920880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981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u="sng" dirty="0"/>
              <a:t>Pay </a:t>
            </a:r>
            <a:r>
              <a:rPr lang="tr-TR" sz="2000" u="sng" dirty="0" smtClean="0"/>
              <a:t>TV</a:t>
            </a:r>
          </a:p>
          <a:p>
            <a:pPr marL="0" indent="0">
              <a:buNone/>
            </a:pPr>
            <a:endParaRPr lang="tr-TR" sz="2000" u="sng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7848872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8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3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u="sng" dirty="0" err="1" smtClean="0"/>
              <a:t>Safe</a:t>
            </a:r>
            <a:endParaRPr lang="tr-TR" sz="2000" u="sng" dirty="0" smtClean="0"/>
          </a:p>
          <a:p>
            <a:pPr marL="0" indent="0">
              <a:buNone/>
            </a:pPr>
            <a:endParaRPr lang="tr-TR" sz="2000" u="sng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8064896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0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1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u="sng" dirty="0"/>
              <a:t>Departman </a:t>
            </a:r>
            <a:r>
              <a:rPr lang="tr-TR" sz="2000" u="sng" dirty="0" smtClean="0"/>
              <a:t>Grupları</a:t>
            </a:r>
          </a:p>
          <a:p>
            <a:pPr marL="0" indent="0">
              <a:buNone/>
            </a:pPr>
            <a:endParaRPr lang="tr-TR" sz="2000" u="sng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7992888" cy="4680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430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435280" cy="5976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u="sng" dirty="0"/>
              <a:t>Ara </a:t>
            </a:r>
            <a:r>
              <a:rPr lang="tr-TR" sz="2000" u="sng" dirty="0" smtClean="0"/>
              <a:t>İşlem</a:t>
            </a:r>
          </a:p>
          <a:p>
            <a:pPr marL="0" indent="0">
              <a:buNone/>
            </a:pPr>
            <a:endParaRPr lang="tr-TR" sz="2000" u="sng" dirty="0"/>
          </a:p>
          <a:p>
            <a:pPr marL="0" indent="0">
              <a:buNone/>
            </a:pPr>
            <a:endParaRPr lang="tr-TR" sz="2000" u="sng" dirty="0" smtClean="0"/>
          </a:p>
          <a:p>
            <a:pPr marL="0" indent="0">
              <a:buNone/>
            </a:pPr>
            <a:endParaRPr lang="tr-TR" sz="2000" u="sng" dirty="0"/>
          </a:p>
          <a:p>
            <a:pPr marL="0" indent="0">
              <a:buNone/>
            </a:pPr>
            <a:endParaRPr lang="tr-TR" sz="2000" u="sng" dirty="0" smtClean="0"/>
          </a:p>
          <a:p>
            <a:pPr marL="0" indent="0">
              <a:buNone/>
            </a:pPr>
            <a:endParaRPr lang="tr-TR" sz="2000" u="sng" dirty="0"/>
          </a:p>
          <a:p>
            <a:pPr marL="0" indent="0">
              <a:buNone/>
            </a:pPr>
            <a:endParaRPr lang="tr-TR" sz="2000" u="sng" dirty="0" smtClean="0"/>
          </a:p>
          <a:p>
            <a:pPr marL="0" indent="0">
              <a:buNone/>
            </a:pPr>
            <a:endParaRPr lang="tr-TR" sz="2000" u="sng" dirty="0"/>
          </a:p>
          <a:p>
            <a:pPr marL="0" indent="0">
              <a:buNone/>
            </a:pPr>
            <a:endParaRPr lang="tr-TR" sz="2000" u="sng" dirty="0" smtClean="0"/>
          </a:p>
          <a:p>
            <a:pPr marL="0" indent="0">
              <a:buNone/>
            </a:pPr>
            <a:endParaRPr lang="tr-TR" sz="2000" u="sng" dirty="0"/>
          </a:p>
          <a:p>
            <a:pPr marL="0" indent="0">
              <a:buNone/>
            </a:pPr>
            <a:endParaRPr lang="tr-TR" sz="2000" u="sng" dirty="0" smtClean="0"/>
          </a:p>
          <a:p>
            <a:pPr marL="0" indent="0">
              <a:buNone/>
            </a:pPr>
            <a:r>
              <a:rPr lang="tr-TR" sz="2000" dirty="0"/>
              <a:t>Ara İşlem Dosyası Kullanılacak kutucuğu  işaretlenirse Ara İşlem Dosyası alanına </a:t>
            </a:r>
            <a:r>
              <a:rPr lang="tr-TR" sz="2000" dirty="0" err="1"/>
              <a:t>SentezDelux</a:t>
            </a:r>
            <a:r>
              <a:rPr lang="tr-TR" sz="2000" dirty="0"/>
              <a:t> programının </a:t>
            </a:r>
            <a:r>
              <a:rPr lang="tr-TR" sz="2000" dirty="0" err="1"/>
              <a:t>Check-In</a:t>
            </a:r>
            <a:r>
              <a:rPr lang="tr-TR" sz="2000" dirty="0"/>
              <a:t>, </a:t>
            </a:r>
            <a:r>
              <a:rPr lang="tr-TR" sz="2000" dirty="0" err="1"/>
              <a:t>Check-Out</a:t>
            </a:r>
            <a:r>
              <a:rPr lang="tr-TR" sz="2000" dirty="0"/>
              <a:t> ve </a:t>
            </a:r>
            <a:r>
              <a:rPr lang="tr-TR" sz="2000" dirty="0" err="1"/>
              <a:t>Room</a:t>
            </a:r>
            <a:r>
              <a:rPr lang="tr-TR" sz="2000" dirty="0"/>
              <a:t> </a:t>
            </a:r>
            <a:r>
              <a:rPr lang="tr-TR" sz="2000" dirty="0" err="1"/>
              <a:t>Change</a:t>
            </a:r>
            <a:r>
              <a:rPr lang="tr-TR" sz="2000" dirty="0"/>
              <a:t> gibi işlemlerine ait bilgileri yazacağı dosyanın adı girilir.</a:t>
            </a:r>
            <a:endParaRPr lang="tr-TR" sz="2000" dirty="0" smtClean="0"/>
          </a:p>
          <a:p>
            <a:pPr marL="0" indent="0">
              <a:buNone/>
            </a:pPr>
            <a:endParaRPr lang="tr-TR" sz="2000" u="sng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7776864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521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tr-TR" u="sng" dirty="0">
                <a:solidFill>
                  <a:srgbClr val="C00000"/>
                </a:solidFill>
              </a:rPr>
              <a:t>Rezervasyon</a:t>
            </a:r>
          </a:p>
          <a:p>
            <a:pPr marL="0" indent="0">
              <a:buNone/>
            </a:pPr>
            <a:r>
              <a:rPr lang="tr-TR" dirty="0" smtClean="0"/>
              <a:t>Rezervasyon </a:t>
            </a:r>
            <a:r>
              <a:rPr lang="tr-TR" dirty="0"/>
              <a:t>modülünde kişi bazında gelen müşteriler için Münferit Rezervasyon Kartı, grup bazında müşteriler için Grup Rezervasyon Kartı açılır. Rezervasyon Listesi ekranından Rezervasyonlu </a:t>
            </a:r>
            <a:r>
              <a:rPr lang="tr-TR" dirty="0" err="1"/>
              <a:t>Check</a:t>
            </a:r>
            <a:r>
              <a:rPr lang="tr-TR" dirty="0"/>
              <a:t>- </a:t>
            </a:r>
            <a:r>
              <a:rPr lang="tr-TR" dirty="0" err="1"/>
              <a:t>In</a:t>
            </a:r>
            <a:r>
              <a:rPr lang="tr-TR" dirty="0"/>
              <a:t> işlemi gerçekleştirilir. Oda blokajı yapılıp kaldırılabilir. Ayrıca bu bölümde internet üzerinden rezervasyonunu kendisi yapan müşterilerin takibi yapılıp, rezervasyon kesinlik kazandığında rezervasyon listesine alınıp daha sonra </a:t>
            </a:r>
            <a:r>
              <a:rPr lang="tr-TR" dirty="0" err="1"/>
              <a:t>Check-In</a:t>
            </a:r>
            <a:r>
              <a:rPr lang="tr-TR" dirty="0"/>
              <a:t> işlemleri gerçekleştirilebilir</a:t>
            </a:r>
            <a:r>
              <a:rPr lang="tr-TR" dirty="0" smtClean="0"/>
              <a:t>.</a:t>
            </a:r>
            <a:endParaRPr lang="tr-TR" dirty="0"/>
          </a:p>
          <a:p>
            <a:pPr marL="0" indent="0">
              <a:buNone/>
            </a:pPr>
            <a:endParaRPr lang="tr-TR" u="sng" dirty="0">
              <a:solidFill>
                <a:srgbClr val="C00000"/>
              </a:solidFill>
            </a:endParaRP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80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8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/>
          <a:lstStyle/>
          <a:p>
            <a:pPr marL="0" indent="0">
              <a:buNone/>
            </a:pPr>
            <a:r>
              <a:rPr lang="tr-TR" u="sng" dirty="0"/>
              <a:t>Münferit Rezervasyon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8352927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41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3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u="sng" dirty="0"/>
              <a:t>Münferit Rezervasyon Kartı Mali Bilgiler </a:t>
            </a:r>
            <a:r>
              <a:rPr lang="tr-TR" sz="2000" u="sng" dirty="0" smtClean="0"/>
              <a:t>Penceresi</a:t>
            </a:r>
          </a:p>
          <a:p>
            <a:pPr marL="0" indent="0">
              <a:buNone/>
            </a:pPr>
            <a:endParaRPr lang="tr-TR" sz="2000" u="sng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8280919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36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8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332656"/>
            <a:ext cx="8363272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u="sng" dirty="0"/>
              <a:t>Münferit Rezervasyon Kartı Genel Bilgiler </a:t>
            </a:r>
            <a:r>
              <a:rPr lang="tr-TR" sz="2000" u="sng" dirty="0" smtClean="0"/>
              <a:t>Penceresi</a:t>
            </a:r>
          </a:p>
          <a:p>
            <a:pPr marL="0" indent="0">
              <a:buNone/>
            </a:pPr>
            <a:endParaRPr lang="tr-TR" sz="2000" u="sng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8352928" cy="4384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4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1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133</Words>
  <Application>Microsoft Office PowerPoint</Application>
  <PresentationFormat>Ekran Gösterisi (4:3)</PresentationFormat>
  <Paragraphs>44</Paragraphs>
  <Slides>21</Slides>
  <Notes>0</Notes>
  <HiddenSlides>0</HiddenSlides>
  <MMClips>21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2" baseType="lpstr">
      <vt:lpstr>Ofis Teması</vt:lpstr>
      <vt:lpstr>2-Hafta PARAMETRELER VE REZERVASYON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2-Hafta REZERVASYON</dc:title>
  <dc:creator>ASUS</dc:creator>
  <cp:lastModifiedBy>ASUS</cp:lastModifiedBy>
  <cp:revision>11</cp:revision>
  <dcterms:created xsi:type="dcterms:W3CDTF">2021-03-04T18:39:15Z</dcterms:created>
  <dcterms:modified xsi:type="dcterms:W3CDTF">2021-03-06T13:47:51Z</dcterms:modified>
</cp:coreProperties>
</file>