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3" r:id="rId7"/>
    <p:sldId id="262" r:id="rId8"/>
    <p:sldId id="265" r:id="rId9"/>
    <p:sldId id="261" r:id="rId10"/>
    <p:sldId id="260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10.04.2021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10.04.2021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10.04.2021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10.04.2021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10.04.2021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10.04.2021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10.04.2021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6" Type="http://schemas.openxmlformats.org/officeDocument/2006/relationships/image" Target="../media/image2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6" Type="http://schemas.openxmlformats.org/officeDocument/2006/relationships/image" Target="../media/image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5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5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51520" y="332657"/>
            <a:ext cx="8568952" cy="1008111"/>
          </a:xfrm>
        </p:spPr>
        <p:txBody>
          <a:bodyPr>
            <a:norm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7.HAFTA</a:t>
            </a:r>
            <a:br>
              <a:rPr lang="tr-TR" sz="2400" dirty="0">
                <a:solidFill>
                  <a:srgbClr val="FF0000"/>
                </a:solidFill>
              </a:rPr>
            </a:br>
            <a:r>
              <a:rPr lang="tr-TR" sz="2400" dirty="0">
                <a:solidFill>
                  <a:srgbClr val="FF0000"/>
                </a:solidFill>
              </a:rPr>
              <a:t>Raporlama İşlemleri, Giriş –Çıkış Ve Gece İşlemleri Dokümanları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568952" cy="5112568"/>
          </a:xfrm>
        </p:spPr>
        <p:txBody>
          <a:bodyPr>
            <a:normAutofit/>
          </a:bodyPr>
          <a:lstStyle/>
          <a:p>
            <a:pPr algn="l"/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sz="2000" dirty="0">
                <a:solidFill>
                  <a:schemeClr val="tx1"/>
                </a:solidFill>
              </a:rPr>
              <a:t>RAPORLAR</a:t>
            </a:r>
          </a:p>
          <a:p>
            <a:pPr algn="l"/>
            <a:r>
              <a:rPr lang="tr-TR" sz="2000" dirty="0">
                <a:solidFill>
                  <a:schemeClr val="tx1"/>
                </a:solidFill>
              </a:rPr>
              <a:t>	Rezervasyon</a:t>
            </a:r>
          </a:p>
          <a:p>
            <a:pPr algn="l"/>
            <a:r>
              <a:rPr lang="tr-TR" sz="2000" dirty="0">
                <a:solidFill>
                  <a:schemeClr val="tx1"/>
                </a:solidFill>
              </a:rPr>
              <a:t>	</a:t>
            </a:r>
            <a:r>
              <a:rPr lang="tr-TR" sz="2000" dirty="0" err="1">
                <a:solidFill>
                  <a:schemeClr val="tx1"/>
                </a:solidFill>
              </a:rPr>
              <a:t>Forecast</a:t>
            </a:r>
            <a:endParaRPr lang="tr-TR" sz="2000" dirty="0">
              <a:solidFill>
                <a:schemeClr val="tx1"/>
              </a:solidFill>
            </a:endParaRPr>
          </a:p>
          <a:p>
            <a:pPr algn="l"/>
            <a:r>
              <a:rPr lang="tr-TR" sz="2000" dirty="0">
                <a:solidFill>
                  <a:schemeClr val="tx1"/>
                </a:solidFill>
              </a:rPr>
              <a:t>	Oda Raporları</a:t>
            </a:r>
          </a:p>
          <a:p>
            <a:pPr algn="l"/>
            <a:r>
              <a:rPr lang="tr-TR" sz="2000" dirty="0">
                <a:solidFill>
                  <a:schemeClr val="tx1"/>
                </a:solidFill>
              </a:rPr>
              <a:t>	Mali Raporlar</a:t>
            </a:r>
          </a:p>
          <a:p>
            <a:pPr algn="l"/>
            <a:r>
              <a:rPr lang="tr-TR" sz="2000" dirty="0">
                <a:solidFill>
                  <a:schemeClr val="tx1"/>
                </a:solidFill>
              </a:rPr>
              <a:t>	Kart Raporları</a:t>
            </a:r>
          </a:p>
          <a:p>
            <a:pPr algn="l"/>
            <a:r>
              <a:rPr lang="tr-TR" sz="2000" dirty="0">
                <a:solidFill>
                  <a:schemeClr val="tx1"/>
                </a:solidFill>
              </a:rPr>
              <a:t>	İstatistikler</a:t>
            </a:r>
          </a:p>
          <a:p>
            <a:pPr algn="l"/>
            <a:r>
              <a:rPr lang="tr-TR" sz="2000" dirty="0">
                <a:solidFill>
                  <a:schemeClr val="tx1"/>
                </a:solidFill>
              </a:rPr>
              <a:t>	Grafikler</a:t>
            </a:r>
          </a:p>
          <a:p>
            <a:pPr algn="l"/>
            <a:r>
              <a:rPr lang="tr-TR" sz="2000" dirty="0">
                <a:solidFill>
                  <a:schemeClr val="tx1"/>
                </a:solidFill>
              </a:rPr>
              <a:t>	Polis </a:t>
            </a:r>
            <a:r>
              <a:rPr lang="tr-TR" sz="2000" dirty="0" smtClean="0">
                <a:solidFill>
                  <a:schemeClr val="tx1"/>
                </a:solidFill>
              </a:rPr>
              <a:t>Raporu</a:t>
            </a:r>
          </a:p>
          <a:p>
            <a:pPr algn="l"/>
            <a:endParaRPr lang="tr-TR" dirty="0">
              <a:solidFill>
                <a:schemeClr val="tx1"/>
              </a:solidFill>
            </a:endParaRPr>
          </a:p>
          <a:p>
            <a:pPr algn="l"/>
            <a:endParaRPr lang="tr-TR" dirty="0">
              <a:solidFill>
                <a:schemeClr val="tx1"/>
              </a:solidFill>
            </a:endParaRPr>
          </a:p>
          <a:p>
            <a:pPr algn="l"/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941168"/>
            <a:ext cx="7128792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1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88" y="764704"/>
            <a:ext cx="7416824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899592" y="4221088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Yapılmış olan rezervasyonların listesini görebilirsiniz.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27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/>
          <a:lstStyle/>
          <a:p>
            <a:pPr marL="0" indent="0">
              <a:buNone/>
            </a:pPr>
            <a:r>
              <a:rPr lang="tr-TR" sz="2000" u="sng" dirty="0" smtClean="0">
                <a:solidFill>
                  <a:srgbClr val="C00000"/>
                </a:solidFill>
              </a:rPr>
              <a:t>Rezervasyon Listesi (Detaylı)</a:t>
            </a:r>
          </a:p>
          <a:p>
            <a:pPr marL="0" indent="0">
              <a:buNone/>
            </a:pPr>
            <a:endParaRPr lang="tr-TR" sz="2000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06450"/>
            <a:ext cx="7848872" cy="524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765454" y="6056313"/>
            <a:ext cx="74069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Yapılmış olan rezervasyonları oda dağılımı bazında görebilirsiniz.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60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u="sng" dirty="0" smtClean="0">
                <a:solidFill>
                  <a:srgbClr val="C00000"/>
                </a:solidFill>
              </a:rPr>
              <a:t>Rezervasyon tablosu</a:t>
            </a:r>
          </a:p>
          <a:p>
            <a:pPr marL="0" indent="0">
              <a:buNone/>
            </a:pPr>
            <a:endParaRPr lang="tr-TR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8136904" cy="3960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533443" y="4725144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 err="1"/>
              <a:t>Acenta</a:t>
            </a:r>
            <a:r>
              <a:rPr lang="tr-TR" sz="1600" dirty="0"/>
              <a:t> ve gün bazında yapılan rezervasyonları, oda sayılarına ve oda doluluk oranlarına göre görebilirsiniz.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93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9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u="sng" dirty="0" smtClean="0">
                <a:solidFill>
                  <a:srgbClr val="C00000"/>
                </a:solidFill>
              </a:rPr>
              <a:t>Beklenenler listesi</a:t>
            </a:r>
          </a:p>
          <a:p>
            <a:pPr marL="0" indent="0">
              <a:buNone/>
            </a:pPr>
            <a:r>
              <a:rPr lang="tr-TR" sz="2000" dirty="0"/>
              <a:t>Oda ve pansiyon tiplerine göre, rezervasyonları yapılmış, henüz giriş yapmamışların listesini görebilirsiniz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9"/>
            <a:ext cx="8064896" cy="3240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760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2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</p:spPr>
        <p:txBody>
          <a:bodyPr/>
          <a:lstStyle/>
          <a:p>
            <a:pPr marL="0" indent="0">
              <a:buNone/>
            </a:pPr>
            <a:r>
              <a:rPr lang="tr-TR" sz="2000" u="sng" dirty="0" smtClean="0">
                <a:solidFill>
                  <a:srgbClr val="C00000"/>
                </a:solidFill>
              </a:rPr>
              <a:t>No </a:t>
            </a:r>
            <a:r>
              <a:rPr lang="tr-TR" sz="2000" u="sng" dirty="0" err="1" smtClean="0">
                <a:solidFill>
                  <a:srgbClr val="C00000"/>
                </a:solidFill>
              </a:rPr>
              <a:t>show</a:t>
            </a:r>
            <a:r>
              <a:rPr lang="tr-TR" sz="2000" u="sng" dirty="0" smtClean="0">
                <a:solidFill>
                  <a:srgbClr val="C00000"/>
                </a:solidFill>
              </a:rPr>
              <a:t> listesi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7992888" cy="4284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26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/>
          <a:lstStyle/>
          <a:p>
            <a:pPr marL="0" indent="0">
              <a:buNone/>
            </a:pPr>
            <a:r>
              <a:rPr lang="tr-TR" sz="2000" u="sng" dirty="0" err="1" smtClean="0">
                <a:solidFill>
                  <a:srgbClr val="C00000"/>
                </a:solidFill>
              </a:rPr>
              <a:t>Forecast</a:t>
            </a:r>
            <a:r>
              <a:rPr lang="tr-TR" sz="2000" u="sng" dirty="0" smtClean="0">
                <a:solidFill>
                  <a:srgbClr val="C00000"/>
                </a:solidFill>
              </a:rPr>
              <a:t> raporları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7704856" cy="167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2401784"/>
            <a:ext cx="8064896" cy="289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539553" y="5445224"/>
            <a:ext cx="8052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/>
              <a:t>Acenta</a:t>
            </a:r>
            <a:r>
              <a:rPr lang="tr-TR" dirty="0"/>
              <a:t> ve gün bazında, oda tip dağılımlarına göre, Ön </a:t>
            </a:r>
            <a:r>
              <a:rPr lang="tr-TR" dirty="0" err="1"/>
              <a:t>Forecast</a:t>
            </a:r>
            <a:r>
              <a:rPr lang="tr-TR" dirty="0"/>
              <a:t> Bilgilerini görebilirsiniz.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64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5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552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dirty="0" err="1"/>
              <a:t>Acenta</a:t>
            </a:r>
            <a:r>
              <a:rPr lang="tr-TR" sz="1800" dirty="0"/>
              <a:t> ve gün bazında, Rezervasyon, </a:t>
            </a:r>
            <a:r>
              <a:rPr lang="tr-TR" sz="1800" dirty="0" err="1"/>
              <a:t>Forecast</a:t>
            </a:r>
            <a:r>
              <a:rPr lang="tr-TR" sz="1800" dirty="0"/>
              <a:t>/Kontenjan ve Kontenjan bilgilerini karşılaştırmalı olarak </a:t>
            </a:r>
            <a:r>
              <a:rPr lang="tr-TR" sz="1800" dirty="0" smtClean="0"/>
              <a:t>görebilirsiniz.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r>
              <a:rPr lang="tr-TR" sz="1800" dirty="0" err="1" smtClean="0"/>
              <a:t>Acenta</a:t>
            </a:r>
            <a:r>
              <a:rPr lang="tr-TR" sz="1800" dirty="0" smtClean="0"/>
              <a:t> </a:t>
            </a:r>
            <a:r>
              <a:rPr lang="tr-TR" sz="1800" dirty="0"/>
              <a:t>ve gün bazında, oda tip dağılımlarına göre, Ön </a:t>
            </a:r>
            <a:r>
              <a:rPr lang="tr-TR" sz="1800" dirty="0" err="1"/>
              <a:t>Forecast</a:t>
            </a:r>
            <a:r>
              <a:rPr lang="tr-TR" sz="1800" dirty="0"/>
              <a:t> bilgilerini ve </a:t>
            </a:r>
            <a:r>
              <a:rPr lang="tr-TR" sz="1800" dirty="0" err="1"/>
              <a:t>acenta</a:t>
            </a:r>
            <a:r>
              <a:rPr lang="tr-TR" sz="1800" dirty="0"/>
              <a:t> ortalamalarını Rezervasyon bazında görebilirsiniz</a:t>
            </a:r>
            <a:r>
              <a:rPr lang="tr-TR" sz="1800" dirty="0" smtClean="0"/>
              <a:t>.</a:t>
            </a:r>
          </a:p>
          <a:p>
            <a:pPr marL="0" indent="0">
              <a:buNone/>
            </a:pPr>
            <a:endParaRPr lang="tr-TR" sz="1800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8064896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17032"/>
            <a:ext cx="8064896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31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 err="1"/>
              <a:t>Acenta</a:t>
            </a:r>
            <a:r>
              <a:rPr lang="tr-TR" sz="2000" dirty="0"/>
              <a:t> bazında günlük doluluk oranlarını, oda tiplerine göre </a:t>
            </a:r>
            <a:r>
              <a:rPr lang="tr-TR" sz="2000" dirty="0" smtClean="0"/>
              <a:t>görebilirsiniz.</a:t>
            </a:r>
          </a:p>
          <a:p>
            <a:pPr marL="0" indent="0">
              <a:buNone/>
            </a:pPr>
            <a:endParaRPr lang="tr-TR" sz="2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8280920" cy="468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4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/>
              <a:t>Ay bazında oda ve kişi doluluk oranlarını takip edebilirsiniz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endParaRPr lang="tr-TR" sz="2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8136904" cy="561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75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560840" cy="1795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74850"/>
            <a:ext cx="7416824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46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5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8136904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70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/>
              <a:t>Belirtilen tarihler arasındaki oda bilgilerini ve doluluk oranlarını görebilirsiniz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endParaRPr lang="tr-TR" sz="2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14218"/>
            <a:ext cx="7992888" cy="271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75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/>
              <a:t>30 günlük oda bilgilerini ve doluluk oranlarını görebilirsiniz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endParaRPr lang="tr-TR" sz="2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8280920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9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/>
              <a:t>Gün bazında oda konaklama bilgilerini ve istatistiklerini görebilirsiniz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endParaRPr lang="tr-TR" sz="20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12838"/>
            <a:ext cx="7704855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95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/>
              <a:t>Oda durumlarını detaylı olarak takip edebilirsiniz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endParaRPr lang="tr-TR" sz="20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8064895" cy="4810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6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6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/>
              <a:t>İşlem görecek odaların listesini görebilirsiniz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endParaRPr lang="tr-TR" sz="20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3"/>
            <a:ext cx="7992887" cy="471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66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1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/>
              <a:t>Odalarda konaklayan misafirlere ait kimlik bilgilerini takip edebilirsiniz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/>
              <a:t>Otele girişi yapılan misafirlere ait kimlik bilgilerini takip edebilirsiniz.</a:t>
            </a: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8136904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6" y="3645024"/>
            <a:ext cx="8108697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8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/>
              <a:t>Odalarda konaklayan misafirlerin kimlik bilgilerini ve ücretlerini takip edebilirsiniz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6"/>
            <a:ext cx="813690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01008"/>
            <a:ext cx="8136904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41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33375"/>
            <a:ext cx="6624735" cy="611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88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7200800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7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203</Words>
  <Application>Microsoft Office PowerPoint</Application>
  <PresentationFormat>Ekran Gösterisi (4:3)</PresentationFormat>
  <Paragraphs>60</Paragraphs>
  <Slides>21</Slides>
  <Notes>0</Notes>
  <HiddenSlides>0</HiddenSlides>
  <MMClips>21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2" baseType="lpstr">
      <vt:lpstr>Ofis Teması</vt:lpstr>
      <vt:lpstr>7.HAFTA Raporlama İşlemleri, Giriş –Çıkış Ve Gece İşlemleri Dokümanları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7.HAFTA Raporlama İşlemleri, Giriş –Çıkış Ve Gece İşlemleri Dokümanları</dc:title>
  <dc:creator>ASUS</dc:creator>
  <cp:lastModifiedBy>ASUS</cp:lastModifiedBy>
  <cp:revision>10</cp:revision>
  <dcterms:created xsi:type="dcterms:W3CDTF">2021-04-08T14:53:02Z</dcterms:created>
  <dcterms:modified xsi:type="dcterms:W3CDTF">2021-04-10T12:50:40Z</dcterms:modified>
</cp:coreProperties>
</file>