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1" Type="http://schemas.openxmlformats.org/officeDocument/2006/relationships/image" Target="../media/image6.png"/></Relationships>
</file>

<file path=ppt/diagrams/_rels/drawing2.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58F92B-0A8E-4868-A6BD-1F77EEB85827}"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tr-TR"/>
        </a:p>
      </dgm:t>
    </dgm:pt>
    <dgm:pt modelId="{6EA3935A-7DD6-4003-A50F-CA88BF703B7C}">
      <dgm:prSet phldrT="[Metin]">
        <dgm:style>
          <a:lnRef idx="2">
            <a:schemeClr val="dk1"/>
          </a:lnRef>
          <a:fillRef idx="1">
            <a:schemeClr val="lt1"/>
          </a:fillRef>
          <a:effectRef idx="0">
            <a:schemeClr val="dk1"/>
          </a:effectRef>
          <a:fontRef idx="minor">
            <a:schemeClr val="dk1"/>
          </a:fontRef>
        </dgm:style>
      </dgm:prSet>
      <dgm:spPr/>
      <dgm:t>
        <a:bodyPr/>
        <a:lstStyle/>
        <a:p>
          <a:r>
            <a:rPr lang="tr-TR" b="1" dirty="0" smtClean="0"/>
            <a:t>Pazar Araştırması</a:t>
          </a:r>
          <a:endParaRPr lang="tr-TR" b="1" dirty="0"/>
        </a:p>
      </dgm:t>
    </dgm:pt>
    <dgm:pt modelId="{DA159928-2C2E-4008-A0CB-F33B38588710}" type="parTrans" cxnId="{CB0E866E-779F-4F77-AEDD-16333029B688}">
      <dgm:prSet/>
      <dgm:spPr/>
      <dgm:t>
        <a:bodyPr/>
        <a:lstStyle/>
        <a:p>
          <a:endParaRPr lang="tr-TR"/>
        </a:p>
      </dgm:t>
    </dgm:pt>
    <dgm:pt modelId="{C10BB267-A790-4CFD-B1BA-3CD57F186FAA}" type="sibTrans" cxnId="{CB0E866E-779F-4F77-AEDD-16333029B688}">
      <dgm:prSet/>
      <dgm:spPr/>
      <dgm:t>
        <a:bodyPr/>
        <a:lstStyle/>
        <a:p>
          <a:endParaRPr lang="tr-TR"/>
        </a:p>
      </dgm:t>
    </dgm:pt>
    <dgm:pt modelId="{5B4336D4-32FB-4882-AA92-34B1BE70A9B4}">
      <dgm:prSet phldrT="[Metin]">
        <dgm:style>
          <a:lnRef idx="2">
            <a:schemeClr val="dk1"/>
          </a:lnRef>
          <a:fillRef idx="1">
            <a:schemeClr val="lt1"/>
          </a:fillRef>
          <a:effectRef idx="0">
            <a:schemeClr val="dk1"/>
          </a:effectRef>
          <a:fontRef idx="minor">
            <a:schemeClr val="dk1"/>
          </a:fontRef>
        </dgm:style>
      </dgm:prSet>
      <dgm:spPr/>
      <dgm:t>
        <a:bodyPr/>
        <a:lstStyle/>
        <a:p>
          <a:r>
            <a:rPr lang="tr-TR" b="1" dirty="0" smtClean="0"/>
            <a:t>Araştırma ve Geliştirme</a:t>
          </a:r>
          <a:endParaRPr lang="tr-TR" b="1" dirty="0"/>
        </a:p>
      </dgm:t>
    </dgm:pt>
    <dgm:pt modelId="{22ECE554-03E1-417D-89D4-76E7B4B2CBF6}" type="parTrans" cxnId="{37B35336-59D6-4588-80B2-AC5C253A563F}">
      <dgm:prSet/>
      <dgm:spPr/>
      <dgm:t>
        <a:bodyPr/>
        <a:lstStyle/>
        <a:p>
          <a:endParaRPr lang="tr-TR"/>
        </a:p>
      </dgm:t>
    </dgm:pt>
    <dgm:pt modelId="{6DAFEA27-8E3E-487C-B3A9-4A3F27274893}" type="sibTrans" cxnId="{37B35336-59D6-4588-80B2-AC5C253A563F}">
      <dgm:prSet/>
      <dgm:spPr/>
      <dgm:t>
        <a:bodyPr/>
        <a:lstStyle/>
        <a:p>
          <a:endParaRPr lang="tr-TR"/>
        </a:p>
      </dgm:t>
    </dgm:pt>
    <dgm:pt modelId="{12873912-4E6D-4AAA-9E19-26C8876ADC38}">
      <dgm:prSet phldrT="[Metin]">
        <dgm:style>
          <a:lnRef idx="2">
            <a:schemeClr val="dk1"/>
          </a:lnRef>
          <a:fillRef idx="1">
            <a:schemeClr val="lt1"/>
          </a:fillRef>
          <a:effectRef idx="0">
            <a:schemeClr val="dk1"/>
          </a:effectRef>
          <a:fontRef idx="minor">
            <a:schemeClr val="dk1"/>
          </a:fontRef>
        </dgm:style>
      </dgm:prSet>
      <dgm:spPr/>
      <dgm:t>
        <a:bodyPr/>
        <a:lstStyle/>
        <a:p>
          <a:r>
            <a:rPr lang="tr-TR" b="1" dirty="0" smtClean="0"/>
            <a:t>Paketleme, Dağıtım (Ambalajlama)</a:t>
          </a:r>
          <a:endParaRPr lang="tr-TR" b="1" dirty="0"/>
        </a:p>
      </dgm:t>
    </dgm:pt>
    <dgm:pt modelId="{F0DBA171-E631-47E3-B4D8-E0D52F22E93E}" type="parTrans" cxnId="{45AF5350-4877-4EB0-958E-F557D756B060}">
      <dgm:prSet/>
      <dgm:spPr/>
      <dgm:t>
        <a:bodyPr/>
        <a:lstStyle/>
        <a:p>
          <a:endParaRPr lang="tr-TR"/>
        </a:p>
      </dgm:t>
    </dgm:pt>
    <dgm:pt modelId="{B296A35D-074E-4FA4-8018-37EA38B9B043}" type="sibTrans" cxnId="{45AF5350-4877-4EB0-958E-F557D756B060}">
      <dgm:prSet/>
      <dgm:spPr/>
      <dgm:t>
        <a:bodyPr/>
        <a:lstStyle/>
        <a:p>
          <a:endParaRPr lang="tr-TR"/>
        </a:p>
      </dgm:t>
    </dgm:pt>
    <dgm:pt modelId="{E3774C08-6C8E-4575-8FC0-0D7106A89061}">
      <dgm:prSet phldrT="[Metin]">
        <dgm:style>
          <a:lnRef idx="2">
            <a:schemeClr val="dk1"/>
          </a:lnRef>
          <a:fillRef idx="1">
            <a:schemeClr val="lt1"/>
          </a:fillRef>
          <a:effectRef idx="0">
            <a:schemeClr val="dk1"/>
          </a:effectRef>
          <a:fontRef idx="minor">
            <a:schemeClr val="dk1"/>
          </a:fontRef>
        </dgm:style>
      </dgm:prSet>
      <dgm:spPr/>
      <dgm:t>
        <a:bodyPr/>
        <a:lstStyle/>
        <a:p>
          <a:r>
            <a:rPr lang="tr-TR" b="1" dirty="0" smtClean="0"/>
            <a:t>Satış</a:t>
          </a:r>
          <a:endParaRPr lang="tr-TR" b="1" dirty="0"/>
        </a:p>
      </dgm:t>
    </dgm:pt>
    <dgm:pt modelId="{8035A9D7-AFEF-48BB-BE73-424493CACCE3}" type="parTrans" cxnId="{6AD42052-5481-475D-BCC5-8E5737C768D9}">
      <dgm:prSet/>
      <dgm:spPr/>
      <dgm:t>
        <a:bodyPr/>
        <a:lstStyle/>
        <a:p>
          <a:endParaRPr lang="tr-TR"/>
        </a:p>
      </dgm:t>
    </dgm:pt>
    <dgm:pt modelId="{2C7DDD42-BEE3-4827-9B1C-ABAE94253F17}" type="sibTrans" cxnId="{6AD42052-5481-475D-BCC5-8E5737C768D9}">
      <dgm:prSet/>
      <dgm:spPr/>
      <dgm:t>
        <a:bodyPr/>
        <a:lstStyle/>
        <a:p>
          <a:endParaRPr lang="tr-TR"/>
        </a:p>
      </dgm:t>
    </dgm:pt>
    <dgm:pt modelId="{67F7113E-4BD5-478F-B2C7-1DC0DE3D7E02}">
      <dgm:prSet phldrT="[Metin]">
        <dgm:style>
          <a:lnRef idx="2">
            <a:schemeClr val="dk1"/>
          </a:lnRef>
          <a:fillRef idx="1">
            <a:schemeClr val="lt1"/>
          </a:fillRef>
          <a:effectRef idx="0">
            <a:schemeClr val="dk1"/>
          </a:effectRef>
          <a:fontRef idx="minor">
            <a:schemeClr val="dk1"/>
          </a:fontRef>
        </dgm:style>
      </dgm:prSet>
      <dgm:spPr/>
      <dgm:t>
        <a:bodyPr/>
        <a:lstStyle/>
        <a:p>
          <a:r>
            <a:rPr lang="tr-TR" b="1" dirty="0" smtClean="0"/>
            <a:t>Müşteri Reaksiyonları (Tepkileri)</a:t>
          </a:r>
          <a:endParaRPr lang="tr-TR" b="1" dirty="0"/>
        </a:p>
      </dgm:t>
    </dgm:pt>
    <dgm:pt modelId="{3CF7F439-AC53-45C7-9F72-E1D73C8D3871}" type="parTrans" cxnId="{AC3C4EF1-01B2-4F44-9BB7-E599A37FFBFF}">
      <dgm:prSet/>
      <dgm:spPr/>
      <dgm:t>
        <a:bodyPr/>
        <a:lstStyle/>
        <a:p>
          <a:endParaRPr lang="tr-TR"/>
        </a:p>
      </dgm:t>
    </dgm:pt>
    <dgm:pt modelId="{7569501B-6855-491E-9FF1-1D7AD2BBD76C}" type="sibTrans" cxnId="{AC3C4EF1-01B2-4F44-9BB7-E599A37FFBFF}">
      <dgm:prSet/>
      <dgm:spPr/>
      <dgm:t>
        <a:bodyPr/>
        <a:lstStyle/>
        <a:p>
          <a:endParaRPr lang="tr-TR"/>
        </a:p>
      </dgm:t>
    </dgm:pt>
    <dgm:pt modelId="{6633972F-D02B-4F54-8C37-CF0A7A1626FA}">
      <dgm:prSet>
        <dgm:style>
          <a:lnRef idx="2">
            <a:schemeClr val="dk1"/>
          </a:lnRef>
          <a:fillRef idx="1">
            <a:schemeClr val="lt1"/>
          </a:fillRef>
          <a:effectRef idx="0">
            <a:schemeClr val="dk1"/>
          </a:effectRef>
          <a:fontRef idx="minor">
            <a:schemeClr val="dk1"/>
          </a:fontRef>
        </dgm:style>
      </dgm:prSet>
      <dgm:spPr/>
      <dgm:t>
        <a:bodyPr/>
        <a:lstStyle/>
        <a:p>
          <a:r>
            <a:rPr lang="tr-TR" b="1" dirty="0" smtClean="0"/>
            <a:t>Envanter Yönetimi</a:t>
          </a:r>
          <a:endParaRPr lang="tr-TR" b="1" dirty="0"/>
        </a:p>
      </dgm:t>
    </dgm:pt>
    <dgm:pt modelId="{B601898F-029B-4CBB-91BC-3262DE30F371}" type="parTrans" cxnId="{00648D43-5CEA-490A-82DD-1D7E1439D484}">
      <dgm:prSet/>
      <dgm:spPr/>
      <dgm:t>
        <a:bodyPr/>
        <a:lstStyle/>
        <a:p>
          <a:endParaRPr lang="tr-TR"/>
        </a:p>
      </dgm:t>
    </dgm:pt>
    <dgm:pt modelId="{C752BDB6-E3B9-4A20-B2DE-AF7C6CD5874D}" type="sibTrans" cxnId="{00648D43-5CEA-490A-82DD-1D7E1439D484}">
      <dgm:prSet/>
      <dgm:spPr/>
      <dgm:t>
        <a:bodyPr/>
        <a:lstStyle/>
        <a:p>
          <a:endParaRPr lang="tr-TR"/>
        </a:p>
      </dgm:t>
    </dgm:pt>
    <dgm:pt modelId="{4E147BD0-6821-4EBB-9734-065AE5DB838A}">
      <dgm:prSet>
        <dgm:style>
          <a:lnRef idx="2">
            <a:schemeClr val="dk1"/>
          </a:lnRef>
          <a:fillRef idx="1">
            <a:schemeClr val="lt1"/>
          </a:fillRef>
          <a:effectRef idx="0">
            <a:schemeClr val="dk1"/>
          </a:effectRef>
          <a:fontRef idx="minor">
            <a:schemeClr val="dk1"/>
          </a:fontRef>
        </dgm:style>
      </dgm:prSet>
      <dgm:spPr/>
      <dgm:t>
        <a:bodyPr/>
        <a:lstStyle/>
        <a:p>
          <a:r>
            <a:rPr lang="tr-TR" b="1" dirty="0" smtClean="0"/>
            <a:t>Üretim</a:t>
          </a:r>
          <a:endParaRPr lang="tr-TR" b="1" dirty="0"/>
        </a:p>
      </dgm:t>
    </dgm:pt>
    <dgm:pt modelId="{FD26EF1F-5432-4801-979B-13C63451270C}" type="parTrans" cxnId="{98861969-5199-469B-846C-210EBE5EC3B3}">
      <dgm:prSet/>
      <dgm:spPr/>
      <dgm:t>
        <a:bodyPr/>
        <a:lstStyle/>
        <a:p>
          <a:endParaRPr lang="tr-TR"/>
        </a:p>
      </dgm:t>
    </dgm:pt>
    <dgm:pt modelId="{A195807C-B9E9-47FC-86FF-78E05590A15F}" type="sibTrans" cxnId="{98861969-5199-469B-846C-210EBE5EC3B3}">
      <dgm:prSet/>
      <dgm:spPr/>
      <dgm:t>
        <a:bodyPr/>
        <a:lstStyle/>
        <a:p>
          <a:endParaRPr lang="tr-TR"/>
        </a:p>
      </dgm:t>
    </dgm:pt>
    <dgm:pt modelId="{8AE1E51C-4345-4409-B697-8ABF4BC6A6F2}">
      <dgm:prSet>
        <dgm:style>
          <a:lnRef idx="2">
            <a:schemeClr val="dk1"/>
          </a:lnRef>
          <a:fillRef idx="1">
            <a:schemeClr val="lt1"/>
          </a:fillRef>
          <a:effectRef idx="0">
            <a:schemeClr val="dk1"/>
          </a:effectRef>
          <a:fontRef idx="minor">
            <a:schemeClr val="dk1"/>
          </a:fontRef>
        </dgm:style>
      </dgm:prSet>
      <dgm:spPr/>
      <dgm:t>
        <a:bodyPr/>
        <a:lstStyle/>
        <a:p>
          <a:r>
            <a:rPr lang="tr-TR" b="1" dirty="0" smtClean="0"/>
            <a:t>Muayene</a:t>
          </a:r>
          <a:endParaRPr lang="tr-TR" b="1" dirty="0"/>
        </a:p>
      </dgm:t>
    </dgm:pt>
    <dgm:pt modelId="{7A1C47F9-8214-4CAD-BEDD-AF5C34AF5918}" type="parTrans" cxnId="{41243CAC-83D0-4E61-8585-CA87B066ADE7}">
      <dgm:prSet/>
      <dgm:spPr/>
      <dgm:t>
        <a:bodyPr/>
        <a:lstStyle/>
        <a:p>
          <a:endParaRPr lang="tr-TR"/>
        </a:p>
      </dgm:t>
    </dgm:pt>
    <dgm:pt modelId="{DB5331E9-AA04-4EE2-9929-71472BA288AD}" type="sibTrans" cxnId="{41243CAC-83D0-4E61-8585-CA87B066ADE7}">
      <dgm:prSet/>
      <dgm:spPr/>
      <dgm:t>
        <a:bodyPr/>
        <a:lstStyle/>
        <a:p>
          <a:endParaRPr lang="tr-TR"/>
        </a:p>
      </dgm:t>
    </dgm:pt>
    <dgm:pt modelId="{AFB374C8-6DA4-4E65-8CDE-A87EE08C7E1F}">
      <dgm:prSet>
        <dgm:style>
          <a:lnRef idx="2">
            <a:schemeClr val="dk1"/>
          </a:lnRef>
          <a:fillRef idx="1">
            <a:schemeClr val="lt1"/>
          </a:fillRef>
          <a:effectRef idx="0">
            <a:schemeClr val="dk1"/>
          </a:effectRef>
          <a:fontRef idx="minor">
            <a:schemeClr val="dk1"/>
          </a:fontRef>
        </dgm:style>
      </dgm:prSet>
      <dgm:spPr/>
      <dgm:t>
        <a:bodyPr/>
        <a:lstStyle/>
        <a:p>
          <a:r>
            <a:rPr lang="tr-TR" b="1" dirty="0" smtClean="0"/>
            <a:t>Malzeme Satın Alma</a:t>
          </a:r>
          <a:endParaRPr lang="tr-TR" b="1" dirty="0"/>
        </a:p>
      </dgm:t>
    </dgm:pt>
    <dgm:pt modelId="{5F32FAFE-586A-485A-8796-77DD17008CD9}" type="parTrans" cxnId="{FCE629F0-8443-4DBA-9720-5C8797085DA7}">
      <dgm:prSet/>
      <dgm:spPr/>
      <dgm:t>
        <a:bodyPr/>
        <a:lstStyle/>
        <a:p>
          <a:endParaRPr lang="tr-TR"/>
        </a:p>
      </dgm:t>
    </dgm:pt>
    <dgm:pt modelId="{62872067-B8F5-4803-9497-79F110E83935}" type="sibTrans" cxnId="{FCE629F0-8443-4DBA-9720-5C8797085DA7}">
      <dgm:prSet/>
      <dgm:spPr/>
      <dgm:t>
        <a:bodyPr/>
        <a:lstStyle/>
        <a:p>
          <a:endParaRPr lang="tr-TR"/>
        </a:p>
      </dgm:t>
    </dgm:pt>
    <dgm:pt modelId="{1160E48C-2339-4864-80E0-5915A5A0494C}" type="pres">
      <dgm:prSet presAssocID="{DE58F92B-0A8E-4868-A6BD-1F77EEB85827}" presName="cycle" presStyleCnt="0">
        <dgm:presLayoutVars>
          <dgm:dir/>
          <dgm:resizeHandles val="exact"/>
        </dgm:presLayoutVars>
      </dgm:prSet>
      <dgm:spPr/>
      <dgm:t>
        <a:bodyPr/>
        <a:lstStyle/>
        <a:p>
          <a:endParaRPr lang="tr-TR"/>
        </a:p>
      </dgm:t>
    </dgm:pt>
    <dgm:pt modelId="{A8183C51-AE64-4F76-BAAD-A0E67F083832}" type="pres">
      <dgm:prSet presAssocID="{6EA3935A-7DD6-4003-A50F-CA88BF703B7C}" presName="node" presStyleLbl="node1" presStyleIdx="0" presStyleCnt="9">
        <dgm:presLayoutVars>
          <dgm:bulletEnabled val="1"/>
        </dgm:presLayoutVars>
      </dgm:prSet>
      <dgm:spPr/>
      <dgm:t>
        <a:bodyPr/>
        <a:lstStyle/>
        <a:p>
          <a:endParaRPr lang="tr-TR"/>
        </a:p>
      </dgm:t>
    </dgm:pt>
    <dgm:pt modelId="{5E244634-A779-4713-B3E2-1157A41D21F3}" type="pres">
      <dgm:prSet presAssocID="{6EA3935A-7DD6-4003-A50F-CA88BF703B7C}" presName="spNode" presStyleCnt="0"/>
      <dgm:spPr/>
    </dgm:pt>
    <dgm:pt modelId="{12C94E78-A2BB-4E62-A965-90E7EF606B2B}" type="pres">
      <dgm:prSet presAssocID="{C10BB267-A790-4CFD-B1BA-3CD57F186FAA}" presName="sibTrans" presStyleLbl="sibTrans1D1" presStyleIdx="0" presStyleCnt="9"/>
      <dgm:spPr/>
      <dgm:t>
        <a:bodyPr/>
        <a:lstStyle/>
        <a:p>
          <a:endParaRPr lang="tr-TR"/>
        </a:p>
      </dgm:t>
    </dgm:pt>
    <dgm:pt modelId="{85670C16-7607-41BD-8F72-C689988308F9}" type="pres">
      <dgm:prSet presAssocID="{5B4336D4-32FB-4882-AA92-34B1BE70A9B4}" presName="node" presStyleLbl="node1" presStyleIdx="1" presStyleCnt="9">
        <dgm:presLayoutVars>
          <dgm:bulletEnabled val="1"/>
        </dgm:presLayoutVars>
      </dgm:prSet>
      <dgm:spPr/>
      <dgm:t>
        <a:bodyPr/>
        <a:lstStyle/>
        <a:p>
          <a:endParaRPr lang="tr-TR"/>
        </a:p>
      </dgm:t>
    </dgm:pt>
    <dgm:pt modelId="{D6124167-201D-4256-8C8F-E655FCB383B8}" type="pres">
      <dgm:prSet presAssocID="{5B4336D4-32FB-4882-AA92-34B1BE70A9B4}" presName="spNode" presStyleCnt="0"/>
      <dgm:spPr/>
    </dgm:pt>
    <dgm:pt modelId="{2244E1C4-EF7E-417B-8B9E-40D1B41C5A82}" type="pres">
      <dgm:prSet presAssocID="{6DAFEA27-8E3E-487C-B3A9-4A3F27274893}" presName="sibTrans" presStyleLbl="sibTrans1D1" presStyleIdx="1" presStyleCnt="9"/>
      <dgm:spPr/>
      <dgm:t>
        <a:bodyPr/>
        <a:lstStyle/>
        <a:p>
          <a:endParaRPr lang="tr-TR"/>
        </a:p>
      </dgm:t>
    </dgm:pt>
    <dgm:pt modelId="{B85AB9D9-C20F-4C97-A389-7CC570334F33}" type="pres">
      <dgm:prSet presAssocID="{AFB374C8-6DA4-4E65-8CDE-A87EE08C7E1F}" presName="node" presStyleLbl="node1" presStyleIdx="2" presStyleCnt="9">
        <dgm:presLayoutVars>
          <dgm:bulletEnabled val="1"/>
        </dgm:presLayoutVars>
      </dgm:prSet>
      <dgm:spPr/>
      <dgm:t>
        <a:bodyPr/>
        <a:lstStyle/>
        <a:p>
          <a:endParaRPr lang="tr-TR"/>
        </a:p>
      </dgm:t>
    </dgm:pt>
    <dgm:pt modelId="{807617C1-AEF9-4B6E-8890-69D9C82ED3B8}" type="pres">
      <dgm:prSet presAssocID="{AFB374C8-6DA4-4E65-8CDE-A87EE08C7E1F}" presName="spNode" presStyleCnt="0"/>
      <dgm:spPr/>
    </dgm:pt>
    <dgm:pt modelId="{588435A8-9621-42AB-A7DE-79673CE1E40E}" type="pres">
      <dgm:prSet presAssocID="{62872067-B8F5-4803-9497-79F110E83935}" presName="sibTrans" presStyleLbl="sibTrans1D1" presStyleIdx="2" presStyleCnt="9"/>
      <dgm:spPr/>
      <dgm:t>
        <a:bodyPr/>
        <a:lstStyle/>
        <a:p>
          <a:endParaRPr lang="tr-TR"/>
        </a:p>
      </dgm:t>
    </dgm:pt>
    <dgm:pt modelId="{4AB2ED97-9D6A-4D6F-8A92-133FF27EEDD9}" type="pres">
      <dgm:prSet presAssocID="{4E147BD0-6821-4EBB-9734-065AE5DB838A}" presName="node" presStyleLbl="node1" presStyleIdx="3" presStyleCnt="9" custRadScaleRad="101003" custRadScaleInc="7000">
        <dgm:presLayoutVars>
          <dgm:bulletEnabled val="1"/>
        </dgm:presLayoutVars>
      </dgm:prSet>
      <dgm:spPr/>
      <dgm:t>
        <a:bodyPr/>
        <a:lstStyle/>
        <a:p>
          <a:endParaRPr lang="tr-TR"/>
        </a:p>
      </dgm:t>
    </dgm:pt>
    <dgm:pt modelId="{3CFE2E8E-56CE-43E6-8BBE-140595FA7B60}" type="pres">
      <dgm:prSet presAssocID="{4E147BD0-6821-4EBB-9734-065AE5DB838A}" presName="spNode" presStyleCnt="0"/>
      <dgm:spPr/>
    </dgm:pt>
    <dgm:pt modelId="{16579242-C52D-4BAB-95E5-6991FFEB34AA}" type="pres">
      <dgm:prSet presAssocID="{A195807C-B9E9-47FC-86FF-78E05590A15F}" presName="sibTrans" presStyleLbl="sibTrans1D1" presStyleIdx="3" presStyleCnt="9"/>
      <dgm:spPr/>
      <dgm:t>
        <a:bodyPr/>
        <a:lstStyle/>
        <a:p>
          <a:endParaRPr lang="tr-TR"/>
        </a:p>
      </dgm:t>
    </dgm:pt>
    <dgm:pt modelId="{9CA904F2-FD64-4E97-8B3A-C116E22F41EC}" type="pres">
      <dgm:prSet presAssocID="{8AE1E51C-4345-4409-B697-8ABF4BC6A6F2}" presName="node" presStyleLbl="node1" presStyleIdx="4" presStyleCnt="9">
        <dgm:presLayoutVars>
          <dgm:bulletEnabled val="1"/>
        </dgm:presLayoutVars>
      </dgm:prSet>
      <dgm:spPr/>
      <dgm:t>
        <a:bodyPr/>
        <a:lstStyle/>
        <a:p>
          <a:endParaRPr lang="tr-TR"/>
        </a:p>
      </dgm:t>
    </dgm:pt>
    <dgm:pt modelId="{320AD8D2-F685-4590-8B68-1AC1BE744CA1}" type="pres">
      <dgm:prSet presAssocID="{8AE1E51C-4345-4409-B697-8ABF4BC6A6F2}" presName="spNode" presStyleCnt="0"/>
      <dgm:spPr/>
    </dgm:pt>
    <dgm:pt modelId="{F598D978-D606-4403-9CF0-5D498B664A5D}" type="pres">
      <dgm:prSet presAssocID="{DB5331E9-AA04-4EE2-9929-71472BA288AD}" presName="sibTrans" presStyleLbl="sibTrans1D1" presStyleIdx="4" presStyleCnt="9"/>
      <dgm:spPr/>
      <dgm:t>
        <a:bodyPr/>
        <a:lstStyle/>
        <a:p>
          <a:endParaRPr lang="tr-TR"/>
        </a:p>
      </dgm:t>
    </dgm:pt>
    <dgm:pt modelId="{BEB61982-91EA-4745-885B-06882BABBB3F}" type="pres">
      <dgm:prSet presAssocID="{6633972F-D02B-4F54-8C37-CF0A7A1626FA}" presName="node" presStyleLbl="node1" presStyleIdx="5" presStyleCnt="9">
        <dgm:presLayoutVars>
          <dgm:bulletEnabled val="1"/>
        </dgm:presLayoutVars>
      </dgm:prSet>
      <dgm:spPr/>
      <dgm:t>
        <a:bodyPr/>
        <a:lstStyle/>
        <a:p>
          <a:endParaRPr lang="tr-TR"/>
        </a:p>
      </dgm:t>
    </dgm:pt>
    <dgm:pt modelId="{6748B36D-5C23-42A6-AC5A-5ABEA0C265E2}" type="pres">
      <dgm:prSet presAssocID="{6633972F-D02B-4F54-8C37-CF0A7A1626FA}" presName="spNode" presStyleCnt="0"/>
      <dgm:spPr/>
    </dgm:pt>
    <dgm:pt modelId="{EC9FE549-50E9-4CF0-8D15-BC10EB4A20B6}" type="pres">
      <dgm:prSet presAssocID="{C752BDB6-E3B9-4A20-B2DE-AF7C6CD5874D}" presName="sibTrans" presStyleLbl="sibTrans1D1" presStyleIdx="5" presStyleCnt="9"/>
      <dgm:spPr/>
      <dgm:t>
        <a:bodyPr/>
        <a:lstStyle/>
        <a:p>
          <a:endParaRPr lang="tr-TR"/>
        </a:p>
      </dgm:t>
    </dgm:pt>
    <dgm:pt modelId="{303AEE98-06DD-45B5-BC77-3F3F92C3267E}" type="pres">
      <dgm:prSet presAssocID="{12873912-4E6D-4AAA-9E19-26C8876ADC38}" presName="node" presStyleLbl="node1" presStyleIdx="6" presStyleCnt="9">
        <dgm:presLayoutVars>
          <dgm:bulletEnabled val="1"/>
        </dgm:presLayoutVars>
      </dgm:prSet>
      <dgm:spPr/>
      <dgm:t>
        <a:bodyPr/>
        <a:lstStyle/>
        <a:p>
          <a:endParaRPr lang="tr-TR"/>
        </a:p>
      </dgm:t>
    </dgm:pt>
    <dgm:pt modelId="{6FC0DE3F-CC1A-4752-933B-3DE2C914810B}" type="pres">
      <dgm:prSet presAssocID="{12873912-4E6D-4AAA-9E19-26C8876ADC38}" presName="spNode" presStyleCnt="0"/>
      <dgm:spPr/>
    </dgm:pt>
    <dgm:pt modelId="{1AB35CFC-8FD6-47FC-B7BD-2030D44D6B2C}" type="pres">
      <dgm:prSet presAssocID="{B296A35D-074E-4FA4-8018-37EA38B9B043}" presName="sibTrans" presStyleLbl="sibTrans1D1" presStyleIdx="6" presStyleCnt="9"/>
      <dgm:spPr/>
      <dgm:t>
        <a:bodyPr/>
        <a:lstStyle/>
        <a:p>
          <a:endParaRPr lang="tr-TR"/>
        </a:p>
      </dgm:t>
    </dgm:pt>
    <dgm:pt modelId="{146DC5BD-BFB6-4D69-9A96-5C11E449E45D}" type="pres">
      <dgm:prSet presAssocID="{E3774C08-6C8E-4575-8FC0-0D7106A89061}" presName="node" presStyleLbl="node1" presStyleIdx="7" presStyleCnt="9">
        <dgm:presLayoutVars>
          <dgm:bulletEnabled val="1"/>
        </dgm:presLayoutVars>
      </dgm:prSet>
      <dgm:spPr/>
      <dgm:t>
        <a:bodyPr/>
        <a:lstStyle/>
        <a:p>
          <a:endParaRPr lang="tr-TR"/>
        </a:p>
      </dgm:t>
    </dgm:pt>
    <dgm:pt modelId="{46BE0848-D17F-43AD-9735-75C9DC0C2675}" type="pres">
      <dgm:prSet presAssocID="{E3774C08-6C8E-4575-8FC0-0D7106A89061}" presName="spNode" presStyleCnt="0"/>
      <dgm:spPr/>
    </dgm:pt>
    <dgm:pt modelId="{E8C698FB-8058-4E7C-BB4D-6B2A44DEC148}" type="pres">
      <dgm:prSet presAssocID="{2C7DDD42-BEE3-4827-9B1C-ABAE94253F17}" presName="sibTrans" presStyleLbl="sibTrans1D1" presStyleIdx="7" presStyleCnt="9"/>
      <dgm:spPr/>
      <dgm:t>
        <a:bodyPr/>
        <a:lstStyle/>
        <a:p>
          <a:endParaRPr lang="tr-TR"/>
        </a:p>
      </dgm:t>
    </dgm:pt>
    <dgm:pt modelId="{47AB3B13-D2A9-49AB-A0B5-EB1125B39FBA}" type="pres">
      <dgm:prSet presAssocID="{67F7113E-4BD5-478F-B2C7-1DC0DE3D7E02}" presName="node" presStyleLbl="node1" presStyleIdx="8" presStyleCnt="9">
        <dgm:presLayoutVars>
          <dgm:bulletEnabled val="1"/>
        </dgm:presLayoutVars>
      </dgm:prSet>
      <dgm:spPr/>
      <dgm:t>
        <a:bodyPr/>
        <a:lstStyle/>
        <a:p>
          <a:endParaRPr lang="tr-TR"/>
        </a:p>
      </dgm:t>
    </dgm:pt>
    <dgm:pt modelId="{E84DBF99-B330-4BE3-866E-CD90E0F8F7D7}" type="pres">
      <dgm:prSet presAssocID="{67F7113E-4BD5-478F-B2C7-1DC0DE3D7E02}" presName="spNode" presStyleCnt="0"/>
      <dgm:spPr/>
    </dgm:pt>
    <dgm:pt modelId="{6B7EF0FB-5F2B-4304-B356-7E1B22789182}" type="pres">
      <dgm:prSet presAssocID="{7569501B-6855-491E-9FF1-1D7AD2BBD76C}" presName="sibTrans" presStyleLbl="sibTrans1D1" presStyleIdx="8" presStyleCnt="9"/>
      <dgm:spPr/>
      <dgm:t>
        <a:bodyPr/>
        <a:lstStyle/>
        <a:p>
          <a:endParaRPr lang="tr-TR"/>
        </a:p>
      </dgm:t>
    </dgm:pt>
  </dgm:ptLst>
  <dgm:cxnLst>
    <dgm:cxn modelId="{80868369-1551-4ED6-A201-4F095C234206}" type="presOf" srcId="{E3774C08-6C8E-4575-8FC0-0D7106A89061}" destId="{146DC5BD-BFB6-4D69-9A96-5C11E449E45D}" srcOrd="0" destOrd="0" presId="urn:microsoft.com/office/officeart/2005/8/layout/cycle5"/>
    <dgm:cxn modelId="{6AD42052-5481-475D-BCC5-8E5737C768D9}" srcId="{DE58F92B-0A8E-4868-A6BD-1F77EEB85827}" destId="{E3774C08-6C8E-4575-8FC0-0D7106A89061}" srcOrd="7" destOrd="0" parTransId="{8035A9D7-AFEF-48BB-BE73-424493CACCE3}" sibTransId="{2C7DDD42-BEE3-4827-9B1C-ABAE94253F17}"/>
    <dgm:cxn modelId="{CB0E866E-779F-4F77-AEDD-16333029B688}" srcId="{DE58F92B-0A8E-4868-A6BD-1F77EEB85827}" destId="{6EA3935A-7DD6-4003-A50F-CA88BF703B7C}" srcOrd="0" destOrd="0" parTransId="{DA159928-2C2E-4008-A0CB-F33B38588710}" sibTransId="{C10BB267-A790-4CFD-B1BA-3CD57F186FAA}"/>
    <dgm:cxn modelId="{45AF5350-4877-4EB0-958E-F557D756B060}" srcId="{DE58F92B-0A8E-4868-A6BD-1F77EEB85827}" destId="{12873912-4E6D-4AAA-9E19-26C8876ADC38}" srcOrd="6" destOrd="0" parTransId="{F0DBA171-E631-47E3-B4D8-E0D52F22E93E}" sibTransId="{B296A35D-074E-4FA4-8018-37EA38B9B043}"/>
    <dgm:cxn modelId="{5A3943BE-3053-43A4-BD1F-E8A2707CC815}" type="presOf" srcId="{AFB374C8-6DA4-4E65-8CDE-A87EE08C7E1F}" destId="{B85AB9D9-C20F-4C97-A389-7CC570334F33}" srcOrd="0" destOrd="0" presId="urn:microsoft.com/office/officeart/2005/8/layout/cycle5"/>
    <dgm:cxn modelId="{F0716790-AD9D-4BA2-BDDA-B826370A3BAD}" type="presOf" srcId="{62872067-B8F5-4803-9497-79F110E83935}" destId="{588435A8-9621-42AB-A7DE-79673CE1E40E}" srcOrd="0" destOrd="0" presId="urn:microsoft.com/office/officeart/2005/8/layout/cycle5"/>
    <dgm:cxn modelId="{8AC940A0-EFD5-41F1-9D7B-BD9A53E7A5F8}" type="presOf" srcId="{DB5331E9-AA04-4EE2-9929-71472BA288AD}" destId="{F598D978-D606-4403-9CF0-5D498B664A5D}" srcOrd="0" destOrd="0" presId="urn:microsoft.com/office/officeart/2005/8/layout/cycle5"/>
    <dgm:cxn modelId="{ACB6502B-3B19-44A5-867C-945512789A89}" type="presOf" srcId="{8AE1E51C-4345-4409-B697-8ABF4BC6A6F2}" destId="{9CA904F2-FD64-4E97-8B3A-C116E22F41EC}" srcOrd="0" destOrd="0" presId="urn:microsoft.com/office/officeart/2005/8/layout/cycle5"/>
    <dgm:cxn modelId="{6645F33E-B7FF-48C8-8D85-372C2D814F01}" type="presOf" srcId="{C10BB267-A790-4CFD-B1BA-3CD57F186FAA}" destId="{12C94E78-A2BB-4E62-A965-90E7EF606B2B}" srcOrd="0" destOrd="0" presId="urn:microsoft.com/office/officeart/2005/8/layout/cycle5"/>
    <dgm:cxn modelId="{A97E4D5A-21F0-4FBF-BDC3-4A8B754D54BC}" type="presOf" srcId="{67F7113E-4BD5-478F-B2C7-1DC0DE3D7E02}" destId="{47AB3B13-D2A9-49AB-A0B5-EB1125B39FBA}" srcOrd="0" destOrd="0" presId="urn:microsoft.com/office/officeart/2005/8/layout/cycle5"/>
    <dgm:cxn modelId="{41243CAC-83D0-4E61-8585-CA87B066ADE7}" srcId="{DE58F92B-0A8E-4868-A6BD-1F77EEB85827}" destId="{8AE1E51C-4345-4409-B697-8ABF4BC6A6F2}" srcOrd="4" destOrd="0" parTransId="{7A1C47F9-8214-4CAD-BEDD-AF5C34AF5918}" sibTransId="{DB5331E9-AA04-4EE2-9929-71472BA288AD}"/>
    <dgm:cxn modelId="{F8121251-411C-42CE-B7A7-0C61CF975A78}" type="presOf" srcId="{5B4336D4-32FB-4882-AA92-34B1BE70A9B4}" destId="{85670C16-7607-41BD-8F72-C689988308F9}" srcOrd="0" destOrd="0" presId="urn:microsoft.com/office/officeart/2005/8/layout/cycle5"/>
    <dgm:cxn modelId="{98861969-5199-469B-846C-210EBE5EC3B3}" srcId="{DE58F92B-0A8E-4868-A6BD-1F77EEB85827}" destId="{4E147BD0-6821-4EBB-9734-065AE5DB838A}" srcOrd="3" destOrd="0" parTransId="{FD26EF1F-5432-4801-979B-13C63451270C}" sibTransId="{A195807C-B9E9-47FC-86FF-78E05590A15F}"/>
    <dgm:cxn modelId="{37B35336-59D6-4588-80B2-AC5C253A563F}" srcId="{DE58F92B-0A8E-4868-A6BD-1F77EEB85827}" destId="{5B4336D4-32FB-4882-AA92-34B1BE70A9B4}" srcOrd="1" destOrd="0" parTransId="{22ECE554-03E1-417D-89D4-76E7B4B2CBF6}" sibTransId="{6DAFEA27-8E3E-487C-B3A9-4A3F27274893}"/>
    <dgm:cxn modelId="{74EEF138-F998-450E-9714-EDDBF2AB2CCA}" type="presOf" srcId="{2C7DDD42-BEE3-4827-9B1C-ABAE94253F17}" destId="{E8C698FB-8058-4E7C-BB4D-6B2A44DEC148}" srcOrd="0" destOrd="0" presId="urn:microsoft.com/office/officeart/2005/8/layout/cycle5"/>
    <dgm:cxn modelId="{00648D43-5CEA-490A-82DD-1D7E1439D484}" srcId="{DE58F92B-0A8E-4868-A6BD-1F77EEB85827}" destId="{6633972F-D02B-4F54-8C37-CF0A7A1626FA}" srcOrd="5" destOrd="0" parTransId="{B601898F-029B-4CBB-91BC-3262DE30F371}" sibTransId="{C752BDB6-E3B9-4A20-B2DE-AF7C6CD5874D}"/>
    <dgm:cxn modelId="{148A9480-E136-4390-93C8-451E5CC91F62}" type="presOf" srcId="{6EA3935A-7DD6-4003-A50F-CA88BF703B7C}" destId="{A8183C51-AE64-4F76-BAAD-A0E67F083832}" srcOrd="0" destOrd="0" presId="urn:microsoft.com/office/officeart/2005/8/layout/cycle5"/>
    <dgm:cxn modelId="{ED9020FF-6CBB-4258-BAAE-9577801535D1}" type="presOf" srcId="{4E147BD0-6821-4EBB-9734-065AE5DB838A}" destId="{4AB2ED97-9D6A-4D6F-8A92-133FF27EEDD9}" srcOrd="0" destOrd="0" presId="urn:microsoft.com/office/officeart/2005/8/layout/cycle5"/>
    <dgm:cxn modelId="{AC3C4EF1-01B2-4F44-9BB7-E599A37FFBFF}" srcId="{DE58F92B-0A8E-4868-A6BD-1F77EEB85827}" destId="{67F7113E-4BD5-478F-B2C7-1DC0DE3D7E02}" srcOrd="8" destOrd="0" parTransId="{3CF7F439-AC53-45C7-9F72-E1D73C8D3871}" sibTransId="{7569501B-6855-491E-9FF1-1D7AD2BBD76C}"/>
    <dgm:cxn modelId="{D4CF1667-7E23-4A3A-A90E-E0D560394592}" type="presOf" srcId="{A195807C-B9E9-47FC-86FF-78E05590A15F}" destId="{16579242-C52D-4BAB-95E5-6991FFEB34AA}" srcOrd="0" destOrd="0" presId="urn:microsoft.com/office/officeart/2005/8/layout/cycle5"/>
    <dgm:cxn modelId="{AE993474-1DA0-48B6-AC54-0640469F32FA}" type="presOf" srcId="{B296A35D-074E-4FA4-8018-37EA38B9B043}" destId="{1AB35CFC-8FD6-47FC-B7BD-2030D44D6B2C}" srcOrd="0" destOrd="0" presId="urn:microsoft.com/office/officeart/2005/8/layout/cycle5"/>
    <dgm:cxn modelId="{FCE629F0-8443-4DBA-9720-5C8797085DA7}" srcId="{DE58F92B-0A8E-4868-A6BD-1F77EEB85827}" destId="{AFB374C8-6DA4-4E65-8CDE-A87EE08C7E1F}" srcOrd="2" destOrd="0" parTransId="{5F32FAFE-586A-485A-8796-77DD17008CD9}" sibTransId="{62872067-B8F5-4803-9497-79F110E83935}"/>
    <dgm:cxn modelId="{AFCF2223-1C74-4E83-8D17-258E88FB07AF}" type="presOf" srcId="{C752BDB6-E3B9-4A20-B2DE-AF7C6CD5874D}" destId="{EC9FE549-50E9-4CF0-8D15-BC10EB4A20B6}" srcOrd="0" destOrd="0" presId="urn:microsoft.com/office/officeart/2005/8/layout/cycle5"/>
    <dgm:cxn modelId="{46097C98-D100-4ED2-9D00-047C5E2CA050}" type="presOf" srcId="{DE58F92B-0A8E-4868-A6BD-1F77EEB85827}" destId="{1160E48C-2339-4864-80E0-5915A5A0494C}" srcOrd="0" destOrd="0" presId="urn:microsoft.com/office/officeart/2005/8/layout/cycle5"/>
    <dgm:cxn modelId="{0DD5C1A5-7ACD-495D-80FE-5126BCC11FDC}" type="presOf" srcId="{7569501B-6855-491E-9FF1-1D7AD2BBD76C}" destId="{6B7EF0FB-5F2B-4304-B356-7E1B22789182}" srcOrd="0" destOrd="0" presId="urn:microsoft.com/office/officeart/2005/8/layout/cycle5"/>
    <dgm:cxn modelId="{70DBCBE3-22BE-4BE9-B488-7F01594A54AC}" type="presOf" srcId="{6633972F-D02B-4F54-8C37-CF0A7A1626FA}" destId="{BEB61982-91EA-4745-885B-06882BABBB3F}" srcOrd="0" destOrd="0" presId="urn:microsoft.com/office/officeart/2005/8/layout/cycle5"/>
    <dgm:cxn modelId="{5F740AA8-EF20-4194-9898-6EA9727A8EB2}" type="presOf" srcId="{6DAFEA27-8E3E-487C-B3A9-4A3F27274893}" destId="{2244E1C4-EF7E-417B-8B9E-40D1B41C5A82}" srcOrd="0" destOrd="0" presId="urn:microsoft.com/office/officeart/2005/8/layout/cycle5"/>
    <dgm:cxn modelId="{4FF72FB4-46DA-4D75-B42B-84D3088C6A79}" type="presOf" srcId="{12873912-4E6D-4AAA-9E19-26C8876ADC38}" destId="{303AEE98-06DD-45B5-BC77-3F3F92C3267E}" srcOrd="0" destOrd="0" presId="urn:microsoft.com/office/officeart/2005/8/layout/cycle5"/>
    <dgm:cxn modelId="{7E6C9AC7-D782-44C8-A80C-5E3C1D724084}" type="presParOf" srcId="{1160E48C-2339-4864-80E0-5915A5A0494C}" destId="{A8183C51-AE64-4F76-BAAD-A0E67F083832}" srcOrd="0" destOrd="0" presId="urn:microsoft.com/office/officeart/2005/8/layout/cycle5"/>
    <dgm:cxn modelId="{36537997-7831-44E1-9D68-5F52CE8F1B3B}" type="presParOf" srcId="{1160E48C-2339-4864-80E0-5915A5A0494C}" destId="{5E244634-A779-4713-B3E2-1157A41D21F3}" srcOrd="1" destOrd="0" presId="urn:microsoft.com/office/officeart/2005/8/layout/cycle5"/>
    <dgm:cxn modelId="{51684D4C-FFB9-4160-9E4B-47026CEF0C6E}" type="presParOf" srcId="{1160E48C-2339-4864-80E0-5915A5A0494C}" destId="{12C94E78-A2BB-4E62-A965-90E7EF606B2B}" srcOrd="2" destOrd="0" presId="urn:microsoft.com/office/officeart/2005/8/layout/cycle5"/>
    <dgm:cxn modelId="{D05CAB6B-7183-49D2-8674-B159114D6EBC}" type="presParOf" srcId="{1160E48C-2339-4864-80E0-5915A5A0494C}" destId="{85670C16-7607-41BD-8F72-C689988308F9}" srcOrd="3" destOrd="0" presId="urn:microsoft.com/office/officeart/2005/8/layout/cycle5"/>
    <dgm:cxn modelId="{7B8FFADD-96EC-487C-A9EB-FAC9F1FA7A84}" type="presParOf" srcId="{1160E48C-2339-4864-80E0-5915A5A0494C}" destId="{D6124167-201D-4256-8C8F-E655FCB383B8}" srcOrd="4" destOrd="0" presId="urn:microsoft.com/office/officeart/2005/8/layout/cycle5"/>
    <dgm:cxn modelId="{BA5E56E2-715F-4F9A-9F6F-4DB752EF60ED}" type="presParOf" srcId="{1160E48C-2339-4864-80E0-5915A5A0494C}" destId="{2244E1C4-EF7E-417B-8B9E-40D1B41C5A82}" srcOrd="5" destOrd="0" presId="urn:microsoft.com/office/officeart/2005/8/layout/cycle5"/>
    <dgm:cxn modelId="{E99F189E-D875-4B8A-AB24-38A12EA64BD0}" type="presParOf" srcId="{1160E48C-2339-4864-80E0-5915A5A0494C}" destId="{B85AB9D9-C20F-4C97-A389-7CC570334F33}" srcOrd="6" destOrd="0" presId="urn:microsoft.com/office/officeart/2005/8/layout/cycle5"/>
    <dgm:cxn modelId="{3D5ECDB2-DFB3-4D0E-9A24-B7B4180558DA}" type="presParOf" srcId="{1160E48C-2339-4864-80E0-5915A5A0494C}" destId="{807617C1-AEF9-4B6E-8890-69D9C82ED3B8}" srcOrd="7" destOrd="0" presId="urn:microsoft.com/office/officeart/2005/8/layout/cycle5"/>
    <dgm:cxn modelId="{F011D436-569A-40DD-AAFC-EB2DBFC205CC}" type="presParOf" srcId="{1160E48C-2339-4864-80E0-5915A5A0494C}" destId="{588435A8-9621-42AB-A7DE-79673CE1E40E}" srcOrd="8" destOrd="0" presId="urn:microsoft.com/office/officeart/2005/8/layout/cycle5"/>
    <dgm:cxn modelId="{4F5F27C3-31F0-4387-96DD-4E1F51E74E18}" type="presParOf" srcId="{1160E48C-2339-4864-80E0-5915A5A0494C}" destId="{4AB2ED97-9D6A-4D6F-8A92-133FF27EEDD9}" srcOrd="9" destOrd="0" presId="urn:microsoft.com/office/officeart/2005/8/layout/cycle5"/>
    <dgm:cxn modelId="{FFC1E8CD-BE19-401F-9A98-2F0CD4596816}" type="presParOf" srcId="{1160E48C-2339-4864-80E0-5915A5A0494C}" destId="{3CFE2E8E-56CE-43E6-8BBE-140595FA7B60}" srcOrd="10" destOrd="0" presId="urn:microsoft.com/office/officeart/2005/8/layout/cycle5"/>
    <dgm:cxn modelId="{40E23E63-490E-40F2-BB85-E4E18334302D}" type="presParOf" srcId="{1160E48C-2339-4864-80E0-5915A5A0494C}" destId="{16579242-C52D-4BAB-95E5-6991FFEB34AA}" srcOrd="11" destOrd="0" presId="urn:microsoft.com/office/officeart/2005/8/layout/cycle5"/>
    <dgm:cxn modelId="{6F87303F-1439-4DC7-9049-CE15E6934A26}" type="presParOf" srcId="{1160E48C-2339-4864-80E0-5915A5A0494C}" destId="{9CA904F2-FD64-4E97-8B3A-C116E22F41EC}" srcOrd="12" destOrd="0" presId="urn:microsoft.com/office/officeart/2005/8/layout/cycle5"/>
    <dgm:cxn modelId="{B2A1ED7E-BF86-4A78-B559-B1C11DCA64C4}" type="presParOf" srcId="{1160E48C-2339-4864-80E0-5915A5A0494C}" destId="{320AD8D2-F685-4590-8B68-1AC1BE744CA1}" srcOrd="13" destOrd="0" presId="urn:microsoft.com/office/officeart/2005/8/layout/cycle5"/>
    <dgm:cxn modelId="{E019449C-0045-4A11-9174-654F4CF3B25C}" type="presParOf" srcId="{1160E48C-2339-4864-80E0-5915A5A0494C}" destId="{F598D978-D606-4403-9CF0-5D498B664A5D}" srcOrd="14" destOrd="0" presId="urn:microsoft.com/office/officeart/2005/8/layout/cycle5"/>
    <dgm:cxn modelId="{134AB053-047B-4114-BEFA-F44466E2909E}" type="presParOf" srcId="{1160E48C-2339-4864-80E0-5915A5A0494C}" destId="{BEB61982-91EA-4745-885B-06882BABBB3F}" srcOrd="15" destOrd="0" presId="urn:microsoft.com/office/officeart/2005/8/layout/cycle5"/>
    <dgm:cxn modelId="{D3BAC96A-CB12-485C-8D3C-A8A10DD882EF}" type="presParOf" srcId="{1160E48C-2339-4864-80E0-5915A5A0494C}" destId="{6748B36D-5C23-42A6-AC5A-5ABEA0C265E2}" srcOrd="16" destOrd="0" presId="urn:microsoft.com/office/officeart/2005/8/layout/cycle5"/>
    <dgm:cxn modelId="{C0332CC4-9B54-4E7B-81A0-5981BB4E28E4}" type="presParOf" srcId="{1160E48C-2339-4864-80E0-5915A5A0494C}" destId="{EC9FE549-50E9-4CF0-8D15-BC10EB4A20B6}" srcOrd="17" destOrd="0" presId="urn:microsoft.com/office/officeart/2005/8/layout/cycle5"/>
    <dgm:cxn modelId="{624E102B-88C8-45F8-8FBC-BE25723AD329}" type="presParOf" srcId="{1160E48C-2339-4864-80E0-5915A5A0494C}" destId="{303AEE98-06DD-45B5-BC77-3F3F92C3267E}" srcOrd="18" destOrd="0" presId="urn:microsoft.com/office/officeart/2005/8/layout/cycle5"/>
    <dgm:cxn modelId="{ACB38910-B749-4941-9077-66535B1F9220}" type="presParOf" srcId="{1160E48C-2339-4864-80E0-5915A5A0494C}" destId="{6FC0DE3F-CC1A-4752-933B-3DE2C914810B}" srcOrd="19" destOrd="0" presId="urn:microsoft.com/office/officeart/2005/8/layout/cycle5"/>
    <dgm:cxn modelId="{B3B9A85E-3FD6-46B5-9C89-41B58E6FA80E}" type="presParOf" srcId="{1160E48C-2339-4864-80E0-5915A5A0494C}" destId="{1AB35CFC-8FD6-47FC-B7BD-2030D44D6B2C}" srcOrd="20" destOrd="0" presId="urn:microsoft.com/office/officeart/2005/8/layout/cycle5"/>
    <dgm:cxn modelId="{82243615-B8AE-44BB-8582-1DF23A789B42}" type="presParOf" srcId="{1160E48C-2339-4864-80E0-5915A5A0494C}" destId="{146DC5BD-BFB6-4D69-9A96-5C11E449E45D}" srcOrd="21" destOrd="0" presId="urn:microsoft.com/office/officeart/2005/8/layout/cycle5"/>
    <dgm:cxn modelId="{5193B164-361D-4B86-8AC3-C841889FDB79}" type="presParOf" srcId="{1160E48C-2339-4864-80E0-5915A5A0494C}" destId="{46BE0848-D17F-43AD-9735-75C9DC0C2675}" srcOrd="22" destOrd="0" presId="urn:microsoft.com/office/officeart/2005/8/layout/cycle5"/>
    <dgm:cxn modelId="{78BA9CDB-594E-4732-B793-7A048A60ED6C}" type="presParOf" srcId="{1160E48C-2339-4864-80E0-5915A5A0494C}" destId="{E8C698FB-8058-4E7C-BB4D-6B2A44DEC148}" srcOrd="23" destOrd="0" presId="urn:microsoft.com/office/officeart/2005/8/layout/cycle5"/>
    <dgm:cxn modelId="{EFD1068D-4EBE-4E0D-B687-7E1A2D64825F}" type="presParOf" srcId="{1160E48C-2339-4864-80E0-5915A5A0494C}" destId="{47AB3B13-D2A9-49AB-A0B5-EB1125B39FBA}" srcOrd="24" destOrd="0" presId="urn:microsoft.com/office/officeart/2005/8/layout/cycle5"/>
    <dgm:cxn modelId="{158E07EA-481F-4F42-96D3-3B1A8A318089}" type="presParOf" srcId="{1160E48C-2339-4864-80E0-5915A5A0494C}" destId="{E84DBF99-B330-4BE3-866E-CD90E0F8F7D7}" srcOrd="25" destOrd="0" presId="urn:microsoft.com/office/officeart/2005/8/layout/cycle5"/>
    <dgm:cxn modelId="{E3F753B8-F3F6-436E-9545-48BFB2EC0D91}" type="presParOf" srcId="{1160E48C-2339-4864-80E0-5915A5A0494C}" destId="{6B7EF0FB-5F2B-4304-B356-7E1B22789182}" srcOrd="26" destOrd="0" presId="urn:microsoft.com/office/officeart/2005/8/layout/cycle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287DF7-6669-4703-850F-244237D0FEE4}"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tr-TR"/>
        </a:p>
      </dgm:t>
    </dgm:pt>
    <dgm:pt modelId="{69D89639-3486-4CA6-8D43-5DFD6060528E}">
      <dgm:prSet phldrT="[Metin]" custT="1"/>
      <dgm:spPr/>
      <dgm:t>
        <a:bodyPr/>
        <a:lstStyle/>
        <a:p>
          <a:r>
            <a:rPr lang="tr-TR" sz="1400" dirty="0" smtClean="0"/>
            <a:t>Adım 7</a:t>
          </a:r>
        </a:p>
        <a:p>
          <a:r>
            <a:rPr lang="tr-TR" sz="1400" dirty="0" smtClean="0"/>
            <a:t>Çözüm seçimi ve planın uygulanması</a:t>
          </a:r>
          <a:endParaRPr lang="tr-TR" sz="1400" dirty="0"/>
        </a:p>
      </dgm:t>
    </dgm:pt>
    <dgm:pt modelId="{A78BA0B6-DED5-4FE2-B168-89FBFC766620}" type="parTrans" cxnId="{621B39AA-2678-4018-B870-0F8457F6DAB1}">
      <dgm:prSet/>
      <dgm:spPr/>
      <dgm:t>
        <a:bodyPr/>
        <a:lstStyle/>
        <a:p>
          <a:endParaRPr lang="tr-TR"/>
        </a:p>
      </dgm:t>
    </dgm:pt>
    <dgm:pt modelId="{5B06D9E2-4A2A-4BA3-9AAE-88F48336E100}" type="sibTrans" cxnId="{621B39AA-2678-4018-B870-0F8457F6DAB1}">
      <dgm:prSet/>
      <dgm:spPr/>
      <dgm:t>
        <a:bodyPr/>
        <a:lstStyle/>
        <a:p>
          <a:endParaRPr lang="tr-TR"/>
        </a:p>
      </dgm:t>
    </dgm:pt>
    <dgm:pt modelId="{85E851D7-96F2-4873-9B8C-8B3BC7A50AD2}">
      <dgm:prSet phldrT="[Metin]"/>
      <dgm:spPr/>
      <dgm:t>
        <a:bodyPr/>
        <a:lstStyle/>
        <a:p>
          <a:r>
            <a:rPr lang="tr-TR" dirty="0" smtClean="0"/>
            <a:t>Adım 8</a:t>
          </a:r>
        </a:p>
        <a:p>
          <a:r>
            <a:rPr lang="tr-TR" dirty="0" smtClean="0"/>
            <a:t>Çözümü uygulamak</a:t>
          </a:r>
          <a:endParaRPr lang="tr-TR" dirty="0"/>
        </a:p>
      </dgm:t>
    </dgm:pt>
    <dgm:pt modelId="{D618AE64-67A2-4E43-B791-9F6C9D64661F}" type="parTrans" cxnId="{2DAFD2EE-70AA-4AC8-8F3F-74210104BA33}">
      <dgm:prSet/>
      <dgm:spPr/>
      <dgm:t>
        <a:bodyPr/>
        <a:lstStyle/>
        <a:p>
          <a:endParaRPr lang="tr-TR"/>
        </a:p>
      </dgm:t>
    </dgm:pt>
    <dgm:pt modelId="{5953F78E-4333-43B7-B779-99291D6F7E73}" type="sibTrans" cxnId="{2DAFD2EE-70AA-4AC8-8F3F-74210104BA33}">
      <dgm:prSet/>
      <dgm:spPr/>
      <dgm:t>
        <a:bodyPr/>
        <a:lstStyle/>
        <a:p>
          <a:endParaRPr lang="tr-TR"/>
        </a:p>
      </dgm:t>
    </dgm:pt>
    <dgm:pt modelId="{5B4400F0-5588-43D8-A09A-409096887AE2}">
      <dgm:prSet phldrT="[Metin]" custT="1"/>
      <dgm:spPr/>
      <dgm:t>
        <a:bodyPr/>
        <a:lstStyle/>
        <a:p>
          <a:r>
            <a:rPr lang="tr-TR" sz="1400" dirty="0" smtClean="0"/>
            <a:t>Adım 9</a:t>
          </a:r>
        </a:p>
        <a:p>
          <a:r>
            <a:rPr lang="tr-TR" sz="1400" dirty="0" smtClean="0"/>
            <a:t>Sonuçları Değerlendirmek</a:t>
          </a:r>
          <a:endParaRPr lang="tr-TR" sz="1400" dirty="0"/>
        </a:p>
      </dgm:t>
    </dgm:pt>
    <dgm:pt modelId="{CC0E262E-5E1B-41A5-964B-10F1390F8B34}" type="parTrans" cxnId="{98730961-B65E-44D7-BAB8-087AA7B9EA48}">
      <dgm:prSet/>
      <dgm:spPr/>
      <dgm:t>
        <a:bodyPr/>
        <a:lstStyle/>
        <a:p>
          <a:endParaRPr lang="tr-TR"/>
        </a:p>
      </dgm:t>
    </dgm:pt>
    <dgm:pt modelId="{2770B1D1-F4E6-44E0-9906-D9673459722F}" type="sibTrans" cxnId="{98730961-B65E-44D7-BAB8-087AA7B9EA48}">
      <dgm:prSet/>
      <dgm:spPr/>
      <dgm:t>
        <a:bodyPr/>
        <a:lstStyle/>
        <a:p>
          <a:endParaRPr lang="tr-TR"/>
        </a:p>
      </dgm:t>
    </dgm:pt>
    <dgm:pt modelId="{E68665AF-376D-4A9A-938A-F5F81E37B951}">
      <dgm:prSet phldrT="[Metin]"/>
      <dgm:spPr/>
      <dgm:t>
        <a:bodyPr/>
        <a:lstStyle/>
        <a:p>
          <a:r>
            <a:rPr lang="tr-TR" dirty="0" smtClean="0"/>
            <a:t>Adım 10</a:t>
          </a:r>
        </a:p>
        <a:p>
          <a:r>
            <a:rPr lang="tr-TR" dirty="0" smtClean="0"/>
            <a:t>Sürekli iyileştirme planlarının oluşturulması</a:t>
          </a:r>
          <a:endParaRPr lang="tr-TR" dirty="0"/>
        </a:p>
      </dgm:t>
    </dgm:pt>
    <dgm:pt modelId="{1BEA106D-2931-4E9E-A64E-F01527F78B5F}" type="parTrans" cxnId="{FE8AF5B2-F82B-4E3A-BBFB-DCEF23BD880A}">
      <dgm:prSet/>
      <dgm:spPr/>
      <dgm:t>
        <a:bodyPr/>
        <a:lstStyle/>
        <a:p>
          <a:endParaRPr lang="tr-TR"/>
        </a:p>
      </dgm:t>
    </dgm:pt>
    <dgm:pt modelId="{A4EC9DFD-4CE9-4271-B64A-9F8EE1C63058}" type="sibTrans" cxnId="{FE8AF5B2-F82B-4E3A-BBFB-DCEF23BD880A}">
      <dgm:prSet/>
      <dgm:spPr/>
      <dgm:t>
        <a:bodyPr/>
        <a:lstStyle/>
        <a:p>
          <a:endParaRPr lang="tr-TR"/>
        </a:p>
      </dgm:t>
    </dgm:pt>
    <dgm:pt modelId="{C9F1E24C-86D1-4CA9-9098-85D6CDCFB1A3}">
      <dgm:prSet phldrT="[Metin]"/>
      <dgm:spPr>
        <a:blipFill rotWithShape="0">
          <a:blip xmlns:r="http://schemas.openxmlformats.org/officeDocument/2006/relationships" r:embed="rId1"/>
          <a:stretch>
            <a:fillRect/>
          </a:stretch>
        </a:blipFill>
      </dgm:spPr>
      <dgm:t>
        <a:bodyPr/>
        <a:lstStyle/>
        <a:p>
          <a:r>
            <a:rPr lang="tr-TR" dirty="0" smtClean="0"/>
            <a:t>Adım 1</a:t>
          </a:r>
        </a:p>
        <a:p>
          <a:r>
            <a:rPr lang="tr-TR" dirty="0" smtClean="0"/>
            <a:t>Proje Tanımı</a:t>
          </a:r>
          <a:endParaRPr lang="tr-TR" dirty="0"/>
        </a:p>
      </dgm:t>
    </dgm:pt>
    <dgm:pt modelId="{1DA0E708-9C5F-4F83-86BC-035FF40D16C6}" type="parTrans" cxnId="{60B4447B-FE88-41AC-AE8A-B62DA83A5E9B}">
      <dgm:prSet/>
      <dgm:spPr/>
      <dgm:t>
        <a:bodyPr/>
        <a:lstStyle/>
        <a:p>
          <a:endParaRPr lang="tr-TR"/>
        </a:p>
      </dgm:t>
    </dgm:pt>
    <dgm:pt modelId="{17ED60FE-DC9D-4470-958F-5FA4A4833A14}" type="sibTrans" cxnId="{60B4447B-FE88-41AC-AE8A-B62DA83A5E9B}">
      <dgm:prSet/>
      <dgm:spPr/>
      <dgm:t>
        <a:bodyPr/>
        <a:lstStyle/>
        <a:p>
          <a:endParaRPr lang="tr-TR"/>
        </a:p>
      </dgm:t>
    </dgm:pt>
    <dgm:pt modelId="{3868C71E-A53B-4E8E-8E5A-56B8AE217AF8}">
      <dgm:prSet/>
      <dgm:spPr/>
      <dgm:t>
        <a:bodyPr/>
        <a:lstStyle/>
        <a:p>
          <a:endParaRPr lang="tr-TR"/>
        </a:p>
      </dgm:t>
    </dgm:pt>
    <dgm:pt modelId="{415C37EC-5E59-42F4-AB81-1B2BA824D5ED}" type="parTrans" cxnId="{E8432907-AD80-43C3-B225-29C0FC0E7F51}">
      <dgm:prSet/>
      <dgm:spPr/>
      <dgm:t>
        <a:bodyPr/>
        <a:lstStyle/>
        <a:p>
          <a:endParaRPr lang="tr-TR"/>
        </a:p>
      </dgm:t>
    </dgm:pt>
    <dgm:pt modelId="{1BE853C3-921F-488D-AD2E-E70B1CA33389}" type="sibTrans" cxnId="{E8432907-AD80-43C3-B225-29C0FC0E7F51}">
      <dgm:prSet/>
      <dgm:spPr/>
      <dgm:t>
        <a:bodyPr/>
        <a:lstStyle/>
        <a:p>
          <a:endParaRPr lang="tr-TR"/>
        </a:p>
      </dgm:t>
    </dgm:pt>
    <dgm:pt modelId="{630E23BB-8B6B-403D-86C1-4E277335D156}">
      <dgm:prSet/>
      <dgm:spPr/>
      <dgm:t>
        <a:bodyPr/>
        <a:lstStyle/>
        <a:p>
          <a:endParaRPr lang="tr-TR"/>
        </a:p>
      </dgm:t>
    </dgm:pt>
    <dgm:pt modelId="{43549C51-09FC-461C-807F-0163B505BFAA}" type="parTrans" cxnId="{5857984D-0457-4B39-8E7D-188C203923C5}">
      <dgm:prSet/>
      <dgm:spPr/>
      <dgm:t>
        <a:bodyPr/>
        <a:lstStyle/>
        <a:p>
          <a:endParaRPr lang="tr-TR"/>
        </a:p>
      </dgm:t>
    </dgm:pt>
    <dgm:pt modelId="{9F638C8F-CFCE-46AC-B6B1-ADFDB5199D1F}" type="sibTrans" cxnId="{5857984D-0457-4B39-8E7D-188C203923C5}">
      <dgm:prSet/>
      <dgm:spPr/>
      <dgm:t>
        <a:bodyPr/>
        <a:lstStyle/>
        <a:p>
          <a:endParaRPr lang="tr-TR"/>
        </a:p>
      </dgm:t>
    </dgm:pt>
    <dgm:pt modelId="{295F0D88-9264-49F2-A388-A289979A0CC0}">
      <dgm:prSet/>
      <dgm:spPr/>
      <dgm:t>
        <a:bodyPr/>
        <a:lstStyle/>
        <a:p>
          <a:endParaRPr lang="tr-TR"/>
        </a:p>
      </dgm:t>
    </dgm:pt>
    <dgm:pt modelId="{5D61A3ED-722E-40D0-98ED-6BC739C8CCBE}" type="parTrans" cxnId="{C7AFC776-8740-4740-9E49-D54F80BCE5D0}">
      <dgm:prSet/>
      <dgm:spPr/>
      <dgm:t>
        <a:bodyPr/>
        <a:lstStyle/>
        <a:p>
          <a:endParaRPr lang="tr-TR"/>
        </a:p>
      </dgm:t>
    </dgm:pt>
    <dgm:pt modelId="{057243BF-F1F2-4068-AF01-1255F2C5F4AF}" type="sibTrans" cxnId="{C7AFC776-8740-4740-9E49-D54F80BCE5D0}">
      <dgm:prSet/>
      <dgm:spPr/>
      <dgm:t>
        <a:bodyPr/>
        <a:lstStyle/>
        <a:p>
          <a:endParaRPr lang="tr-TR"/>
        </a:p>
      </dgm:t>
    </dgm:pt>
    <dgm:pt modelId="{6206B76A-30DD-47DB-95B6-22AB3FA175AC}">
      <dgm:prSet/>
      <dgm:spPr/>
      <dgm:t>
        <a:bodyPr/>
        <a:lstStyle/>
        <a:p>
          <a:endParaRPr lang="tr-TR"/>
        </a:p>
      </dgm:t>
    </dgm:pt>
    <dgm:pt modelId="{CB0DF28C-DE69-4AED-9D85-179D4FA000EB}" type="parTrans" cxnId="{774DA03E-4324-4EFD-87B9-9125F0542F4D}">
      <dgm:prSet/>
      <dgm:spPr/>
      <dgm:t>
        <a:bodyPr/>
        <a:lstStyle/>
        <a:p>
          <a:endParaRPr lang="tr-TR"/>
        </a:p>
      </dgm:t>
    </dgm:pt>
    <dgm:pt modelId="{C4CA2D7D-97E3-4A2E-A975-66DA6001EE76}" type="sibTrans" cxnId="{774DA03E-4324-4EFD-87B9-9125F0542F4D}">
      <dgm:prSet/>
      <dgm:spPr/>
      <dgm:t>
        <a:bodyPr/>
        <a:lstStyle/>
        <a:p>
          <a:endParaRPr lang="tr-TR"/>
        </a:p>
      </dgm:t>
    </dgm:pt>
    <dgm:pt modelId="{57571C65-E2E9-443F-ADD1-5B349134B126}">
      <dgm:prSet/>
      <dgm:spPr/>
      <dgm:t>
        <a:bodyPr/>
        <a:lstStyle/>
        <a:p>
          <a:endParaRPr lang="tr-TR"/>
        </a:p>
      </dgm:t>
    </dgm:pt>
    <dgm:pt modelId="{FFB0C1FB-F826-4CDA-BB61-53DB67414552}" type="parTrans" cxnId="{0211B66E-0F5F-4DA3-8FC4-2F9F58649B12}">
      <dgm:prSet/>
      <dgm:spPr/>
      <dgm:t>
        <a:bodyPr/>
        <a:lstStyle/>
        <a:p>
          <a:endParaRPr lang="tr-TR"/>
        </a:p>
      </dgm:t>
    </dgm:pt>
    <dgm:pt modelId="{B382ECB4-C1DE-408E-8717-DB0DE70422B1}" type="sibTrans" cxnId="{0211B66E-0F5F-4DA3-8FC4-2F9F58649B12}">
      <dgm:prSet/>
      <dgm:spPr/>
      <dgm:t>
        <a:bodyPr/>
        <a:lstStyle/>
        <a:p>
          <a:endParaRPr lang="tr-TR"/>
        </a:p>
      </dgm:t>
    </dgm:pt>
    <dgm:pt modelId="{6D22CD86-DEFD-4912-B612-6BFC9A327C99}" type="pres">
      <dgm:prSet presAssocID="{85287DF7-6669-4703-850F-244237D0FEE4}" presName="cycle" presStyleCnt="0">
        <dgm:presLayoutVars>
          <dgm:dir/>
          <dgm:resizeHandles val="exact"/>
        </dgm:presLayoutVars>
      </dgm:prSet>
      <dgm:spPr/>
      <dgm:t>
        <a:bodyPr/>
        <a:lstStyle/>
        <a:p>
          <a:endParaRPr lang="tr-TR"/>
        </a:p>
      </dgm:t>
    </dgm:pt>
    <dgm:pt modelId="{943AD42A-5817-4FAA-9669-3AED9779C4CA}" type="pres">
      <dgm:prSet presAssocID="{295F0D88-9264-49F2-A388-A289979A0CC0}" presName="dummy" presStyleCnt="0"/>
      <dgm:spPr/>
    </dgm:pt>
    <dgm:pt modelId="{8EB81381-5276-4942-A13F-C90A22EFD592}" type="pres">
      <dgm:prSet presAssocID="{295F0D88-9264-49F2-A388-A289979A0CC0}" presName="node" presStyleLbl="revTx" presStyleIdx="0" presStyleCnt="10">
        <dgm:presLayoutVars>
          <dgm:bulletEnabled val="1"/>
        </dgm:presLayoutVars>
      </dgm:prSet>
      <dgm:spPr/>
      <dgm:t>
        <a:bodyPr/>
        <a:lstStyle/>
        <a:p>
          <a:endParaRPr lang="tr-TR"/>
        </a:p>
      </dgm:t>
    </dgm:pt>
    <dgm:pt modelId="{2F5D5257-E939-409E-96AF-7A2A05E9C384}" type="pres">
      <dgm:prSet presAssocID="{057243BF-F1F2-4068-AF01-1255F2C5F4AF}" presName="sibTrans" presStyleLbl="node1" presStyleIdx="0" presStyleCnt="10" custLinFactNeighborX="2786" custLinFactNeighborY="2175"/>
      <dgm:spPr/>
      <dgm:t>
        <a:bodyPr/>
        <a:lstStyle/>
        <a:p>
          <a:endParaRPr lang="tr-TR"/>
        </a:p>
      </dgm:t>
    </dgm:pt>
    <dgm:pt modelId="{1D056194-4237-4276-851A-F1F986C95B27}" type="pres">
      <dgm:prSet presAssocID="{57571C65-E2E9-443F-ADD1-5B349134B126}" presName="dummy" presStyleCnt="0"/>
      <dgm:spPr/>
    </dgm:pt>
    <dgm:pt modelId="{A4A59FAF-D8F9-4C68-817C-951A0E70F001}" type="pres">
      <dgm:prSet presAssocID="{57571C65-E2E9-443F-ADD1-5B349134B126}" presName="node" presStyleLbl="revTx" presStyleIdx="1" presStyleCnt="10">
        <dgm:presLayoutVars>
          <dgm:bulletEnabled val="1"/>
        </dgm:presLayoutVars>
      </dgm:prSet>
      <dgm:spPr/>
      <dgm:t>
        <a:bodyPr/>
        <a:lstStyle/>
        <a:p>
          <a:endParaRPr lang="tr-TR"/>
        </a:p>
      </dgm:t>
    </dgm:pt>
    <dgm:pt modelId="{A24A50EA-ED5C-4FF5-B459-36D863413D70}" type="pres">
      <dgm:prSet presAssocID="{B382ECB4-C1DE-408E-8717-DB0DE70422B1}" presName="sibTrans" presStyleLbl="node1" presStyleIdx="1" presStyleCnt="10"/>
      <dgm:spPr/>
      <dgm:t>
        <a:bodyPr/>
        <a:lstStyle/>
        <a:p>
          <a:endParaRPr lang="tr-TR"/>
        </a:p>
      </dgm:t>
    </dgm:pt>
    <dgm:pt modelId="{016977D5-A926-4D38-85D3-9E1843D4D970}" type="pres">
      <dgm:prSet presAssocID="{6206B76A-30DD-47DB-95B6-22AB3FA175AC}" presName="dummy" presStyleCnt="0"/>
      <dgm:spPr/>
    </dgm:pt>
    <dgm:pt modelId="{5BC9C36B-FB57-4A49-97CD-F5E0FC144FBF}" type="pres">
      <dgm:prSet presAssocID="{6206B76A-30DD-47DB-95B6-22AB3FA175AC}" presName="node" presStyleLbl="revTx" presStyleIdx="2" presStyleCnt="10">
        <dgm:presLayoutVars>
          <dgm:bulletEnabled val="1"/>
        </dgm:presLayoutVars>
      </dgm:prSet>
      <dgm:spPr/>
      <dgm:t>
        <a:bodyPr/>
        <a:lstStyle/>
        <a:p>
          <a:endParaRPr lang="tr-TR"/>
        </a:p>
      </dgm:t>
    </dgm:pt>
    <dgm:pt modelId="{A2EF8AFA-EE27-46BB-AD55-FBCB0BC06876}" type="pres">
      <dgm:prSet presAssocID="{C4CA2D7D-97E3-4A2E-A975-66DA6001EE76}" presName="sibTrans" presStyleLbl="node1" presStyleIdx="2" presStyleCnt="10"/>
      <dgm:spPr/>
      <dgm:t>
        <a:bodyPr/>
        <a:lstStyle/>
        <a:p>
          <a:endParaRPr lang="tr-TR"/>
        </a:p>
      </dgm:t>
    </dgm:pt>
    <dgm:pt modelId="{7D87E3AF-BF4A-4D88-9BC1-C973034815C4}" type="pres">
      <dgm:prSet presAssocID="{630E23BB-8B6B-403D-86C1-4E277335D156}" presName="dummy" presStyleCnt="0"/>
      <dgm:spPr/>
    </dgm:pt>
    <dgm:pt modelId="{2D45DC5F-3D3A-450F-BB37-B5B28565A3F3}" type="pres">
      <dgm:prSet presAssocID="{630E23BB-8B6B-403D-86C1-4E277335D156}" presName="node" presStyleLbl="revTx" presStyleIdx="3" presStyleCnt="10">
        <dgm:presLayoutVars>
          <dgm:bulletEnabled val="1"/>
        </dgm:presLayoutVars>
      </dgm:prSet>
      <dgm:spPr/>
      <dgm:t>
        <a:bodyPr/>
        <a:lstStyle/>
        <a:p>
          <a:endParaRPr lang="tr-TR"/>
        </a:p>
      </dgm:t>
    </dgm:pt>
    <dgm:pt modelId="{4BCE604B-9F5F-4867-84DF-0A91DE138FDD}" type="pres">
      <dgm:prSet presAssocID="{9F638C8F-CFCE-46AC-B6B1-ADFDB5199D1F}" presName="sibTrans" presStyleLbl="node1" presStyleIdx="3" presStyleCnt="10"/>
      <dgm:spPr/>
      <dgm:t>
        <a:bodyPr/>
        <a:lstStyle/>
        <a:p>
          <a:endParaRPr lang="tr-TR"/>
        </a:p>
      </dgm:t>
    </dgm:pt>
    <dgm:pt modelId="{25774ADA-D22C-498B-80C1-114CE3EE2691}" type="pres">
      <dgm:prSet presAssocID="{3868C71E-A53B-4E8E-8E5A-56B8AE217AF8}" presName="dummy" presStyleCnt="0"/>
      <dgm:spPr/>
    </dgm:pt>
    <dgm:pt modelId="{F3006EC1-23A4-44F1-B274-819942EF4EBE}" type="pres">
      <dgm:prSet presAssocID="{3868C71E-A53B-4E8E-8E5A-56B8AE217AF8}" presName="node" presStyleLbl="revTx" presStyleIdx="4" presStyleCnt="10">
        <dgm:presLayoutVars>
          <dgm:bulletEnabled val="1"/>
        </dgm:presLayoutVars>
      </dgm:prSet>
      <dgm:spPr/>
      <dgm:t>
        <a:bodyPr/>
        <a:lstStyle/>
        <a:p>
          <a:endParaRPr lang="tr-TR"/>
        </a:p>
      </dgm:t>
    </dgm:pt>
    <dgm:pt modelId="{7515C66C-E51F-47F3-ACAC-A04AD1E2C9D1}" type="pres">
      <dgm:prSet presAssocID="{1BE853C3-921F-488D-AD2E-E70B1CA33389}" presName="sibTrans" presStyleLbl="node1" presStyleIdx="4" presStyleCnt="10"/>
      <dgm:spPr/>
      <dgm:t>
        <a:bodyPr/>
        <a:lstStyle/>
        <a:p>
          <a:endParaRPr lang="tr-TR"/>
        </a:p>
      </dgm:t>
    </dgm:pt>
    <dgm:pt modelId="{3AD4A724-2D61-48DB-A3E4-BB304487EF09}" type="pres">
      <dgm:prSet presAssocID="{69D89639-3486-4CA6-8D43-5DFD6060528E}" presName="dummy" presStyleCnt="0"/>
      <dgm:spPr/>
    </dgm:pt>
    <dgm:pt modelId="{DAE62600-2FD9-4C88-8500-1F32161CDEDC}" type="pres">
      <dgm:prSet presAssocID="{69D89639-3486-4CA6-8D43-5DFD6060528E}" presName="node" presStyleLbl="revTx" presStyleIdx="5" presStyleCnt="10" custScaleX="225583" custRadScaleRad="104034" custRadScaleInc="18814">
        <dgm:presLayoutVars>
          <dgm:bulletEnabled val="1"/>
        </dgm:presLayoutVars>
      </dgm:prSet>
      <dgm:spPr/>
      <dgm:t>
        <a:bodyPr/>
        <a:lstStyle/>
        <a:p>
          <a:endParaRPr lang="tr-TR"/>
        </a:p>
      </dgm:t>
    </dgm:pt>
    <dgm:pt modelId="{3E13ADC4-C21B-4ADE-9D5E-88714A83EA17}" type="pres">
      <dgm:prSet presAssocID="{5B06D9E2-4A2A-4BA3-9AAE-88F48336E100}" presName="sibTrans" presStyleLbl="node1" presStyleIdx="5" presStyleCnt="10"/>
      <dgm:spPr/>
      <dgm:t>
        <a:bodyPr/>
        <a:lstStyle/>
        <a:p>
          <a:endParaRPr lang="tr-TR"/>
        </a:p>
      </dgm:t>
    </dgm:pt>
    <dgm:pt modelId="{D03F5D6C-1100-44E0-B3AA-84A334264528}" type="pres">
      <dgm:prSet presAssocID="{85E851D7-96F2-4873-9B8C-8B3BC7A50AD2}" presName="dummy" presStyleCnt="0"/>
      <dgm:spPr/>
    </dgm:pt>
    <dgm:pt modelId="{4E3FBB45-B4EE-4894-B6D0-7E02E69EDDF6}" type="pres">
      <dgm:prSet presAssocID="{85E851D7-96F2-4873-9B8C-8B3BC7A50AD2}" presName="node" presStyleLbl="revTx" presStyleIdx="6" presStyleCnt="10" custScaleX="219498">
        <dgm:presLayoutVars>
          <dgm:bulletEnabled val="1"/>
        </dgm:presLayoutVars>
      </dgm:prSet>
      <dgm:spPr/>
      <dgm:t>
        <a:bodyPr/>
        <a:lstStyle/>
        <a:p>
          <a:endParaRPr lang="tr-TR"/>
        </a:p>
      </dgm:t>
    </dgm:pt>
    <dgm:pt modelId="{ACEA93F2-E31A-41F5-8406-DFB5B46928CF}" type="pres">
      <dgm:prSet presAssocID="{5953F78E-4333-43B7-B779-99291D6F7E73}" presName="sibTrans" presStyleLbl="node1" presStyleIdx="6" presStyleCnt="10"/>
      <dgm:spPr/>
      <dgm:t>
        <a:bodyPr/>
        <a:lstStyle/>
        <a:p>
          <a:endParaRPr lang="tr-TR"/>
        </a:p>
      </dgm:t>
    </dgm:pt>
    <dgm:pt modelId="{C14E19CD-7062-4E80-8B7C-C476FEC9625D}" type="pres">
      <dgm:prSet presAssocID="{5B4400F0-5588-43D8-A09A-409096887AE2}" presName="dummy" presStyleCnt="0"/>
      <dgm:spPr/>
    </dgm:pt>
    <dgm:pt modelId="{86CFC88A-7ECF-4DD3-83E9-E631B00D20D6}" type="pres">
      <dgm:prSet presAssocID="{5B4400F0-5588-43D8-A09A-409096887AE2}" presName="node" presStyleLbl="revTx" presStyleIdx="7" presStyleCnt="10" custScaleX="190394">
        <dgm:presLayoutVars>
          <dgm:bulletEnabled val="1"/>
        </dgm:presLayoutVars>
      </dgm:prSet>
      <dgm:spPr/>
      <dgm:t>
        <a:bodyPr/>
        <a:lstStyle/>
        <a:p>
          <a:endParaRPr lang="tr-TR"/>
        </a:p>
      </dgm:t>
    </dgm:pt>
    <dgm:pt modelId="{09BCDDD8-28A8-4B79-819B-B37C3633468D}" type="pres">
      <dgm:prSet presAssocID="{2770B1D1-F4E6-44E0-9906-D9673459722F}" presName="sibTrans" presStyleLbl="node1" presStyleIdx="7" presStyleCnt="10"/>
      <dgm:spPr/>
      <dgm:t>
        <a:bodyPr/>
        <a:lstStyle/>
        <a:p>
          <a:endParaRPr lang="tr-TR"/>
        </a:p>
      </dgm:t>
    </dgm:pt>
    <dgm:pt modelId="{D2BC1148-0EC2-4112-AE6F-0283CF5DF44C}" type="pres">
      <dgm:prSet presAssocID="{E68665AF-376D-4A9A-938A-F5F81E37B951}" presName="dummy" presStyleCnt="0"/>
      <dgm:spPr/>
    </dgm:pt>
    <dgm:pt modelId="{076CC908-0435-465E-AC4C-9DD9E8E79651}" type="pres">
      <dgm:prSet presAssocID="{E68665AF-376D-4A9A-938A-F5F81E37B951}" presName="node" presStyleLbl="revTx" presStyleIdx="8" presStyleCnt="10" custScaleX="420166">
        <dgm:presLayoutVars>
          <dgm:bulletEnabled val="1"/>
        </dgm:presLayoutVars>
      </dgm:prSet>
      <dgm:spPr/>
      <dgm:t>
        <a:bodyPr/>
        <a:lstStyle/>
        <a:p>
          <a:endParaRPr lang="tr-TR"/>
        </a:p>
      </dgm:t>
    </dgm:pt>
    <dgm:pt modelId="{D2016FE8-3B10-42D4-A4DD-2223BCB8B91B}" type="pres">
      <dgm:prSet presAssocID="{A4EC9DFD-4CE9-4271-B64A-9F8EE1C63058}" presName="sibTrans" presStyleLbl="node1" presStyleIdx="8" presStyleCnt="10"/>
      <dgm:spPr/>
      <dgm:t>
        <a:bodyPr/>
        <a:lstStyle/>
        <a:p>
          <a:endParaRPr lang="tr-TR"/>
        </a:p>
      </dgm:t>
    </dgm:pt>
    <dgm:pt modelId="{4A601DF9-BCF0-4E47-9FE8-405E27285684}" type="pres">
      <dgm:prSet presAssocID="{C9F1E24C-86D1-4CA9-9098-85D6CDCFB1A3}" presName="dummy" presStyleCnt="0"/>
      <dgm:spPr/>
    </dgm:pt>
    <dgm:pt modelId="{642E6E7C-9368-41EA-9230-E19E8824D397}" type="pres">
      <dgm:prSet presAssocID="{C9F1E24C-86D1-4CA9-9098-85D6CDCFB1A3}" presName="node" presStyleLbl="revTx" presStyleIdx="9" presStyleCnt="10">
        <dgm:presLayoutVars>
          <dgm:bulletEnabled val="1"/>
        </dgm:presLayoutVars>
      </dgm:prSet>
      <dgm:spPr/>
      <dgm:t>
        <a:bodyPr/>
        <a:lstStyle/>
        <a:p>
          <a:endParaRPr lang="tr-TR"/>
        </a:p>
      </dgm:t>
    </dgm:pt>
    <dgm:pt modelId="{46F3110D-BA0E-4DB5-9B75-C3A74C6C28DD}" type="pres">
      <dgm:prSet presAssocID="{17ED60FE-DC9D-4470-958F-5FA4A4833A14}" presName="sibTrans" presStyleLbl="node1" presStyleIdx="9" presStyleCnt="10"/>
      <dgm:spPr/>
      <dgm:t>
        <a:bodyPr/>
        <a:lstStyle/>
        <a:p>
          <a:endParaRPr lang="tr-TR"/>
        </a:p>
      </dgm:t>
    </dgm:pt>
  </dgm:ptLst>
  <dgm:cxnLst>
    <dgm:cxn modelId="{1D855C8F-BF88-4354-B0E6-7BE06C6812A2}" type="presOf" srcId="{9F638C8F-CFCE-46AC-B6B1-ADFDB5199D1F}" destId="{4BCE604B-9F5F-4867-84DF-0A91DE138FDD}" srcOrd="0" destOrd="0" presId="urn:microsoft.com/office/officeart/2005/8/layout/cycle1"/>
    <dgm:cxn modelId="{621B39AA-2678-4018-B870-0F8457F6DAB1}" srcId="{85287DF7-6669-4703-850F-244237D0FEE4}" destId="{69D89639-3486-4CA6-8D43-5DFD6060528E}" srcOrd="5" destOrd="0" parTransId="{A78BA0B6-DED5-4FE2-B168-89FBFC766620}" sibTransId="{5B06D9E2-4A2A-4BA3-9AAE-88F48336E100}"/>
    <dgm:cxn modelId="{0211B66E-0F5F-4DA3-8FC4-2F9F58649B12}" srcId="{85287DF7-6669-4703-850F-244237D0FEE4}" destId="{57571C65-E2E9-443F-ADD1-5B349134B126}" srcOrd="1" destOrd="0" parTransId="{FFB0C1FB-F826-4CDA-BB61-53DB67414552}" sibTransId="{B382ECB4-C1DE-408E-8717-DB0DE70422B1}"/>
    <dgm:cxn modelId="{C7AFC776-8740-4740-9E49-D54F80BCE5D0}" srcId="{85287DF7-6669-4703-850F-244237D0FEE4}" destId="{295F0D88-9264-49F2-A388-A289979A0CC0}" srcOrd="0" destOrd="0" parTransId="{5D61A3ED-722E-40D0-98ED-6BC739C8CCBE}" sibTransId="{057243BF-F1F2-4068-AF01-1255F2C5F4AF}"/>
    <dgm:cxn modelId="{9F2FF4B3-8066-4D16-9727-36090BD67645}" type="presOf" srcId="{1BE853C3-921F-488D-AD2E-E70B1CA33389}" destId="{7515C66C-E51F-47F3-ACAC-A04AD1E2C9D1}" srcOrd="0" destOrd="0" presId="urn:microsoft.com/office/officeart/2005/8/layout/cycle1"/>
    <dgm:cxn modelId="{B23A67D1-23D0-403A-B110-39995FFFFA79}" type="presOf" srcId="{3868C71E-A53B-4E8E-8E5A-56B8AE217AF8}" destId="{F3006EC1-23A4-44F1-B274-819942EF4EBE}" srcOrd="0" destOrd="0" presId="urn:microsoft.com/office/officeart/2005/8/layout/cycle1"/>
    <dgm:cxn modelId="{018DAED7-413C-42AE-B4E0-AC17B3778873}" type="presOf" srcId="{69D89639-3486-4CA6-8D43-5DFD6060528E}" destId="{DAE62600-2FD9-4C88-8500-1F32161CDEDC}" srcOrd="0" destOrd="0" presId="urn:microsoft.com/office/officeart/2005/8/layout/cycle1"/>
    <dgm:cxn modelId="{FE8AF5B2-F82B-4E3A-BBFB-DCEF23BD880A}" srcId="{85287DF7-6669-4703-850F-244237D0FEE4}" destId="{E68665AF-376D-4A9A-938A-F5F81E37B951}" srcOrd="8" destOrd="0" parTransId="{1BEA106D-2931-4E9E-A64E-F01527F78B5F}" sibTransId="{A4EC9DFD-4CE9-4271-B64A-9F8EE1C63058}"/>
    <dgm:cxn modelId="{774DA03E-4324-4EFD-87B9-9125F0542F4D}" srcId="{85287DF7-6669-4703-850F-244237D0FEE4}" destId="{6206B76A-30DD-47DB-95B6-22AB3FA175AC}" srcOrd="2" destOrd="0" parTransId="{CB0DF28C-DE69-4AED-9D85-179D4FA000EB}" sibTransId="{C4CA2D7D-97E3-4A2E-A975-66DA6001EE76}"/>
    <dgm:cxn modelId="{E8432907-AD80-43C3-B225-29C0FC0E7F51}" srcId="{85287DF7-6669-4703-850F-244237D0FEE4}" destId="{3868C71E-A53B-4E8E-8E5A-56B8AE217AF8}" srcOrd="4" destOrd="0" parTransId="{415C37EC-5E59-42F4-AB81-1B2BA824D5ED}" sibTransId="{1BE853C3-921F-488D-AD2E-E70B1CA33389}"/>
    <dgm:cxn modelId="{B1D06727-8151-4BDB-9021-84508D03BE15}" type="presOf" srcId="{057243BF-F1F2-4068-AF01-1255F2C5F4AF}" destId="{2F5D5257-E939-409E-96AF-7A2A05E9C384}" srcOrd="0" destOrd="0" presId="urn:microsoft.com/office/officeart/2005/8/layout/cycle1"/>
    <dgm:cxn modelId="{5B61AF41-5463-4A8E-924B-3C869DE36993}" type="presOf" srcId="{C9F1E24C-86D1-4CA9-9098-85D6CDCFB1A3}" destId="{642E6E7C-9368-41EA-9230-E19E8824D397}" srcOrd="0" destOrd="0" presId="urn:microsoft.com/office/officeart/2005/8/layout/cycle1"/>
    <dgm:cxn modelId="{8BFB482B-A770-4D34-8ABE-7AB950DC3AC9}" type="presOf" srcId="{A4EC9DFD-4CE9-4271-B64A-9F8EE1C63058}" destId="{D2016FE8-3B10-42D4-A4DD-2223BCB8B91B}" srcOrd="0" destOrd="0" presId="urn:microsoft.com/office/officeart/2005/8/layout/cycle1"/>
    <dgm:cxn modelId="{EA409C4B-087F-4563-A251-4DA02AD501FC}" type="presOf" srcId="{2770B1D1-F4E6-44E0-9906-D9673459722F}" destId="{09BCDDD8-28A8-4B79-819B-B37C3633468D}" srcOrd="0" destOrd="0" presId="urn:microsoft.com/office/officeart/2005/8/layout/cycle1"/>
    <dgm:cxn modelId="{0BB1A39E-BB62-4E28-A0E0-86EFDC796C07}" type="presOf" srcId="{57571C65-E2E9-443F-ADD1-5B349134B126}" destId="{A4A59FAF-D8F9-4C68-817C-951A0E70F001}" srcOrd="0" destOrd="0" presId="urn:microsoft.com/office/officeart/2005/8/layout/cycle1"/>
    <dgm:cxn modelId="{BAE3481F-8F7E-44DD-97CC-32DFB3DDA6CE}" type="presOf" srcId="{5B4400F0-5588-43D8-A09A-409096887AE2}" destId="{86CFC88A-7ECF-4DD3-83E9-E631B00D20D6}" srcOrd="0" destOrd="0" presId="urn:microsoft.com/office/officeart/2005/8/layout/cycle1"/>
    <dgm:cxn modelId="{C0364F31-E0CF-41AF-93C1-BC745FCA159E}" type="presOf" srcId="{5953F78E-4333-43B7-B779-99291D6F7E73}" destId="{ACEA93F2-E31A-41F5-8406-DFB5B46928CF}" srcOrd="0" destOrd="0" presId="urn:microsoft.com/office/officeart/2005/8/layout/cycle1"/>
    <dgm:cxn modelId="{0C01AEF4-2EE5-426A-8284-2BF411A888DF}" type="presOf" srcId="{E68665AF-376D-4A9A-938A-F5F81E37B951}" destId="{076CC908-0435-465E-AC4C-9DD9E8E79651}" srcOrd="0" destOrd="0" presId="urn:microsoft.com/office/officeart/2005/8/layout/cycle1"/>
    <dgm:cxn modelId="{F3F2FAFB-B67E-4490-8A30-79DAFF66D372}" type="presOf" srcId="{630E23BB-8B6B-403D-86C1-4E277335D156}" destId="{2D45DC5F-3D3A-450F-BB37-B5B28565A3F3}" srcOrd="0" destOrd="0" presId="urn:microsoft.com/office/officeart/2005/8/layout/cycle1"/>
    <dgm:cxn modelId="{2DAFD2EE-70AA-4AC8-8F3F-74210104BA33}" srcId="{85287DF7-6669-4703-850F-244237D0FEE4}" destId="{85E851D7-96F2-4873-9B8C-8B3BC7A50AD2}" srcOrd="6" destOrd="0" parTransId="{D618AE64-67A2-4E43-B791-9F6C9D64661F}" sibTransId="{5953F78E-4333-43B7-B779-99291D6F7E73}"/>
    <dgm:cxn modelId="{726EEB71-5812-4992-90E0-666E8FBC728C}" type="presOf" srcId="{85287DF7-6669-4703-850F-244237D0FEE4}" destId="{6D22CD86-DEFD-4912-B612-6BFC9A327C99}" srcOrd="0" destOrd="0" presId="urn:microsoft.com/office/officeart/2005/8/layout/cycle1"/>
    <dgm:cxn modelId="{5857984D-0457-4B39-8E7D-188C203923C5}" srcId="{85287DF7-6669-4703-850F-244237D0FEE4}" destId="{630E23BB-8B6B-403D-86C1-4E277335D156}" srcOrd="3" destOrd="0" parTransId="{43549C51-09FC-461C-807F-0163B505BFAA}" sibTransId="{9F638C8F-CFCE-46AC-B6B1-ADFDB5199D1F}"/>
    <dgm:cxn modelId="{C2270410-69D2-4507-B011-8942E12F0BD7}" type="presOf" srcId="{C4CA2D7D-97E3-4A2E-A975-66DA6001EE76}" destId="{A2EF8AFA-EE27-46BB-AD55-FBCB0BC06876}" srcOrd="0" destOrd="0" presId="urn:microsoft.com/office/officeart/2005/8/layout/cycle1"/>
    <dgm:cxn modelId="{926487B4-4D9C-418C-BFF8-387311A0A984}" type="presOf" srcId="{17ED60FE-DC9D-4470-958F-5FA4A4833A14}" destId="{46F3110D-BA0E-4DB5-9B75-C3A74C6C28DD}" srcOrd="0" destOrd="0" presId="urn:microsoft.com/office/officeart/2005/8/layout/cycle1"/>
    <dgm:cxn modelId="{98730961-B65E-44D7-BAB8-087AA7B9EA48}" srcId="{85287DF7-6669-4703-850F-244237D0FEE4}" destId="{5B4400F0-5588-43D8-A09A-409096887AE2}" srcOrd="7" destOrd="0" parTransId="{CC0E262E-5E1B-41A5-964B-10F1390F8B34}" sibTransId="{2770B1D1-F4E6-44E0-9906-D9673459722F}"/>
    <dgm:cxn modelId="{DABBE0E3-EFB3-4B2E-9185-B10CD3743BC6}" type="presOf" srcId="{295F0D88-9264-49F2-A388-A289979A0CC0}" destId="{8EB81381-5276-4942-A13F-C90A22EFD592}" srcOrd="0" destOrd="0" presId="urn:microsoft.com/office/officeart/2005/8/layout/cycle1"/>
    <dgm:cxn modelId="{7112A15C-333D-46BA-B967-0C0283F2A584}" type="presOf" srcId="{B382ECB4-C1DE-408E-8717-DB0DE70422B1}" destId="{A24A50EA-ED5C-4FF5-B459-36D863413D70}" srcOrd="0" destOrd="0" presId="urn:microsoft.com/office/officeart/2005/8/layout/cycle1"/>
    <dgm:cxn modelId="{1258DAAE-6F8C-4053-8B6D-2B7E197FA753}" type="presOf" srcId="{85E851D7-96F2-4873-9B8C-8B3BC7A50AD2}" destId="{4E3FBB45-B4EE-4894-B6D0-7E02E69EDDF6}" srcOrd="0" destOrd="0" presId="urn:microsoft.com/office/officeart/2005/8/layout/cycle1"/>
    <dgm:cxn modelId="{60B4447B-FE88-41AC-AE8A-B62DA83A5E9B}" srcId="{85287DF7-6669-4703-850F-244237D0FEE4}" destId="{C9F1E24C-86D1-4CA9-9098-85D6CDCFB1A3}" srcOrd="9" destOrd="0" parTransId="{1DA0E708-9C5F-4F83-86BC-035FF40D16C6}" sibTransId="{17ED60FE-DC9D-4470-958F-5FA4A4833A14}"/>
    <dgm:cxn modelId="{9F8EF608-0BFE-4246-BE35-F892AEC9BC8C}" type="presOf" srcId="{5B06D9E2-4A2A-4BA3-9AAE-88F48336E100}" destId="{3E13ADC4-C21B-4ADE-9D5E-88714A83EA17}" srcOrd="0" destOrd="0" presId="urn:microsoft.com/office/officeart/2005/8/layout/cycle1"/>
    <dgm:cxn modelId="{33A188E0-09E4-441B-8987-1C7DE22EC2DB}" type="presOf" srcId="{6206B76A-30DD-47DB-95B6-22AB3FA175AC}" destId="{5BC9C36B-FB57-4A49-97CD-F5E0FC144FBF}" srcOrd="0" destOrd="0" presId="urn:microsoft.com/office/officeart/2005/8/layout/cycle1"/>
    <dgm:cxn modelId="{9FE06CDB-B976-483D-BC63-2951C0423C72}" type="presParOf" srcId="{6D22CD86-DEFD-4912-B612-6BFC9A327C99}" destId="{943AD42A-5817-4FAA-9669-3AED9779C4CA}" srcOrd="0" destOrd="0" presId="urn:microsoft.com/office/officeart/2005/8/layout/cycle1"/>
    <dgm:cxn modelId="{68EABC2E-165E-4369-BDD5-0A078ADE1022}" type="presParOf" srcId="{6D22CD86-DEFD-4912-B612-6BFC9A327C99}" destId="{8EB81381-5276-4942-A13F-C90A22EFD592}" srcOrd="1" destOrd="0" presId="urn:microsoft.com/office/officeart/2005/8/layout/cycle1"/>
    <dgm:cxn modelId="{608A1B25-4350-4CDD-9F3F-0FA72954F882}" type="presParOf" srcId="{6D22CD86-DEFD-4912-B612-6BFC9A327C99}" destId="{2F5D5257-E939-409E-96AF-7A2A05E9C384}" srcOrd="2" destOrd="0" presId="urn:microsoft.com/office/officeart/2005/8/layout/cycle1"/>
    <dgm:cxn modelId="{29DB0D50-D18E-4283-81AE-7A81E4A892EA}" type="presParOf" srcId="{6D22CD86-DEFD-4912-B612-6BFC9A327C99}" destId="{1D056194-4237-4276-851A-F1F986C95B27}" srcOrd="3" destOrd="0" presId="urn:microsoft.com/office/officeart/2005/8/layout/cycle1"/>
    <dgm:cxn modelId="{042DCDB8-D2DD-45BD-941D-A57A607451EF}" type="presParOf" srcId="{6D22CD86-DEFD-4912-B612-6BFC9A327C99}" destId="{A4A59FAF-D8F9-4C68-817C-951A0E70F001}" srcOrd="4" destOrd="0" presId="urn:microsoft.com/office/officeart/2005/8/layout/cycle1"/>
    <dgm:cxn modelId="{AA40D3D4-1E2C-42F8-8CB2-B9ED5927975C}" type="presParOf" srcId="{6D22CD86-DEFD-4912-B612-6BFC9A327C99}" destId="{A24A50EA-ED5C-4FF5-B459-36D863413D70}" srcOrd="5" destOrd="0" presId="urn:microsoft.com/office/officeart/2005/8/layout/cycle1"/>
    <dgm:cxn modelId="{5014ABF2-8B57-426B-A016-B01A1B4158AB}" type="presParOf" srcId="{6D22CD86-DEFD-4912-B612-6BFC9A327C99}" destId="{016977D5-A926-4D38-85D3-9E1843D4D970}" srcOrd="6" destOrd="0" presId="urn:microsoft.com/office/officeart/2005/8/layout/cycle1"/>
    <dgm:cxn modelId="{168510F0-78CC-4D06-B47D-98861C25D22C}" type="presParOf" srcId="{6D22CD86-DEFD-4912-B612-6BFC9A327C99}" destId="{5BC9C36B-FB57-4A49-97CD-F5E0FC144FBF}" srcOrd="7" destOrd="0" presId="urn:microsoft.com/office/officeart/2005/8/layout/cycle1"/>
    <dgm:cxn modelId="{DC2E9A9A-4847-4FD1-92AC-BC4858C80930}" type="presParOf" srcId="{6D22CD86-DEFD-4912-B612-6BFC9A327C99}" destId="{A2EF8AFA-EE27-46BB-AD55-FBCB0BC06876}" srcOrd="8" destOrd="0" presId="urn:microsoft.com/office/officeart/2005/8/layout/cycle1"/>
    <dgm:cxn modelId="{6F7E69C0-12D0-4B31-AB4A-0FF51FACEEDE}" type="presParOf" srcId="{6D22CD86-DEFD-4912-B612-6BFC9A327C99}" destId="{7D87E3AF-BF4A-4D88-9BC1-C973034815C4}" srcOrd="9" destOrd="0" presId="urn:microsoft.com/office/officeart/2005/8/layout/cycle1"/>
    <dgm:cxn modelId="{3B1C9EBA-C9C6-4DF1-995D-8E7242650152}" type="presParOf" srcId="{6D22CD86-DEFD-4912-B612-6BFC9A327C99}" destId="{2D45DC5F-3D3A-450F-BB37-B5B28565A3F3}" srcOrd="10" destOrd="0" presId="urn:microsoft.com/office/officeart/2005/8/layout/cycle1"/>
    <dgm:cxn modelId="{54724692-6A69-4821-9EE4-B87127ABE053}" type="presParOf" srcId="{6D22CD86-DEFD-4912-B612-6BFC9A327C99}" destId="{4BCE604B-9F5F-4867-84DF-0A91DE138FDD}" srcOrd="11" destOrd="0" presId="urn:microsoft.com/office/officeart/2005/8/layout/cycle1"/>
    <dgm:cxn modelId="{9E35BDA3-2DE6-4CBA-ADA7-8ECF3461D063}" type="presParOf" srcId="{6D22CD86-DEFD-4912-B612-6BFC9A327C99}" destId="{25774ADA-D22C-498B-80C1-114CE3EE2691}" srcOrd="12" destOrd="0" presId="urn:microsoft.com/office/officeart/2005/8/layout/cycle1"/>
    <dgm:cxn modelId="{4A3A7732-262A-41D7-A891-64830EB1985E}" type="presParOf" srcId="{6D22CD86-DEFD-4912-B612-6BFC9A327C99}" destId="{F3006EC1-23A4-44F1-B274-819942EF4EBE}" srcOrd="13" destOrd="0" presId="urn:microsoft.com/office/officeart/2005/8/layout/cycle1"/>
    <dgm:cxn modelId="{476DFA9D-9D56-4146-966C-F7DC7961F6CC}" type="presParOf" srcId="{6D22CD86-DEFD-4912-B612-6BFC9A327C99}" destId="{7515C66C-E51F-47F3-ACAC-A04AD1E2C9D1}" srcOrd="14" destOrd="0" presId="urn:microsoft.com/office/officeart/2005/8/layout/cycle1"/>
    <dgm:cxn modelId="{5571DA51-C786-42B7-AAF7-750A23352E0A}" type="presParOf" srcId="{6D22CD86-DEFD-4912-B612-6BFC9A327C99}" destId="{3AD4A724-2D61-48DB-A3E4-BB304487EF09}" srcOrd="15" destOrd="0" presId="urn:microsoft.com/office/officeart/2005/8/layout/cycle1"/>
    <dgm:cxn modelId="{61C54DAF-F4FB-4B5F-9B1F-9872411C41B2}" type="presParOf" srcId="{6D22CD86-DEFD-4912-B612-6BFC9A327C99}" destId="{DAE62600-2FD9-4C88-8500-1F32161CDEDC}" srcOrd="16" destOrd="0" presId="urn:microsoft.com/office/officeart/2005/8/layout/cycle1"/>
    <dgm:cxn modelId="{F3644742-E38C-4DFF-B74E-0203BF1771FA}" type="presParOf" srcId="{6D22CD86-DEFD-4912-B612-6BFC9A327C99}" destId="{3E13ADC4-C21B-4ADE-9D5E-88714A83EA17}" srcOrd="17" destOrd="0" presId="urn:microsoft.com/office/officeart/2005/8/layout/cycle1"/>
    <dgm:cxn modelId="{B7C62EBE-A3E1-4CFE-871E-B2C793066AEF}" type="presParOf" srcId="{6D22CD86-DEFD-4912-B612-6BFC9A327C99}" destId="{D03F5D6C-1100-44E0-B3AA-84A334264528}" srcOrd="18" destOrd="0" presId="urn:microsoft.com/office/officeart/2005/8/layout/cycle1"/>
    <dgm:cxn modelId="{5AADBC91-B397-4100-9400-99F334E3FF85}" type="presParOf" srcId="{6D22CD86-DEFD-4912-B612-6BFC9A327C99}" destId="{4E3FBB45-B4EE-4894-B6D0-7E02E69EDDF6}" srcOrd="19" destOrd="0" presId="urn:microsoft.com/office/officeart/2005/8/layout/cycle1"/>
    <dgm:cxn modelId="{9DE7E5FE-94F3-49FF-8EDF-1FDC95BA9B9E}" type="presParOf" srcId="{6D22CD86-DEFD-4912-B612-6BFC9A327C99}" destId="{ACEA93F2-E31A-41F5-8406-DFB5B46928CF}" srcOrd="20" destOrd="0" presId="urn:microsoft.com/office/officeart/2005/8/layout/cycle1"/>
    <dgm:cxn modelId="{81826DD9-5D3F-4B84-AF21-55D2448DA7D9}" type="presParOf" srcId="{6D22CD86-DEFD-4912-B612-6BFC9A327C99}" destId="{C14E19CD-7062-4E80-8B7C-C476FEC9625D}" srcOrd="21" destOrd="0" presId="urn:microsoft.com/office/officeart/2005/8/layout/cycle1"/>
    <dgm:cxn modelId="{8DD0818A-3143-41DF-A1FF-ACEC9C3B1926}" type="presParOf" srcId="{6D22CD86-DEFD-4912-B612-6BFC9A327C99}" destId="{86CFC88A-7ECF-4DD3-83E9-E631B00D20D6}" srcOrd="22" destOrd="0" presId="urn:microsoft.com/office/officeart/2005/8/layout/cycle1"/>
    <dgm:cxn modelId="{2AB5F305-9BFC-4052-AC36-4880E8A7B66A}" type="presParOf" srcId="{6D22CD86-DEFD-4912-B612-6BFC9A327C99}" destId="{09BCDDD8-28A8-4B79-819B-B37C3633468D}" srcOrd="23" destOrd="0" presId="urn:microsoft.com/office/officeart/2005/8/layout/cycle1"/>
    <dgm:cxn modelId="{C7B075FE-4701-40FC-8274-D5CD132B48EF}" type="presParOf" srcId="{6D22CD86-DEFD-4912-B612-6BFC9A327C99}" destId="{D2BC1148-0EC2-4112-AE6F-0283CF5DF44C}" srcOrd="24" destOrd="0" presId="urn:microsoft.com/office/officeart/2005/8/layout/cycle1"/>
    <dgm:cxn modelId="{15FDE43C-BAAF-4E0D-AC7D-21F29A66FBC5}" type="presParOf" srcId="{6D22CD86-DEFD-4912-B612-6BFC9A327C99}" destId="{076CC908-0435-465E-AC4C-9DD9E8E79651}" srcOrd="25" destOrd="0" presId="urn:microsoft.com/office/officeart/2005/8/layout/cycle1"/>
    <dgm:cxn modelId="{ABA45A81-E428-4FF9-BA1D-AB5F55A2C03C}" type="presParOf" srcId="{6D22CD86-DEFD-4912-B612-6BFC9A327C99}" destId="{D2016FE8-3B10-42D4-A4DD-2223BCB8B91B}" srcOrd="26" destOrd="0" presId="urn:microsoft.com/office/officeart/2005/8/layout/cycle1"/>
    <dgm:cxn modelId="{14823698-13E0-44A9-BA43-F8A62FC12446}" type="presParOf" srcId="{6D22CD86-DEFD-4912-B612-6BFC9A327C99}" destId="{4A601DF9-BCF0-4E47-9FE8-405E27285684}" srcOrd="27" destOrd="0" presId="urn:microsoft.com/office/officeart/2005/8/layout/cycle1"/>
    <dgm:cxn modelId="{B3D08F68-8A36-4E4B-BD95-DE476B31E6B8}" type="presParOf" srcId="{6D22CD86-DEFD-4912-B612-6BFC9A327C99}" destId="{642E6E7C-9368-41EA-9230-E19E8824D397}" srcOrd="28" destOrd="0" presId="urn:microsoft.com/office/officeart/2005/8/layout/cycle1"/>
    <dgm:cxn modelId="{7AD70ABF-5ED0-4736-9D23-8D97D33F6D48}" type="presParOf" srcId="{6D22CD86-DEFD-4912-B612-6BFC9A327C99}" destId="{46F3110D-BA0E-4DB5-9B75-C3A74C6C28DD}" srcOrd="29"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16C63B-9F3F-4C69-AA3C-B4FAC50F5B8E}"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tr-TR"/>
        </a:p>
      </dgm:t>
    </dgm:pt>
    <dgm:pt modelId="{AE34D21A-D053-4CED-BD70-1F163990468D}">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Tasarlamak</a:t>
          </a:r>
          <a:endParaRPr lang="tr-TR" dirty="0"/>
        </a:p>
      </dgm:t>
    </dgm:pt>
    <dgm:pt modelId="{2723B985-26FE-4F98-80C0-62CA6FD4AAB7}" type="parTrans" cxnId="{4D446E57-F347-449D-A0CA-48EA87494AEF}">
      <dgm:prSet/>
      <dgm:spPr/>
      <dgm:t>
        <a:bodyPr/>
        <a:lstStyle/>
        <a:p>
          <a:endParaRPr lang="tr-TR"/>
        </a:p>
      </dgm:t>
    </dgm:pt>
    <dgm:pt modelId="{C26D438A-35A4-47AE-819A-C2A41BB31C82}" type="sibTrans" cxnId="{4D446E57-F347-449D-A0CA-48EA87494AEF}">
      <dgm:prSet/>
      <dgm:spPr/>
      <dgm:t>
        <a:bodyPr/>
        <a:lstStyle/>
        <a:p>
          <a:endParaRPr lang="tr-TR"/>
        </a:p>
      </dgm:t>
    </dgm:pt>
    <dgm:pt modelId="{24C65F0A-5A54-4AC0-8157-7AE7C3D5C4CE}">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Test/Kontrol</a:t>
          </a:r>
          <a:endParaRPr lang="tr-TR" dirty="0"/>
        </a:p>
      </dgm:t>
    </dgm:pt>
    <dgm:pt modelId="{B13E1231-F0CB-43E2-A48B-84DFAC288EFE}" type="parTrans" cxnId="{21A53CC5-9644-408C-8836-FE43F64179E8}">
      <dgm:prSet/>
      <dgm:spPr/>
      <dgm:t>
        <a:bodyPr/>
        <a:lstStyle/>
        <a:p>
          <a:endParaRPr lang="tr-TR"/>
        </a:p>
      </dgm:t>
    </dgm:pt>
    <dgm:pt modelId="{AEDA82C6-0651-47AE-8C6D-490E7AFDD37D}" type="sibTrans" cxnId="{21A53CC5-9644-408C-8836-FE43F64179E8}">
      <dgm:prSet/>
      <dgm:spPr/>
      <dgm:t>
        <a:bodyPr/>
        <a:lstStyle/>
        <a:p>
          <a:endParaRPr lang="tr-TR"/>
        </a:p>
      </dgm:t>
    </dgm:pt>
    <dgm:pt modelId="{78D20D42-5ED2-495A-B79E-8C85C9A336C6}">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Dağıtım, Satış</a:t>
          </a:r>
          <a:endParaRPr lang="tr-TR" dirty="0"/>
        </a:p>
      </dgm:t>
    </dgm:pt>
    <dgm:pt modelId="{47F2D165-D5E3-4664-B855-27186A17D630}" type="parTrans" cxnId="{5D38415A-65B5-4990-9145-DF484CA55DF5}">
      <dgm:prSet/>
      <dgm:spPr/>
      <dgm:t>
        <a:bodyPr/>
        <a:lstStyle/>
        <a:p>
          <a:endParaRPr lang="tr-TR"/>
        </a:p>
      </dgm:t>
    </dgm:pt>
    <dgm:pt modelId="{B021705A-B4E3-458C-947F-1FF405E1D56C}" type="sibTrans" cxnId="{5D38415A-65B5-4990-9145-DF484CA55DF5}">
      <dgm:prSet/>
      <dgm:spPr/>
      <dgm:t>
        <a:bodyPr/>
        <a:lstStyle/>
        <a:p>
          <a:endParaRPr lang="tr-TR"/>
        </a:p>
      </dgm:t>
    </dgm:pt>
    <dgm:pt modelId="{86D5F326-8C20-4495-87B7-39FBA88ECB50}">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Hizmet</a:t>
          </a:r>
          <a:endParaRPr lang="tr-TR" dirty="0"/>
        </a:p>
      </dgm:t>
    </dgm:pt>
    <dgm:pt modelId="{9BFE41DE-DC84-4D77-AF38-19CC2E9C6A80}" type="parTrans" cxnId="{CE1FD419-DF7B-4FC3-87F6-504A0E0E19CD}">
      <dgm:prSet/>
      <dgm:spPr/>
      <dgm:t>
        <a:bodyPr/>
        <a:lstStyle/>
        <a:p>
          <a:endParaRPr lang="tr-TR"/>
        </a:p>
      </dgm:t>
    </dgm:pt>
    <dgm:pt modelId="{18C12ABA-9B7B-452A-8B57-3A11B7E89A7C}" type="sibTrans" cxnId="{CE1FD419-DF7B-4FC3-87F6-504A0E0E19CD}">
      <dgm:prSet/>
      <dgm:spPr/>
      <dgm:t>
        <a:bodyPr/>
        <a:lstStyle/>
        <a:p>
          <a:endParaRPr lang="tr-TR"/>
        </a:p>
      </dgm:t>
    </dgm:pt>
    <dgm:pt modelId="{2F7ACE85-6A76-409E-A520-09B856E440C2}">
      <dgm:prSet phldrT="[Metin]">
        <dgm:style>
          <a:lnRef idx="2">
            <a:schemeClr val="dk1"/>
          </a:lnRef>
          <a:fillRef idx="1">
            <a:schemeClr val="lt1"/>
          </a:fillRef>
          <a:effectRef idx="0">
            <a:schemeClr val="dk1"/>
          </a:effectRef>
          <a:fontRef idx="minor">
            <a:schemeClr val="dk1"/>
          </a:fontRef>
        </dgm:style>
      </dgm:prSet>
      <dgm:spPr/>
      <dgm:t>
        <a:bodyPr/>
        <a:lstStyle/>
        <a:p>
          <a:r>
            <a:rPr lang="tr-TR" dirty="0" smtClean="0"/>
            <a:t>Müşteri Tepkileri ve Dilekleri</a:t>
          </a:r>
          <a:endParaRPr lang="tr-TR" dirty="0"/>
        </a:p>
      </dgm:t>
    </dgm:pt>
    <dgm:pt modelId="{7CEA2DEB-68DC-4411-9036-2F7AB278E5F6}" type="parTrans" cxnId="{CD227956-8F44-4514-8401-65EFF3297463}">
      <dgm:prSet/>
      <dgm:spPr/>
      <dgm:t>
        <a:bodyPr/>
        <a:lstStyle/>
        <a:p>
          <a:endParaRPr lang="tr-TR"/>
        </a:p>
      </dgm:t>
    </dgm:pt>
    <dgm:pt modelId="{284A23AB-A7A5-4722-B0C2-7F682D849C5D}" type="sibTrans" cxnId="{CD227956-8F44-4514-8401-65EFF3297463}">
      <dgm:prSet/>
      <dgm:spPr/>
      <dgm:t>
        <a:bodyPr/>
        <a:lstStyle/>
        <a:p>
          <a:endParaRPr lang="tr-TR"/>
        </a:p>
      </dgm:t>
    </dgm:pt>
    <dgm:pt modelId="{267B1074-3413-4C49-BC62-80186730F1CD}">
      <dgm:prSet>
        <dgm:style>
          <a:lnRef idx="2">
            <a:schemeClr val="dk1"/>
          </a:lnRef>
          <a:fillRef idx="1">
            <a:schemeClr val="lt1"/>
          </a:fillRef>
          <a:effectRef idx="0">
            <a:schemeClr val="dk1"/>
          </a:effectRef>
          <a:fontRef idx="minor">
            <a:schemeClr val="dk1"/>
          </a:fontRef>
        </dgm:style>
      </dgm:prSet>
      <dgm:spPr/>
      <dgm:t>
        <a:bodyPr/>
        <a:lstStyle/>
        <a:p>
          <a:r>
            <a:rPr lang="tr-TR" dirty="0" smtClean="0"/>
            <a:t>Tanımlamak</a:t>
          </a:r>
          <a:endParaRPr lang="tr-TR" dirty="0"/>
        </a:p>
      </dgm:t>
    </dgm:pt>
    <dgm:pt modelId="{B47CF1A8-92BA-418B-B6FC-74E766E23DBC}" type="parTrans" cxnId="{6164CF63-0A34-4BC5-AB45-C4BD8533772E}">
      <dgm:prSet/>
      <dgm:spPr/>
      <dgm:t>
        <a:bodyPr/>
        <a:lstStyle/>
        <a:p>
          <a:endParaRPr lang="tr-TR"/>
        </a:p>
      </dgm:t>
    </dgm:pt>
    <dgm:pt modelId="{A6A7FEFF-6DA8-4179-B819-8387146AC414}" type="sibTrans" cxnId="{6164CF63-0A34-4BC5-AB45-C4BD8533772E}">
      <dgm:prSet/>
      <dgm:spPr/>
      <dgm:t>
        <a:bodyPr/>
        <a:lstStyle/>
        <a:p>
          <a:endParaRPr lang="tr-TR"/>
        </a:p>
      </dgm:t>
    </dgm:pt>
    <dgm:pt modelId="{60A15332-5A9C-4343-8E71-8F47A0572A57}">
      <dgm:prSet>
        <dgm:style>
          <a:lnRef idx="2">
            <a:schemeClr val="dk1"/>
          </a:lnRef>
          <a:fillRef idx="1">
            <a:schemeClr val="lt1"/>
          </a:fillRef>
          <a:effectRef idx="0">
            <a:schemeClr val="dk1"/>
          </a:effectRef>
          <a:fontRef idx="minor">
            <a:schemeClr val="dk1"/>
          </a:fontRef>
        </dgm:style>
      </dgm:prSet>
      <dgm:spPr/>
      <dgm:t>
        <a:bodyPr/>
        <a:lstStyle/>
        <a:p>
          <a:r>
            <a:rPr lang="tr-TR" dirty="0" smtClean="0"/>
            <a:t>Muayene</a:t>
          </a:r>
          <a:endParaRPr lang="tr-TR" dirty="0"/>
        </a:p>
      </dgm:t>
    </dgm:pt>
    <dgm:pt modelId="{7C2FE2B1-ADDD-4E67-98AA-99C0700B2BD8}" type="parTrans" cxnId="{D2B6DE3B-6323-4739-BCB4-173F577BD397}">
      <dgm:prSet/>
      <dgm:spPr/>
      <dgm:t>
        <a:bodyPr/>
        <a:lstStyle/>
        <a:p>
          <a:endParaRPr lang="tr-TR"/>
        </a:p>
      </dgm:t>
    </dgm:pt>
    <dgm:pt modelId="{917381B3-C943-495C-A083-4208F378BE4E}" type="sibTrans" cxnId="{D2B6DE3B-6323-4739-BCB4-173F577BD397}">
      <dgm:prSet/>
      <dgm:spPr/>
      <dgm:t>
        <a:bodyPr/>
        <a:lstStyle/>
        <a:p>
          <a:endParaRPr lang="tr-TR"/>
        </a:p>
      </dgm:t>
    </dgm:pt>
    <dgm:pt modelId="{7120C8CF-EA5B-459F-930E-EF520BA450C0}">
      <dgm:prSet>
        <dgm:style>
          <a:lnRef idx="2">
            <a:schemeClr val="dk1"/>
          </a:lnRef>
          <a:fillRef idx="1">
            <a:schemeClr val="lt1"/>
          </a:fillRef>
          <a:effectRef idx="0">
            <a:schemeClr val="dk1"/>
          </a:effectRef>
          <a:fontRef idx="minor">
            <a:schemeClr val="dk1"/>
          </a:fontRef>
        </dgm:style>
      </dgm:prSet>
      <dgm:spPr/>
      <dgm:t>
        <a:bodyPr/>
        <a:lstStyle/>
        <a:p>
          <a:r>
            <a:rPr lang="tr-TR" dirty="0" smtClean="0"/>
            <a:t>Süreç Kontrol</a:t>
          </a:r>
          <a:endParaRPr lang="tr-TR" dirty="0"/>
        </a:p>
      </dgm:t>
    </dgm:pt>
    <dgm:pt modelId="{7B2D0AC1-DFB6-4E7D-A467-66C3BECC9AFD}" type="parTrans" cxnId="{214A2A40-8F1A-4992-9918-FD2BC18458CA}">
      <dgm:prSet/>
      <dgm:spPr/>
      <dgm:t>
        <a:bodyPr/>
        <a:lstStyle/>
        <a:p>
          <a:endParaRPr lang="tr-TR"/>
        </a:p>
      </dgm:t>
    </dgm:pt>
    <dgm:pt modelId="{2ADBC6BA-DEDC-43EE-A0B6-2841DC96B527}" type="sibTrans" cxnId="{214A2A40-8F1A-4992-9918-FD2BC18458CA}">
      <dgm:prSet/>
      <dgm:spPr/>
      <dgm:t>
        <a:bodyPr/>
        <a:lstStyle/>
        <a:p>
          <a:endParaRPr lang="tr-TR"/>
        </a:p>
      </dgm:t>
    </dgm:pt>
    <dgm:pt modelId="{6FD397C4-CD38-4A8D-9298-EBF1B6AA20AB}">
      <dgm:prSet>
        <dgm:style>
          <a:lnRef idx="2">
            <a:schemeClr val="dk1"/>
          </a:lnRef>
          <a:fillRef idx="1">
            <a:schemeClr val="lt1"/>
          </a:fillRef>
          <a:effectRef idx="0">
            <a:schemeClr val="dk1"/>
          </a:effectRef>
          <a:fontRef idx="minor">
            <a:schemeClr val="dk1"/>
          </a:fontRef>
        </dgm:style>
      </dgm:prSet>
      <dgm:spPr/>
      <dgm:t>
        <a:bodyPr/>
        <a:lstStyle/>
        <a:p>
          <a:r>
            <a:rPr lang="tr-TR" dirty="0" smtClean="0"/>
            <a:t>Planlamak</a:t>
          </a:r>
          <a:endParaRPr lang="tr-TR" dirty="0"/>
        </a:p>
      </dgm:t>
    </dgm:pt>
    <dgm:pt modelId="{D37B5A91-B70A-434A-9746-6684A55F632A}" type="parTrans" cxnId="{880F1773-3B1D-4B91-BB8D-E00F0BC2C203}">
      <dgm:prSet/>
      <dgm:spPr/>
      <dgm:t>
        <a:bodyPr/>
        <a:lstStyle/>
        <a:p>
          <a:endParaRPr lang="tr-TR"/>
        </a:p>
      </dgm:t>
    </dgm:pt>
    <dgm:pt modelId="{D57F987D-7B23-494D-8AC8-D1292E4C1200}" type="sibTrans" cxnId="{880F1773-3B1D-4B91-BB8D-E00F0BC2C203}">
      <dgm:prSet/>
      <dgm:spPr/>
      <dgm:t>
        <a:bodyPr/>
        <a:lstStyle/>
        <a:p>
          <a:endParaRPr lang="tr-TR"/>
        </a:p>
      </dgm:t>
    </dgm:pt>
    <dgm:pt modelId="{E0800575-8D4C-4B13-BA0F-5C9D9298716F}">
      <dgm:prSet>
        <dgm:style>
          <a:lnRef idx="2">
            <a:schemeClr val="dk1"/>
          </a:lnRef>
          <a:fillRef idx="1">
            <a:schemeClr val="lt1"/>
          </a:fillRef>
          <a:effectRef idx="0">
            <a:schemeClr val="dk1"/>
          </a:effectRef>
          <a:fontRef idx="minor">
            <a:schemeClr val="dk1"/>
          </a:fontRef>
        </dgm:style>
      </dgm:prSet>
      <dgm:spPr/>
      <dgm:t>
        <a:bodyPr/>
        <a:lstStyle/>
        <a:p>
          <a:r>
            <a:rPr lang="tr-TR" dirty="0" smtClean="0"/>
            <a:t>Üretim</a:t>
          </a:r>
          <a:endParaRPr lang="tr-TR" dirty="0"/>
        </a:p>
      </dgm:t>
    </dgm:pt>
    <dgm:pt modelId="{1E2B39F2-8528-43EF-84F7-358D982DA455}" type="parTrans" cxnId="{2D3086A0-E5E7-4B63-9D4B-D473C3331012}">
      <dgm:prSet/>
      <dgm:spPr/>
      <dgm:t>
        <a:bodyPr/>
        <a:lstStyle/>
        <a:p>
          <a:endParaRPr lang="tr-TR"/>
        </a:p>
      </dgm:t>
    </dgm:pt>
    <dgm:pt modelId="{CA658530-BCB5-49C6-A8D9-501A6033C397}" type="sibTrans" cxnId="{2D3086A0-E5E7-4B63-9D4B-D473C3331012}">
      <dgm:prSet/>
      <dgm:spPr/>
      <dgm:t>
        <a:bodyPr/>
        <a:lstStyle/>
        <a:p>
          <a:endParaRPr lang="tr-TR"/>
        </a:p>
      </dgm:t>
    </dgm:pt>
    <dgm:pt modelId="{1DF5B26D-ABA7-4D18-87B0-D26D679171F6}">
      <dgm:prSet>
        <dgm:style>
          <a:lnRef idx="2">
            <a:schemeClr val="dk1"/>
          </a:lnRef>
          <a:fillRef idx="1">
            <a:schemeClr val="lt1"/>
          </a:fillRef>
          <a:effectRef idx="0">
            <a:schemeClr val="dk1"/>
          </a:effectRef>
          <a:fontRef idx="minor">
            <a:schemeClr val="dk1"/>
          </a:fontRef>
        </dgm:style>
      </dgm:prSet>
      <dgm:spPr/>
      <dgm:t>
        <a:bodyPr/>
        <a:lstStyle/>
        <a:p>
          <a:r>
            <a:rPr lang="tr-TR" dirty="0" smtClean="0"/>
            <a:t>Gereçler</a:t>
          </a:r>
          <a:endParaRPr lang="tr-TR" dirty="0"/>
        </a:p>
      </dgm:t>
    </dgm:pt>
    <dgm:pt modelId="{B8E3BF8A-8AD8-4481-B2F2-44EF362BD45F}" type="parTrans" cxnId="{E66DA95E-C6EC-4681-BA9B-7A70BD1D1A60}">
      <dgm:prSet/>
      <dgm:spPr/>
      <dgm:t>
        <a:bodyPr/>
        <a:lstStyle/>
        <a:p>
          <a:endParaRPr lang="tr-TR"/>
        </a:p>
      </dgm:t>
    </dgm:pt>
    <dgm:pt modelId="{1E56A759-3B49-4798-A819-BF69D2D3F130}" type="sibTrans" cxnId="{E66DA95E-C6EC-4681-BA9B-7A70BD1D1A60}">
      <dgm:prSet/>
      <dgm:spPr/>
      <dgm:t>
        <a:bodyPr/>
        <a:lstStyle/>
        <a:p>
          <a:endParaRPr lang="tr-TR"/>
        </a:p>
      </dgm:t>
    </dgm:pt>
    <dgm:pt modelId="{9B72A4F9-6A96-422B-9E81-48B102063E5A}">
      <dgm:prSet>
        <dgm:style>
          <a:lnRef idx="2">
            <a:schemeClr val="dk1"/>
          </a:lnRef>
          <a:fillRef idx="1">
            <a:schemeClr val="lt1"/>
          </a:fillRef>
          <a:effectRef idx="0">
            <a:schemeClr val="dk1"/>
          </a:effectRef>
          <a:fontRef idx="minor">
            <a:schemeClr val="dk1"/>
          </a:fontRef>
        </dgm:style>
      </dgm:prSet>
      <dgm:spPr/>
      <dgm:t>
        <a:bodyPr/>
        <a:lstStyle/>
        <a:p>
          <a:r>
            <a:rPr lang="tr-TR" dirty="0" err="1" smtClean="0"/>
            <a:t>Satınalmak</a:t>
          </a:r>
          <a:endParaRPr lang="tr-TR" dirty="0"/>
        </a:p>
      </dgm:t>
    </dgm:pt>
    <dgm:pt modelId="{5E70EB98-A3AD-4AD6-9F76-488F3A3BC701}" type="parTrans" cxnId="{90E39DFB-D225-41D0-8C07-B0A59D442CFC}">
      <dgm:prSet/>
      <dgm:spPr/>
      <dgm:t>
        <a:bodyPr/>
        <a:lstStyle/>
        <a:p>
          <a:endParaRPr lang="tr-TR"/>
        </a:p>
      </dgm:t>
    </dgm:pt>
    <dgm:pt modelId="{C3ABD865-064E-4260-A091-08003434A283}" type="sibTrans" cxnId="{90E39DFB-D225-41D0-8C07-B0A59D442CFC}">
      <dgm:prSet/>
      <dgm:spPr/>
      <dgm:t>
        <a:bodyPr/>
        <a:lstStyle/>
        <a:p>
          <a:endParaRPr lang="tr-TR"/>
        </a:p>
      </dgm:t>
    </dgm:pt>
    <dgm:pt modelId="{AA077F87-11D6-446B-960B-31452BE975DB}" type="pres">
      <dgm:prSet presAssocID="{B416C63B-9F3F-4C69-AA3C-B4FAC50F5B8E}" presName="Name0" presStyleCnt="0">
        <dgm:presLayoutVars>
          <dgm:dir/>
          <dgm:resizeHandles val="exact"/>
        </dgm:presLayoutVars>
      </dgm:prSet>
      <dgm:spPr/>
      <dgm:t>
        <a:bodyPr/>
        <a:lstStyle/>
        <a:p>
          <a:endParaRPr lang="tr-TR"/>
        </a:p>
      </dgm:t>
    </dgm:pt>
    <dgm:pt modelId="{2F58110B-B303-43F6-B94A-9349E792ADCB}" type="pres">
      <dgm:prSet presAssocID="{B416C63B-9F3F-4C69-AA3C-B4FAC50F5B8E}" presName="cycle" presStyleCnt="0"/>
      <dgm:spPr/>
    </dgm:pt>
    <dgm:pt modelId="{897B48C8-630D-4C80-B5DC-FFE01E1A4E44}" type="pres">
      <dgm:prSet presAssocID="{AE34D21A-D053-4CED-BD70-1F163990468D}" presName="nodeFirstNode" presStyleLbl="node1" presStyleIdx="0" presStyleCnt="12">
        <dgm:presLayoutVars>
          <dgm:bulletEnabled val="1"/>
        </dgm:presLayoutVars>
      </dgm:prSet>
      <dgm:spPr/>
      <dgm:t>
        <a:bodyPr/>
        <a:lstStyle/>
        <a:p>
          <a:endParaRPr lang="tr-TR"/>
        </a:p>
      </dgm:t>
    </dgm:pt>
    <dgm:pt modelId="{730555F0-CF5E-4854-BCF4-D0B2542651CA}" type="pres">
      <dgm:prSet presAssocID="{C26D438A-35A4-47AE-819A-C2A41BB31C82}" presName="sibTransFirstNode" presStyleLbl="bgShp" presStyleIdx="0" presStyleCnt="1"/>
      <dgm:spPr/>
      <dgm:t>
        <a:bodyPr/>
        <a:lstStyle/>
        <a:p>
          <a:endParaRPr lang="tr-TR"/>
        </a:p>
      </dgm:t>
    </dgm:pt>
    <dgm:pt modelId="{CF69DFAD-B0A2-4B35-9EB0-DC6FD66D9049}" type="pres">
      <dgm:prSet presAssocID="{267B1074-3413-4C49-BC62-80186730F1CD}" presName="nodeFollowingNodes" presStyleLbl="node1" presStyleIdx="1" presStyleCnt="12">
        <dgm:presLayoutVars>
          <dgm:bulletEnabled val="1"/>
        </dgm:presLayoutVars>
      </dgm:prSet>
      <dgm:spPr/>
      <dgm:t>
        <a:bodyPr/>
        <a:lstStyle/>
        <a:p>
          <a:endParaRPr lang="tr-TR"/>
        </a:p>
      </dgm:t>
    </dgm:pt>
    <dgm:pt modelId="{CB25B101-B1BF-4268-9ABE-E1AD6F6A67F5}" type="pres">
      <dgm:prSet presAssocID="{6FD397C4-CD38-4A8D-9298-EBF1B6AA20AB}" presName="nodeFollowingNodes" presStyleLbl="node1" presStyleIdx="2" presStyleCnt="12">
        <dgm:presLayoutVars>
          <dgm:bulletEnabled val="1"/>
        </dgm:presLayoutVars>
      </dgm:prSet>
      <dgm:spPr/>
      <dgm:t>
        <a:bodyPr/>
        <a:lstStyle/>
        <a:p>
          <a:endParaRPr lang="tr-TR"/>
        </a:p>
      </dgm:t>
    </dgm:pt>
    <dgm:pt modelId="{4B6401D8-0AFC-4AA3-8B2A-3545B5FF1B12}" type="pres">
      <dgm:prSet presAssocID="{9B72A4F9-6A96-422B-9E81-48B102063E5A}" presName="nodeFollowingNodes" presStyleLbl="node1" presStyleIdx="3" presStyleCnt="12">
        <dgm:presLayoutVars>
          <dgm:bulletEnabled val="1"/>
        </dgm:presLayoutVars>
      </dgm:prSet>
      <dgm:spPr/>
      <dgm:t>
        <a:bodyPr/>
        <a:lstStyle/>
        <a:p>
          <a:endParaRPr lang="tr-TR"/>
        </a:p>
      </dgm:t>
    </dgm:pt>
    <dgm:pt modelId="{C7EF646B-D1FA-4FE6-B9C9-F3FB74C747C1}" type="pres">
      <dgm:prSet presAssocID="{1DF5B26D-ABA7-4D18-87B0-D26D679171F6}" presName="nodeFollowingNodes" presStyleLbl="node1" presStyleIdx="4" presStyleCnt="12">
        <dgm:presLayoutVars>
          <dgm:bulletEnabled val="1"/>
        </dgm:presLayoutVars>
      </dgm:prSet>
      <dgm:spPr/>
      <dgm:t>
        <a:bodyPr/>
        <a:lstStyle/>
        <a:p>
          <a:endParaRPr lang="tr-TR"/>
        </a:p>
      </dgm:t>
    </dgm:pt>
    <dgm:pt modelId="{2B6300B9-6E68-4F43-930E-F64FEBE1B2B0}" type="pres">
      <dgm:prSet presAssocID="{E0800575-8D4C-4B13-BA0F-5C9D9298716F}" presName="nodeFollowingNodes" presStyleLbl="node1" presStyleIdx="5" presStyleCnt="12">
        <dgm:presLayoutVars>
          <dgm:bulletEnabled val="1"/>
        </dgm:presLayoutVars>
      </dgm:prSet>
      <dgm:spPr/>
      <dgm:t>
        <a:bodyPr/>
        <a:lstStyle/>
        <a:p>
          <a:endParaRPr lang="tr-TR"/>
        </a:p>
      </dgm:t>
    </dgm:pt>
    <dgm:pt modelId="{33506890-6BF0-4BDD-AFCE-F58B7E4502C7}" type="pres">
      <dgm:prSet presAssocID="{7120C8CF-EA5B-459F-930E-EF520BA450C0}" presName="nodeFollowingNodes" presStyleLbl="node1" presStyleIdx="6" presStyleCnt="12">
        <dgm:presLayoutVars>
          <dgm:bulletEnabled val="1"/>
        </dgm:presLayoutVars>
      </dgm:prSet>
      <dgm:spPr/>
      <dgm:t>
        <a:bodyPr/>
        <a:lstStyle/>
        <a:p>
          <a:endParaRPr lang="tr-TR"/>
        </a:p>
      </dgm:t>
    </dgm:pt>
    <dgm:pt modelId="{54FB1800-3B2D-4C33-96EA-2B2940414463}" type="pres">
      <dgm:prSet presAssocID="{60A15332-5A9C-4343-8E71-8F47A0572A57}" presName="nodeFollowingNodes" presStyleLbl="node1" presStyleIdx="7" presStyleCnt="12">
        <dgm:presLayoutVars>
          <dgm:bulletEnabled val="1"/>
        </dgm:presLayoutVars>
      </dgm:prSet>
      <dgm:spPr/>
      <dgm:t>
        <a:bodyPr/>
        <a:lstStyle/>
        <a:p>
          <a:endParaRPr lang="tr-TR"/>
        </a:p>
      </dgm:t>
    </dgm:pt>
    <dgm:pt modelId="{E08CBBD2-AB31-44C5-AF26-12E7FE66CAD7}" type="pres">
      <dgm:prSet presAssocID="{24C65F0A-5A54-4AC0-8157-7AE7C3D5C4CE}" presName="nodeFollowingNodes" presStyleLbl="node1" presStyleIdx="8" presStyleCnt="12">
        <dgm:presLayoutVars>
          <dgm:bulletEnabled val="1"/>
        </dgm:presLayoutVars>
      </dgm:prSet>
      <dgm:spPr/>
      <dgm:t>
        <a:bodyPr/>
        <a:lstStyle/>
        <a:p>
          <a:endParaRPr lang="tr-TR"/>
        </a:p>
      </dgm:t>
    </dgm:pt>
    <dgm:pt modelId="{B4A49752-B4A1-4779-B425-D6EFF122855B}" type="pres">
      <dgm:prSet presAssocID="{78D20D42-5ED2-495A-B79E-8C85C9A336C6}" presName="nodeFollowingNodes" presStyleLbl="node1" presStyleIdx="9" presStyleCnt="12">
        <dgm:presLayoutVars>
          <dgm:bulletEnabled val="1"/>
        </dgm:presLayoutVars>
      </dgm:prSet>
      <dgm:spPr/>
      <dgm:t>
        <a:bodyPr/>
        <a:lstStyle/>
        <a:p>
          <a:endParaRPr lang="tr-TR"/>
        </a:p>
      </dgm:t>
    </dgm:pt>
    <dgm:pt modelId="{9CDB1A2B-62E7-43C4-99BA-CDE5DE64E0F2}" type="pres">
      <dgm:prSet presAssocID="{86D5F326-8C20-4495-87B7-39FBA88ECB50}" presName="nodeFollowingNodes" presStyleLbl="node1" presStyleIdx="10" presStyleCnt="12">
        <dgm:presLayoutVars>
          <dgm:bulletEnabled val="1"/>
        </dgm:presLayoutVars>
      </dgm:prSet>
      <dgm:spPr/>
      <dgm:t>
        <a:bodyPr/>
        <a:lstStyle/>
        <a:p>
          <a:endParaRPr lang="tr-TR"/>
        </a:p>
      </dgm:t>
    </dgm:pt>
    <dgm:pt modelId="{40AF5D97-D3C0-43E2-B358-EFB9F4AEB60B}" type="pres">
      <dgm:prSet presAssocID="{2F7ACE85-6A76-409E-A520-09B856E440C2}" presName="nodeFollowingNodes" presStyleLbl="node1" presStyleIdx="11" presStyleCnt="12">
        <dgm:presLayoutVars>
          <dgm:bulletEnabled val="1"/>
        </dgm:presLayoutVars>
      </dgm:prSet>
      <dgm:spPr/>
      <dgm:t>
        <a:bodyPr/>
        <a:lstStyle/>
        <a:p>
          <a:endParaRPr lang="tr-TR"/>
        </a:p>
      </dgm:t>
    </dgm:pt>
  </dgm:ptLst>
  <dgm:cxnLst>
    <dgm:cxn modelId="{21A53CC5-9644-408C-8836-FE43F64179E8}" srcId="{B416C63B-9F3F-4C69-AA3C-B4FAC50F5B8E}" destId="{24C65F0A-5A54-4AC0-8157-7AE7C3D5C4CE}" srcOrd="8" destOrd="0" parTransId="{B13E1231-F0CB-43E2-A48B-84DFAC288EFE}" sibTransId="{AEDA82C6-0651-47AE-8C6D-490E7AFDD37D}"/>
    <dgm:cxn modelId="{59E93756-347C-4AB0-AC34-0C29EE63BE18}" type="presOf" srcId="{24C65F0A-5A54-4AC0-8157-7AE7C3D5C4CE}" destId="{E08CBBD2-AB31-44C5-AF26-12E7FE66CAD7}" srcOrd="0" destOrd="0" presId="urn:microsoft.com/office/officeart/2005/8/layout/cycle3"/>
    <dgm:cxn modelId="{65EE4198-591E-4DEE-A5E4-74BD5ED63D18}" type="presOf" srcId="{86D5F326-8C20-4495-87B7-39FBA88ECB50}" destId="{9CDB1A2B-62E7-43C4-99BA-CDE5DE64E0F2}" srcOrd="0" destOrd="0" presId="urn:microsoft.com/office/officeart/2005/8/layout/cycle3"/>
    <dgm:cxn modelId="{924AEB1A-28FB-4C0C-BF8E-82353B31A425}" type="presOf" srcId="{2F7ACE85-6A76-409E-A520-09B856E440C2}" destId="{40AF5D97-D3C0-43E2-B358-EFB9F4AEB60B}" srcOrd="0" destOrd="0" presId="urn:microsoft.com/office/officeart/2005/8/layout/cycle3"/>
    <dgm:cxn modelId="{A9301D20-ACB6-49B7-9243-AB9A61ECEFE1}" type="presOf" srcId="{1DF5B26D-ABA7-4D18-87B0-D26D679171F6}" destId="{C7EF646B-D1FA-4FE6-B9C9-F3FB74C747C1}" srcOrd="0" destOrd="0" presId="urn:microsoft.com/office/officeart/2005/8/layout/cycle3"/>
    <dgm:cxn modelId="{6CCBCE6E-7E08-4114-82EE-384CA04CA71A}" type="presOf" srcId="{60A15332-5A9C-4343-8E71-8F47A0572A57}" destId="{54FB1800-3B2D-4C33-96EA-2B2940414463}" srcOrd="0" destOrd="0" presId="urn:microsoft.com/office/officeart/2005/8/layout/cycle3"/>
    <dgm:cxn modelId="{E66DA95E-C6EC-4681-BA9B-7A70BD1D1A60}" srcId="{B416C63B-9F3F-4C69-AA3C-B4FAC50F5B8E}" destId="{1DF5B26D-ABA7-4D18-87B0-D26D679171F6}" srcOrd="4" destOrd="0" parTransId="{B8E3BF8A-8AD8-4481-B2F2-44EF362BD45F}" sibTransId="{1E56A759-3B49-4798-A819-BF69D2D3F130}"/>
    <dgm:cxn modelId="{2D3086A0-E5E7-4B63-9D4B-D473C3331012}" srcId="{B416C63B-9F3F-4C69-AA3C-B4FAC50F5B8E}" destId="{E0800575-8D4C-4B13-BA0F-5C9D9298716F}" srcOrd="5" destOrd="0" parTransId="{1E2B39F2-8528-43EF-84F7-358D982DA455}" sibTransId="{CA658530-BCB5-49C6-A8D9-501A6033C397}"/>
    <dgm:cxn modelId="{6164CF63-0A34-4BC5-AB45-C4BD8533772E}" srcId="{B416C63B-9F3F-4C69-AA3C-B4FAC50F5B8E}" destId="{267B1074-3413-4C49-BC62-80186730F1CD}" srcOrd="1" destOrd="0" parTransId="{B47CF1A8-92BA-418B-B6FC-74E766E23DBC}" sibTransId="{A6A7FEFF-6DA8-4179-B819-8387146AC414}"/>
    <dgm:cxn modelId="{880F1773-3B1D-4B91-BB8D-E00F0BC2C203}" srcId="{B416C63B-9F3F-4C69-AA3C-B4FAC50F5B8E}" destId="{6FD397C4-CD38-4A8D-9298-EBF1B6AA20AB}" srcOrd="2" destOrd="0" parTransId="{D37B5A91-B70A-434A-9746-6684A55F632A}" sibTransId="{D57F987D-7B23-494D-8AC8-D1292E4C1200}"/>
    <dgm:cxn modelId="{72F98A92-6EFB-41FF-B113-293AAB637F2B}" type="presOf" srcId="{E0800575-8D4C-4B13-BA0F-5C9D9298716F}" destId="{2B6300B9-6E68-4F43-930E-F64FEBE1B2B0}" srcOrd="0" destOrd="0" presId="urn:microsoft.com/office/officeart/2005/8/layout/cycle3"/>
    <dgm:cxn modelId="{AEBFC3D5-4301-4D72-9F7B-1CA4B3405405}" type="presOf" srcId="{267B1074-3413-4C49-BC62-80186730F1CD}" destId="{CF69DFAD-B0A2-4B35-9EB0-DC6FD66D9049}" srcOrd="0" destOrd="0" presId="urn:microsoft.com/office/officeart/2005/8/layout/cycle3"/>
    <dgm:cxn modelId="{567660D0-B42B-4B20-93BB-4F2F5CA97FC8}" type="presOf" srcId="{9B72A4F9-6A96-422B-9E81-48B102063E5A}" destId="{4B6401D8-0AFC-4AA3-8B2A-3545B5FF1B12}" srcOrd="0" destOrd="0" presId="urn:microsoft.com/office/officeart/2005/8/layout/cycle3"/>
    <dgm:cxn modelId="{6AAE9128-0730-4908-AB48-88949909F1A5}" type="presOf" srcId="{78D20D42-5ED2-495A-B79E-8C85C9A336C6}" destId="{B4A49752-B4A1-4779-B425-D6EFF122855B}" srcOrd="0" destOrd="0" presId="urn:microsoft.com/office/officeart/2005/8/layout/cycle3"/>
    <dgm:cxn modelId="{CE1FD419-DF7B-4FC3-87F6-504A0E0E19CD}" srcId="{B416C63B-9F3F-4C69-AA3C-B4FAC50F5B8E}" destId="{86D5F326-8C20-4495-87B7-39FBA88ECB50}" srcOrd="10" destOrd="0" parTransId="{9BFE41DE-DC84-4D77-AF38-19CC2E9C6A80}" sibTransId="{18C12ABA-9B7B-452A-8B57-3A11B7E89A7C}"/>
    <dgm:cxn modelId="{CD227956-8F44-4514-8401-65EFF3297463}" srcId="{B416C63B-9F3F-4C69-AA3C-B4FAC50F5B8E}" destId="{2F7ACE85-6A76-409E-A520-09B856E440C2}" srcOrd="11" destOrd="0" parTransId="{7CEA2DEB-68DC-4411-9036-2F7AB278E5F6}" sibTransId="{284A23AB-A7A5-4722-B0C2-7F682D849C5D}"/>
    <dgm:cxn modelId="{214A2A40-8F1A-4992-9918-FD2BC18458CA}" srcId="{B416C63B-9F3F-4C69-AA3C-B4FAC50F5B8E}" destId="{7120C8CF-EA5B-459F-930E-EF520BA450C0}" srcOrd="6" destOrd="0" parTransId="{7B2D0AC1-DFB6-4E7D-A467-66C3BECC9AFD}" sibTransId="{2ADBC6BA-DEDC-43EE-A0B6-2841DC96B527}"/>
    <dgm:cxn modelId="{89C663E6-64D5-4BDA-9150-8E7F92EB8E81}" type="presOf" srcId="{B416C63B-9F3F-4C69-AA3C-B4FAC50F5B8E}" destId="{AA077F87-11D6-446B-960B-31452BE975DB}" srcOrd="0" destOrd="0" presId="urn:microsoft.com/office/officeart/2005/8/layout/cycle3"/>
    <dgm:cxn modelId="{D2B6DE3B-6323-4739-BCB4-173F577BD397}" srcId="{B416C63B-9F3F-4C69-AA3C-B4FAC50F5B8E}" destId="{60A15332-5A9C-4343-8E71-8F47A0572A57}" srcOrd="7" destOrd="0" parTransId="{7C2FE2B1-ADDD-4E67-98AA-99C0700B2BD8}" sibTransId="{917381B3-C943-495C-A083-4208F378BE4E}"/>
    <dgm:cxn modelId="{4D446E57-F347-449D-A0CA-48EA87494AEF}" srcId="{B416C63B-9F3F-4C69-AA3C-B4FAC50F5B8E}" destId="{AE34D21A-D053-4CED-BD70-1F163990468D}" srcOrd="0" destOrd="0" parTransId="{2723B985-26FE-4F98-80C0-62CA6FD4AAB7}" sibTransId="{C26D438A-35A4-47AE-819A-C2A41BB31C82}"/>
    <dgm:cxn modelId="{D1C349FE-1FB1-4E51-87A0-9F032C5188B3}" type="presOf" srcId="{C26D438A-35A4-47AE-819A-C2A41BB31C82}" destId="{730555F0-CF5E-4854-BCF4-D0B2542651CA}" srcOrd="0" destOrd="0" presId="urn:microsoft.com/office/officeart/2005/8/layout/cycle3"/>
    <dgm:cxn modelId="{C844F8ED-48A2-4621-857E-8823AB4963DA}" type="presOf" srcId="{6FD397C4-CD38-4A8D-9298-EBF1B6AA20AB}" destId="{CB25B101-B1BF-4268-9ABE-E1AD6F6A67F5}" srcOrd="0" destOrd="0" presId="urn:microsoft.com/office/officeart/2005/8/layout/cycle3"/>
    <dgm:cxn modelId="{90E39DFB-D225-41D0-8C07-B0A59D442CFC}" srcId="{B416C63B-9F3F-4C69-AA3C-B4FAC50F5B8E}" destId="{9B72A4F9-6A96-422B-9E81-48B102063E5A}" srcOrd="3" destOrd="0" parTransId="{5E70EB98-A3AD-4AD6-9F76-488F3A3BC701}" sibTransId="{C3ABD865-064E-4260-A091-08003434A283}"/>
    <dgm:cxn modelId="{B05E62C6-39FA-4CB7-8851-BE711DEDE546}" type="presOf" srcId="{AE34D21A-D053-4CED-BD70-1F163990468D}" destId="{897B48C8-630D-4C80-B5DC-FFE01E1A4E44}" srcOrd="0" destOrd="0" presId="urn:microsoft.com/office/officeart/2005/8/layout/cycle3"/>
    <dgm:cxn modelId="{460A4CE9-C5A7-4E37-A64C-1BC65C9725E9}" type="presOf" srcId="{7120C8CF-EA5B-459F-930E-EF520BA450C0}" destId="{33506890-6BF0-4BDD-AFCE-F58B7E4502C7}" srcOrd="0" destOrd="0" presId="urn:microsoft.com/office/officeart/2005/8/layout/cycle3"/>
    <dgm:cxn modelId="{5D38415A-65B5-4990-9145-DF484CA55DF5}" srcId="{B416C63B-9F3F-4C69-AA3C-B4FAC50F5B8E}" destId="{78D20D42-5ED2-495A-B79E-8C85C9A336C6}" srcOrd="9" destOrd="0" parTransId="{47F2D165-D5E3-4664-B855-27186A17D630}" sibTransId="{B021705A-B4E3-458C-947F-1FF405E1D56C}"/>
    <dgm:cxn modelId="{18BFE8DA-A04F-40DC-9B61-47D39B064CCE}" type="presParOf" srcId="{AA077F87-11D6-446B-960B-31452BE975DB}" destId="{2F58110B-B303-43F6-B94A-9349E792ADCB}" srcOrd="0" destOrd="0" presId="urn:microsoft.com/office/officeart/2005/8/layout/cycle3"/>
    <dgm:cxn modelId="{A384442F-75F6-467D-B012-3E0D60F3A682}" type="presParOf" srcId="{2F58110B-B303-43F6-B94A-9349E792ADCB}" destId="{897B48C8-630D-4C80-B5DC-FFE01E1A4E44}" srcOrd="0" destOrd="0" presId="urn:microsoft.com/office/officeart/2005/8/layout/cycle3"/>
    <dgm:cxn modelId="{7BA2C4A6-8A93-4255-948C-8619F7B01C4A}" type="presParOf" srcId="{2F58110B-B303-43F6-B94A-9349E792ADCB}" destId="{730555F0-CF5E-4854-BCF4-D0B2542651CA}" srcOrd="1" destOrd="0" presId="urn:microsoft.com/office/officeart/2005/8/layout/cycle3"/>
    <dgm:cxn modelId="{26AC6804-7B70-46B2-95C0-E67A95FB3905}" type="presParOf" srcId="{2F58110B-B303-43F6-B94A-9349E792ADCB}" destId="{CF69DFAD-B0A2-4B35-9EB0-DC6FD66D9049}" srcOrd="2" destOrd="0" presId="urn:microsoft.com/office/officeart/2005/8/layout/cycle3"/>
    <dgm:cxn modelId="{1AF6FB8B-C1B4-4D11-BC9D-AE9336BE261B}" type="presParOf" srcId="{2F58110B-B303-43F6-B94A-9349E792ADCB}" destId="{CB25B101-B1BF-4268-9ABE-E1AD6F6A67F5}" srcOrd="3" destOrd="0" presId="urn:microsoft.com/office/officeart/2005/8/layout/cycle3"/>
    <dgm:cxn modelId="{6158857B-5C74-48DA-96E2-DDB20D114539}" type="presParOf" srcId="{2F58110B-B303-43F6-B94A-9349E792ADCB}" destId="{4B6401D8-0AFC-4AA3-8B2A-3545B5FF1B12}" srcOrd="4" destOrd="0" presId="urn:microsoft.com/office/officeart/2005/8/layout/cycle3"/>
    <dgm:cxn modelId="{6F058DC8-8D6D-425F-BB1D-271D3A6C6625}" type="presParOf" srcId="{2F58110B-B303-43F6-B94A-9349E792ADCB}" destId="{C7EF646B-D1FA-4FE6-B9C9-F3FB74C747C1}" srcOrd="5" destOrd="0" presId="urn:microsoft.com/office/officeart/2005/8/layout/cycle3"/>
    <dgm:cxn modelId="{0685A0F7-CE9D-44AE-99DE-537E4663202F}" type="presParOf" srcId="{2F58110B-B303-43F6-B94A-9349E792ADCB}" destId="{2B6300B9-6E68-4F43-930E-F64FEBE1B2B0}" srcOrd="6" destOrd="0" presId="urn:microsoft.com/office/officeart/2005/8/layout/cycle3"/>
    <dgm:cxn modelId="{02BBFD44-D057-4ACB-AC66-A14AC59725B0}" type="presParOf" srcId="{2F58110B-B303-43F6-B94A-9349E792ADCB}" destId="{33506890-6BF0-4BDD-AFCE-F58B7E4502C7}" srcOrd="7" destOrd="0" presId="urn:microsoft.com/office/officeart/2005/8/layout/cycle3"/>
    <dgm:cxn modelId="{F68A02C5-6C74-4369-943A-BD7A0E14DD4E}" type="presParOf" srcId="{2F58110B-B303-43F6-B94A-9349E792ADCB}" destId="{54FB1800-3B2D-4C33-96EA-2B2940414463}" srcOrd="8" destOrd="0" presId="urn:microsoft.com/office/officeart/2005/8/layout/cycle3"/>
    <dgm:cxn modelId="{FFCCD484-2FC9-4303-9837-DB550FCDE065}" type="presParOf" srcId="{2F58110B-B303-43F6-B94A-9349E792ADCB}" destId="{E08CBBD2-AB31-44C5-AF26-12E7FE66CAD7}" srcOrd="9" destOrd="0" presId="urn:microsoft.com/office/officeart/2005/8/layout/cycle3"/>
    <dgm:cxn modelId="{92832775-8746-4265-8F54-3E3D77933BAA}" type="presParOf" srcId="{2F58110B-B303-43F6-B94A-9349E792ADCB}" destId="{B4A49752-B4A1-4779-B425-D6EFF122855B}" srcOrd="10" destOrd="0" presId="urn:microsoft.com/office/officeart/2005/8/layout/cycle3"/>
    <dgm:cxn modelId="{A694175B-E83D-4230-8737-FE3D0538186C}" type="presParOf" srcId="{2F58110B-B303-43F6-B94A-9349E792ADCB}" destId="{9CDB1A2B-62E7-43C4-99BA-CDE5DE64E0F2}" srcOrd="11" destOrd="0" presId="urn:microsoft.com/office/officeart/2005/8/layout/cycle3"/>
    <dgm:cxn modelId="{614478B0-7DDB-4B85-A6CE-CD6B63A02A02}" type="presParOf" srcId="{2F58110B-B303-43F6-B94A-9349E792ADCB}" destId="{40AF5D97-D3C0-43E2-B358-EFB9F4AEB60B}" srcOrd="12"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183C51-AE64-4F76-BAAD-A0E67F083832}">
      <dsp:nvSpPr>
        <dsp:cNvPr id="0" name=""/>
        <dsp:cNvSpPr/>
      </dsp:nvSpPr>
      <dsp:spPr>
        <a:xfrm>
          <a:off x="4015568" y="5094"/>
          <a:ext cx="1112862" cy="72336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Pazar Araştırması</a:t>
          </a:r>
          <a:endParaRPr lang="tr-TR" sz="1200" b="1" kern="1200" dirty="0"/>
        </a:p>
      </dsp:txBody>
      <dsp:txXfrm>
        <a:off x="4050880" y="40406"/>
        <a:ext cx="1042238" cy="652736"/>
      </dsp:txXfrm>
    </dsp:sp>
    <dsp:sp modelId="{12C94E78-A2BB-4E62-A965-90E7EF606B2B}">
      <dsp:nvSpPr>
        <dsp:cNvPr id="0" name=""/>
        <dsp:cNvSpPr/>
      </dsp:nvSpPr>
      <dsp:spPr>
        <a:xfrm>
          <a:off x="1794841" y="366774"/>
          <a:ext cx="5554316" cy="5554316"/>
        </a:xfrm>
        <a:custGeom>
          <a:avLst/>
          <a:gdLst/>
          <a:ahLst/>
          <a:cxnLst/>
          <a:rect l="0" t="0" r="0" b="0"/>
          <a:pathLst>
            <a:path>
              <a:moveTo>
                <a:pt x="3472672" y="88502"/>
              </a:moveTo>
              <a:arcTo wR="2777158" hR="2777158" stAng="17070217" swAng="5326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5670C16-7607-41BD-8F72-C689988308F9}">
      <dsp:nvSpPr>
        <dsp:cNvPr id="0" name=""/>
        <dsp:cNvSpPr/>
      </dsp:nvSpPr>
      <dsp:spPr>
        <a:xfrm>
          <a:off x="5800691" y="654826"/>
          <a:ext cx="1112862" cy="72336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Araştırma ve Geliştirme</a:t>
          </a:r>
          <a:endParaRPr lang="tr-TR" sz="1200" b="1" kern="1200" dirty="0"/>
        </a:p>
      </dsp:txBody>
      <dsp:txXfrm>
        <a:off x="5836003" y="690138"/>
        <a:ext cx="1042238" cy="652736"/>
      </dsp:txXfrm>
    </dsp:sp>
    <dsp:sp modelId="{2244E1C4-EF7E-417B-8B9E-40D1B41C5A82}">
      <dsp:nvSpPr>
        <dsp:cNvPr id="0" name=""/>
        <dsp:cNvSpPr/>
      </dsp:nvSpPr>
      <dsp:spPr>
        <a:xfrm>
          <a:off x="1794841" y="366774"/>
          <a:ext cx="5554316" cy="5554316"/>
        </a:xfrm>
        <a:custGeom>
          <a:avLst/>
          <a:gdLst/>
          <a:ahLst/>
          <a:cxnLst/>
          <a:rect l="0" t="0" r="0" b="0"/>
          <a:pathLst>
            <a:path>
              <a:moveTo>
                <a:pt x="5047936" y="1178355"/>
              </a:moveTo>
              <a:arcTo wR="2777158" hR="2777158" stAng="19491090" swAng="78755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85AB9D9-C20F-4C97-A389-7CC570334F33}">
      <dsp:nvSpPr>
        <dsp:cNvPr id="0" name=""/>
        <dsp:cNvSpPr/>
      </dsp:nvSpPr>
      <dsp:spPr>
        <a:xfrm>
          <a:off x="6750535" y="2300004"/>
          <a:ext cx="1112862" cy="72336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Malzeme Satın Alma</a:t>
          </a:r>
          <a:endParaRPr lang="tr-TR" sz="1200" b="1" kern="1200" dirty="0"/>
        </a:p>
      </dsp:txBody>
      <dsp:txXfrm>
        <a:off x="6785847" y="2335316"/>
        <a:ext cx="1042238" cy="652736"/>
      </dsp:txXfrm>
    </dsp:sp>
    <dsp:sp modelId="{588435A8-9621-42AB-A7DE-79673CE1E40E}">
      <dsp:nvSpPr>
        <dsp:cNvPr id="0" name=""/>
        <dsp:cNvSpPr/>
      </dsp:nvSpPr>
      <dsp:spPr>
        <a:xfrm>
          <a:off x="1798450" y="432079"/>
          <a:ext cx="5554316" cy="5554316"/>
        </a:xfrm>
        <a:custGeom>
          <a:avLst/>
          <a:gdLst/>
          <a:ahLst/>
          <a:cxnLst/>
          <a:rect l="0" t="0" r="0" b="0"/>
          <a:pathLst>
            <a:path>
              <a:moveTo>
                <a:pt x="5553731" y="2834157"/>
              </a:moveTo>
              <a:arcTo wR="2777158" hR="2777158" stAng="21670563" swAng="91472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AB2ED97-9D6A-4D6F-8A92-133FF27EEDD9}">
      <dsp:nvSpPr>
        <dsp:cNvPr id="0" name=""/>
        <dsp:cNvSpPr/>
      </dsp:nvSpPr>
      <dsp:spPr>
        <a:xfrm>
          <a:off x="6421613" y="4224142"/>
          <a:ext cx="1112862" cy="72336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Üretim</a:t>
          </a:r>
          <a:endParaRPr lang="tr-TR" sz="1200" b="1" kern="1200" dirty="0"/>
        </a:p>
      </dsp:txBody>
      <dsp:txXfrm>
        <a:off x="6456925" y="4259454"/>
        <a:ext cx="1042238" cy="652736"/>
      </dsp:txXfrm>
    </dsp:sp>
    <dsp:sp modelId="{16579242-C52D-4BAB-95E5-6991FFEB34AA}">
      <dsp:nvSpPr>
        <dsp:cNvPr id="0" name=""/>
        <dsp:cNvSpPr/>
      </dsp:nvSpPr>
      <dsp:spPr>
        <a:xfrm>
          <a:off x="1874880" y="317006"/>
          <a:ext cx="5554316" cy="5554316"/>
        </a:xfrm>
        <a:custGeom>
          <a:avLst/>
          <a:gdLst/>
          <a:ahLst/>
          <a:cxnLst/>
          <a:rect l="0" t="0" r="0" b="0"/>
          <a:pathLst>
            <a:path>
              <a:moveTo>
                <a:pt x="4730696" y="4751062"/>
              </a:moveTo>
              <a:arcTo wR="2777158" hR="2777158" stAng="2717826" swAng="62204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CA904F2-FD64-4E97-8B3A-C116E22F41EC}">
      <dsp:nvSpPr>
        <dsp:cNvPr id="0" name=""/>
        <dsp:cNvSpPr/>
      </dsp:nvSpPr>
      <dsp:spPr>
        <a:xfrm>
          <a:off x="4965412" y="5391927"/>
          <a:ext cx="1112862" cy="72336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Muayene</a:t>
          </a:r>
          <a:endParaRPr lang="tr-TR" sz="1200" b="1" kern="1200" dirty="0"/>
        </a:p>
      </dsp:txBody>
      <dsp:txXfrm>
        <a:off x="5000724" y="5427239"/>
        <a:ext cx="1042238" cy="652736"/>
      </dsp:txXfrm>
    </dsp:sp>
    <dsp:sp modelId="{F598D978-D606-4403-9CF0-5D498B664A5D}">
      <dsp:nvSpPr>
        <dsp:cNvPr id="0" name=""/>
        <dsp:cNvSpPr/>
      </dsp:nvSpPr>
      <dsp:spPr>
        <a:xfrm>
          <a:off x="1794841" y="366774"/>
          <a:ext cx="5554316" cy="5554316"/>
        </a:xfrm>
        <a:custGeom>
          <a:avLst/>
          <a:gdLst/>
          <a:ahLst/>
          <a:cxnLst/>
          <a:rect l="0" t="0" r="0" b="0"/>
          <a:pathLst>
            <a:path>
              <a:moveTo>
                <a:pt x="3014244" y="5544177"/>
              </a:moveTo>
              <a:arcTo wR="2777158" hR="2777158" stAng="5106161" swAng="58767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EB61982-91EA-4745-885B-06882BABBB3F}">
      <dsp:nvSpPr>
        <dsp:cNvPr id="0" name=""/>
        <dsp:cNvSpPr/>
      </dsp:nvSpPr>
      <dsp:spPr>
        <a:xfrm>
          <a:off x="3065724" y="5391927"/>
          <a:ext cx="1112862" cy="72336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Envanter Yönetimi</a:t>
          </a:r>
          <a:endParaRPr lang="tr-TR" sz="1200" b="1" kern="1200" dirty="0"/>
        </a:p>
      </dsp:txBody>
      <dsp:txXfrm>
        <a:off x="3101036" y="5427239"/>
        <a:ext cx="1042238" cy="652736"/>
      </dsp:txXfrm>
    </dsp:sp>
    <dsp:sp modelId="{EC9FE549-50E9-4CF0-8D15-BC10EB4A20B6}">
      <dsp:nvSpPr>
        <dsp:cNvPr id="0" name=""/>
        <dsp:cNvSpPr/>
      </dsp:nvSpPr>
      <dsp:spPr>
        <a:xfrm>
          <a:off x="1794841" y="366774"/>
          <a:ext cx="5554316" cy="5554316"/>
        </a:xfrm>
        <a:custGeom>
          <a:avLst/>
          <a:gdLst/>
          <a:ahLst/>
          <a:cxnLst/>
          <a:rect l="0" t="0" r="0" b="0"/>
          <a:pathLst>
            <a:path>
              <a:moveTo>
                <a:pt x="1127261" y="5011089"/>
              </a:moveTo>
              <a:arcTo wR="2777158" hR="2777158" stAng="7586890" swAng="65292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03AEE98-06DD-45B5-BC77-3F3F92C3267E}">
      <dsp:nvSpPr>
        <dsp:cNvPr id="0" name=""/>
        <dsp:cNvSpPr/>
      </dsp:nvSpPr>
      <dsp:spPr>
        <a:xfrm>
          <a:off x="1610479" y="4170831"/>
          <a:ext cx="1112862" cy="72336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Paketleme, Dağıtım (Ambalajlama)</a:t>
          </a:r>
          <a:endParaRPr lang="tr-TR" sz="1200" b="1" kern="1200" dirty="0"/>
        </a:p>
      </dsp:txBody>
      <dsp:txXfrm>
        <a:off x="1645791" y="4206143"/>
        <a:ext cx="1042238" cy="652736"/>
      </dsp:txXfrm>
    </dsp:sp>
    <dsp:sp modelId="{1AB35CFC-8FD6-47FC-B7BD-2030D44D6B2C}">
      <dsp:nvSpPr>
        <dsp:cNvPr id="0" name=""/>
        <dsp:cNvSpPr/>
      </dsp:nvSpPr>
      <dsp:spPr>
        <a:xfrm>
          <a:off x="1794841" y="366774"/>
          <a:ext cx="5554316" cy="5554316"/>
        </a:xfrm>
        <a:custGeom>
          <a:avLst/>
          <a:gdLst/>
          <a:ahLst/>
          <a:cxnLst/>
          <a:rect l="0" t="0" r="0" b="0"/>
          <a:pathLst>
            <a:path>
              <a:moveTo>
                <a:pt x="119923" y="3584445"/>
              </a:moveTo>
              <a:arcTo wR="2777158" hR="2777158" stAng="9786051" swAng="87512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46DC5BD-BFB6-4D69-9A96-5C11E449E45D}">
      <dsp:nvSpPr>
        <dsp:cNvPr id="0" name=""/>
        <dsp:cNvSpPr/>
      </dsp:nvSpPr>
      <dsp:spPr>
        <a:xfrm>
          <a:off x="1280601" y="2300004"/>
          <a:ext cx="1112862" cy="72336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Satış</a:t>
          </a:r>
          <a:endParaRPr lang="tr-TR" sz="1200" b="1" kern="1200" dirty="0"/>
        </a:p>
      </dsp:txBody>
      <dsp:txXfrm>
        <a:off x="1315913" y="2335316"/>
        <a:ext cx="1042238" cy="652736"/>
      </dsp:txXfrm>
    </dsp:sp>
    <dsp:sp modelId="{E8C698FB-8058-4E7C-BB4D-6B2A44DEC148}">
      <dsp:nvSpPr>
        <dsp:cNvPr id="0" name=""/>
        <dsp:cNvSpPr/>
      </dsp:nvSpPr>
      <dsp:spPr>
        <a:xfrm>
          <a:off x="1794841" y="366774"/>
          <a:ext cx="5554316" cy="5554316"/>
        </a:xfrm>
        <a:custGeom>
          <a:avLst/>
          <a:gdLst/>
          <a:ahLst/>
          <a:cxnLst/>
          <a:rect l="0" t="0" r="0" b="0"/>
          <a:pathLst>
            <a:path>
              <a:moveTo>
                <a:pt x="202631" y="1735803"/>
              </a:moveTo>
              <a:arcTo wR="2777158" hR="2777158" stAng="12121353" swAng="78755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7AB3B13-D2A9-49AB-A0B5-EB1125B39FBA}">
      <dsp:nvSpPr>
        <dsp:cNvPr id="0" name=""/>
        <dsp:cNvSpPr/>
      </dsp:nvSpPr>
      <dsp:spPr>
        <a:xfrm>
          <a:off x="2230445" y="654826"/>
          <a:ext cx="1112862" cy="72336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Müşteri Reaksiyonları (Tepkileri)</a:t>
          </a:r>
          <a:endParaRPr lang="tr-TR" sz="1200" b="1" kern="1200" dirty="0"/>
        </a:p>
      </dsp:txBody>
      <dsp:txXfrm>
        <a:off x="2265757" y="690138"/>
        <a:ext cx="1042238" cy="652736"/>
      </dsp:txXfrm>
    </dsp:sp>
    <dsp:sp modelId="{6B7EF0FB-5F2B-4304-B356-7E1B22789182}">
      <dsp:nvSpPr>
        <dsp:cNvPr id="0" name=""/>
        <dsp:cNvSpPr/>
      </dsp:nvSpPr>
      <dsp:spPr>
        <a:xfrm>
          <a:off x="1794841" y="366774"/>
          <a:ext cx="5554316" cy="5554316"/>
        </a:xfrm>
        <a:custGeom>
          <a:avLst/>
          <a:gdLst/>
          <a:ahLst/>
          <a:cxnLst/>
          <a:rect l="0" t="0" r="0" b="0"/>
          <a:pathLst>
            <a:path>
              <a:moveTo>
                <a:pt x="1675048" y="228048"/>
              </a:moveTo>
              <a:arcTo wR="2777158" hR="2777158" stAng="14797123" swAng="5326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81381-5276-4942-A13F-C90A22EFD592}">
      <dsp:nvSpPr>
        <dsp:cNvPr id="0" name=""/>
        <dsp:cNvSpPr/>
      </dsp:nvSpPr>
      <dsp:spPr>
        <a:xfrm>
          <a:off x="4944235" y="3715"/>
          <a:ext cx="761479" cy="761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tr-TR" sz="1500" kern="1200"/>
        </a:p>
      </dsp:txBody>
      <dsp:txXfrm>
        <a:off x="4944235" y="3715"/>
        <a:ext cx="761479" cy="761479"/>
      </dsp:txXfrm>
    </dsp:sp>
    <dsp:sp modelId="{2F5D5257-E939-409E-96AF-7A2A05E9C384}">
      <dsp:nvSpPr>
        <dsp:cNvPr id="0" name=""/>
        <dsp:cNvSpPr/>
      </dsp:nvSpPr>
      <dsp:spPr>
        <a:xfrm>
          <a:off x="1647381" y="215277"/>
          <a:ext cx="5947996" cy="5947996"/>
        </a:xfrm>
        <a:prstGeom prst="circularArrow">
          <a:avLst>
            <a:gd name="adj1" fmla="val 2496"/>
            <a:gd name="adj2" fmla="val 151227"/>
            <a:gd name="adj3" fmla="val 18669969"/>
            <a:gd name="adj4" fmla="val 17782946"/>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A59FAF-D8F9-4C68-817C-951A0E70F001}">
      <dsp:nvSpPr>
        <dsp:cNvPr id="0" name=""/>
        <dsp:cNvSpPr/>
      </dsp:nvSpPr>
      <dsp:spPr>
        <a:xfrm>
          <a:off x="6350803" y="1025647"/>
          <a:ext cx="761479" cy="761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tr-TR" sz="1500" kern="1200"/>
        </a:p>
      </dsp:txBody>
      <dsp:txXfrm>
        <a:off x="6350803" y="1025647"/>
        <a:ext cx="761479" cy="761479"/>
      </dsp:txXfrm>
    </dsp:sp>
    <dsp:sp modelId="{A24A50EA-ED5C-4FF5-B459-36D863413D70}">
      <dsp:nvSpPr>
        <dsp:cNvPr id="0" name=""/>
        <dsp:cNvSpPr/>
      </dsp:nvSpPr>
      <dsp:spPr>
        <a:xfrm>
          <a:off x="1481670" y="85908"/>
          <a:ext cx="5947996" cy="5947996"/>
        </a:xfrm>
        <a:prstGeom prst="circularArrow">
          <a:avLst>
            <a:gd name="adj1" fmla="val 2496"/>
            <a:gd name="adj2" fmla="val 151227"/>
            <a:gd name="adj3" fmla="val 20982064"/>
            <a:gd name="adj4" fmla="val 19985973"/>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C9C36B-FB57-4A49-97CD-F5E0FC144FBF}">
      <dsp:nvSpPr>
        <dsp:cNvPr id="0" name=""/>
        <dsp:cNvSpPr/>
      </dsp:nvSpPr>
      <dsp:spPr>
        <a:xfrm>
          <a:off x="6888064" y="2679166"/>
          <a:ext cx="761479" cy="761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tr-TR" sz="1500" kern="1200"/>
        </a:p>
      </dsp:txBody>
      <dsp:txXfrm>
        <a:off x="6888064" y="2679166"/>
        <a:ext cx="761479" cy="761479"/>
      </dsp:txXfrm>
    </dsp:sp>
    <dsp:sp modelId="{A2EF8AFA-EE27-46BB-AD55-FBCB0BC06876}">
      <dsp:nvSpPr>
        <dsp:cNvPr id="0" name=""/>
        <dsp:cNvSpPr/>
      </dsp:nvSpPr>
      <dsp:spPr>
        <a:xfrm>
          <a:off x="1481670" y="85908"/>
          <a:ext cx="5947996" cy="5947996"/>
        </a:xfrm>
        <a:prstGeom prst="circularArrow">
          <a:avLst>
            <a:gd name="adj1" fmla="val 2496"/>
            <a:gd name="adj2" fmla="val 151227"/>
            <a:gd name="adj3" fmla="val 1462800"/>
            <a:gd name="adj4" fmla="val 466709"/>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45DC5F-3D3A-450F-BB37-B5B28565A3F3}">
      <dsp:nvSpPr>
        <dsp:cNvPr id="0" name=""/>
        <dsp:cNvSpPr/>
      </dsp:nvSpPr>
      <dsp:spPr>
        <a:xfrm>
          <a:off x="6350803" y="4332686"/>
          <a:ext cx="761479" cy="761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tr-TR" sz="1500" kern="1200"/>
        </a:p>
      </dsp:txBody>
      <dsp:txXfrm>
        <a:off x="6350803" y="4332686"/>
        <a:ext cx="761479" cy="761479"/>
      </dsp:txXfrm>
    </dsp:sp>
    <dsp:sp modelId="{4BCE604B-9F5F-4867-84DF-0A91DE138FDD}">
      <dsp:nvSpPr>
        <dsp:cNvPr id="0" name=""/>
        <dsp:cNvSpPr/>
      </dsp:nvSpPr>
      <dsp:spPr>
        <a:xfrm>
          <a:off x="1481670" y="85908"/>
          <a:ext cx="5947996" cy="5947996"/>
        </a:xfrm>
        <a:prstGeom prst="circularArrow">
          <a:avLst>
            <a:gd name="adj1" fmla="val 2496"/>
            <a:gd name="adj2" fmla="val 151227"/>
            <a:gd name="adj3" fmla="val 3665827"/>
            <a:gd name="adj4" fmla="val 2778804"/>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006EC1-23A4-44F1-B274-819942EF4EBE}">
      <dsp:nvSpPr>
        <dsp:cNvPr id="0" name=""/>
        <dsp:cNvSpPr/>
      </dsp:nvSpPr>
      <dsp:spPr>
        <a:xfrm>
          <a:off x="4944235" y="5354617"/>
          <a:ext cx="761479" cy="761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tr-TR" sz="1500" kern="1200"/>
        </a:p>
      </dsp:txBody>
      <dsp:txXfrm>
        <a:off x="4944235" y="5354617"/>
        <a:ext cx="761479" cy="761479"/>
      </dsp:txXfrm>
    </dsp:sp>
    <dsp:sp modelId="{7515C66C-E51F-47F3-ACAC-A04AD1E2C9D1}">
      <dsp:nvSpPr>
        <dsp:cNvPr id="0" name=""/>
        <dsp:cNvSpPr/>
      </dsp:nvSpPr>
      <dsp:spPr>
        <a:xfrm>
          <a:off x="1262057" y="133755"/>
          <a:ext cx="5947996" cy="5947996"/>
        </a:xfrm>
        <a:prstGeom prst="circularArrow">
          <a:avLst>
            <a:gd name="adj1" fmla="val 2496"/>
            <a:gd name="adj2" fmla="val 151227"/>
            <a:gd name="adj3" fmla="val 5169118"/>
            <a:gd name="adj4" fmla="val 4525168"/>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E62600-2FD9-4C88-8500-1F32161CDEDC}">
      <dsp:nvSpPr>
        <dsp:cNvPr id="0" name=""/>
        <dsp:cNvSpPr/>
      </dsp:nvSpPr>
      <dsp:spPr>
        <a:xfrm>
          <a:off x="2583464" y="5358333"/>
          <a:ext cx="1717767" cy="761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t>Adım 7</a:t>
          </a:r>
        </a:p>
        <a:p>
          <a:pPr lvl="0" algn="ctr" defTabSz="622300">
            <a:lnSpc>
              <a:spcPct val="90000"/>
            </a:lnSpc>
            <a:spcBef>
              <a:spcPct val="0"/>
            </a:spcBef>
            <a:spcAft>
              <a:spcPct val="35000"/>
            </a:spcAft>
          </a:pPr>
          <a:r>
            <a:rPr lang="tr-TR" sz="1400" kern="1200" dirty="0" smtClean="0"/>
            <a:t>Çözüm seçimi ve planın uygulanması</a:t>
          </a:r>
          <a:endParaRPr lang="tr-TR" sz="1400" kern="1200" dirty="0"/>
        </a:p>
      </dsp:txBody>
      <dsp:txXfrm>
        <a:off x="2583464" y="5358333"/>
        <a:ext cx="1717767" cy="761479"/>
      </dsp:txXfrm>
    </dsp:sp>
    <dsp:sp modelId="{3E13ADC4-C21B-4ADE-9D5E-88714A83EA17}">
      <dsp:nvSpPr>
        <dsp:cNvPr id="0" name=""/>
        <dsp:cNvSpPr/>
      </dsp:nvSpPr>
      <dsp:spPr>
        <a:xfrm>
          <a:off x="1758323" y="392000"/>
          <a:ext cx="5947996" cy="5947996"/>
        </a:xfrm>
        <a:prstGeom prst="circularArrow">
          <a:avLst>
            <a:gd name="adj1" fmla="val 2496"/>
            <a:gd name="adj2" fmla="val 151227"/>
            <a:gd name="adj3" fmla="val 8374620"/>
            <a:gd name="adj4" fmla="val 8094556"/>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3FBB45-B4EE-4894-B6D0-7E02E69EDDF6}">
      <dsp:nvSpPr>
        <dsp:cNvPr id="0" name=""/>
        <dsp:cNvSpPr/>
      </dsp:nvSpPr>
      <dsp:spPr>
        <a:xfrm>
          <a:off x="1344078" y="4332686"/>
          <a:ext cx="1671431" cy="761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tr-TR" sz="1500" kern="1200" dirty="0" smtClean="0"/>
            <a:t>Adım 8</a:t>
          </a:r>
        </a:p>
        <a:p>
          <a:pPr lvl="0" algn="ctr" defTabSz="666750">
            <a:lnSpc>
              <a:spcPct val="90000"/>
            </a:lnSpc>
            <a:spcBef>
              <a:spcPct val="0"/>
            </a:spcBef>
            <a:spcAft>
              <a:spcPct val="35000"/>
            </a:spcAft>
          </a:pPr>
          <a:r>
            <a:rPr lang="tr-TR" sz="1500" kern="1200" dirty="0" smtClean="0"/>
            <a:t>Çözümü uygulamak</a:t>
          </a:r>
          <a:endParaRPr lang="tr-TR" sz="1500" kern="1200" dirty="0"/>
        </a:p>
      </dsp:txBody>
      <dsp:txXfrm>
        <a:off x="1344078" y="4332686"/>
        <a:ext cx="1671431" cy="761479"/>
      </dsp:txXfrm>
    </dsp:sp>
    <dsp:sp modelId="{ACEA93F2-E31A-41F5-8406-DFB5B46928CF}">
      <dsp:nvSpPr>
        <dsp:cNvPr id="0" name=""/>
        <dsp:cNvSpPr/>
      </dsp:nvSpPr>
      <dsp:spPr>
        <a:xfrm>
          <a:off x="1481670" y="85908"/>
          <a:ext cx="5947996" cy="5947996"/>
        </a:xfrm>
        <a:prstGeom prst="circularArrow">
          <a:avLst>
            <a:gd name="adj1" fmla="val 2496"/>
            <a:gd name="adj2" fmla="val 151227"/>
            <a:gd name="adj3" fmla="val 10182064"/>
            <a:gd name="adj4" fmla="val 9185973"/>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CFC88A-7ECF-4DD3-83E9-E631B00D20D6}">
      <dsp:nvSpPr>
        <dsp:cNvPr id="0" name=""/>
        <dsp:cNvSpPr/>
      </dsp:nvSpPr>
      <dsp:spPr>
        <a:xfrm>
          <a:off x="917627" y="2679166"/>
          <a:ext cx="1449810" cy="761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tr-TR" sz="1400" kern="1200" dirty="0" smtClean="0"/>
            <a:t>Adım 9</a:t>
          </a:r>
        </a:p>
        <a:p>
          <a:pPr lvl="0" algn="ctr" defTabSz="622300">
            <a:lnSpc>
              <a:spcPct val="90000"/>
            </a:lnSpc>
            <a:spcBef>
              <a:spcPct val="0"/>
            </a:spcBef>
            <a:spcAft>
              <a:spcPct val="35000"/>
            </a:spcAft>
          </a:pPr>
          <a:r>
            <a:rPr lang="tr-TR" sz="1400" kern="1200" dirty="0" smtClean="0"/>
            <a:t>Sonuçları Değerlendirmek</a:t>
          </a:r>
          <a:endParaRPr lang="tr-TR" sz="1400" kern="1200" dirty="0"/>
        </a:p>
      </dsp:txBody>
      <dsp:txXfrm>
        <a:off x="917627" y="2679166"/>
        <a:ext cx="1449810" cy="761479"/>
      </dsp:txXfrm>
    </dsp:sp>
    <dsp:sp modelId="{09BCDDD8-28A8-4B79-819B-B37C3633468D}">
      <dsp:nvSpPr>
        <dsp:cNvPr id="0" name=""/>
        <dsp:cNvSpPr/>
      </dsp:nvSpPr>
      <dsp:spPr>
        <a:xfrm>
          <a:off x="1481670" y="85908"/>
          <a:ext cx="5947996" cy="5947996"/>
        </a:xfrm>
        <a:prstGeom prst="circularArrow">
          <a:avLst>
            <a:gd name="adj1" fmla="val 2496"/>
            <a:gd name="adj2" fmla="val 151227"/>
            <a:gd name="adj3" fmla="val 12262800"/>
            <a:gd name="adj4" fmla="val 11266709"/>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6CC908-0435-465E-AC4C-9DD9E8E79651}">
      <dsp:nvSpPr>
        <dsp:cNvPr id="0" name=""/>
        <dsp:cNvSpPr/>
      </dsp:nvSpPr>
      <dsp:spPr>
        <a:xfrm>
          <a:off x="580056" y="1025647"/>
          <a:ext cx="3199476" cy="761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tr-TR" sz="1500" kern="1200" dirty="0" smtClean="0"/>
            <a:t>Adım 10</a:t>
          </a:r>
        </a:p>
        <a:p>
          <a:pPr lvl="0" algn="ctr" defTabSz="666750">
            <a:lnSpc>
              <a:spcPct val="90000"/>
            </a:lnSpc>
            <a:spcBef>
              <a:spcPct val="0"/>
            </a:spcBef>
            <a:spcAft>
              <a:spcPct val="35000"/>
            </a:spcAft>
          </a:pPr>
          <a:r>
            <a:rPr lang="tr-TR" sz="1500" kern="1200" dirty="0" smtClean="0"/>
            <a:t>Sürekli iyileştirme planlarının oluşturulması</a:t>
          </a:r>
          <a:endParaRPr lang="tr-TR" sz="1500" kern="1200" dirty="0"/>
        </a:p>
      </dsp:txBody>
      <dsp:txXfrm>
        <a:off x="580056" y="1025647"/>
        <a:ext cx="3199476" cy="761479"/>
      </dsp:txXfrm>
    </dsp:sp>
    <dsp:sp modelId="{D2016FE8-3B10-42D4-A4DD-2223BCB8B91B}">
      <dsp:nvSpPr>
        <dsp:cNvPr id="0" name=""/>
        <dsp:cNvSpPr/>
      </dsp:nvSpPr>
      <dsp:spPr>
        <a:xfrm>
          <a:off x="1481670" y="85908"/>
          <a:ext cx="5947996" cy="5947996"/>
        </a:xfrm>
        <a:prstGeom prst="circularArrow">
          <a:avLst>
            <a:gd name="adj1" fmla="val 2496"/>
            <a:gd name="adj2" fmla="val 151227"/>
            <a:gd name="adj3" fmla="val 14465827"/>
            <a:gd name="adj4" fmla="val 13578804"/>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2E6E7C-9368-41EA-9230-E19E8824D397}">
      <dsp:nvSpPr>
        <dsp:cNvPr id="0" name=""/>
        <dsp:cNvSpPr/>
      </dsp:nvSpPr>
      <dsp:spPr>
        <a:xfrm>
          <a:off x="3205622" y="3715"/>
          <a:ext cx="761479" cy="761479"/>
        </a:xfrm>
        <a:prstGeom prst="rect">
          <a:avLst/>
        </a:prstGeom>
        <a:blipFill rotWithShape="0">
          <a:blip xmlns:r="http://schemas.openxmlformats.org/officeDocument/2006/relationships" r:embed="rId1"/>
          <a:stretch>
            <a:fillRect/>
          </a:stretch>
        </a:blip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tr-TR" sz="1500" kern="1200" dirty="0" smtClean="0"/>
            <a:t>Adım 1</a:t>
          </a:r>
        </a:p>
        <a:p>
          <a:pPr lvl="0" algn="ctr" defTabSz="666750">
            <a:lnSpc>
              <a:spcPct val="90000"/>
            </a:lnSpc>
            <a:spcBef>
              <a:spcPct val="0"/>
            </a:spcBef>
            <a:spcAft>
              <a:spcPct val="35000"/>
            </a:spcAft>
          </a:pPr>
          <a:r>
            <a:rPr lang="tr-TR" sz="1500" kern="1200" dirty="0" smtClean="0"/>
            <a:t>Proje Tanımı</a:t>
          </a:r>
          <a:endParaRPr lang="tr-TR" sz="1500" kern="1200" dirty="0"/>
        </a:p>
      </dsp:txBody>
      <dsp:txXfrm>
        <a:off x="3205622" y="3715"/>
        <a:ext cx="761479" cy="761479"/>
      </dsp:txXfrm>
    </dsp:sp>
    <dsp:sp modelId="{46F3110D-BA0E-4DB5-9B75-C3A74C6C28DD}">
      <dsp:nvSpPr>
        <dsp:cNvPr id="0" name=""/>
        <dsp:cNvSpPr/>
      </dsp:nvSpPr>
      <dsp:spPr>
        <a:xfrm>
          <a:off x="1481670" y="85908"/>
          <a:ext cx="5947996" cy="5947996"/>
        </a:xfrm>
        <a:prstGeom prst="circularArrow">
          <a:avLst>
            <a:gd name="adj1" fmla="val 2496"/>
            <a:gd name="adj2" fmla="val 151227"/>
            <a:gd name="adj3" fmla="val 16648861"/>
            <a:gd name="adj4" fmla="val 15599912"/>
            <a:gd name="adj5" fmla="val 291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555F0-CF5E-4854-BCF4-D0B2542651CA}">
      <dsp:nvSpPr>
        <dsp:cNvPr id="0" name=""/>
        <dsp:cNvSpPr/>
      </dsp:nvSpPr>
      <dsp:spPr>
        <a:xfrm>
          <a:off x="2157850" y="-97390"/>
          <a:ext cx="5764299" cy="5764299"/>
        </a:xfrm>
        <a:prstGeom prst="circularArrow">
          <a:avLst>
            <a:gd name="adj1" fmla="val 5544"/>
            <a:gd name="adj2" fmla="val 330680"/>
            <a:gd name="adj3" fmla="val 14998682"/>
            <a:gd name="adj4" fmla="val 16678071"/>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7B48C8-630D-4C80-B5DC-FFE01E1A4E44}">
      <dsp:nvSpPr>
        <dsp:cNvPr id="0" name=""/>
        <dsp:cNvSpPr/>
      </dsp:nvSpPr>
      <dsp:spPr>
        <a:xfrm>
          <a:off x="4456142" y="3947"/>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Tasarlamak</a:t>
          </a:r>
          <a:endParaRPr lang="tr-TR" sz="1100" kern="1200" dirty="0"/>
        </a:p>
      </dsp:txBody>
      <dsp:txXfrm>
        <a:off x="4484644" y="32449"/>
        <a:ext cx="1110710" cy="526853"/>
      </dsp:txXfrm>
    </dsp:sp>
    <dsp:sp modelId="{CF69DFAD-B0A2-4B35-9EB0-DC6FD66D9049}">
      <dsp:nvSpPr>
        <dsp:cNvPr id="0" name=""/>
        <dsp:cNvSpPr/>
      </dsp:nvSpPr>
      <dsp:spPr>
        <a:xfrm>
          <a:off x="5685204" y="333274"/>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Tanımlamak</a:t>
          </a:r>
          <a:endParaRPr lang="tr-TR" sz="1100" kern="1200" dirty="0"/>
        </a:p>
      </dsp:txBody>
      <dsp:txXfrm>
        <a:off x="5713706" y="361776"/>
        <a:ext cx="1110710" cy="526853"/>
      </dsp:txXfrm>
    </dsp:sp>
    <dsp:sp modelId="{CB25B101-B1BF-4268-9ABE-E1AD6F6A67F5}">
      <dsp:nvSpPr>
        <dsp:cNvPr id="0" name=""/>
        <dsp:cNvSpPr/>
      </dsp:nvSpPr>
      <dsp:spPr>
        <a:xfrm>
          <a:off x="6584939" y="1233009"/>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Planlamak</a:t>
          </a:r>
          <a:endParaRPr lang="tr-TR" sz="1100" kern="1200" dirty="0"/>
        </a:p>
      </dsp:txBody>
      <dsp:txXfrm>
        <a:off x="6613441" y="1261511"/>
        <a:ext cx="1110710" cy="526853"/>
      </dsp:txXfrm>
    </dsp:sp>
    <dsp:sp modelId="{4B6401D8-0AFC-4AA3-8B2A-3545B5FF1B12}">
      <dsp:nvSpPr>
        <dsp:cNvPr id="0" name=""/>
        <dsp:cNvSpPr/>
      </dsp:nvSpPr>
      <dsp:spPr>
        <a:xfrm>
          <a:off x="6914265" y="2462071"/>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err="1" smtClean="0"/>
            <a:t>Satınalmak</a:t>
          </a:r>
          <a:endParaRPr lang="tr-TR" sz="1100" kern="1200" dirty="0"/>
        </a:p>
      </dsp:txBody>
      <dsp:txXfrm>
        <a:off x="6942767" y="2490573"/>
        <a:ext cx="1110710" cy="526853"/>
      </dsp:txXfrm>
    </dsp:sp>
    <dsp:sp modelId="{C7EF646B-D1FA-4FE6-B9C9-F3FB74C747C1}">
      <dsp:nvSpPr>
        <dsp:cNvPr id="0" name=""/>
        <dsp:cNvSpPr/>
      </dsp:nvSpPr>
      <dsp:spPr>
        <a:xfrm>
          <a:off x="6584939" y="3691132"/>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Gereçler</a:t>
          </a:r>
          <a:endParaRPr lang="tr-TR" sz="1100" kern="1200" dirty="0"/>
        </a:p>
      </dsp:txBody>
      <dsp:txXfrm>
        <a:off x="6613441" y="3719634"/>
        <a:ext cx="1110710" cy="526853"/>
      </dsp:txXfrm>
    </dsp:sp>
    <dsp:sp modelId="{2B6300B9-6E68-4F43-930E-F64FEBE1B2B0}">
      <dsp:nvSpPr>
        <dsp:cNvPr id="0" name=""/>
        <dsp:cNvSpPr/>
      </dsp:nvSpPr>
      <dsp:spPr>
        <a:xfrm>
          <a:off x="5685204" y="4590868"/>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Üretim</a:t>
          </a:r>
          <a:endParaRPr lang="tr-TR" sz="1100" kern="1200" dirty="0"/>
        </a:p>
      </dsp:txBody>
      <dsp:txXfrm>
        <a:off x="5713706" y="4619370"/>
        <a:ext cx="1110710" cy="526853"/>
      </dsp:txXfrm>
    </dsp:sp>
    <dsp:sp modelId="{33506890-6BF0-4BDD-AFCE-F58B7E4502C7}">
      <dsp:nvSpPr>
        <dsp:cNvPr id="0" name=""/>
        <dsp:cNvSpPr/>
      </dsp:nvSpPr>
      <dsp:spPr>
        <a:xfrm>
          <a:off x="4456142" y="4920194"/>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Süreç Kontrol</a:t>
          </a:r>
          <a:endParaRPr lang="tr-TR" sz="1100" kern="1200" dirty="0"/>
        </a:p>
      </dsp:txBody>
      <dsp:txXfrm>
        <a:off x="4484644" y="4948696"/>
        <a:ext cx="1110710" cy="526853"/>
      </dsp:txXfrm>
    </dsp:sp>
    <dsp:sp modelId="{54FB1800-3B2D-4C33-96EA-2B2940414463}">
      <dsp:nvSpPr>
        <dsp:cNvPr id="0" name=""/>
        <dsp:cNvSpPr/>
      </dsp:nvSpPr>
      <dsp:spPr>
        <a:xfrm>
          <a:off x="3227080" y="4590868"/>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Muayene</a:t>
          </a:r>
          <a:endParaRPr lang="tr-TR" sz="1100" kern="1200" dirty="0"/>
        </a:p>
      </dsp:txBody>
      <dsp:txXfrm>
        <a:off x="3255582" y="4619370"/>
        <a:ext cx="1110710" cy="526853"/>
      </dsp:txXfrm>
    </dsp:sp>
    <dsp:sp modelId="{E08CBBD2-AB31-44C5-AF26-12E7FE66CAD7}">
      <dsp:nvSpPr>
        <dsp:cNvPr id="0" name=""/>
        <dsp:cNvSpPr/>
      </dsp:nvSpPr>
      <dsp:spPr>
        <a:xfrm>
          <a:off x="2327345" y="3691132"/>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Test/Kontrol</a:t>
          </a:r>
          <a:endParaRPr lang="tr-TR" sz="1100" kern="1200" dirty="0"/>
        </a:p>
      </dsp:txBody>
      <dsp:txXfrm>
        <a:off x="2355847" y="3719634"/>
        <a:ext cx="1110710" cy="526853"/>
      </dsp:txXfrm>
    </dsp:sp>
    <dsp:sp modelId="{B4A49752-B4A1-4779-B425-D6EFF122855B}">
      <dsp:nvSpPr>
        <dsp:cNvPr id="0" name=""/>
        <dsp:cNvSpPr/>
      </dsp:nvSpPr>
      <dsp:spPr>
        <a:xfrm>
          <a:off x="1998019" y="2462071"/>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Dağıtım, Satış</a:t>
          </a:r>
          <a:endParaRPr lang="tr-TR" sz="1100" kern="1200" dirty="0"/>
        </a:p>
      </dsp:txBody>
      <dsp:txXfrm>
        <a:off x="2026521" y="2490573"/>
        <a:ext cx="1110710" cy="526853"/>
      </dsp:txXfrm>
    </dsp:sp>
    <dsp:sp modelId="{9CDB1A2B-62E7-43C4-99BA-CDE5DE64E0F2}">
      <dsp:nvSpPr>
        <dsp:cNvPr id="0" name=""/>
        <dsp:cNvSpPr/>
      </dsp:nvSpPr>
      <dsp:spPr>
        <a:xfrm>
          <a:off x="2327345" y="1233009"/>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Hizmet</a:t>
          </a:r>
          <a:endParaRPr lang="tr-TR" sz="1100" kern="1200" dirty="0"/>
        </a:p>
      </dsp:txBody>
      <dsp:txXfrm>
        <a:off x="2355847" y="1261511"/>
        <a:ext cx="1110710" cy="526853"/>
      </dsp:txXfrm>
    </dsp:sp>
    <dsp:sp modelId="{40AF5D97-D3C0-43E2-B358-EFB9F4AEB60B}">
      <dsp:nvSpPr>
        <dsp:cNvPr id="0" name=""/>
        <dsp:cNvSpPr/>
      </dsp:nvSpPr>
      <dsp:spPr>
        <a:xfrm>
          <a:off x="3227080" y="333274"/>
          <a:ext cx="1167714" cy="583857"/>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Müşteri Tepkileri ve Dilekleri</a:t>
          </a:r>
          <a:endParaRPr lang="tr-TR" sz="1100" kern="1200" dirty="0"/>
        </a:p>
      </dsp:txBody>
      <dsp:txXfrm>
        <a:off x="3255582" y="361776"/>
        <a:ext cx="1110710" cy="526853"/>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DE74DD-124C-48D4-81C7-3E41C41521BE}" type="datetimeFigureOut">
              <a:rPr lang="tr-TR" smtClean="0"/>
              <a:t>01.05.2021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6CD6FD-3C1C-4446-A5F5-D5BF3A5F0E75}" type="slidenum">
              <a:rPr lang="tr-TR" smtClean="0"/>
              <a:t>‹#›</a:t>
            </a:fld>
            <a:endParaRPr lang="tr-TR"/>
          </a:p>
        </p:txBody>
      </p:sp>
    </p:spTree>
    <p:extLst>
      <p:ext uri="{BB962C8B-B14F-4D97-AF65-F5344CB8AC3E}">
        <p14:creationId xmlns:p14="http://schemas.microsoft.com/office/powerpoint/2010/main" val="1510471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36CD6FD-3C1C-4446-A5F5-D5BF3A5F0E75}" type="slidenum">
              <a:rPr lang="tr-TR" smtClean="0"/>
              <a:t>9</a:t>
            </a:fld>
            <a:endParaRPr lang="tr-TR"/>
          </a:p>
        </p:txBody>
      </p:sp>
    </p:spTree>
    <p:extLst>
      <p:ext uri="{BB962C8B-B14F-4D97-AF65-F5344CB8AC3E}">
        <p14:creationId xmlns:p14="http://schemas.microsoft.com/office/powerpoint/2010/main" val="4245781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01.05.2021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1.png"/><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11560" y="332657"/>
            <a:ext cx="7772400" cy="792087"/>
          </a:xfrm>
        </p:spPr>
        <p:txBody>
          <a:bodyPr>
            <a:normAutofit/>
          </a:bodyPr>
          <a:lstStyle/>
          <a:p>
            <a:r>
              <a:rPr lang="tr-TR" sz="2000" dirty="0">
                <a:solidFill>
                  <a:srgbClr val="FF0000"/>
                </a:solidFill>
              </a:rPr>
              <a:t>11.HAFTA</a:t>
            </a:r>
            <a:br>
              <a:rPr lang="tr-TR" sz="2000" dirty="0">
                <a:solidFill>
                  <a:srgbClr val="FF0000"/>
                </a:solidFill>
              </a:rPr>
            </a:br>
            <a:r>
              <a:rPr lang="tr-TR" sz="2000" dirty="0">
                <a:solidFill>
                  <a:srgbClr val="FF0000"/>
                </a:solidFill>
              </a:rPr>
              <a:t>Toplam Kalite Yönetimi, Mükemmellik Modeli (EFQM), Kalite Çemberleri</a:t>
            </a:r>
          </a:p>
        </p:txBody>
      </p:sp>
      <p:sp>
        <p:nvSpPr>
          <p:cNvPr id="3" name="Alt Başlık 2"/>
          <p:cNvSpPr>
            <a:spLocks noGrp="1"/>
          </p:cNvSpPr>
          <p:nvPr>
            <p:ph type="subTitle" idx="1"/>
          </p:nvPr>
        </p:nvSpPr>
        <p:spPr>
          <a:xfrm>
            <a:off x="251520" y="1196752"/>
            <a:ext cx="8568952" cy="5400600"/>
          </a:xfrm>
        </p:spPr>
        <p:txBody>
          <a:bodyPr>
            <a:normAutofit fontScale="70000" lnSpcReduction="20000"/>
          </a:bodyPr>
          <a:lstStyle/>
          <a:p>
            <a:pPr algn="l"/>
            <a:r>
              <a:rPr lang="tr-TR" dirty="0">
                <a:solidFill>
                  <a:srgbClr val="C00000"/>
                </a:solidFill>
              </a:rPr>
              <a:t>EFQM (</a:t>
            </a:r>
            <a:r>
              <a:rPr lang="tr-TR" dirty="0" err="1">
                <a:solidFill>
                  <a:srgbClr val="C00000"/>
                </a:solidFill>
              </a:rPr>
              <a:t>European</a:t>
            </a:r>
            <a:r>
              <a:rPr lang="tr-TR" dirty="0">
                <a:solidFill>
                  <a:srgbClr val="C00000"/>
                </a:solidFill>
              </a:rPr>
              <a:t> </a:t>
            </a:r>
            <a:r>
              <a:rPr lang="tr-TR" dirty="0" err="1">
                <a:solidFill>
                  <a:srgbClr val="C00000"/>
                </a:solidFill>
              </a:rPr>
              <a:t>Quality</a:t>
            </a:r>
            <a:r>
              <a:rPr lang="tr-TR" dirty="0">
                <a:solidFill>
                  <a:srgbClr val="C00000"/>
                </a:solidFill>
              </a:rPr>
              <a:t> Management Foundation-Avrupa Kalite Yönetimi Vakfı) </a:t>
            </a:r>
          </a:p>
          <a:p>
            <a:pPr algn="l"/>
            <a:r>
              <a:rPr lang="tr-TR" dirty="0">
                <a:solidFill>
                  <a:schemeClr val="tx1"/>
                </a:solidFill>
              </a:rPr>
              <a:t>1988 yılında 14 üye ile kurulmuştur. (</a:t>
            </a:r>
            <a:r>
              <a:rPr lang="tr-TR" dirty="0" err="1">
                <a:solidFill>
                  <a:schemeClr val="tx1"/>
                </a:solidFill>
              </a:rPr>
              <a:t>Bosch</a:t>
            </a:r>
            <a:r>
              <a:rPr lang="tr-TR" dirty="0">
                <a:solidFill>
                  <a:schemeClr val="tx1"/>
                </a:solidFill>
              </a:rPr>
              <a:t>, BT, </a:t>
            </a:r>
            <a:r>
              <a:rPr lang="tr-TR" dirty="0" err="1">
                <a:solidFill>
                  <a:schemeClr val="tx1"/>
                </a:solidFill>
              </a:rPr>
              <a:t>Bull</a:t>
            </a:r>
            <a:r>
              <a:rPr lang="tr-TR" dirty="0">
                <a:solidFill>
                  <a:schemeClr val="tx1"/>
                </a:solidFill>
              </a:rPr>
              <a:t>, </a:t>
            </a:r>
            <a:r>
              <a:rPr lang="tr-TR" dirty="0" err="1">
                <a:solidFill>
                  <a:schemeClr val="tx1"/>
                </a:solidFill>
              </a:rPr>
              <a:t>Ciba-Geigy</a:t>
            </a:r>
            <a:r>
              <a:rPr lang="tr-TR" dirty="0">
                <a:solidFill>
                  <a:schemeClr val="tx1"/>
                </a:solidFill>
              </a:rPr>
              <a:t>, </a:t>
            </a:r>
            <a:r>
              <a:rPr lang="tr-TR" dirty="0" err="1">
                <a:solidFill>
                  <a:schemeClr val="tx1"/>
                </a:solidFill>
              </a:rPr>
              <a:t>Dassault</a:t>
            </a:r>
            <a:r>
              <a:rPr lang="tr-TR" dirty="0">
                <a:solidFill>
                  <a:schemeClr val="tx1"/>
                </a:solidFill>
              </a:rPr>
              <a:t>, </a:t>
            </a:r>
            <a:r>
              <a:rPr lang="tr-TR" dirty="0" err="1">
                <a:solidFill>
                  <a:schemeClr val="tx1"/>
                </a:solidFill>
              </a:rPr>
              <a:t>Electrolux</a:t>
            </a:r>
            <a:r>
              <a:rPr lang="tr-TR" dirty="0">
                <a:solidFill>
                  <a:schemeClr val="tx1"/>
                </a:solidFill>
              </a:rPr>
              <a:t>, Fiat, KLM, </a:t>
            </a:r>
            <a:r>
              <a:rPr lang="tr-TR" dirty="0" err="1">
                <a:solidFill>
                  <a:schemeClr val="tx1"/>
                </a:solidFill>
              </a:rPr>
              <a:t>Nestlé</a:t>
            </a:r>
            <a:r>
              <a:rPr lang="tr-TR" dirty="0">
                <a:solidFill>
                  <a:schemeClr val="tx1"/>
                </a:solidFill>
              </a:rPr>
              <a:t>, </a:t>
            </a:r>
            <a:r>
              <a:rPr lang="tr-TR" dirty="0" err="1">
                <a:solidFill>
                  <a:schemeClr val="tx1"/>
                </a:solidFill>
              </a:rPr>
              <a:t>Olivetti</a:t>
            </a:r>
            <a:r>
              <a:rPr lang="tr-TR" dirty="0">
                <a:solidFill>
                  <a:schemeClr val="tx1"/>
                </a:solidFill>
              </a:rPr>
              <a:t>, </a:t>
            </a:r>
            <a:r>
              <a:rPr lang="tr-TR" dirty="0" err="1">
                <a:solidFill>
                  <a:schemeClr val="tx1"/>
                </a:solidFill>
              </a:rPr>
              <a:t>Philips</a:t>
            </a:r>
            <a:r>
              <a:rPr lang="tr-TR" dirty="0">
                <a:solidFill>
                  <a:schemeClr val="tx1"/>
                </a:solidFill>
              </a:rPr>
              <a:t>, Renault, </a:t>
            </a:r>
            <a:r>
              <a:rPr lang="tr-TR" dirty="0" err="1">
                <a:solidFill>
                  <a:schemeClr val="tx1"/>
                </a:solidFill>
              </a:rPr>
              <a:t>Sulzer</a:t>
            </a:r>
            <a:r>
              <a:rPr lang="tr-TR" dirty="0">
                <a:solidFill>
                  <a:schemeClr val="tx1"/>
                </a:solidFill>
              </a:rPr>
              <a:t> ,Volkswagen)</a:t>
            </a:r>
          </a:p>
          <a:p>
            <a:pPr algn="l"/>
            <a:r>
              <a:rPr lang="tr-TR" dirty="0" err="1">
                <a:solidFill>
                  <a:srgbClr val="C00000"/>
                </a:solidFill>
              </a:rPr>
              <a:t>Amacı;</a:t>
            </a:r>
            <a:r>
              <a:rPr lang="tr-TR" dirty="0" err="1">
                <a:solidFill>
                  <a:schemeClr val="tx1"/>
                </a:solidFill>
              </a:rPr>
              <a:t>“Avrupa’daki</a:t>
            </a:r>
            <a:r>
              <a:rPr lang="tr-TR" dirty="0">
                <a:solidFill>
                  <a:schemeClr val="tx1"/>
                </a:solidFill>
              </a:rPr>
              <a:t> kuruluşların sürdürülebilir mükemmelliğini sağlayabilmek için itici güç </a:t>
            </a:r>
            <a:r>
              <a:rPr lang="tr-TR" dirty="0" err="1">
                <a:solidFill>
                  <a:schemeClr val="tx1"/>
                </a:solidFill>
              </a:rPr>
              <a:t>olmak.”tır</a:t>
            </a:r>
            <a:r>
              <a:rPr lang="tr-TR" dirty="0">
                <a:solidFill>
                  <a:schemeClr val="tx1"/>
                </a:solidFill>
              </a:rPr>
              <a:t>. </a:t>
            </a:r>
          </a:p>
          <a:p>
            <a:pPr algn="l"/>
            <a:r>
              <a:rPr lang="tr-TR" dirty="0">
                <a:solidFill>
                  <a:srgbClr val="C00000"/>
                </a:solidFill>
              </a:rPr>
              <a:t>Vizyonu; </a:t>
            </a:r>
            <a:r>
              <a:rPr lang="tr-TR" dirty="0">
                <a:solidFill>
                  <a:schemeClr val="tx1"/>
                </a:solidFill>
              </a:rPr>
              <a:t>“Avrupa’daki kuruluşların mükemmel olduğu bir dünya” </a:t>
            </a:r>
            <a:r>
              <a:rPr lang="tr-TR" dirty="0" err="1">
                <a:solidFill>
                  <a:schemeClr val="tx1"/>
                </a:solidFill>
              </a:rPr>
              <a:t>dır</a:t>
            </a:r>
            <a:r>
              <a:rPr lang="tr-TR" dirty="0">
                <a:solidFill>
                  <a:schemeClr val="tx1"/>
                </a:solidFill>
              </a:rPr>
              <a:t>. </a:t>
            </a:r>
          </a:p>
          <a:p>
            <a:pPr algn="l"/>
            <a:r>
              <a:rPr lang="tr-TR" dirty="0">
                <a:solidFill>
                  <a:schemeClr val="tx1"/>
                </a:solidFill>
              </a:rPr>
              <a:t>1992 yılında İş Mükemmelliği Modeli geliştirildi. Bu model; müşteri tatmini, çalışanların tatmini ve toplum üzerindeki etki konularındaki başarının, politika ve stratejilerin, çalışanların, kaynakların ve süreçlerin uygun bir liderlik anlayışıyla yönlendirilmesi ile sağlanabileceğini ve böylece iş sonuçlarında mükemmelliğe ulaşılabileceğini vurgulamaktadır. Model’deki dokuz ana kriter; kuruluşun mükemmelliğe erişme yolunda gösterdiği çabalara ilişkin değerlendirmeleri içermektedir. Mükemmellik modelinin her bir kriteri mükemmellik yolculuğunda organizasyonun uygulaması gereken </a:t>
            </a:r>
            <a:r>
              <a:rPr lang="tr-TR" dirty="0" err="1">
                <a:solidFill>
                  <a:schemeClr val="tx1"/>
                </a:solidFill>
              </a:rPr>
              <a:t>özdeğerlendirme</a:t>
            </a:r>
            <a:r>
              <a:rPr lang="tr-TR" dirty="0">
                <a:solidFill>
                  <a:schemeClr val="tx1"/>
                </a:solidFill>
              </a:rPr>
              <a:t> ve sürekli gelişme faaliyetlerinin yer aldığı alt kriterlerden oluşmaktadır. Modelde, 24’ü girdi ve 8’i sonuç olmak üzere toplam 32 alt kriter bulunmaktadır. </a:t>
            </a:r>
          </a:p>
          <a:p>
            <a:pPr algn="l"/>
            <a:endParaRPr lang="tr-TR" dirty="0">
              <a:solidFill>
                <a:schemeClr val="tx1"/>
              </a:solidFill>
            </a:endParaRP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098805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5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62500" lnSpcReduction="20000"/>
          </a:bodyPr>
          <a:lstStyle/>
          <a:p>
            <a:pPr marL="0" indent="0">
              <a:buNone/>
            </a:pPr>
            <a:r>
              <a:rPr lang="tr-TR" dirty="0">
                <a:solidFill>
                  <a:srgbClr val="C00000"/>
                </a:solidFill>
              </a:rPr>
              <a:t>Mükemmellik </a:t>
            </a:r>
            <a:r>
              <a:rPr lang="tr-TR" dirty="0" err="1">
                <a:solidFill>
                  <a:srgbClr val="C00000"/>
                </a:solidFill>
              </a:rPr>
              <a:t>Modeli’nin</a:t>
            </a:r>
            <a:r>
              <a:rPr lang="tr-TR" dirty="0">
                <a:solidFill>
                  <a:srgbClr val="C00000"/>
                </a:solidFill>
              </a:rPr>
              <a:t> Özellikleri</a:t>
            </a:r>
          </a:p>
          <a:p>
            <a:pPr marL="0" indent="0">
              <a:buNone/>
            </a:pPr>
            <a:r>
              <a:rPr lang="tr-TR" dirty="0"/>
              <a:t>1-İşbirlikçi</a:t>
            </a:r>
          </a:p>
          <a:p>
            <a:pPr marL="0" indent="0">
              <a:buNone/>
            </a:pPr>
            <a:r>
              <a:rPr lang="tr-TR" dirty="0"/>
              <a:t>2-Güvenilir</a:t>
            </a:r>
          </a:p>
          <a:p>
            <a:pPr marL="0" indent="0">
              <a:buNone/>
            </a:pPr>
            <a:r>
              <a:rPr lang="tr-TR" dirty="0"/>
              <a:t>3-Özgürlükçü (bağımsız)</a:t>
            </a:r>
          </a:p>
          <a:p>
            <a:pPr marL="0" indent="0">
              <a:buNone/>
            </a:pPr>
            <a:r>
              <a:rPr lang="tr-TR" dirty="0"/>
              <a:t>4-Geliştirici (Yenilikçi)</a:t>
            </a:r>
          </a:p>
          <a:p>
            <a:pPr marL="0" indent="0">
              <a:buNone/>
            </a:pPr>
            <a:r>
              <a:rPr lang="tr-TR" dirty="0"/>
              <a:t>5-Kapsayıcı</a:t>
            </a:r>
          </a:p>
          <a:p>
            <a:pPr marL="0" indent="0">
              <a:buNone/>
            </a:pPr>
            <a:endParaRPr lang="tr-TR" dirty="0"/>
          </a:p>
          <a:p>
            <a:pPr marL="0" indent="0">
              <a:buNone/>
            </a:pPr>
            <a:r>
              <a:rPr lang="tr-TR" dirty="0"/>
              <a:t>	</a:t>
            </a:r>
            <a:r>
              <a:rPr lang="tr-TR" dirty="0" err="1">
                <a:solidFill>
                  <a:srgbClr val="C00000"/>
                </a:solidFill>
              </a:rPr>
              <a:t>EFQM’in</a:t>
            </a:r>
            <a:r>
              <a:rPr lang="tr-TR" dirty="0">
                <a:solidFill>
                  <a:srgbClr val="C00000"/>
                </a:solidFill>
              </a:rPr>
              <a:t> Öncelikleri</a:t>
            </a:r>
          </a:p>
          <a:p>
            <a:pPr marL="0" indent="0">
              <a:buNone/>
            </a:pPr>
            <a:r>
              <a:rPr lang="tr-TR" dirty="0"/>
              <a:t>1-Plan ve stratejilerin değerlendirilmesi ve uygulanmasına yardımcı olacak bir iyileştirme kültürü aşılamak, iyi uygulamalar keşfetmek ve yaratmak, insanları geliştirmek.</a:t>
            </a:r>
          </a:p>
          <a:p>
            <a:pPr marL="0" indent="0">
              <a:buNone/>
            </a:pPr>
            <a:r>
              <a:rPr lang="tr-TR" dirty="0"/>
              <a:t>2-Kuruluşların olağanüstü performans düzeylerine ulaşmasına ve sürdürmesine yardımcı olacak öngörüleri, bilgi, veri ve içerikleri netleştirmek,</a:t>
            </a:r>
          </a:p>
          <a:p>
            <a:pPr marL="0" indent="0">
              <a:buNone/>
            </a:pPr>
            <a:r>
              <a:rPr lang="tr-TR" dirty="0"/>
              <a:t>3-İyi uygulamaları tanımlamak ve neye benzediğini bilmek - </a:t>
            </a:r>
            <a:r>
              <a:rPr lang="tr-TR" dirty="0" smtClean="0"/>
              <a:t>ağım </a:t>
            </a:r>
            <a:r>
              <a:rPr lang="tr-TR" dirty="0"/>
              <a:t>bu verileri dağıtmasına ve hassaslaştırmasına yardımcı olarak, kendi organizasyonları ve kültürleri içinde amaca uygun olmasını sağlamak,</a:t>
            </a:r>
          </a:p>
          <a:p>
            <a:pPr marL="0" indent="0">
              <a:buNone/>
            </a:pPr>
            <a:r>
              <a:rPr lang="tr-TR" dirty="0"/>
              <a:t>4-Hızla gelişen bilgi </a:t>
            </a:r>
            <a:r>
              <a:rPr lang="tr-TR" dirty="0" smtClean="0"/>
              <a:t>tabanını, </a:t>
            </a:r>
            <a:r>
              <a:rPr lang="tr-TR" dirty="0"/>
              <a:t>ağ oluşturma fırsatlarını ve deneyimlerini paylaşarak, bu öğrenmeyi yeni, yenilikçi yaklaşımlar oluşturmak için kullanmak,</a:t>
            </a:r>
          </a:p>
          <a:p>
            <a:pPr marL="0" indent="0">
              <a:buNone/>
            </a:pPr>
            <a:r>
              <a:rPr lang="tr-TR" dirty="0"/>
              <a:t>5-Kuruluşları, titiz değerlendirme </a:t>
            </a:r>
            <a:r>
              <a:rPr lang="tr-TR" dirty="0" smtClean="0"/>
              <a:t>sürecini </a:t>
            </a:r>
            <a:r>
              <a:rPr lang="tr-TR" dirty="0"/>
              <a:t>kullanarak dış tanınma arayışına teşvik etmektir.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561695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3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404664"/>
            <a:ext cx="8229600" cy="6081539"/>
          </a:xfrm>
        </p:spPr>
        <p:txBody>
          <a:bodyPr>
            <a:normAutofit fontScale="62500" lnSpcReduction="20000"/>
          </a:bodyPr>
          <a:lstStyle/>
          <a:p>
            <a:pPr marL="0" indent="0">
              <a:buNone/>
            </a:pPr>
            <a:r>
              <a:rPr lang="tr-TR" dirty="0">
                <a:solidFill>
                  <a:srgbClr val="C00000"/>
                </a:solidFill>
              </a:rPr>
              <a:t>EFQM Mükemmellik Modeli</a:t>
            </a:r>
            <a:r>
              <a:rPr lang="tr-TR" dirty="0"/>
              <a:t>, dokuz ana kriter üzerine kurulmuş ve zorunluluk içermeyen bir modeldir. Bu kriterlerden beşi ‘’Girdi’’ kriterlerini, dördü ise ‘’Sonuç’’ kriterlerini oluşturur. Girdi kriterleri bir kuruluşun yaptığı faaliyetleri içerir. Sonuç kriterleri ise o kuruluşun neler gerçekleştirdiğini </a:t>
            </a:r>
            <a:r>
              <a:rPr lang="tr-TR" dirty="0" err="1"/>
              <a:t>gösterir.Sonuçlar</a:t>
            </a:r>
            <a:r>
              <a:rPr lang="tr-TR" dirty="0"/>
              <a:t> girdilerden kaynaklanır. Performansla ilgili tüm boyutlarda sürdürülebilir mükemmelliği gerçekleştirmek üzere pek çok yaklaşımın olabileceği gerçeği üzerine kurulmuş olan model aşağıdaki ifadeye dayanır: </a:t>
            </a:r>
            <a:endParaRPr lang="tr-TR" dirty="0" smtClean="0"/>
          </a:p>
          <a:p>
            <a:pPr marL="0" indent="0">
              <a:buNone/>
            </a:pPr>
            <a:r>
              <a:rPr lang="tr-TR" dirty="0" smtClean="0"/>
              <a:t>Performansa</a:t>
            </a:r>
            <a:r>
              <a:rPr lang="tr-TR" dirty="0"/>
              <a:t>, müşterilere, çalışanlara ve topluma yansıyan mükemmel sonuçlar, politika ve stratejinin, çalışanların, kaynakların ve süreçlerin uygun bir liderlik anlayışıyla yönlendirilmesi ile sağlanabilir</a:t>
            </a:r>
            <a:r>
              <a:rPr lang="tr-TR" dirty="0" smtClean="0"/>
              <a:t>.</a:t>
            </a:r>
          </a:p>
          <a:p>
            <a:pPr marL="0" indent="0">
              <a:buNone/>
            </a:pPr>
            <a:endParaRPr lang="tr-TR" dirty="0" smtClean="0"/>
          </a:p>
          <a:p>
            <a:pPr marL="0" indent="0">
              <a:buNone/>
            </a:pPr>
            <a:r>
              <a:rPr lang="tr-TR" dirty="0" smtClean="0">
                <a:solidFill>
                  <a:srgbClr val="C00000"/>
                </a:solidFill>
              </a:rPr>
              <a:t>Model </a:t>
            </a:r>
            <a:r>
              <a:rPr lang="tr-TR" dirty="0">
                <a:solidFill>
                  <a:srgbClr val="C00000"/>
                </a:solidFill>
              </a:rPr>
              <a:t>Gereksinimleri</a:t>
            </a:r>
          </a:p>
          <a:p>
            <a:pPr marL="0" indent="0">
              <a:buNone/>
            </a:pPr>
            <a:r>
              <a:rPr lang="tr-TR" dirty="0"/>
              <a:t>Sektörü, büyüklüğü, yapısı ve olgunluk düzeyi ne olursa olsun bir kuruluş, başarılı olmak için düzgün bir yönetim sistemi kurmalıdır. EFQM Mükemmellik Modeli, kuruluşların mükemmellik yolunda ilerleyip ilerlemediklerini ölçerek yönetim sistemlerini geliştirmeleri konusunda onlara yardımcı olan pratik bir araç niteliği taşır; kuruluşların kuvvetli yönlerini ve iyileştirmeye açık alanlarını görmelerini sağlayarak onları çözümler üretmeleri konusunda teşvik eder. EFQM Avrupa’da veya Avrupa dışında denenmiş en iyi uygulamalarla ilgili girdileri toplayarak modeli güncelleştirir. Böylelikle, modelin dinamik olması, yönetim konusundaki güncel görüşleri yansıtması sağlanmış olur.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966410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7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70000" lnSpcReduction="20000"/>
          </a:bodyPr>
          <a:lstStyle/>
          <a:p>
            <a:pPr marL="0" indent="0">
              <a:buNone/>
            </a:pPr>
            <a:r>
              <a:rPr lang="tr-TR" dirty="0" err="1">
                <a:solidFill>
                  <a:srgbClr val="C00000"/>
                </a:solidFill>
              </a:rPr>
              <a:t>Özdeğerlendirme</a:t>
            </a:r>
            <a:endParaRPr lang="tr-TR" dirty="0">
              <a:solidFill>
                <a:srgbClr val="C00000"/>
              </a:solidFill>
            </a:endParaRPr>
          </a:p>
          <a:p>
            <a:pPr marL="0" indent="0">
              <a:buNone/>
            </a:pPr>
            <a:r>
              <a:rPr lang="tr-TR" dirty="0"/>
              <a:t>Bir kuruluşun faaliyetlerini ve iş sonuçlarını, EFQM Mükemmellik Modelini esas alan bir modelle kıyaslayarak, kapsamlı, sistematik ve düzenli olarak gözden geçirme faaliyetidir. </a:t>
            </a:r>
          </a:p>
          <a:p>
            <a:pPr marL="0" indent="0">
              <a:buNone/>
            </a:pPr>
            <a:r>
              <a:rPr lang="tr-TR" dirty="0"/>
              <a:t>	</a:t>
            </a:r>
            <a:endParaRPr lang="tr-TR" dirty="0" smtClean="0"/>
          </a:p>
          <a:p>
            <a:pPr marL="0" indent="0">
              <a:buNone/>
            </a:pPr>
            <a:r>
              <a:rPr lang="tr-TR" dirty="0" err="1" smtClean="0">
                <a:solidFill>
                  <a:srgbClr val="C00000"/>
                </a:solidFill>
              </a:rPr>
              <a:t>Özdeğerlendirmenin</a:t>
            </a:r>
            <a:r>
              <a:rPr lang="tr-TR" dirty="0" smtClean="0">
                <a:solidFill>
                  <a:srgbClr val="C00000"/>
                </a:solidFill>
              </a:rPr>
              <a:t> </a:t>
            </a:r>
            <a:r>
              <a:rPr lang="tr-TR" dirty="0">
                <a:solidFill>
                  <a:srgbClr val="C00000"/>
                </a:solidFill>
              </a:rPr>
              <a:t>Yararları:</a:t>
            </a:r>
          </a:p>
          <a:p>
            <a:pPr marL="0" indent="0">
              <a:buNone/>
            </a:pPr>
            <a:r>
              <a:rPr lang="tr-TR" dirty="0" smtClean="0"/>
              <a:t>1.Kuvvetli </a:t>
            </a:r>
            <a:r>
              <a:rPr lang="tr-TR" dirty="0"/>
              <a:t>yönler ve iyileştirmeye açık alanlar belirlenir</a:t>
            </a:r>
          </a:p>
          <a:p>
            <a:pPr marL="0" indent="0">
              <a:buNone/>
            </a:pPr>
            <a:r>
              <a:rPr lang="tr-TR" dirty="0" smtClean="0"/>
              <a:t>2.Gelişmelerin </a:t>
            </a:r>
            <a:r>
              <a:rPr lang="tr-TR" dirty="0"/>
              <a:t>düzenli ölçülmesi için somut verilere dayalı bir sistemdir</a:t>
            </a:r>
          </a:p>
          <a:p>
            <a:pPr marL="0" indent="0">
              <a:buNone/>
            </a:pPr>
            <a:r>
              <a:rPr lang="tr-TR" dirty="0" smtClean="0"/>
              <a:t>3.Çalışanları </a:t>
            </a:r>
            <a:r>
              <a:rPr lang="tr-TR" dirty="0"/>
              <a:t>Mükemmelliğin Temel Kavramları konusunda eğitir</a:t>
            </a:r>
          </a:p>
          <a:p>
            <a:pPr marL="0" indent="0">
              <a:buNone/>
            </a:pPr>
            <a:r>
              <a:rPr lang="tr-TR" dirty="0" smtClean="0"/>
              <a:t>4.Kuruluşu </a:t>
            </a:r>
            <a:r>
              <a:rPr lang="tr-TR" dirty="0"/>
              <a:t>hem kurum hem de iş birimi düzeyinde değerlendirir</a:t>
            </a:r>
          </a:p>
          <a:p>
            <a:pPr marL="0" indent="0">
              <a:buNone/>
            </a:pPr>
            <a:r>
              <a:rPr lang="tr-TR" dirty="0" smtClean="0"/>
              <a:t>5.İyi </a:t>
            </a:r>
            <a:r>
              <a:rPr lang="tr-TR" dirty="0"/>
              <a:t>uygulamaların ortaya çıkmasını sağlar</a:t>
            </a:r>
          </a:p>
          <a:p>
            <a:pPr marL="0" indent="0">
              <a:buNone/>
            </a:pPr>
            <a:r>
              <a:rPr lang="tr-TR" dirty="0" smtClean="0"/>
              <a:t>6.Avrupa </a:t>
            </a:r>
            <a:r>
              <a:rPr lang="tr-TR" dirty="0"/>
              <a:t>genelinde kabul görmüş kriterlerin kullanılması ile benzer veya farklı nitelikteki başka kuruluşlar ile karşılaştırılma yapılmasını sağlar</a:t>
            </a:r>
          </a:p>
          <a:p>
            <a:pPr marL="0" indent="0">
              <a:buNone/>
            </a:pPr>
            <a:r>
              <a:rPr lang="tr-TR" dirty="0" smtClean="0"/>
              <a:t>7.İş </a:t>
            </a:r>
            <a:r>
              <a:rPr lang="tr-TR" dirty="0"/>
              <a:t>planı ve stratejilerin oluşturulmasını iyileştirir</a:t>
            </a:r>
          </a:p>
          <a:p>
            <a:pPr marL="0" indent="0">
              <a:buNone/>
            </a:pPr>
            <a:r>
              <a:rPr lang="tr-TR" dirty="0" smtClean="0"/>
              <a:t>8.Kuruluşu </a:t>
            </a:r>
            <a:r>
              <a:rPr lang="tr-TR" dirty="0"/>
              <a:t>Ulusal ve/veya Avrupa Kalite Ödülü başvurusuna hazırlar</a:t>
            </a:r>
            <a:r>
              <a:rPr lang="tr-TR" dirty="0" smtClean="0"/>
              <a:t>.</a:t>
            </a: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545211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5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332656"/>
            <a:ext cx="8568952" cy="6264696"/>
          </a:xfrm>
        </p:spPr>
        <p:txBody>
          <a:bodyPr>
            <a:normAutofit fontScale="62500" lnSpcReduction="20000"/>
          </a:bodyPr>
          <a:lstStyle/>
          <a:p>
            <a:pPr marL="0" indent="0">
              <a:buNone/>
            </a:pPr>
            <a:r>
              <a:rPr lang="tr-TR" dirty="0">
                <a:solidFill>
                  <a:srgbClr val="C00000"/>
                </a:solidFill>
              </a:rPr>
              <a:t>RADAR</a:t>
            </a:r>
          </a:p>
          <a:p>
            <a:pPr marL="0" indent="0">
              <a:buNone/>
            </a:pPr>
            <a:r>
              <a:rPr lang="tr-TR" dirty="0"/>
              <a:t>Modelin merkezinde RADAR olarak tanımlanan bir mantık yer alır. RADAR, </a:t>
            </a:r>
            <a:r>
              <a:rPr lang="tr-TR" dirty="0" smtClean="0"/>
              <a:t>beş </a:t>
            </a:r>
            <a:r>
              <a:rPr lang="tr-TR" dirty="0"/>
              <a:t>boyuttan oluşur:</a:t>
            </a:r>
          </a:p>
          <a:p>
            <a:pPr marL="0" indent="0">
              <a:buNone/>
            </a:pPr>
            <a:r>
              <a:rPr lang="tr-TR" dirty="0"/>
              <a:t>1-Sonuçlar- </a:t>
            </a:r>
            <a:r>
              <a:rPr lang="tr-TR" dirty="0" err="1"/>
              <a:t>Results</a:t>
            </a:r>
            <a:endParaRPr lang="tr-TR" dirty="0"/>
          </a:p>
          <a:p>
            <a:pPr marL="0" indent="0">
              <a:buNone/>
            </a:pPr>
            <a:r>
              <a:rPr lang="tr-TR" dirty="0"/>
              <a:t>2-Yaklaşım- </a:t>
            </a:r>
            <a:r>
              <a:rPr lang="tr-TR" dirty="0" err="1"/>
              <a:t>Approach</a:t>
            </a:r>
            <a:endParaRPr lang="tr-TR" dirty="0"/>
          </a:p>
          <a:p>
            <a:pPr marL="0" indent="0">
              <a:buNone/>
            </a:pPr>
            <a:r>
              <a:rPr lang="tr-TR" dirty="0"/>
              <a:t>3-Yayılım -Deployment</a:t>
            </a:r>
          </a:p>
          <a:p>
            <a:pPr marL="0" indent="0">
              <a:buNone/>
            </a:pPr>
            <a:r>
              <a:rPr lang="tr-TR" dirty="0"/>
              <a:t>4-Değerlendirme -</a:t>
            </a:r>
            <a:r>
              <a:rPr lang="tr-TR" dirty="0" err="1"/>
              <a:t>Assessment</a:t>
            </a:r>
            <a:endParaRPr lang="tr-TR" dirty="0"/>
          </a:p>
          <a:p>
            <a:pPr marL="0" indent="0">
              <a:buNone/>
            </a:pPr>
            <a:r>
              <a:rPr lang="tr-TR" dirty="0"/>
              <a:t>5-Gözden Geçirme -</a:t>
            </a:r>
            <a:r>
              <a:rPr lang="tr-TR" dirty="0" err="1"/>
              <a:t>Review</a:t>
            </a:r>
            <a:endParaRPr lang="tr-TR" dirty="0"/>
          </a:p>
          <a:p>
            <a:pPr marL="0" indent="0">
              <a:buNone/>
            </a:pPr>
            <a:r>
              <a:rPr lang="tr-TR" dirty="0"/>
              <a:t>Bu mantık bir kuruluşun şunları yapması gerektiğini belirtir: Hedeflediği sonuçları politika ve strateji oluşturma sürecinin bir parçası olarak ortaya </a:t>
            </a:r>
            <a:r>
              <a:rPr lang="tr-TR" dirty="0" err="1"/>
              <a:t>koymak.bu</a:t>
            </a:r>
            <a:r>
              <a:rPr lang="tr-TR" dirty="0"/>
              <a:t> sonuçlar kuruluşun hem finansal hem de </a:t>
            </a:r>
            <a:r>
              <a:rPr lang="tr-TR" dirty="0" err="1"/>
              <a:t>operasyonel</a:t>
            </a:r>
            <a:r>
              <a:rPr lang="tr-TR" dirty="0"/>
              <a:t> açıdan gösterdiği performansı ve paydaşlarının algılamalarını kapsamalıdır. Hem mevcut durumda hem de gelecekte hedeflediği sonuçlara erişebilmesi için birbiriyle bütünleşmiş, sağlam temelli yaklaşımlar planlamak ve bu yaklaşımları geliştirmek. Yaklaşımların, tam olarak yaşama geçirilmesini sağlamak üzere sistematik bir biçimde yayılımını gerçekleştirmek. Elde edilen sonuçların izlenmesi ve analizi için, sürekli öğrenme faaliyetine dayanarak, uygulanan yaklaşımları değerlendirme ve gözden </a:t>
            </a:r>
            <a:r>
              <a:rPr lang="tr-TR" dirty="0" err="1"/>
              <a:t>geçirme.Bu</a:t>
            </a:r>
            <a:r>
              <a:rPr lang="tr-TR" dirty="0"/>
              <a:t> temelden hareketle gereken yerlerde iyileştirme çalışmalarını belirlemek, </a:t>
            </a:r>
            <a:r>
              <a:rPr lang="tr-TR" dirty="0" err="1"/>
              <a:t>önceliklendirmek</a:t>
            </a:r>
            <a:r>
              <a:rPr lang="tr-TR" dirty="0"/>
              <a:t>, planlamak ve uygulamak. Modelin kuruluşlarda uygulanması sırasında, örneğin </a:t>
            </a:r>
            <a:r>
              <a:rPr lang="tr-TR" dirty="0" err="1"/>
              <a:t>özdeğerlendirme</a:t>
            </a:r>
            <a:r>
              <a:rPr lang="tr-TR" dirty="0"/>
              <a:t> amacıyla, RADAR Puanlama Matrisinin Yaklaşım, Yayılım, Değerlendirme ve Gözden geçirme boyutları her ‘’Girdi’’ alt kriteri ile ve ‘’Sonuçlar’’ boyutu da ‘’Sonuç’’ alt kriterleri ile ilişkilendirilmelidir.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24736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5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88640"/>
            <a:ext cx="8568952" cy="6480720"/>
          </a:xfrm>
        </p:spPr>
        <p:txBody>
          <a:bodyPr>
            <a:normAutofit fontScale="62500" lnSpcReduction="20000"/>
          </a:bodyPr>
          <a:lstStyle/>
          <a:p>
            <a:pPr marL="0" indent="0">
              <a:buNone/>
            </a:pPr>
            <a:r>
              <a:rPr lang="tr-TR" dirty="0" smtClean="0">
                <a:solidFill>
                  <a:srgbClr val="C00000"/>
                </a:solidFill>
              </a:rPr>
              <a:t>RADAR </a:t>
            </a:r>
            <a:r>
              <a:rPr lang="tr-TR" dirty="0">
                <a:solidFill>
                  <a:srgbClr val="C00000"/>
                </a:solidFill>
              </a:rPr>
              <a:t>mantığını oluşturan boyutlar aşağıda açıklanmıştır:</a:t>
            </a:r>
          </a:p>
          <a:p>
            <a:pPr marL="0" indent="0">
              <a:buNone/>
            </a:pPr>
            <a:r>
              <a:rPr lang="tr-TR" dirty="0" smtClean="0"/>
              <a:t>•</a:t>
            </a:r>
            <a:r>
              <a:rPr lang="tr-TR" dirty="0" smtClean="0">
                <a:solidFill>
                  <a:srgbClr val="C00000"/>
                </a:solidFill>
              </a:rPr>
              <a:t>Sonuçlar</a:t>
            </a:r>
            <a:r>
              <a:rPr lang="tr-TR" dirty="0">
                <a:solidFill>
                  <a:srgbClr val="C00000"/>
                </a:solidFill>
              </a:rPr>
              <a:t>: </a:t>
            </a:r>
            <a:r>
              <a:rPr lang="tr-TR" dirty="0"/>
              <a:t>Sonuçlar boyutu kuruluşun neler elde ettiğini içerir. Mükemmelliğe erişmiş bir kuruluşta sonuçlar olumlu eğilimleri ve/veya sürekli iyi bir performansın varlığını göstermeli, hedefler uygun ve erişilebilir olmalı, başka kuruluşlar ile karşılaştırıldığında performans yüksek olmalı ve tüm bu sonuçlar yaklaşımdan kaynaklanmalıdır. Bunlara ek olarak sonuçlar ilgili alan ve faaliyetleri kapsamalıdır.</a:t>
            </a:r>
          </a:p>
          <a:p>
            <a:pPr marL="0" indent="0">
              <a:buNone/>
            </a:pPr>
            <a:r>
              <a:rPr lang="tr-TR" dirty="0" smtClean="0"/>
              <a:t>•</a:t>
            </a:r>
            <a:r>
              <a:rPr lang="tr-TR" dirty="0" smtClean="0">
                <a:solidFill>
                  <a:srgbClr val="C00000"/>
                </a:solidFill>
              </a:rPr>
              <a:t>Yaklaşım</a:t>
            </a:r>
            <a:r>
              <a:rPr lang="tr-TR" dirty="0">
                <a:solidFill>
                  <a:srgbClr val="C00000"/>
                </a:solidFill>
              </a:rPr>
              <a:t>: </a:t>
            </a:r>
            <a:r>
              <a:rPr lang="tr-TR" dirty="0"/>
              <a:t>Yaklaşım, kuruluşun ne yapmayı planladığını ve bunu yapmaktaki nedenlerini içerir.</a:t>
            </a:r>
          </a:p>
          <a:p>
            <a:pPr marL="0" indent="0">
              <a:buNone/>
            </a:pPr>
            <a:r>
              <a:rPr lang="tr-TR" dirty="0"/>
              <a:t>Mükemmelliğe erişmiş bir kuruluşta yaklaşımın sağlam temelli olması; yani anlaşılır bir temele dayanması, iyi tanımlanmış ve geliştirilmiş süreçlere sahip, net bir biçimde paydaşların gereksinimlerine odaklanmış ve bütünleşmiş olması, bir yandan kuruluşun politika ve stratejisine uyum sağlarken, diğer yandan da uygun olduğu ölçüde diğer yaklaşımlarla ilişkilendirilmiş olması beklenir.</a:t>
            </a:r>
          </a:p>
          <a:p>
            <a:pPr marL="0" indent="0">
              <a:buNone/>
            </a:pPr>
            <a:r>
              <a:rPr lang="tr-TR" dirty="0" smtClean="0"/>
              <a:t>•</a:t>
            </a:r>
            <a:r>
              <a:rPr lang="tr-TR" dirty="0" smtClean="0">
                <a:solidFill>
                  <a:srgbClr val="C00000"/>
                </a:solidFill>
              </a:rPr>
              <a:t>Yayılım</a:t>
            </a:r>
            <a:r>
              <a:rPr lang="tr-TR" dirty="0">
                <a:solidFill>
                  <a:srgbClr val="C00000"/>
                </a:solidFill>
              </a:rPr>
              <a:t>: </a:t>
            </a:r>
            <a:r>
              <a:rPr lang="tr-TR" dirty="0"/>
              <a:t>Yayılım bir kuruluşun yaklaşımını yaşama geçirmek için neler yaptığını içerir. Mükemmelliğe erişmiş bir kuruluşta yaklaşımın ilgili alanlarda sistematik bir biçimde uygulanması beklenir.</a:t>
            </a:r>
          </a:p>
          <a:p>
            <a:pPr marL="0" indent="0">
              <a:buNone/>
            </a:pPr>
            <a:r>
              <a:rPr lang="tr-TR" dirty="0" smtClean="0"/>
              <a:t>•</a:t>
            </a:r>
            <a:r>
              <a:rPr lang="tr-TR" dirty="0" smtClean="0">
                <a:solidFill>
                  <a:srgbClr val="C00000"/>
                </a:solidFill>
              </a:rPr>
              <a:t>Değerlendirme </a:t>
            </a:r>
            <a:r>
              <a:rPr lang="tr-TR" dirty="0">
                <a:solidFill>
                  <a:srgbClr val="C00000"/>
                </a:solidFill>
              </a:rPr>
              <a:t>ve Gözden Geçirme: </a:t>
            </a:r>
            <a:r>
              <a:rPr lang="tr-TR" dirty="0"/>
              <a:t>Bu boyut, bir kuruluşun yaklaşımını ve yaklaşımının yayılımını değerlendirmek ve gözden geçirmek için neler yaptığını içerir. </a:t>
            </a:r>
            <a:r>
              <a:rPr lang="tr-TR" dirty="0" err="1"/>
              <a:t>Mükemmeliğe</a:t>
            </a:r>
            <a:r>
              <a:rPr lang="tr-TR" dirty="0"/>
              <a:t> erişmiş bir kuruluşta, yaklaşım ve yaklaşımın yayılımının düzenli olarak ölçülmesi, öğrenme faaliyetlerinin yapılması ve bu iki faaliyet sonucunda elde edilen bilgilerin iyileştirme çalışmalarının belirlenmesi, bu konudaki önceliklerin saptanması, iyileştirmenin planlanması ve uygulama amacıyla kullanılması beklenir.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22548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8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336704"/>
          </a:xfrm>
        </p:spPr>
        <p:txBody>
          <a:bodyPr>
            <a:normAutofit fontScale="92500" lnSpcReduction="20000"/>
          </a:bodyPr>
          <a:lstStyle/>
          <a:p>
            <a:pPr marL="0" indent="0">
              <a:buNone/>
            </a:pPr>
            <a:r>
              <a:rPr lang="tr-TR" dirty="0">
                <a:solidFill>
                  <a:srgbClr val="C00000"/>
                </a:solidFill>
              </a:rPr>
              <a:t>Mükemmellik Modeli Kriterleri</a:t>
            </a:r>
          </a:p>
          <a:p>
            <a:pPr marL="0" indent="0">
              <a:buNone/>
            </a:pPr>
            <a:r>
              <a:rPr lang="tr-TR" dirty="0"/>
              <a:t>1-LİDERLİK</a:t>
            </a:r>
          </a:p>
          <a:p>
            <a:pPr marL="0" indent="0">
              <a:buNone/>
            </a:pPr>
            <a:r>
              <a:rPr lang="tr-TR" dirty="0"/>
              <a:t>2-POLİTİKA VE STRATEJİ</a:t>
            </a:r>
          </a:p>
          <a:p>
            <a:pPr marL="0" indent="0">
              <a:buNone/>
            </a:pPr>
            <a:r>
              <a:rPr lang="tr-TR" dirty="0"/>
              <a:t>3-ÇALIŞANLAR</a:t>
            </a:r>
          </a:p>
          <a:p>
            <a:pPr marL="0" indent="0">
              <a:buNone/>
            </a:pPr>
            <a:r>
              <a:rPr lang="tr-TR" dirty="0"/>
              <a:t>4-İŞBİRLİKLERİ VE KAYNAKLAR</a:t>
            </a:r>
          </a:p>
          <a:p>
            <a:pPr marL="0" indent="0">
              <a:buNone/>
            </a:pPr>
            <a:r>
              <a:rPr lang="tr-TR" dirty="0"/>
              <a:t>5-SÜREÇLER</a:t>
            </a:r>
          </a:p>
          <a:p>
            <a:pPr marL="0" indent="0">
              <a:buNone/>
            </a:pPr>
            <a:r>
              <a:rPr lang="tr-TR" dirty="0"/>
              <a:t>6-MÜŞTERİLERLE İLGİLİ SONUÇLAR</a:t>
            </a:r>
          </a:p>
          <a:p>
            <a:pPr marL="0" indent="0">
              <a:buNone/>
            </a:pPr>
            <a:r>
              <a:rPr lang="tr-TR" dirty="0"/>
              <a:t>7-ÇALIŞANLARLA İLGİLİ SONUÇLAR</a:t>
            </a:r>
          </a:p>
          <a:p>
            <a:pPr marL="0" indent="0">
              <a:buNone/>
            </a:pPr>
            <a:r>
              <a:rPr lang="tr-TR" dirty="0"/>
              <a:t>8-TOPLUMLA İLGİLİ SONUÇLAR</a:t>
            </a:r>
          </a:p>
          <a:p>
            <a:pPr marL="0" indent="0">
              <a:buNone/>
            </a:pPr>
            <a:r>
              <a:rPr lang="tr-TR" dirty="0"/>
              <a:t>9-TEMEL PERFORMANS SONUÇLARI</a:t>
            </a:r>
          </a:p>
          <a:p>
            <a:pPr marL="0" indent="0">
              <a:buNone/>
            </a:pPr>
            <a:r>
              <a:rPr lang="tr-TR" dirty="0"/>
              <a:t>	Bu kriterlerin her birinin tanımı yapıldıktan sonra  alt kriterleri belirlenmiş olup bu kriterlerin bir birleriyle bağlantıları da belirlenmiştir.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222468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0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79512" y="548680"/>
            <a:ext cx="8712968"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054965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899592" y="476672"/>
            <a:ext cx="7632847"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899592" y="4509120"/>
            <a:ext cx="7632848" cy="1754326"/>
          </a:xfrm>
          <a:prstGeom prst="rect">
            <a:avLst/>
          </a:prstGeom>
        </p:spPr>
        <p:txBody>
          <a:bodyPr wrap="square">
            <a:spAutoFit/>
          </a:bodyPr>
          <a:lstStyle/>
          <a:p>
            <a:r>
              <a:rPr lang="tr-TR" dirty="0"/>
              <a:t>Şekil 2-Mükemmellik Modeli</a:t>
            </a:r>
          </a:p>
          <a:p>
            <a:r>
              <a:rPr lang="tr-TR" dirty="0" smtClean="0"/>
              <a:t>EFQM </a:t>
            </a:r>
            <a:r>
              <a:rPr lang="tr-TR" dirty="0" err="1"/>
              <a:t>Modeli’nin</a:t>
            </a:r>
            <a:r>
              <a:rPr lang="tr-TR" dirty="0"/>
              <a:t> </a:t>
            </a:r>
            <a:r>
              <a:rPr lang="tr-TR" dirty="0" smtClean="0"/>
              <a:t>Uygulamaları </a:t>
            </a:r>
            <a:r>
              <a:rPr lang="tr-TR" dirty="0"/>
              <a:t>(4 Mart 2021-Lyon Forumu</a:t>
            </a:r>
            <a:r>
              <a:rPr lang="tr-TR" dirty="0" smtClean="0"/>
              <a:t>) gerçekleştirilmiştir.</a:t>
            </a:r>
          </a:p>
          <a:p>
            <a:r>
              <a:rPr lang="tr-TR" dirty="0" smtClean="0"/>
              <a:t>*Küresel Ödül kazananlar açıklanmıştır.</a:t>
            </a:r>
          </a:p>
          <a:p>
            <a:r>
              <a:rPr lang="tr-TR" dirty="0"/>
              <a:t>*</a:t>
            </a:r>
            <a:r>
              <a:rPr lang="tr-TR" dirty="0" err="1"/>
              <a:t>Huawei</a:t>
            </a:r>
            <a:r>
              <a:rPr lang="tr-TR" dirty="0"/>
              <a:t> yeni bir stratejik ortak olarak </a:t>
            </a:r>
            <a:r>
              <a:rPr lang="tr-TR" dirty="0" smtClean="0"/>
              <a:t>kaydoldu.</a:t>
            </a:r>
          </a:p>
          <a:p>
            <a:r>
              <a:rPr lang="tr-TR" dirty="0"/>
              <a:t>*Çin Kalite Derneği (CAQ) Stratejik Ortaklık anlaşması imzaladı.</a:t>
            </a:r>
            <a:endParaRPr lang="tr-TR" dirty="0"/>
          </a:p>
          <a:p>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565530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8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a:bodyPr>
          <a:lstStyle/>
          <a:p>
            <a:pPr marL="0" indent="0">
              <a:buNone/>
            </a:pPr>
            <a:r>
              <a:rPr lang="tr-TR" sz="2000" dirty="0">
                <a:solidFill>
                  <a:srgbClr val="C00000"/>
                </a:solidFill>
              </a:rPr>
              <a:t>A-DÖNGÜSEL EKONOMİ </a:t>
            </a:r>
            <a:r>
              <a:rPr lang="tr-TR" sz="2000" dirty="0" smtClean="0">
                <a:solidFill>
                  <a:srgbClr val="C00000"/>
                </a:solidFill>
              </a:rPr>
              <a:t>MÜCADELESİ</a:t>
            </a:r>
          </a:p>
          <a:p>
            <a:pPr marL="0" indent="0">
              <a:buNone/>
            </a:pPr>
            <a:endParaRPr lang="tr-TR" sz="2000" dirty="0">
              <a:solidFill>
                <a:srgbClr val="C00000"/>
              </a:solidFill>
            </a:endParaRPr>
          </a:p>
          <a:p>
            <a:pPr marL="0" indent="0">
              <a:buNone/>
            </a:pPr>
            <a:endParaRPr lang="tr-TR" sz="2000" dirty="0" smtClean="0">
              <a:solidFill>
                <a:srgbClr val="C00000"/>
              </a:solidFill>
            </a:endParaRPr>
          </a:p>
          <a:p>
            <a:pPr marL="0" indent="0">
              <a:buNone/>
            </a:pPr>
            <a:endParaRPr lang="tr-TR" sz="2000" dirty="0">
              <a:solidFill>
                <a:srgbClr val="C00000"/>
              </a:solidFill>
            </a:endParaRPr>
          </a:p>
          <a:p>
            <a:pPr marL="0" indent="0">
              <a:buNone/>
            </a:pPr>
            <a:endParaRPr lang="tr-TR" sz="2000" dirty="0" smtClean="0">
              <a:solidFill>
                <a:srgbClr val="C00000"/>
              </a:solidFill>
            </a:endParaRPr>
          </a:p>
          <a:p>
            <a:pPr marL="0" indent="0">
              <a:buNone/>
            </a:pPr>
            <a:endParaRPr lang="tr-TR" sz="2000" dirty="0">
              <a:solidFill>
                <a:srgbClr val="C00000"/>
              </a:solidFill>
            </a:endParaRPr>
          </a:p>
          <a:p>
            <a:pPr marL="0" indent="0">
              <a:buNone/>
            </a:pPr>
            <a:endParaRPr lang="tr-TR" sz="2000" dirty="0" smtClean="0">
              <a:solidFill>
                <a:srgbClr val="C00000"/>
              </a:solidFill>
            </a:endParaRPr>
          </a:p>
          <a:p>
            <a:pPr marL="0" indent="0">
              <a:buNone/>
            </a:pPr>
            <a:endParaRPr lang="tr-TR" sz="2000" dirty="0">
              <a:solidFill>
                <a:srgbClr val="C00000"/>
              </a:solidFill>
            </a:endParaRPr>
          </a:p>
          <a:p>
            <a:pPr marL="0" indent="0">
              <a:buNone/>
            </a:pPr>
            <a:endParaRPr lang="tr-TR" sz="2000" dirty="0" smtClean="0">
              <a:solidFill>
                <a:srgbClr val="C00000"/>
              </a:solidFill>
            </a:endParaRPr>
          </a:p>
          <a:p>
            <a:pPr marL="0" indent="0">
              <a:buNone/>
            </a:pPr>
            <a:endParaRPr lang="tr-TR" sz="2000" dirty="0">
              <a:solidFill>
                <a:srgbClr val="C00000"/>
              </a:solidFill>
            </a:endParaRPr>
          </a:p>
          <a:p>
            <a:pPr marL="0" indent="0">
              <a:buNone/>
            </a:pPr>
            <a:endParaRPr lang="tr-TR" sz="2000" dirty="0" smtClean="0">
              <a:solidFill>
                <a:srgbClr val="C00000"/>
              </a:solidFill>
            </a:endParaRPr>
          </a:p>
          <a:p>
            <a:pPr marL="0" indent="0">
              <a:buNone/>
            </a:pPr>
            <a:r>
              <a:rPr lang="tr-TR" sz="2000" dirty="0">
                <a:solidFill>
                  <a:srgbClr val="C00000"/>
                </a:solidFill>
              </a:rPr>
              <a:t>B-ÇEŞİTLİLİK, KAPSAYICILIK ve CİNSİYET EŞİTLİĞİ MÜCADELESİ</a:t>
            </a:r>
          </a:p>
          <a:p>
            <a:pPr marL="0" indent="0">
              <a:buNone/>
            </a:pPr>
            <a:r>
              <a:rPr lang="tr-TR" sz="2000" dirty="0"/>
              <a:t>Çeşitlilik, herkesin yararı için farkı tanıyan, saygı duyan, değer veren ve kucaklayan bir kültür ve uygulamalar yaratmakla ilgilidir. İçerme bireyin işyerinde ve daha geniş toplumda deneyim ve kendilerini değerli ve dahil edilmiş hissederler. Cinsiyet eşitliği cinsiyete bakılmaksızın kaynaklara ve fırsatlara eşit erişimdir.</a:t>
            </a:r>
          </a:p>
          <a:p>
            <a:pPr marL="0" indent="0">
              <a:buNone/>
            </a:pPr>
            <a:endParaRPr lang="tr-TR" sz="2000" dirty="0">
              <a:solidFill>
                <a:srgbClr val="C00000"/>
              </a:solidFill>
            </a:endParaRPr>
          </a:p>
          <a:p>
            <a:pPr marL="0" indent="0">
              <a:buNone/>
            </a:pPr>
            <a:endParaRPr lang="tr-TR" sz="2000" dirty="0" smtClean="0">
              <a:solidFill>
                <a:srgbClr val="C00000"/>
              </a:solidFill>
            </a:endParaRPr>
          </a:p>
          <a:p>
            <a:pPr marL="0" indent="0">
              <a:buNone/>
            </a:pPr>
            <a:endParaRPr lang="tr-TR" sz="2000" dirty="0">
              <a:solidFill>
                <a:srgbClr val="C00000"/>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836712"/>
            <a:ext cx="7128792"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949143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6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192688"/>
          </a:xfrm>
        </p:spPr>
        <p:txBody>
          <a:bodyPr/>
          <a:lstStyle/>
          <a:p>
            <a:pPr marL="0" indent="0">
              <a:buNone/>
            </a:pPr>
            <a:r>
              <a:rPr lang="tr-TR" sz="2000" dirty="0">
                <a:solidFill>
                  <a:srgbClr val="C00000"/>
                </a:solidFill>
              </a:rPr>
              <a:t>C-Birleşmiş Milletler Sürdürülebilir Kalkınma Hedefleri </a:t>
            </a:r>
            <a:r>
              <a:rPr lang="tr-TR" sz="2000" dirty="0" smtClean="0">
                <a:solidFill>
                  <a:srgbClr val="C00000"/>
                </a:solidFill>
              </a:rPr>
              <a:t>Mücadelesi</a:t>
            </a:r>
          </a:p>
          <a:p>
            <a:pPr marL="0" indent="0">
              <a:buNone/>
            </a:pPr>
            <a:endParaRPr lang="tr-TR" sz="2000" dirty="0">
              <a:solidFill>
                <a:srgbClr val="C00000"/>
              </a:solidFill>
            </a:endParaRPr>
          </a:p>
          <a:p>
            <a:pPr marL="0" indent="0">
              <a:buNone/>
            </a:pPr>
            <a:endParaRPr lang="tr-TR" dirty="0"/>
          </a:p>
          <a:p>
            <a:pPr marL="0" indent="0">
              <a:buNone/>
            </a:pPr>
            <a:endParaRPr lang="tr-T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764704"/>
            <a:ext cx="8568952"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177279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88640"/>
            <a:ext cx="8640960" cy="6480720"/>
          </a:xfrm>
        </p:spPr>
        <p:txBody>
          <a:bodyPr>
            <a:normAutofit fontScale="55000" lnSpcReduction="20000"/>
          </a:bodyPr>
          <a:lstStyle/>
          <a:p>
            <a:pPr marL="0" indent="0">
              <a:buNone/>
            </a:pPr>
            <a:r>
              <a:rPr lang="tr-TR" dirty="0">
                <a:solidFill>
                  <a:srgbClr val="C00000"/>
                </a:solidFill>
              </a:rPr>
              <a:t>BİRLEŞMİŞ MİLLETLER SÜRDÜRÜLEBİLİR KALKINMA HEDEFLERİ</a:t>
            </a:r>
          </a:p>
          <a:p>
            <a:pPr marL="0" indent="0">
              <a:buNone/>
            </a:pPr>
            <a:r>
              <a:rPr lang="tr-TR" dirty="0"/>
              <a:t>1- Yoksulluk Yok; Yoksulluğu her yerde her şekilde sona erdirmek,</a:t>
            </a:r>
          </a:p>
          <a:p>
            <a:pPr marL="0" indent="0">
              <a:buNone/>
            </a:pPr>
            <a:r>
              <a:rPr lang="tr-TR" dirty="0"/>
              <a:t>2- Sıfır Açlık; Açlığı sona erdirmek, gıda güvenliğini ve gelişmiş beslenmeyi </a:t>
            </a:r>
            <a:r>
              <a:rPr lang="tr-TR" dirty="0" smtClean="0"/>
              <a:t>sağlamak </a:t>
            </a:r>
            <a:r>
              <a:rPr lang="tr-TR" dirty="0"/>
              <a:t>ve sürdürülebilir tarımı teşvik etmek,</a:t>
            </a:r>
          </a:p>
          <a:p>
            <a:pPr marL="0" indent="0">
              <a:buNone/>
            </a:pPr>
            <a:r>
              <a:rPr lang="tr-TR" dirty="0"/>
              <a:t>3- İyi Sağlık ve Esenlik; Her yaşta sağlıklı yaşam sağlamak ve refahı arttırmak,</a:t>
            </a:r>
          </a:p>
          <a:p>
            <a:pPr marL="0" indent="0">
              <a:buNone/>
            </a:pPr>
            <a:r>
              <a:rPr lang="tr-TR" dirty="0"/>
              <a:t>4-Kaliteli Eğitim; Kapsayıcı ve eşitlikçi kaliteli eğitim sağlamak ve herkes için yaşam boyu öğrenme fırsatlarını teşvik etmek,</a:t>
            </a:r>
          </a:p>
          <a:p>
            <a:pPr marL="0" indent="0">
              <a:buNone/>
            </a:pPr>
            <a:r>
              <a:rPr lang="tr-TR" dirty="0"/>
              <a:t>5-Cinsiyet Eşitliği; Cinsiyet eşitliğini sağlamak ve tüm kadınları ve kızları güçlendirmek,</a:t>
            </a:r>
          </a:p>
          <a:p>
            <a:pPr marL="0" indent="0">
              <a:buNone/>
            </a:pPr>
            <a:r>
              <a:rPr lang="tr-TR" dirty="0"/>
              <a:t>6-Temiz Su ve Sanitasyon ; Herkes için su ve sanitasyonun kullanılabilirliğini ve sürdürülebilir yönetimini sağlamak,</a:t>
            </a:r>
          </a:p>
          <a:p>
            <a:pPr marL="0" indent="0">
              <a:buNone/>
            </a:pPr>
            <a:r>
              <a:rPr lang="tr-TR" dirty="0"/>
              <a:t>7-Ekonomik ve Temiz Enerji; Herkes için uygun fiyatlı, güvenilir, sürdürülebilir ve modern enerjiye erişimin sağlanması,</a:t>
            </a:r>
          </a:p>
          <a:p>
            <a:pPr marL="0" indent="0">
              <a:buNone/>
            </a:pPr>
            <a:r>
              <a:rPr lang="tr-TR" dirty="0"/>
              <a:t>8-İnsana Yakışır İş ve Ekonomik Büyüme; Sürdürülebilir, kapsayıcı ve sürdürülebilir ekonomik büyümeyi, tam ve üretken istihdamı ve herkes için iyi işi teşvik etmek,</a:t>
            </a:r>
          </a:p>
          <a:p>
            <a:pPr marL="0" indent="0">
              <a:buNone/>
            </a:pPr>
            <a:r>
              <a:rPr lang="tr-TR" dirty="0"/>
              <a:t>9-Endüstri, Yenilikçilik ve Altyapı; Esnek altyapı oluşturmak, kapsayıcı ve sürdürülebilir sanayileşmeyi ve yeniliği teşvik etmek,</a:t>
            </a:r>
          </a:p>
          <a:p>
            <a:pPr marL="0" indent="0">
              <a:buNone/>
            </a:pPr>
            <a:r>
              <a:rPr lang="tr-TR" dirty="0"/>
              <a:t>10-Azaltılmış Eşitsizlikler; Ülkeler içinde ve arasında eşitsizliği azaltmak</a:t>
            </a:r>
            <a:r>
              <a:rPr lang="tr-TR" dirty="0" smtClean="0"/>
              <a:t>,</a:t>
            </a:r>
          </a:p>
          <a:p>
            <a:pPr marL="0" indent="0">
              <a:buNone/>
            </a:pPr>
            <a:r>
              <a:rPr lang="tr-TR" dirty="0"/>
              <a:t>11-Sürdürülebilir Şehirler ve Topluluklar; Şehirleri ve insan yerleşimlerini kapsayıcı, güvenli, esnek ve sürdürülebilir hale getirmek,</a:t>
            </a:r>
          </a:p>
          <a:p>
            <a:pPr marL="0" indent="0">
              <a:buNone/>
            </a:pPr>
            <a:r>
              <a:rPr lang="tr-TR" dirty="0"/>
              <a:t>12-Bilinçli Üretim ve Tüketim; Sürdürülebilir tüketim ve üretim kalıplarının sağlanması</a:t>
            </a:r>
            <a:r>
              <a:rPr lang="tr-TR" dirty="0" smtClean="0"/>
              <a:t>,</a:t>
            </a:r>
          </a:p>
          <a:p>
            <a:pPr marL="0" indent="0">
              <a:buNone/>
            </a:pPr>
            <a:r>
              <a:rPr lang="tr-TR" dirty="0"/>
              <a:t>13-İklim Eylemi;  İklim değişikliği ve etkileriyle mücadele için acil önlemler alınması,</a:t>
            </a:r>
          </a:p>
          <a:p>
            <a:pPr marL="0" indent="0">
              <a:buNone/>
            </a:pPr>
            <a:endParaRPr lang="tr-TR" dirty="0"/>
          </a:p>
          <a:p>
            <a:pPr marL="0" indent="0">
              <a:buNone/>
            </a:pPr>
            <a:endParaRPr lang="tr-TR" dirty="0"/>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377770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5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32656"/>
            <a:ext cx="8784976" cy="6336704"/>
          </a:xfrm>
        </p:spPr>
        <p:txBody>
          <a:bodyPr>
            <a:normAutofit fontScale="47500" lnSpcReduction="20000"/>
          </a:bodyPr>
          <a:lstStyle/>
          <a:p>
            <a:pPr marL="0" indent="0">
              <a:buNone/>
            </a:pPr>
            <a:r>
              <a:rPr lang="tr-TR" sz="3400" dirty="0" smtClean="0"/>
              <a:t>14-Su </a:t>
            </a:r>
            <a:r>
              <a:rPr lang="tr-TR" sz="3400" dirty="0"/>
              <a:t>Altı Yaşamı Koruma; Sürdürülebilir kalkınma için okyanusları, denizleri ve deniz kaynaklarını korumak ve sürdürülebilir şekilde kullanmak,</a:t>
            </a:r>
          </a:p>
          <a:p>
            <a:pPr marL="0" indent="0">
              <a:buNone/>
            </a:pPr>
            <a:r>
              <a:rPr lang="tr-TR" sz="3400" dirty="0"/>
              <a:t>15-Karada Yaşam; Karasal ekosistemlerin sürdürülebilir kullanımını korumak, geri yüklemek  ve teşvik etmek, ormanları sürdürülebilir bir şekilde yönetmek, çölleşmeyle mücadele etmek ve arazi bozulmasını durdurmak  ve tersine çevirmek ve biyolojik çeşitlilik kaybını durdurmak,</a:t>
            </a:r>
          </a:p>
          <a:p>
            <a:pPr marL="0" indent="0">
              <a:buNone/>
            </a:pPr>
            <a:r>
              <a:rPr lang="tr-TR" sz="3400" dirty="0"/>
              <a:t>16-Barış, Adalet ve Güçlü Kurumlar; Sürdürülebilir kalkınma için barışçıl ve kapsayıcı toplumları teşvik etmek,  herkes için adalete erişim sağlamak ve her düzeyde etkili, hesap verebilir ve kapsayıcı kurumlar oluşturmak,</a:t>
            </a:r>
          </a:p>
          <a:p>
            <a:pPr marL="0" indent="0">
              <a:buNone/>
            </a:pPr>
            <a:r>
              <a:rPr lang="tr-TR" sz="3400" dirty="0"/>
              <a:t>17-Hedef Ortaklığı; Uygulama araçlarını güçlendirmek ve sürdürülebilir kalkınma için küresel ortaklığı canlandırmak.</a:t>
            </a:r>
          </a:p>
          <a:p>
            <a:pPr marL="0" indent="0">
              <a:buNone/>
            </a:pPr>
            <a:endParaRPr lang="tr-TR" dirty="0" smtClean="0"/>
          </a:p>
          <a:p>
            <a:pPr marL="0" indent="0">
              <a:buNone/>
            </a:pPr>
            <a:r>
              <a:rPr lang="tr-TR" sz="3800" dirty="0" smtClean="0">
                <a:solidFill>
                  <a:srgbClr val="C00000"/>
                </a:solidFill>
              </a:rPr>
              <a:t>Sürdürülebilir </a:t>
            </a:r>
            <a:r>
              <a:rPr lang="tr-TR" sz="3800" dirty="0">
                <a:solidFill>
                  <a:srgbClr val="C00000"/>
                </a:solidFill>
              </a:rPr>
              <a:t>Kalkınma Amaçları</a:t>
            </a:r>
            <a:r>
              <a:rPr lang="tr-TR" sz="3800" dirty="0"/>
              <a:t>, Ocak 2016’da yürürlüğe girmiştir ve takip eden 15 yıl boyunca UNDP </a:t>
            </a:r>
            <a:r>
              <a:rPr lang="tr-TR" sz="3800" dirty="0"/>
              <a:t>(Birleşmiş Milletler Kalkınma </a:t>
            </a:r>
            <a:r>
              <a:rPr lang="tr-TR" sz="3800" dirty="0" smtClean="0"/>
              <a:t>Programı) politikası </a:t>
            </a:r>
            <a:r>
              <a:rPr lang="tr-TR" sz="3800" dirty="0"/>
              <a:t>ve finansmanına rehberlik edecektir. Birleşmiş </a:t>
            </a:r>
            <a:r>
              <a:rPr lang="tr-TR" sz="3800" dirty="0" err="1"/>
              <a:t>Milletler’in</a:t>
            </a:r>
            <a:r>
              <a:rPr lang="tr-TR" sz="3800" dirty="0"/>
              <a:t> öncü kalkınma ajansı olarak UNDP, 170’ten fazla ülke ve bölgede çalışmaları vasıtasıyla amaçların uygulamaya konulması için eşsiz konumdadır.</a:t>
            </a:r>
          </a:p>
          <a:p>
            <a:pPr marL="0" indent="0">
              <a:buNone/>
            </a:pPr>
            <a:r>
              <a:rPr lang="tr-TR" sz="3800" dirty="0" smtClean="0"/>
              <a:t>Stratejik </a:t>
            </a:r>
            <a:r>
              <a:rPr lang="tr-TR" sz="3800" dirty="0"/>
              <a:t>planımız yoksulluğun azaltılması, demokratik yönetişim ve barışı yapılandırma, iklim değişikliği ve afet riski, ve ekonomik eşitsizliği içeren temel alanlara yoğunlaşmıştır. UNDP, hükümetlerin Sürdürülebilir Kalkınma </a:t>
            </a:r>
            <a:r>
              <a:rPr lang="tr-TR" sz="3800" dirty="0" err="1"/>
              <a:t>Amaçları'nı</a:t>
            </a:r>
            <a:r>
              <a:rPr lang="tr-TR" sz="3800" dirty="0"/>
              <a:t> kendi ulusal kalkınma planları ve politikalarına entegre etmelerine destek sağlar. Binyıl Kalkınma Hedefleri kapsamında kaydedilen ilerlemenin daha da hızlanması için birçok ülkeye destek sağladığımız çalışmalarımız devam ediyor.</a:t>
            </a:r>
          </a:p>
          <a:p>
            <a:pPr marL="0" indent="0">
              <a:buNone/>
            </a:pPr>
            <a:r>
              <a:rPr lang="tr-TR" sz="3800" dirty="0" smtClean="0"/>
              <a:t>Çok </a:t>
            </a:r>
            <a:r>
              <a:rPr lang="tr-TR" sz="3800" dirty="0"/>
              <a:t>sayıda amaca yönelik olarak çalışma geçmişimiz bize, Sürdürülebilir Kalkınma </a:t>
            </a:r>
            <a:r>
              <a:rPr lang="tr-TR" sz="3800" dirty="0" err="1"/>
              <a:t>Amaçları'nda</a:t>
            </a:r>
            <a:r>
              <a:rPr lang="tr-TR" sz="3800" dirty="0"/>
              <a:t> belirlenen amaçların hepsine 2030 yılına kadar ulaşmamızı sağlayacak değerli deneyim ve politika uzmanlığı sağlıyor. Ancak bunu tek başımıza tabii ki yapamayız.</a:t>
            </a:r>
          </a:p>
          <a:p>
            <a:pPr marL="0" indent="0">
              <a:buNone/>
            </a:pPr>
            <a:r>
              <a:rPr lang="tr-TR" sz="3800" dirty="0" smtClean="0"/>
              <a:t>Gelecek </a:t>
            </a:r>
            <a:r>
              <a:rPr lang="tr-TR" sz="3800" dirty="0"/>
              <a:t>nesillere daha iyi bir gezegen bırakmak amacıyla Sürdürülebilir Kalkınma </a:t>
            </a:r>
            <a:r>
              <a:rPr lang="tr-TR" sz="3800" dirty="0" err="1"/>
              <a:t>Amaçları'nın</a:t>
            </a:r>
            <a:r>
              <a:rPr lang="tr-TR" sz="3800" dirty="0"/>
              <a:t> gerçekleştirilmesi için hükümetler, özel sektör, sivil toplum ve vatandaşların ortaklığına ihtiyacımız var.</a:t>
            </a:r>
          </a:p>
        </p:txBody>
      </p:sp>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582152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8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336704"/>
          </a:xfrm>
        </p:spPr>
        <p:txBody>
          <a:bodyPr>
            <a:normAutofit/>
          </a:bodyPr>
          <a:lstStyle/>
          <a:p>
            <a:pPr marL="0" indent="0">
              <a:buNone/>
            </a:pPr>
            <a:r>
              <a:rPr lang="tr-TR" sz="2400" u="sng" dirty="0" smtClean="0">
                <a:solidFill>
                  <a:srgbClr val="C00000"/>
                </a:solidFill>
              </a:rPr>
              <a:t>JAPON KALİTE ÇEMBERİ</a:t>
            </a:r>
          </a:p>
          <a:p>
            <a:pPr marL="0" indent="0">
              <a:buNone/>
            </a:pPr>
            <a:r>
              <a:rPr lang="tr-TR" sz="2400" dirty="0"/>
              <a:t>Japonya'da </a:t>
            </a:r>
            <a:r>
              <a:rPr lang="tr-TR" sz="2400" dirty="0" err="1"/>
              <a:t>Jishu</a:t>
            </a:r>
            <a:r>
              <a:rPr lang="tr-TR" sz="2400" dirty="0"/>
              <a:t> </a:t>
            </a:r>
            <a:r>
              <a:rPr lang="tr-TR" sz="2400" dirty="0" err="1"/>
              <a:t>Kami</a:t>
            </a:r>
            <a:r>
              <a:rPr lang="tr-TR" sz="2400" dirty="0"/>
              <a:t> (kendi kendini yöneten, deneten) adı verilen kalite </a:t>
            </a:r>
            <a:r>
              <a:rPr lang="tr-TR" sz="2400" dirty="0" err="1"/>
              <a:t>çemberIeri</a:t>
            </a:r>
            <a:r>
              <a:rPr lang="tr-TR" sz="2400" dirty="0"/>
              <a:t> İngilizcede </a:t>
            </a:r>
            <a:r>
              <a:rPr lang="tr-TR" sz="2400" dirty="0" err="1"/>
              <a:t>quality</a:t>
            </a:r>
            <a:r>
              <a:rPr lang="tr-TR" sz="2400" dirty="0"/>
              <a:t> </a:t>
            </a:r>
            <a:r>
              <a:rPr lang="tr-TR" sz="2400" dirty="0" err="1"/>
              <a:t>control</a:t>
            </a:r>
            <a:r>
              <a:rPr lang="tr-TR" sz="2400" dirty="0"/>
              <a:t> </a:t>
            </a:r>
            <a:r>
              <a:rPr lang="tr-TR" sz="2400" dirty="0" err="1"/>
              <a:t>circles</a:t>
            </a:r>
            <a:r>
              <a:rPr lang="tr-TR" sz="2400" dirty="0"/>
              <a:t> olarak anılmaktadır. Kalite çemberleri, Türkçede "kalite kontrol çevrimleri", "kalite ekipleri", "kalite kontrol çemberleri" gibi değişik adlarla anılmıştır</a:t>
            </a:r>
            <a:r>
              <a:rPr lang="tr-TR" sz="2400" dirty="0" smtClean="0"/>
              <a:t>.</a:t>
            </a:r>
          </a:p>
          <a:p>
            <a:pPr marL="0" indent="0">
              <a:buNone/>
            </a:pPr>
            <a:endParaRPr lang="tr-TR" sz="24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836006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701203496"/>
              </p:ext>
            </p:extLst>
          </p:nvPr>
        </p:nvGraphicFramePr>
        <p:xfrm>
          <a:off x="0" y="404664"/>
          <a:ext cx="9144000" cy="61203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Oval 5"/>
          <p:cNvSpPr/>
          <p:nvPr/>
        </p:nvSpPr>
        <p:spPr>
          <a:xfrm>
            <a:off x="3419872" y="2420888"/>
            <a:ext cx="2448272" cy="230425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b="1" dirty="0" smtClean="0"/>
              <a:t>Yönetim Politikası</a:t>
            </a:r>
          </a:p>
          <a:p>
            <a:pPr algn="ctr"/>
            <a:r>
              <a:rPr lang="tr-TR" b="1" dirty="0" smtClean="0"/>
              <a:t>Kalite Güvencesi</a:t>
            </a:r>
            <a:endParaRPr lang="tr-TR" b="1" dirty="0"/>
          </a:p>
        </p:txBody>
      </p:sp>
      <p:cxnSp>
        <p:nvCxnSpPr>
          <p:cNvPr id="8" name="Düz Ok Bağlayıcısı 7"/>
          <p:cNvCxnSpPr/>
          <p:nvPr/>
        </p:nvCxnSpPr>
        <p:spPr>
          <a:xfrm flipV="1">
            <a:off x="4644008" y="1268760"/>
            <a:ext cx="0"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Düz Ok Bağlayıcısı 9"/>
          <p:cNvCxnSpPr>
            <a:stCxn id="6" idx="7"/>
          </p:cNvCxnSpPr>
          <p:nvPr/>
        </p:nvCxnSpPr>
        <p:spPr>
          <a:xfrm flipV="1">
            <a:off x="5509603" y="1844824"/>
            <a:ext cx="646573" cy="9135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flipV="1">
            <a:off x="5868144" y="3212976"/>
            <a:ext cx="79208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Düz Ok Bağlayıcısı 13"/>
          <p:cNvCxnSpPr>
            <a:stCxn id="6" idx="5"/>
          </p:cNvCxnSpPr>
          <p:nvPr/>
        </p:nvCxnSpPr>
        <p:spPr>
          <a:xfrm>
            <a:off x="5509603" y="4387694"/>
            <a:ext cx="862597" cy="481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Düz Ok Bağlayıcısı 15"/>
          <p:cNvCxnSpPr/>
          <p:nvPr/>
        </p:nvCxnSpPr>
        <p:spPr>
          <a:xfrm>
            <a:off x="5076056" y="4628427"/>
            <a:ext cx="360040" cy="11048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Düz Ok Bağlayıcısı 17"/>
          <p:cNvCxnSpPr/>
          <p:nvPr/>
        </p:nvCxnSpPr>
        <p:spPr>
          <a:xfrm flipH="1">
            <a:off x="3779912" y="4628427"/>
            <a:ext cx="360040" cy="11048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Düz Ok Bağlayıcısı 19"/>
          <p:cNvCxnSpPr/>
          <p:nvPr/>
        </p:nvCxnSpPr>
        <p:spPr>
          <a:xfrm flipH="1">
            <a:off x="2843808" y="4149080"/>
            <a:ext cx="720080" cy="4793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Düz Ok Bağlayıcısı 21"/>
          <p:cNvCxnSpPr/>
          <p:nvPr/>
        </p:nvCxnSpPr>
        <p:spPr>
          <a:xfrm flipH="1" flipV="1">
            <a:off x="2483768" y="3140968"/>
            <a:ext cx="936104" cy="2520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Düz Ok Bağlayıcısı 23"/>
          <p:cNvCxnSpPr>
            <a:stCxn id="6" idx="1"/>
          </p:cNvCxnSpPr>
          <p:nvPr/>
        </p:nvCxnSpPr>
        <p:spPr>
          <a:xfrm flipH="1" flipV="1">
            <a:off x="3203848" y="1844824"/>
            <a:ext cx="574565" cy="9135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339818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785178981"/>
              </p:ext>
            </p:extLst>
          </p:nvPr>
        </p:nvGraphicFramePr>
        <p:xfrm>
          <a:off x="457200" y="333375"/>
          <a:ext cx="8229600" cy="61198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Metin kutusu 4"/>
          <p:cNvSpPr txBox="1"/>
          <p:nvPr/>
        </p:nvSpPr>
        <p:spPr>
          <a:xfrm>
            <a:off x="4932040" y="476672"/>
            <a:ext cx="1944216" cy="523220"/>
          </a:xfrm>
          <a:prstGeom prst="rect">
            <a:avLst/>
          </a:prstGeom>
          <a:noFill/>
        </p:spPr>
        <p:txBody>
          <a:bodyPr wrap="square" rtlCol="0">
            <a:spAutoFit/>
          </a:bodyPr>
          <a:lstStyle/>
          <a:p>
            <a:pPr algn="ctr"/>
            <a:r>
              <a:rPr lang="tr-TR" sz="1400" dirty="0" smtClean="0"/>
              <a:t>Adım 2</a:t>
            </a:r>
          </a:p>
          <a:p>
            <a:pPr algn="ctr"/>
            <a:r>
              <a:rPr lang="tr-TR" sz="1400" dirty="0" smtClean="0"/>
              <a:t>Süreci Tanımlamak</a:t>
            </a:r>
            <a:endParaRPr lang="tr-TR" sz="1400" dirty="0"/>
          </a:p>
        </p:txBody>
      </p:sp>
      <p:sp>
        <p:nvSpPr>
          <p:cNvPr id="6" name="Metin kutusu 5"/>
          <p:cNvSpPr txBox="1"/>
          <p:nvPr/>
        </p:nvSpPr>
        <p:spPr>
          <a:xfrm>
            <a:off x="5292080" y="1484784"/>
            <a:ext cx="3384376" cy="523220"/>
          </a:xfrm>
          <a:prstGeom prst="rect">
            <a:avLst/>
          </a:prstGeom>
          <a:noFill/>
        </p:spPr>
        <p:txBody>
          <a:bodyPr wrap="square" rtlCol="0">
            <a:spAutoFit/>
          </a:bodyPr>
          <a:lstStyle/>
          <a:p>
            <a:pPr algn="ctr"/>
            <a:r>
              <a:rPr lang="tr-TR" sz="1400" dirty="0" smtClean="0"/>
              <a:t>Adım 3</a:t>
            </a:r>
          </a:p>
          <a:p>
            <a:pPr algn="ctr"/>
            <a:r>
              <a:rPr lang="tr-TR" sz="1400" dirty="0" smtClean="0"/>
              <a:t>Müşteri ihtiyaçlarını araştırmak</a:t>
            </a:r>
            <a:endParaRPr lang="tr-TR" sz="1400" dirty="0"/>
          </a:p>
        </p:txBody>
      </p:sp>
      <p:sp>
        <p:nvSpPr>
          <p:cNvPr id="7" name="Metin kutusu 6"/>
          <p:cNvSpPr txBox="1"/>
          <p:nvPr/>
        </p:nvSpPr>
        <p:spPr>
          <a:xfrm>
            <a:off x="5904148" y="3140968"/>
            <a:ext cx="2808312" cy="523220"/>
          </a:xfrm>
          <a:prstGeom prst="rect">
            <a:avLst/>
          </a:prstGeom>
          <a:noFill/>
        </p:spPr>
        <p:txBody>
          <a:bodyPr wrap="square" rtlCol="0">
            <a:spAutoFit/>
          </a:bodyPr>
          <a:lstStyle/>
          <a:p>
            <a:pPr algn="ctr"/>
            <a:r>
              <a:rPr lang="tr-TR" sz="1400" dirty="0" smtClean="0"/>
              <a:t>Adım 4</a:t>
            </a:r>
          </a:p>
          <a:p>
            <a:pPr algn="ctr"/>
            <a:r>
              <a:rPr lang="tr-TR" sz="1400" dirty="0" smtClean="0"/>
              <a:t>Süreç kapasitesi ölçümü</a:t>
            </a:r>
            <a:endParaRPr lang="tr-TR" sz="1400" dirty="0"/>
          </a:p>
        </p:txBody>
      </p:sp>
      <p:sp>
        <p:nvSpPr>
          <p:cNvPr id="8" name="Metin kutusu 7"/>
          <p:cNvSpPr txBox="1"/>
          <p:nvPr/>
        </p:nvSpPr>
        <p:spPr>
          <a:xfrm>
            <a:off x="5652120" y="4725144"/>
            <a:ext cx="2664296" cy="523220"/>
          </a:xfrm>
          <a:prstGeom prst="rect">
            <a:avLst/>
          </a:prstGeom>
          <a:noFill/>
        </p:spPr>
        <p:txBody>
          <a:bodyPr wrap="square" rtlCol="0">
            <a:spAutoFit/>
          </a:bodyPr>
          <a:lstStyle/>
          <a:p>
            <a:pPr algn="ctr"/>
            <a:r>
              <a:rPr lang="tr-TR" sz="1400" dirty="0" smtClean="0"/>
              <a:t>Adım 5</a:t>
            </a:r>
          </a:p>
          <a:p>
            <a:pPr algn="ctr"/>
            <a:r>
              <a:rPr lang="tr-TR" sz="1400" dirty="0" smtClean="0"/>
              <a:t>Analiz ve nedenleri doğrulama</a:t>
            </a:r>
            <a:endParaRPr lang="tr-TR" sz="1400" dirty="0"/>
          </a:p>
        </p:txBody>
      </p:sp>
      <p:sp>
        <p:nvSpPr>
          <p:cNvPr id="9" name="Metin kutusu 8"/>
          <p:cNvSpPr txBox="1"/>
          <p:nvPr/>
        </p:nvSpPr>
        <p:spPr>
          <a:xfrm>
            <a:off x="4644008" y="5872359"/>
            <a:ext cx="2880320" cy="523220"/>
          </a:xfrm>
          <a:prstGeom prst="rect">
            <a:avLst/>
          </a:prstGeom>
          <a:noFill/>
        </p:spPr>
        <p:txBody>
          <a:bodyPr wrap="square" rtlCol="0">
            <a:spAutoFit/>
          </a:bodyPr>
          <a:lstStyle/>
          <a:p>
            <a:pPr algn="ctr"/>
            <a:r>
              <a:rPr lang="tr-TR" sz="1400" dirty="0" smtClean="0"/>
              <a:t>Adım 6</a:t>
            </a:r>
          </a:p>
          <a:p>
            <a:pPr algn="ctr"/>
            <a:r>
              <a:rPr lang="tr-TR" sz="1400" dirty="0" smtClean="0"/>
              <a:t>Kimlik potansiyeli</a:t>
            </a:r>
            <a:endParaRPr lang="tr-TR" sz="1400"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308430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çerik Yer Tutucusu 9"/>
          <p:cNvGraphicFramePr>
            <a:graphicFrameLocks noGrp="1"/>
          </p:cNvGraphicFramePr>
          <p:nvPr>
            <p:ph idx="1"/>
            <p:extLst>
              <p:ext uri="{D42A27DB-BD31-4B8C-83A1-F6EECF244321}">
                <p14:modId xmlns:p14="http://schemas.microsoft.com/office/powerpoint/2010/main" val="2744595130"/>
              </p:ext>
            </p:extLst>
          </p:nvPr>
        </p:nvGraphicFramePr>
        <p:xfrm>
          <a:off x="-396552" y="836712"/>
          <a:ext cx="10080000" cy="550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Metin kutusu 11"/>
          <p:cNvSpPr txBox="1"/>
          <p:nvPr/>
        </p:nvSpPr>
        <p:spPr>
          <a:xfrm>
            <a:off x="3887924" y="1844824"/>
            <a:ext cx="1584176" cy="369332"/>
          </a:xfrm>
          <a:prstGeom prst="rect">
            <a:avLst/>
          </a:prstGeom>
          <a:noFill/>
        </p:spPr>
        <p:txBody>
          <a:bodyPr wrap="square" rtlCol="0">
            <a:spAutoFit/>
          </a:bodyPr>
          <a:lstStyle/>
          <a:p>
            <a:pPr algn="ctr"/>
            <a:r>
              <a:rPr lang="tr-TR" dirty="0" smtClean="0">
                <a:solidFill>
                  <a:schemeClr val="tx2"/>
                </a:solidFill>
              </a:rPr>
              <a:t>DOĞRULAMA</a:t>
            </a:r>
            <a:endParaRPr lang="tr-TR" dirty="0">
              <a:solidFill>
                <a:schemeClr val="tx2"/>
              </a:solidFill>
            </a:endParaRPr>
          </a:p>
        </p:txBody>
      </p:sp>
      <p:sp>
        <p:nvSpPr>
          <p:cNvPr id="13" name="Metin kutusu 12"/>
          <p:cNvSpPr txBox="1"/>
          <p:nvPr/>
        </p:nvSpPr>
        <p:spPr>
          <a:xfrm>
            <a:off x="3563888" y="2236222"/>
            <a:ext cx="2232248" cy="369332"/>
          </a:xfrm>
          <a:prstGeom prst="rect">
            <a:avLst/>
          </a:prstGeom>
          <a:noFill/>
        </p:spPr>
        <p:txBody>
          <a:bodyPr wrap="square" rtlCol="0">
            <a:spAutoFit/>
          </a:bodyPr>
          <a:lstStyle/>
          <a:p>
            <a:r>
              <a:rPr lang="tr-TR" dirty="0" smtClean="0"/>
              <a:t>KULLANIŞLILIK/FAYDA</a:t>
            </a:r>
            <a:endParaRPr lang="tr-TR" dirty="0"/>
          </a:p>
        </p:txBody>
      </p:sp>
      <p:sp>
        <p:nvSpPr>
          <p:cNvPr id="14" name="Metin kutusu 13"/>
          <p:cNvSpPr txBox="1"/>
          <p:nvPr/>
        </p:nvSpPr>
        <p:spPr>
          <a:xfrm>
            <a:off x="3563888" y="2605554"/>
            <a:ext cx="2232248" cy="369332"/>
          </a:xfrm>
          <a:prstGeom prst="rect">
            <a:avLst/>
          </a:prstGeom>
          <a:noFill/>
        </p:spPr>
        <p:txBody>
          <a:bodyPr wrap="square" rtlCol="0">
            <a:spAutoFit/>
          </a:bodyPr>
          <a:lstStyle/>
          <a:p>
            <a:pPr algn="ctr"/>
            <a:r>
              <a:rPr lang="tr-TR" dirty="0" smtClean="0">
                <a:solidFill>
                  <a:schemeClr val="tx2"/>
                </a:solidFill>
              </a:rPr>
              <a:t>DEVAMLILIK</a:t>
            </a:r>
            <a:endParaRPr lang="tr-TR" dirty="0">
              <a:solidFill>
                <a:schemeClr val="tx2"/>
              </a:solidFill>
            </a:endParaRPr>
          </a:p>
        </p:txBody>
      </p:sp>
      <p:sp>
        <p:nvSpPr>
          <p:cNvPr id="15" name="Dikdörtgen 14"/>
          <p:cNvSpPr/>
          <p:nvPr/>
        </p:nvSpPr>
        <p:spPr>
          <a:xfrm>
            <a:off x="3599892" y="3010890"/>
            <a:ext cx="2376264" cy="56677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KALİTE</a:t>
            </a:r>
            <a:endParaRPr lang="tr-TR"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6" name="Metin kutusu 15"/>
          <p:cNvSpPr txBox="1"/>
          <p:nvPr/>
        </p:nvSpPr>
        <p:spPr>
          <a:xfrm>
            <a:off x="3563888" y="3758722"/>
            <a:ext cx="2664296" cy="369332"/>
          </a:xfrm>
          <a:prstGeom prst="rect">
            <a:avLst/>
          </a:prstGeom>
          <a:noFill/>
        </p:spPr>
        <p:txBody>
          <a:bodyPr wrap="square" rtlCol="0">
            <a:spAutoFit/>
          </a:bodyPr>
          <a:lstStyle/>
          <a:p>
            <a:pPr algn="ctr"/>
            <a:r>
              <a:rPr lang="tr-TR" dirty="0" smtClean="0"/>
              <a:t>İYİ GÖRÜNÜM, PRESTİJ</a:t>
            </a:r>
            <a:endParaRPr lang="tr-TR" dirty="0"/>
          </a:p>
        </p:txBody>
      </p:sp>
      <p:sp>
        <p:nvSpPr>
          <p:cNvPr id="17" name="Metin kutusu 16"/>
          <p:cNvSpPr txBox="1"/>
          <p:nvPr/>
        </p:nvSpPr>
        <p:spPr>
          <a:xfrm>
            <a:off x="3707904" y="4220924"/>
            <a:ext cx="2376264" cy="369332"/>
          </a:xfrm>
          <a:prstGeom prst="rect">
            <a:avLst/>
          </a:prstGeom>
          <a:noFill/>
        </p:spPr>
        <p:txBody>
          <a:bodyPr wrap="square" rtlCol="0">
            <a:spAutoFit/>
          </a:bodyPr>
          <a:lstStyle/>
          <a:p>
            <a:pPr algn="ctr"/>
            <a:r>
              <a:rPr lang="tr-TR" dirty="0" smtClean="0">
                <a:solidFill>
                  <a:schemeClr val="tx2"/>
                </a:solidFill>
              </a:rPr>
              <a:t>MAKUL</a:t>
            </a:r>
            <a:r>
              <a:rPr lang="tr-TR" dirty="0" smtClean="0"/>
              <a:t> </a:t>
            </a:r>
            <a:r>
              <a:rPr lang="tr-TR" dirty="0" smtClean="0">
                <a:solidFill>
                  <a:schemeClr val="tx2"/>
                </a:solidFill>
              </a:rPr>
              <a:t>MALİYET</a:t>
            </a:r>
            <a:endParaRPr lang="tr-TR" dirty="0">
              <a:solidFill>
                <a:schemeClr val="tx2"/>
              </a:solidFill>
            </a:endParaRPr>
          </a:p>
        </p:txBody>
      </p:sp>
      <p:sp>
        <p:nvSpPr>
          <p:cNvPr id="18" name="Metin kutusu 17"/>
          <p:cNvSpPr txBox="1"/>
          <p:nvPr/>
        </p:nvSpPr>
        <p:spPr>
          <a:xfrm>
            <a:off x="3563888" y="4559283"/>
            <a:ext cx="2448272" cy="646331"/>
          </a:xfrm>
          <a:prstGeom prst="rect">
            <a:avLst/>
          </a:prstGeom>
          <a:noFill/>
        </p:spPr>
        <p:txBody>
          <a:bodyPr wrap="square" rtlCol="0">
            <a:spAutoFit/>
          </a:bodyPr>
          <a:lstStyle/>
          <a:p>
            <a:pPr algn="ctr"/>
            <a:r>
              <a:rPr lang="tr-TR" dirty="0" smtClean="0"/>
              <a:t>ZAMANINDA DAĞITIM, HİZMET</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147392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TotalTime>
  <Words>1584</Words>
  <Application>Microsoft Office PowerPoint</Application>
  <PresentationFormat>Ekran Gösterisi (4:3)</PresentationFormat>
  <Paragraphs>160</Paragraphs>
  <Slides>17</Slides>
  <Notes>1</Notes>
  <HiddenSlides>0</HiddenSlides>
  <MMClips>17</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Ofis Teması</vt:lpstr>
      <vt:lpstr>11.HAFTA Toplam Kalite Yönetimi, Mükemmellik Modeli (EFQM), Kalite Çemberleri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11.HAFTA Toplam Kalite Yönetimi, Mükemmellik Modeli (EFQM), Kalite Çemberleri</dc:title>
  <dc:creator>ASUS</dc:creator>
  <cp:lastModifiedBy>ASUS</cp:lastModifiedBy>
  <cp:revision>21</cp:revision>
  <dcterms:created xsi:type="dcterms:W3CDTF">2021-04-13T13:22:37Z</dcterms:created>
  <dcterms:modified xsi:type="dcterms:W3CDTF">2021-05-01T13:40:13Z</dcterms:modified>
</cp:coreProperties>
</file>