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1" r:id="rId1"/>
    <p:sldMasterId id="2147483682" r:id="rId2"/>
    <p:sldMasterId id="2147483683" r:id="rId3"/>
  </p:sldMasterIdLst>
  <p:notesMasterIdLst>
    <p:notesMasterId r:id="rId51"/>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0" d="100"/>
          <a:sy n="50" d="100"/>
        </p:scale>
        <p:origin x="-102" y="-3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notesMaster" Target="notesMasters/notesMaster1.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9705"/>
        <p:cNvGrpSpPr/>
        <p:nvPr/>
      </p:nvGrpSpPr>
      <p:grpSpPr>
        <a:xfrm>
          <a:off x="0" y="0"/>
          <a:ext cx="0" cy="0"/>
          <a:chOff x="0" y="0"/>
          <a:chExt cx="0" cy="0"/>
        </a:xfrm>
      </p:grpSpPr>
      <p:sp>
        <p:nvSpPr>
          <p:cNvPr id="29706" name="Google Shape;29706;n"/>
          <p:cNvSpPr txBox="1">
            <a:spLocks noGrp="1"/>
          </p:cNvSpPr>
          <p:nvPr>
            <p:ph type="hdr" idx="2"/>
          </p:nvPr>
        </p:nvSpPr>
        <p:spPr>
          <a:xfrm>
            <a:off x="0" y="0"/>
            <a:ext cx="2971800" cy="4587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29707" name="Google Shape;29707;n"/>
          <p:cNvSpPr txBox="1">
            <a:spLocks noGrp="1"/>
          </p:cNvSpPr>
          <p:nvPr>
            <p:ph type="dt" idx="10"/>
          </p:nvPr>
        </p:nvSpPr>
        <p:spPr>
          <a:xfrm>
            <a:off x="3884612" y="0"/>
            <a:ext cx="2971800" cy="4587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29708" name="Google Shape;29708;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29709" name="Google Shape;29709;n"/>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29710" name="Google Shape;29710;n"/>
          <p:cNvSpPr txBox="1">
            <a:spLocks noGrp="1"/>
          </p:cNvSpPr>
          <p:nvPr>
            <p:ph type="ftr" idx="11"/>
          </p:nvPr>
        </p:nvSpPr>
        <p:spPr>
          <a:xfrm>
            <a:off x="0" y="8685212"/>
            <a:ext cx="2971800" cy="4587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29711" name="Google Shape;29711;n"/>
          <p:cNvSpPr txBox="1">
            <a:spLocks noGrp="1"/>
          </p:cNvSpPr>
          <p:nvPr>
            <p:ph type="sldNum" idx="12"/>
          </p:nvPr>
        </p:nvSpPr>
        <p:spPr>
          <a:xfrm>
            <a:off x="3884612" y="8685212"/>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a:p>
        </p:txBody>
      </p:sp>
    </p:spTree>
    <p:extLst>
      <p:ext uri="{BB962C8B-B14F-4D97-AF65-F5344CB8AC3E}">
        <p14:creationId xmlns:p14="http://schemas.microsoft.com/office/powerpoint/2010/main" val="99251888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87"/>
        <p:cNvGrpSpPr/>
        <p:nvPr/>
      </p:nvGrpSpPr>
      <p:grpSpPr>
        <a:xfrm>
          <a:off x="0" y="0"/>
          <a:ext cx="0" cy="0"/>
          <a:chOff x="0" y="0"/>
          <a:chExt cx="0" cy="0"/>
        </a:xfrm>
      </p:grpSpPr>
      <p:sp>
        <p:nvSpPr>
          <p:cNvPr id="29788" name="Google Shape;29788;p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89" name="Google Shape;29789;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93"/>
        <p:cNvGrpSpPr/>
        <p:nvPr/>
      </p:nvGrpSpPr>
      <p:grpSpPr>
        <a:xfrm>
          <a:off x="0" y="0"/>
          <a:ext cx="0" cy="0"/>
          <a:chOff x="0" y="0"/>
          <a:chExt cx="0" cy="0"/>
        </a:xfrm>
      </p:grpSpPr>
      <p:sp>
        <p:nvSpPr>
          <p:cNvPr id="29794" name="Google Shape;29794;p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95" name="Google Shape;29795;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00"/>
        <p:cNvGrpSpPr/>
        <p:nvPr/>
      </p:nvGrpSpPr>
      <p:grpSpPr>
        <a:xfrm>
          <a:off x="0" y="0"/>
          <a:ext cx="0" cy="0"/>
          <a:chOff x="0" y="0"/>
          <a:chExt cx="0" cy="0"/>
        </a:xfrm>
      </p:grpSpPr>
      <p:sp>
        <p:nvSpPr>
          <p:cNvPr id="29801" name="Google Shape;29801;p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02" name="Google Shape;29802;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07"/>
        <p:cNvGrpSpPr/>
        <p:nvPr/>
      </p:nvGrpSpPr>
      <p:grpSpPr>
        <a:xfrm>
          <a:off x="0" y="0"/>
          <a:ext cx="0" cy="0"/>
          <a:chOff x="0" y="0"/>
          <a:chExt cx="0" cy="0"/>
        </a:xfrm>
      </p:grpSpPr>
      <p:sp>
        <p:nvSpPr>
          <p:cNvPr id="29808" name="Google Shape;29808;p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09" name="Google Shape;29809;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14"/>
        <p:cNvGrpSpPr/>
        <p:nvPr/>
      </p:nvGrpSpPr>
      <p:grpSpPr>
        <a:xfrm>
          <a:off x="0" y="0"/>
          <a:ext cx="0" cy="0"/>
          <a:chOff x="0" y="0"/>
          <a:chExt cx="0" cy="0"/>
        </a:xfrm>
      </p:grpSpPr>
      <p:sp>
        <p:nvSpPr>
          <p:cNvPr id="29815" name="Google Shape;29815;p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16" name="Google Shape;29816;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21"/>
        <p:cNvGrpSpPr/>
        <p:nvPr/>
      </p:nvGrpSpPr>
      <p:grpSpPr>
        <a:xfrm>
          <a:off x="0" y="0"/>
          <a:ext cx="0" cy="0"/>
          <a:chOff x="0" y="0"/>
          <a:chExt cx="0" cy="0"/>
        </a:xfrm>
      </p:grpSpPr>
      <p:sp>
        <p:nvSpPr>
          <p:cNvPr id="29822" name="Google Shape;29822;p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23" name="Google Shape;29823;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28"/>
        <p:cNvGrpSpPr/>
        <p:nvPr/>
      </p:nvGrpSpPr>
      <p:grpSpPr>
        <a:xfrm>
          <a:off x="0" y="0"/>
          <a:ext cx="0" cy="0"/>
          <a:chOff x="0" y="0"/>
          <a:chExt cx="0" cy="0"/>
        </a:xfrm>
      </p:grpSpPr>
      <p:sp>
        <p:nvSpPr>
          <p:cNvPr id="29829" name="Google Shape;29829;p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30" name="Google Shape;29830;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35"/>
        <p:cNvGrpSpPr/>
        <p:nvPr/>
      </p:nvGrpSpPr>
      <p:grpSpPr>
        <a:xfrm>
          <a:off x="0" y="0"/>
          <a:ext cx="0" cy="0"/>
          <a:chOff x="0" y="0"/>
          <a:chExt cx="0" cy="0"/>
        </a:xfrm>
      </p:grpSpPr>
      <p:sp>
        <p:nvSpPr>
          <p:cNvPr id="29836" name="Google Shape;29836;p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37" name="Google Shape;29837;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56"/>
        <p:cNvGrpSpPr/>
        <p:nvPr/>
      </p:nvGrpSpPr>
      <p:grpSpPr>
        <a:xfrm>
          <a:off x="0" y="0"/>
          <a:ext cx="0" cy="0"/>
          <a:chOff x="0" y="0"/>
          <a:chExt cx="0" cy="0"/>
        </a:xfrm>
      </p:grpSpPr>
      <p:sp>
        <p:nvSpPr>
          <p:cNvPr id="29857" name="Google Shape;29857;p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58" name="Google Shape;29858;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63"/>
        <p:cNvGrpSpPr/>
        <p:nvPr/>
      </p:nvGrpSpPr>
      <p:grpSpPr>
        <a:xfrm>
          <a:off x="0" y="0"/>
          <a:ext cx="0" cy="0"/>
          <a:chOff x="0" y="0"/>
          <a:chExt cx="0" cy="0"/>
        </a:xfrm>
      </p:grpSpPr>
      <p:sp>
        <p:nvSpPr>
          <p:cNvPr id="29864" name="Google Shape;29864;p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65" name="Google Shape;29865;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70"/>
        <p:cNvGrpSpPr/>
        <p:nvPr/>
      </p:nvGrpSpPr>
      <p:grpSpPr>
        <a:xfrm>
          <a:off x="0" y="0"/>
          <a:ext cx="0" cy="0"/>
          <a:chOff x="0" y="0"/>
          <a:chExt cx="0" cy="0"/>
        </a:xfrm>
      </p:grpSpPr>
      <p:sp>
        <p:nvSpPr>
          <p:cNvPr id="29871" name="Google Shape;29871;p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72" name="Google Shape;29872;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77"/>
        <p:cNvGrpSpPr/>
        <p:nvPr/>
      </p:nvGrpSpPr>
      <p:grpSpPr>
        <a:xfrm>
          <a:off x="0" y="0"/>
          <a:ext cx="0" cy="0"/>
          <a:chOff x="0" y="0"/>
          <a:chExt cx="0" cy="0"/>
        </a:xfrm>
      </p:grpSpPr>
      <p:sp>
        <p:nvSpPr>
          <p:cNvPr id="29878" name="Google Shape;29878;p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79" name="Google Shape;29879;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84"/>
        <p:cNvGrpSpPr/>
        <p:nvPr/>
      </p:nvGrpSpPr>
      <p:grpSpPr>
        <a:xfrm>
          <a:off x="0" y="0"/>
          <a:ext cx="0" cy="0"/>
          <a:chOff x="0" y="0"/>
          <a:chExt cx="0" cy="0"/>
        </a:xfrm>
      </p:grpSpPr>
      <p:sp>
        <p:nvSpPr>
          <p:cNvPr id="29885" name="Google Shape;29885;p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86" name="Google Shape;29886;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91"/>
        <p:cNvGrpSpPr/>
        <p:nvPr/>
      </p:nvGrpSpPr>
      <p:grpSpPr>
        <a:xfrm>
          <a:off x="0" y="0"/>
          <a:ext cx="0" cy="0"/>
          <a:chOff x="0" y="0"/>
          <a:chExt cx="0" cy="0"/>
        </a:xfrm>
      </p:grpSpPr>
      <p:sp>
        <p:nvSpPr>
          <p:cNvPr id="29892" name="Google Shape;29892;p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93" name="Google Shape;29893;p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98"/>
        <p:cNvGrpSpPr/>
        <p:nvPr/>
      </p:nvGrpSpPr>
      <p:grpSpPr>
        <a:xfrm>
          <a:off x="0" y="0"/>
          <a:ext cx="0" cy="0"/>
          <a:chOff x="0" y="0"/>
          <a:chExt cx="0" cy="0"/>
        </a:xfrm>
      </p:grpSpPr>
      <p:sp>
        <p:nvSpPr>
          <p:cNvPr id="29899" name="Google Shape;29899;p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00" name="Google Shape;29900;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05"/>
        <p:cNvGrpSpPr/>
        <p:nvPr/>
      </p:nvGrpSpPr>
      <p:grpSpPr>
        <a:xfrm>
          <a:off x="0" y="0"/>
          <a:ext cx="0" cy="0"/>
          <a:chOff x="0" y="0"/>
          <a:chExt cx="0" cy="0"/>
        </a:xfrm>
      </p:grpSpPr>
      <p:sp>
        <p:nvSpPr>
          <p:cNvPr id="29906" name="Google Shape;29906;p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07" name="Google Shape;29907;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12"/>
        <p:cNvGrpSpPr/>
        <p:nvPr/>
      </p:nvGrpSpPr>
      <p:grpSpPr>
        <a:xfrm>
          <a:off x="0" y="0"/>
          <a:ext cx="0" cy="0"/>
          <a:chOff x="0" y="0"/>
          <a:chExt cx="0" cy="0"/>
        </a:xfrm>
      </p:grpSpPr>
      <p:sp>
        <p:nvSpPr>
          <p:cNvPr id="29913" name="Google Shape;29913;p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14" name="Google Shape;29914;p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19"/>
        <p:cNvGrpSpPr/>
        <p:nvPr/>
      </p:nvGrpSpPr>
      <p:grpSpPr>
        <a:xfrm>
          <a:off x="0" y="0"/>
          <a:ext cx="0" cy="0"/>
          <a:chOff x="0" y="0"/>
          <a:chExt cx="0" cy="0"/>
        </a:xfrm>
      </p:grpSpPr>
      <p:sp>
        <p:nvSpPr>
          <p:cNvPr id="29920" name="Google Shape;29920;p2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21" name="Google Shape;29921;p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26"/>
        <p:cNvGrpSpPr/>
        <p:nvPr/>
      </p:nvGrpSpPr>
      <p:grpSpPr>
        <a:xfrm>
          <a:off x="0" y="0"/>
          <a:ext cx="0" cy="0"/>
          <a:chOff x="0" y="0"/>
          <a:chExt cx="0" cy="0"/>
        </a:xfrm>
      </p:grpSpPr>
      <p:sp>
        <p:nvSpPr>
          <p:cNvPr id="29927" name="Google Shape;29927;p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28" name="Google Shape;29928;p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33"/>
        <p:cNvGrpSpPr/>
        <p:nvPr/>
      </p:nvGrpSpPr>
      <p:grpSpPr>
        <a:xfrm>
          <a:off x="0" y="0"/>
          <a:ext cx="0" cy="0"/>
          <a:chOff x="0" y="0"/>
          <a:chExt cx="0" cy="0"/>
        </a:xfrm>
      </p:grpSpPr>
      <p:sp>
        <p:nvSpPr>
          <p:cNvPr id="29934" name="Google Shape;29934;p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35" name="Google Shape;29935;p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56"/>
        <p:cNvGrpSpPr/>
        <p:nvPr/>
      </p:nvGrpSpPr>
      <p:grpSpPr>
        <a:xfrm>
          <a:off x="0" y="0"/>
          <a:ext cx="0" cy="0"/>
          <a:chOff x="0" y="0"/>
          <a:chExt cx="0" cy="0"/>
        </a:xfrm>
      </p:grpSpPr>
      <p:sp>
        <p:nvSpPr>
          <p:cNvPr id="30557" name="Google Shape;30557;g6e5192608e33d9f4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558" name="Google Shape;30558;g6e5192608e33d9f4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63"/>
        <p:cNvGrpSpPr/>
        <p:nvPr/>
      </p:nvGrpSpPr>
      <p:grpSpPr>
        <a:xfrm>
          <a:off x="0" y="0"/>
          <a:ext cx="0" cy="0"/>
          <a:chOff x="0" y="0"/>
          <a:chExt cx="0" cy="0"/>
        </a:xfrm>
      </p:grpSpPr>
      <p:sp>
        <p:nvSpPr>
          <p:cNvPr id="30564" name="Google Shape;30564;g6e5192608e33d9f4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565" name="Google Shape;30565;g6e5192608e33d9f4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69"/>
        <p:cNvGrpSpPr/>
        <p:nvPr/>
      </p:nvGrpSpPr>
      <p:grpSpPr>
        <a:xfrm>
          <a:off x="0" y="0"/>
          <a:ext cx="0" cy="0"/>
          <a:chOff x="0" y="0"/>
          <a:chExt cx="0" cy="0"/>
        </a:xfrm>
      </p:grpSpPr>
      <p:sp>
        <p:nvSpPr>
          <p:cNvPr id="30570" name="Google Shape;30570;g6e5192608e33d9f4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571" name="Google Shape;30571;g6e5192608e33d9f4_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76"/>
        <p:cNvGrpSpPr/>
        <p:nvPr/>
      </p:nvGrpSpPr>
      <p:grpSpPr>
        <a:xfrm>
          <a:off x="0" y="0"/>
          <a:ext cx="0" cy="0"/>
          <a:chOff x="0" y="0"/>
          <a:chExt cx="0" cy="0"/>
        </a:xfrm>
      </p:grpSpPr>
      <p:sp>
        <p:nvSpPr>
          <p:cNvPr id="30577" name="Google Shape;30577;g6e5192608e33d9f4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578" name="Google Shape;30578;g6e5192608e33d9f4_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83"/>
        <p:cNvGrpSpPr/>
        <p:nvPr/>
      </p:nvGrpSpPr>
      <p:grpSpPr>
        <a:xfrm>
          <a:off x="0" y="0"/>
          <a:ext cx="0" cy="0"/>
          <a:chOff x="0" y="0"/>
          <a:chExt cx="0" cy="0"/>
        </a:xfrm>
      </p:grpSpPr>
      <p:sp>
        <p:nvSpPr>
          <p:cNvPr id="30584" name="Google Shape;30584;g6e5192608e33d9f4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585" name="Google Shape;30585;g6e5192608e33d9f4_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90"/>
        <p:cNvGrpSpPr/>
        <p:nvPr/>
      </p:nvGrpSpPr>
      <p:grpSpPr>
        <a:xfrm>
          <a:off x="0" y="0"/>
          <a:ext cx="0" cy="0"/>
          <a:chOff x="0" y="0"/>
          <a:chExt cx="0" cy="0"/>
        </a:xfrm>
      </p:grpSpPr>
      <p:sp>
        <p:nvSpPr>
          <p:cNvPr id="30591" name="Google Shape;30591;g6e5192608e33d9f4_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592" name="Google Shape;30592;g6e5192608e33d9f4_2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96"/>
        <p:cNvGrpSpPr/>
        <p:nvPr/>
      </p:nvGrpSpPr>
      <p:grpSpPr>
        <a:xfrm>
          <a:off x="0" y="0"/>
          <a:ext cx="0" cy="0"/>
          <a:chOff x="0" y="0"/>
          <a:chExt cx="0" cy="0"/>
        </a:xfrm>
      </p:grpSpPr>
      <p:sp>
        <p:nvSpPr>
          <p:cNvPr id="30597" name="Google Shape;30597;g6e5192608e33d9f4_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598" name="Google Shape;30598;g6e5192608e33d9f4_3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07"/>
        <p:cNvGrpSpPr/>
        <p:nvPr/>
      </p:nvGrpSpPr>
      <p:grpSpPr>
        <a:xfrm>
          <a:off x="0" y="0"/>
          <a:ext cx="0" cy="0"/>
          <a:chOff x="0" y="0"/>
          <a:chExt cx="0" cy="0"/>
        </a:xfrm>
      </p:grpSpPr>
      <p:sp>
        <p:nvSpPr>
          <p:cNvPr id="30608" name="Google Shape;30608;g6e5192608e33d9f4_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09" name="Google Shape;30609;g6e5192608e33d9f4_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14"/>
        <p:cNvGrpSpPr/>
        <p:nvPr/>
      </p:nvGrpSpPr>
      <p:grpSpPr>
        <a:xfrm>
          <a:off x="0" y="0"/>
          <a:ext cx="0" cy="0"/>
          <a:chOff x="0" y="0"/>
          <a:chExt cx="0" cy="0"/>
        </a:xfrm>
      </p:grpSpPr>
      <p:sp>
        <p:nvSpPr>
          <p:cNvPr id="30615" name="Google Shape;30615;g6e5192608e33d9f4_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16" name="Google Shape;30616;g6e5192608e33d9f4_5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20"/>
        <p:cNvGrpSpPr/>
        <p:nvPr/>
      </p:nvGrpSpPr>
      <p:grpSpPr>
        <a:xfrm>
          <a:off x="0" y="0"/>
          <a:ext cx="0" cy="0"/>
          <a:chOff x="0" y="0"/>
          <a:chExt cx="0" cy="0"/>
        </a:xfrm>
      </p:grpSpPr>
      <p:sp>
        <p:nvSpPr>
          <p:cNvPr id="30621" name="Google Shape;30621;g6e5192608e33d9f4_5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22" name="Google Shape;30622;g6e5192608e33d9f4_5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26"/>
        <p:cNvGrpSpPr/>
        <p:nvPr/>
      </p:nvGrpSpPr>
      <p:grpSpPr>
        <a:xfrm>
          <a:off x="0" y="0"/>
          <a:ext cx="0" cy="0"/>
          <a:chOff x="0" y="0"/>
          <a:chExt cx="0" cy="0"/>
        </a:xfrm>
      </p:grpSpPr>
      <p:sp>
        <p:nvSpPr>
          <p:cNvPr id="30627" name="Google Shape;30627;g6e5192608e33d9f4_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28" name="Google Shape;30628;g6e5192608e33d9f4_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32"/>
        <p:cNvGrpSpPr/>
        <p:nvPr/>
      </p:nvGrpSpPr>
      <p:grpSpPr>
        <a:xfrm>
          <a:off x="0" y="0"/>
          <a:ext cx="0" cy="0"/>
          <a:chOff x="0" y="0"/>
          <a:chExt cx="0" cy="0"/>
        </a:xfrm>
      </p:grpSpPr>
      <p:sp>
        <p:nvSpPr>
          <p:cNvPr id="30633" name="Google Shape;30633;g6e5192608e33d9f4_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34" name="Google Shape;30634;g6e5192608e33d9f4_6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39"/>
        <p:cNvGrpSpPr/>
        <p:nvPr/>
      </p:nvGrpSpPr>
      <p:grpSpPr>
        <a:xfrm>
          <a:off x="0" y="0"/>
          <a:ext cx="0" cy="0"/>
          <a:chOff x="0" y="0"/>
          <a:chExt cx="0" cy="0"/>
        </a:xfrm>
      </p:grpSpPr>
      <p:sp>
        <p:nvSpPr>
          <p:cNvPr id="30640" name="Google Shape;30640;g6e5192608e33d9f4_7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41" name="Google Shape;30641;g6e5192608e33d9f4_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45"/>
        <p:cNvGrpSpPr/>
        <p:nvPr/>
      </p:nvGrpSpPr>
      <p:grpSpPr>
        <a:xfrm>
          <a:off x="0" y="0"/>
          <a:ext cx="0" cy="0"/>
          <a:chOff x="0" y="0"/>
          <a:chExt cx="0" cy="0"/>
        </a:xfrm>
      </p:grpSpPr>
      <p:sp>
        <p:nvSpPr>
          <p:cNvPr id="30646" name="Google Shape;30646;g6e5192608e33d9f4_7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47" name="Google Shape;30647;g6e5192608e33d9f4_7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51"/>
        <p:cNvGrpSpPr/>
        <p:nvPr/>
      </p:nvGrpSpPr>
      <p:grpSpPr>
        <a:xfrm>
          <a:off x="0" y="0"/>
          <a:ext cx="0" cy="0"/>
          <a:chOff x="0" y="0"/>
          <a:chExt cx="0" cy="0"/>
        </a:xfrm>
      </p:grpSpPr>
      <p:sp>
        <p:nvSpPr>
          <p:cNvPr id="30652" name="Google Shape;30652;g6e5192608e33d9f4_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53" name="Google Shape;30653;g6e5192608e33d9f4_8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58"/>
        <p:cNvGrpSpPr/>
        <p:nvPr/>
      </p:nvGrpSpPr>
      <p:grpSpPr>
        <a:xfrm>
          <a:off x="0" y="0"/>
          <a:ext cx="0" cy="0"/>
          <a:chOff x="0" y="0"/>
          <a:chExt cx="0" cy="0"/>
        </a:xfrm>
      </p:grpSpPr>
      <p:sp>
        <p:nvSpPr>
          <p:cNvPr id="30659" name="Google Shape;30659;g6e5192608e33d9f4_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60" name="Google Shape;30660;g6e5192608e33d9f4_8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64"/>
        <p:cNvGrpSpPr/>
        <p:nvPr/>
      </p:nvGrpSpPr>
      <p:grpSpPr>
        <a:xfrm>
          <a:off x="0" y="0"/>
          <a:ext cx="0" cy="0"/>
          <a:chOff x="0" y="0"/>
          <a:chExt cx="0" cy="0"/>
        </a:xfrm>
      </p:grpSpPr>
      <p:sp>
        <p:nvSpPr>
          <p:cNvPr id="30665" name="Google Shape;30665;g6e5192608e33d9f4_9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66" name="Google Shape;30666;g6e5192608e33d9f4_9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71"/>
        <p:cNvGrpSpPr/>
        <p:nvPr/>
      </p:nvGrpSpPr>
      <p:grpSpPr>
        <a:xfrm>
          <a:off x="0" y="0"/>
          <a:ext cx="0" cy="0"/>
          <a:chOff x="0" y="0"/>
          <a:chExt cx="0" cy="0"/>
        </a:xfrm>
      </p:grpSpPr>
      <p:sp>
        <p:nvSpPr>
          <p:cNvPr id="30672" name="Google Shape;30672;g6e5192608e33d9f4_179: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400"/>
              <a:buNone/>
            </a:pPr>
            <a:endParaRPr/>
          </a:p>
        </p:txBody>
      </p:sp>
      <p:sp>
        <p:nvSpPr>
          <p:cNvPr id="30673" name="Google Shape;30673;g6e5192608e33d9f4_17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80"/>
        <p:cNvGrpSpPr/>
        <p:nvPr/>
      </p:nvGrpSpPr>
      <p:grpSpPr>
        <a:xfrm>
          <a:off x="0" y="0"/>
          <a:ext cx="0" cy="0"/>
          <a:chOff x="0" y="0"/>
          <a:chExt cx="0" cy="0"/>
        </a:xfrm>
      </p:grpSpPr>
      <p:sp>
        <p:nvSpPr>
          <p:cNvPr id="30681" name="Google Shape;30681;g6e5192608e33d9f4_187: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400"/>
              <a:buNone/>
            </a:pPr>
            <a:endParaRPr/>
          </a:p>
        </p:txBody>
      </p:sp>
      <p:sp>
        <p:nvSpPr>
          <p:cNvPr id="30682" name="Google Shape;30682;g6e5192608e33d9f4_18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91"/>
        <p:cNvGrpSpPr/>
        <p:nvPr/>
      </p:nvGrpSpPr>
      <p:grpSpPr>
        <a:xfrm>
          <a:off x="0" y="0"/>
          <a:ext cx="0" cy="0"/>
          <a:chOff x="0" y="0"/>
          <a:chExt cx="0" cy="0"/>
        </a:xfrm>
      </p:grpSpPr>
      <p:sp>
        <p:nvSpPr>
          <p:cNvPr id="30692" name="Google Shape;30692;g6e5192608e33d9f4_197: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400"/>
              <a:buNone/>
            </a:pPr>
            <a:endParaRPr/>
          </a:p>
        </p:txBody>
      </p:sp>
      <p:sp>
        <p:nvSpPr>
          <p:cNvPr id="30693" name="Google Shape;30693;g6e5192608e33d9f4_19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01"/>
        <p:cNvGrpSpPr/>
        <p:nvPr/>
      </p:nvGrpSpPr>
      <p:grpSpPr>
        <a:xfrm>
          <a:off x="0" y="0"/>
          <a:ext cx="0" cy="0"/>
          <a:chOff x="0" y="0"/>
          <a:chExt cx="0" cy="0"/>
        </a:xfrm>
      </p:grpSpPr>
      <p:sp>
        <p:nvSpPr>
          <p:cNvPr id="30702" name="Google Shape;30702;g6e5192608e33d9f4_206: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400"/>
              <a:buNone/>
            </a:pPr>
            <a:endParaRPr/>
          </a:p>
        </p:txBody>
      </p:sp>
      <p:sp>
        <p:nvSpPr>
          <p:cNvPr id="30703" name="Google Shape;30703;g6e5192608e33d9f4_2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10"/>
        <p:cNvGrpSpPr/>
        <p:nvPr/>
      </p:nvGrpSpPr>
      <p:grpSpPr>
        <a:xfrm>
          <a:off x="0" y="0"/>
          <a:ext cx="0" cy="0"/>
          <a:chOff x="0" y="0"/>
          <a:chExt cx="0" cy="0"/>
        </a:xfrm>
      </p:grpSpPr>
      <p:sp>
        <p:nvSpPr>
          <p:cNvPr id="30711" name="Google Shape;30711;g6e5192608e33d9f4_214: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400"/>
              <a:buNone/>
            </a:pPr>
            <a:endParaRPr/>
          </a:p>
        </p:txBody>
      </p:sp>
      <p:sp>
        <p:nvSpPr>
          <p:cNvPr id="30712" name="Google Shape;30712;g6e5192608e33d9f4_2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22"/>
        <p:cNvGrpSpPr/>
        <p:nvPr/>
      </p:nvGrpSpPr>
      <p:grpSpPr>
        <a:xfrm>
          <a:off x="0" y="0"/>
          <a:ext cx="0" cy="0"/>
          <a:chOff x="0" y="0"/>
          <a:chExt cx="0" cy="0"/>
        </a:xfrm>
      </p:grpSpPr>
      <p:sp>
        <p:nvSpPr>
          <p:cNvPr id="30723" name="Google Shape;30723;g6e5192608e33d9f4_225: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400"/>
              <a:buNone/>
            </a:pPr>
            <a:endParaRPr/>
          </a:p>
        </p:txBody>
      </p:sp>
      <p:sp>
        <p:nvSpPr>
          <p:cNvPr id="30724" name="Google Shape;30724;g6e5192608e33d9f4_2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31"/>
        <p:cNvGrpSpPr/>
        <p:nvPr/>
      </p:nvGrpSpPr>
      <p:grpSpPr>
        <a:xfrm>
          <a:off x="0" y="0"/>
          <a:ext cx="0" cy="0"/>
          <a:chOff x="0" y="0"/>
          <a:chExt cx="0" cy="0"/>
        </a:xfrm>
      </p:grpSpPr>
      <p:sp>
        <p:nvSpPr>
          <p:cNvPr id="30732" name="Google Shape;30732;g6e5192608e33d9f4_233: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400"/>
              <a:buNone/>
            </a:pPr>
            <a:endParaRPr/>
          </a:p>
        </p:txBody>
      </p:sp>
      <p:sp>
        <p:nvSpPr>
          <p:cNvPr id="30733" name="Google Shape;30733;g6e5192608e33d9f4_23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40"/>
        <p:cNvGrpSpPr/>
        <p:nvPr/>
      </p:nvGrpSpPr>
      <p:grpSpPr>
        <a:xfrm>
          <a:off x="0" y="0"/>
          <a:ext cx="0" cy="0"/>
          <a:chOff x="0" y="0"/>
          <a:chExt cx="0" cy="0"/>
        </a:xfrm>
      </p:grpSpPr>
      <p:sp>
        <p:nvSpPr>
          <p:cNvPr id="30741" name="Google Shape;30741;g6e5192608e33d9f4_241: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400"/>
              <a:buNone/>
            </a:pPr>
            <a:endParaRPr/>
          </a:p>
        </p:txBody>
      </p:sp>
      <p:sp>
        <p:nvSpPr>
          <p:cNvPr id="30742" name="Google Shape;30742;g6e5192608e33d9f4_24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48"/>
        <p:cNvGrpSpPr/>
        <p:nvPr/>
      </p:nvGrpSpPr>
      <p:grpSpPr>
        <a:xfrm>
          <a:off x="0" y="0"/>
          <a:ext cx="0" cy="0"/>
          <a:chOff x="0" y="0"/>
          <a:chExt cx="0" cy="0"/>
        </a:xfrm>
      </p:grpSpPr>
      <p:sp>
        <p:nvSpPr>
          <p:cNvPr id="30749" name="Google Shape;30749;g6e5192608e33d9f4_248: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400"/>
              <a:buNone/>
            </a:pPr>
            <a:endParaRPr/>
          </a:p>
        </p:txBody>
      </p:sp>
      <p:sp>
        <p:nvSpPr>
          <p:cNvPr id="30750" name="Google Shape;30750;g6e5192608e33d9f4_24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40"/>
        <p:cNvGrpSpPr/>
        <p:nvPr/>
      </p:nvGrpSpPr>
      <p:grpSpPr>
        <a:xfrm>
          <a:off x="0" y="0"/>
          <a:ext cx="0" cy="0"/>
          <a:chOff x="0" y="0"/>
          <a:chExt cx="0" cy="0"/>
        </a:xfrm>
      </p:grpSpPr>
      <p:sp>
        <p:nvSpPr>
          <p:cNvPr id="29941" name="Google Shape;29941;p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42" name="Google Shape;29942;p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aşlık Slaydı" type="title">
  <p:cSld name="TITLE">
    <p:spTree>
      <p:nvGrpSpPr>
        <p:cNvPr id="1" name="Shape 29718"/>
        <p:cNvGrpSpPr/>
        <p:nvPr/>
      </p:nvGrpSpPr>
      <p:grpSpPr>
        <a:xfrm>
          <a:off x="0" y="0"/>
          <a:ext cx="0" cy="0"/>
          <a:chOff x="0" y="0"/>
          <a:chExt cx="0" cy="0"/>
        </a:xfrm>
      </p:grpSpPr>
      <p:sp>
        <p:nvSpPr>
          <p:cNvPr id="29719" name="Google Shape;29719;p2"/>
          <p:cNvSpPr txBox="1">
            <a:spLocks noGrp="1"/>
          </p:cNvSpPr>
          <p:nvPr>
            <p:ph type="ctrTitle"/>
          </p:nvPr>
        </p:nvSpPr>
        <p:spPr>
          <a:xfrm>
            <a:off x="1143000" y="1122363"/>
            <a:ext cx="6858000" cy="23877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sz="60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9720" name="Google Shape;29720;p2"/>
          <p:cNvSpPr txBox="1">
            <a:spLocks noGrp="1"/>
          </p:cNvSpPr>
          <p:nvPr>
            <p:ph type="subTitle" idx="1"/>
          </p:nvPr>
        </p:nvSpPr>
        <p:spPr>
          <a:xfrm>
            <a:off x="1143000" y="3602038"/>
            <a:ext cx="6858000" cy="1655700"/>
          </a:xfrm>
          <a:prstGeom prst="rect">
            <a:avLst/>
          </a:prstGeom>
          <a:noFill/>
          <a:ln>
            <a:noFill/>
          </a:ln>
        </p:spPr>
        <p:txBody>
          <a:bodyPr spcFirstLastPara="1" wrap="square" lIns="91425" tIns="45700" rIns="91425" bIns="45700" anchor="t" anchorCtr="0">
            <a:noAutofit/>
          </a:bodyPr>
          <a:lstStyle>
            <a:lvl1pPr lvl="0" algn="ctr" rtl="0">
              <a:spcBef>
                <a:spcPts val="480"/>
              </a:spcBef>
              <a:spcAft>
                <a:spcPts val="0"/>
              </a:spcAft>
              <a:buClr>
                <a:schemeClr val="dk1"/>
              </a:buClr>
              <a:buSzPts val="2400"/>
              <a:buFont typeface="Arial"/>
              <a:buNone/>
              <a:defRPr sz="2400"/>
            </a:lvl1pPr>
            <a:lvl2pPr lvl="1" algn="ctr" rtl="0">
              <a:spcBef>
                <a:spcPts val="400"/>
              </a:spcBef>
              <a:spcAft>
                <a:spcPts val="0"/>
              </a:spcAft>
              <a:buClr>
                <a:schemeClr val="dk1"/>
              </a:buClr>
              <a:buSzPts val="2000"/>
              <a:buFont typeface="Arial"/>
              <a:buNone/>
              <a:defRPr sz="2000"/>
            </a:lvl2pPr>
            <a:lvl3pPr lvl="2" algn="ctr" rtl="0">
              <a:spcBef>
                <a:spcPts val="360"/>
              </a:spcBef>
              <a:spcAft>
                <a:spcPts val="0"/>
              </a:spcAft>
              <a:buClr>
                <a:schemeClr val="dk1"/>
              </a:buClr>
              <a:buSzPts val="1800"/>
              <a:buFont typeface="Arial"/>
              <a:buNone/>
              <a:defRPr sz="1800"/>
            </a:lvl3pPr>
            <a:lvl4pPr lvl="3" algn="ctr" rtl="0">
              <a:spcBef>
                <a:spcPts val="320"/>
              </a:spcBef>
              <a:spcAft>
                <a:spcPts val="0"/>
              </a:spcAft>
              <a:buClr>
                <a:schemeClr val="dk1"/>
              </a:buClr>
              <a:buSzPts val="1600"/>
              <a:buFont typeface="Arial"/>
              <a:buNone/>
              <a:defRPr sz="1600"/>
            </a:lvl4pPr>
            <a:lvl5pPr lvl="4" algn="ctr" rtl="0">
              <a:spcBef>
                <a:spcPts val="320"/>
              </a:spcBef>
              <a:spcAft>
                <a:spcPts val="0"/>
              </a:spcAft>
              <a:buClr>
                <a:schemeClr val="dk1"/>
              </a:buClr>
              <a:buSzPts val="1600"/>
              <a:buFont typeface="Arial"/>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29721" name="Google Shape;29721;p2"/>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722" name="Google Shape;29722;p2"/>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723" name="Google Shape;29723;p2"/>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aşlık ve İçerik" type="obj">
  <p:cSld name="OBJECT">
    <p:spTree>
      <p:nvGrpSpPr>
        <p:cNvPr id="1" name="Shape 29724"/>
        <p:cNvGrpSpPr/>
        <p:nvPr/>
      </p:nvGrpSpPr>
      <p:grpSpPr>
        <a:xfrm>
          <a:off x="0" y="0"/>
          <a:ext cx="0" cy="0"/>
          <a:chOff x="0" y="0"/>
          <a:chExt cx="0" cy="0"/>
        </a:xfrm>
      </p:grpSpPr>
      <p:sp>
        <p:nvSpPr>
          <p:cNvPr id="29725" name="Google Shape;29725;p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9726" name="Google Shape;29726;p3"/>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9727" name="Google Shape;29727;p3"/>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728" name="Google Shape;29728;p3"/>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729" name="Google Shape;29729;p3"/>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key Başlık ve Metin" type="vertTitleAndTx">
  <p:cSld name="VERTICAL_TITLE_AND_VERTICAL_TEXT">
    <p:spTree>
      <p:nvGrpSpPr>
        <p:cNvPr id="1" name="Shape 29730"/>
        <p:cNvGrpSpPr/>
        <p:nvPr/>
      </p:nvGrpSpPr>
      <p:grpSpPr>
        <a:xfrm>
          <a:off x="0" y="0"/>
          <a:ext cx="0" cy="0"/>
          <a:chOff x="0" y="0"/>
          <a:chExt cx="0" cy="0"/>
        </a:xfrm>
      </p:grpSpPr>
      <p:sp>
        <p:nvSpPr>
          <p:cNvPr id="29731" name="Google Shape;29731;p4"/>
          <p:cNvSpPr txBox="1">
            <a:spLocks noGrp="1"/>
          </p:cNvSpPr>
          <p:nvPr>
            <p:ph type="title"/>
          </p:nvPr>
        </p:nvSpPr>
        <p:spPr>
          <a:xfrm rot="5400000">
            <a:off x="4732350" y="2171688"/>
            <a:ext cx="5851500" cy="20574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9732" name="Google Shape;29732;p4"/>
          <p:cNvSpPr txBox="1">
            <a:spLocks noGrp="1"/>
          </p:cNvSpPr>
          <p:nvPr>
            <p:ph type="body" idx="1"/>
          </p:nvPr>
        </p:nvSpPr>
        <p:spPr>
          <a:xfrm rot="5400000">
            <a:off x="541350" y="190488"/>
            <a:ext cx="5851500" cy="60198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9733" name="Google Shape;29733;p4"/>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734" name="Google Shape;29734;p4"/>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735" name="Google Shape;29735;p4"/>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aşlık ve Dikey Metin" type="vertTx">
  <p:cSld name="VERTICAL_TEXT">
    <p:spTree>
      <p:nvGrpSpPr>
        <p:cNvPr id="1" name="Shape 29736"/>
        <p:cNvGrpSpPr/>
        <p:nvPr/>
      </p:nvGrpSpPr>
      <p:grpSpPr>
        <a:xfrm>
          <a:off x="0" y="0"/>
          <a:ext cx="0" cy="0"/>
          <a:chOff x="0" y="0"/>
          <a:chExt cx="0" cy="0"/>
        </a:xfrm>
      </p:grpSpPr>
      <p:sp>
        <p:nvSpPr>
          <p:cNvPr id="29737" name="Google Shape;29737;p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9738" name="Google Shape;29738;p5"/>
          <p:cNvSpPr txBox="1">
            <a:spLocks noGrp="1"/>
          </p:cNvSpPr>
          <p:nvPr>
            <p:ph type="body" idx="1"/>
          </p:nvPr>
        </p:nvSpPr>
        <p:spPr>
          <a:xfrm rot="5400000">
            <a:off x="2308950" y="-251550"/>
            <a:ext cx="4526100" cy="82296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9739" name="Google Shape;29739;p5"/>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740" name="Google Shape;29740;p5"/>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741" name="Google Shape;29741;p5"/>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şlıklı Resim" type="picTx">
  <p:cSld name="PICTURE_WITH_CAPTION_TEXT">
    <p:spTree>
      <p:nvGrpSpPr>
        <p:cNvPr id="1" name="Shape 29742"/>
        <p:cNvGrpSpPr/>
        <p:nvPr/>
      </p:nvGrpSpPr>
      <p:grpSpPr>
        <a:xfrm>
          <a:off x="0" y="0"/>
          <a:ext cx="0" cy="0"/>
          <a:chOff x="0" y="0"/>
          <a:chExt cx="0" cy="0"/>
        </a:xfrm>
      </p:grpSpPr>
      <p:sp>
        <p:nvSpPr>
          <p:cNvPr id="29743" name="Google Shape;29743;p6"/>
          <p:cNvSpPr txBox="1">
            <a:spLocks noGrp="1"/>
          </p:cNvSpPr>
          <p:nvPr>
            <p:ph type="title"/>
          </p:nvPr>
        </p:nvSpPr>
        <p:spPr>
          <a:xfrm>
            <a:off x="630238" y="457200"/>
            <a:ext cx="2949600" cy="16002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sz="32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9744" name="Google Shape;29744;p6"/>
          <p:cNvSpPr>
            <a:spLocks noGrp="1"/>
          </p:cNvSpPr>
          <p:nvPr>
            <p:ph type="pic" idx="2"/>
          </p:nvPr>
        </p:nvSpPr>
        <p:spPr>
          <a:xfrm>
            <a:off x="3887788" y="987425"/>
            <a:ext cx="4629300" cy="48735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dk1"/>
              </a:buClr>
              <a:buSzPts val="3200"/>
              <a:buFont typeface="Arial"/>
              <a:buNone/>
              <a:defRPr sz="3200">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9745" name="Google Shape;29745;p6"/>
          <p:cNvSpPr txBox="1">
            <a:spLocks noGrp="1"/>
          </p:cNvSpPr>
          <p:nvPr>
            <p:ph type="body" idx="1"/>
          </p:nvPr>
        </p:nvSpPr>
        <p:spPr>
          <a:xfrm>
            <a:off x="630238" y="2057400"/>
            <a:ext cx="2949600" cy="3811500"/>
          </a:xfrm>
          <a:prstGeom prst="rect">
            <a:avLst/>
          </a:prstGeom>
          <a:noFill/>
          <a:ln>
            <a:noFill/>
          </a:ln>
        </p:spPr>
        <p:txBody>
          <a:bodyPr spcFirstLastPara="1" wrap="square" lIns="91425" tIns="45700" rIns="91425" bIns="45700" anchor="t" anchorCtr="0">
            <a:noAutofit/>
          </a:bodyPr>
          <a:lstStyle>
            <a:lvl1pPr marL="457200" lvl="0" indent="-228600" algn="l" rtl="0">
              <a:spcBef>
                <a:spcPts val="320"/>
              </a:spcBef>
              <a:spcAft>
                <a:spcPts val="0"/>
              </a:spcAft>
              <a:buClr>
                <a:schemeClr val="dk1"/>
              </a:buClr>
              <a:buSzPts val="1600"/>
              <a:buFont typeface="Arial"/>
              <a:buNone/>
              <a:defRPr sz="1600"/>
            </a:lvl1pPr>
            <a:lvl2pPr marL="914400" lvl="1" indent="-228600" algn="l" rtl="0">
              <a:spcBef>
                <a:spcPts val="280"/>
              </a:spcBef>
              <a:spcAft>
                <a:spcPts val="0"/>
              </a:spcAft>
              <a:buClr>
                <a:schemeClr val="dk1"/>
              </a:buClr>
              <a:buSzPts val="1400"/>
              <a:buFont typeface="Arial"/>
              <a:buNone/>
              <a:defRPr sz="1400"/>
            </a:lvl2pPr>
            <a:lvl3pPr marL="1371600" lvl="2" indent="-228600" algn="l" rtl="0">
              <a:spcBef>
                <a:spcPts val="240"/>
              </a:spcBef>
              <a:spcAft>
                <a:spcPts val="0"/>
              </a:spcAft>
              <a:buClr>
                <a:schemeClr val="dk1"/>
              </a:buClr>
              <a:buSzPts val="1200"/>
              <a:buFont typeface="Arial"/>
              <a:buNone/>
              <a:defRPr sz="1200"/>
            </a:lvl3pPr>
            <a:lvl4pPr marL="1828800" lvl="3" indent="-228600" algn="l" rtl="0">
              <a:spcBef>
                <a:spcPts val="200"/>
              </a:spcBef>
              <a:spcAft>
                <a:spcPts val="0"/>
              </a:spcAft>
              <a:buClr>
                <a:schemeClr val="dk1"/>
              </a:buClr>
              <a:buSzPts val="1000"/>
              <a:buFont typeface="Arial"/>
              <a:buNone/>
              <a:defRPr sz="1000"/>
            </a:lvl4pPr>
            <a:lvl5pPr marL="2286000" lvl="4" indent="-228600" algn="l" rtl="0">
              <a:spcBef>
                <a:spcPts val="200"/>
              </a:spcBef>
              <a:spcAft>
                <a:spcPts val="0"/>
              </a:spcAft>
              <a:buClr>
                <a:schemeClr val="dk1"/>
              </a:buClr>
              <a:buSzPts val="1000"/>
              <a:buFont typeface="Arial"/>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29746" name="Google Shape;29746;p6"/>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747" name="Google Shape;29747;p6"/>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748" name="Google Shape;29748;p6"/>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şlıklı İçerik" type="objTx">
  <p:cSld name="OBJECT_WITH_CAPTION_TEXT">
    <p:spTree>
      <p:nvGrpSpPr>
        <p:cNvPr id="1" name="Shape 29749"/>
        <p:cNvGrpSpPr/>
        <p:nvPr/>
      </p:nvGrpSpPr>
      <p:grpSpPr>
        <a:xfrm>
          <a:off x="0" y="0"/>
          <a:ext cx="0" cy="0"/>
          <a:chOff x="0" y="0"/>
          <a:chExt cx="0" cy="0"/>
        </a:xfrm>
      </p:grpSpPr>
      <p:sp>
        <p:nvSpPr>
          <p:cNvPr id="29750" name="Google Shape;29750;p7"/>
          <p:cNvSpPr txBox="1">
            <a:spLocks noGrp="1"/>
          </p:cNvSpPr>
          <p:nvPr>
            <p:ph type="title"/>
          </p:nvPr>
        </p:nvSpPr>
        <p:spPr>
          <a:xfrm>
            <a:off x="630238" y="457200"/>
            <a:ext cx="2949600" cy="16002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sz="32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9751" name="Google Shape;29751;p7"/>
          <p:cNvSpPr txBox="1">
            <a:spLocks noGrp="1"/>
          </p:cNvSpPr>
          <p:nvPr>
            <p:ph type="body" idx="1"/>
          </p:nvPr>
        </p:nvSpPr>
        <p:spPr>
          <a:xfrm>
            <a:off x="3887788" y="987425"/>
            <a:ext cx="4629300" cy="4873500"/>
          </a:xfrm>
          <a:prstGeom prst="rect">
            <a:avLst/>
          </a:prstGeom>
          <a:noFill/>
          <a:ln>
            <a:noFill/>
          </a:ln>
        </p:spPr>
        <p:txBody>
          <a:bodyPr spcFirstLastPara="1" wrap="square" lIns="91425" tIns="45700" rIns="91425" bIns="45700" anchor="t" anchorCtr="0">
            <a:noAutofit/>
          </a:bodyPr>
          <a:lstStyle>
            <a:lvl1pPr marL="457200" lvl="0" indent="-431800" algn="l" rtl="0">
              <a:spcBef>
                <a:spcPts val="640"/>
              </a:spcBef>
              <a:spcAft>
                <a:spcPts val="0"/>
              </a:spcAft>
              <a:buClr>
                <a:schemeClr val="dk1"/>
              </a:buClr>
              <a:buSzPts val="3200"/>
              <a:buFont typeface="Arial"/>
              <a:buChar char="•"/>
              <a:defRPr sz="3200"/>
            </a:lvl1pPr>
            <a:lvl2pPr marL="914400" lvl="1" indent="-406400" algn="l" rtl="0">
              <a:spcBef>
                <a:spcPts val="560"/>
              </a:spcBef>
              <a:spcAft>
                <a:spcPts val="0"/>
              </a:spcAft>
              <a:buClr>
                <a:schemeClr val="dk1"/>
              </a:buClr>
              <a:buSzPts val="2800"/>
              <a:buFont typeface="Arial"/>
              <a:buChar char="–"/>
              <a:defRPr sz="2800"/>
            </a:lvl2pPr>
            <a:lvl3pPr marL="1371600" lvl="2" indent="-381000" algn="l" rtl="0">
              <a:spcBef>
                <a:spcPts val="480"/>
              </a:spcBef>
              <a:spcAft>
                <a:spcPts val="0"/>
              </a:spcAft>
              <a:buClr>
                <a:schemeClr val="dk1"/>
              </a:buClr>
              <a:buSzPts val="2400"/>
              <a:buFont typeface="Arial"/>
              <a:buChar char="•"/>
              <a:defRPr sz="2400"/>
            </a:lvl3pPr>
            <a:lvl4pPr marL="1828800" lvl="3" indent="-355600" algn="l" rtl="0">
              <a:spcBef>
                <a:spcPts val="400"/>
              </a:spcBef>
              <a:spcAft>
                <a:spcPts val="0"/>
              </a:spcAft>
              <a:buClr>
                <a:schemeClr val="dk1"/>
              </a:buClr>
              <a:buSzPts val="2000"/>
              <a:buFont typeface="Arial"/>
              <a:buChar char="–"/>
              <a:defRPr sz="2000"/>
            </a:lvl4pPr>
            <a:lvl5pPr marL="2286000" lvl="4" indent="-355600" algn="l" rtl="0">
              <a:spcBef>
                <a:spcPts val="400"/>
              </a:spcBef>
              <a:spcAft>
                <a:spcPts val="0"/>
              </a:spcAft>
              <a:buClr>
                <a:schemeClr val="dk1"/>
              </a:buClr>
              <a:buSzPts val="2000"/>
              <a:buFont typeface="Arial"/>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29752" name="Google Shape;29752;p7"/>
          <p:cNvSpPr txBox="1">
            <a:spLocks noGrp="1"/>
          </p:cNvSpPr>
          <p:nvPr>
            <p:ph type="body" idx="2"/>
          </p:nvPr>
        </p:nvSpPr>
        <p:spPr>
          <a:xfrm>
            <a:off x="630238" y="2057400"/>
            <a:ext cx="2949600" cy="3811500"/>
          </a:xfrm>
          <a:prstGeom prst="rect">
            <a:avLst/>
          </a:prstGeom>
          <a:noFill/>
          <a:ln>
            <a:noFill/>
          </a:ln>
        </p:spPr>
        <p:txBody>
          <a:bodyPr spcFirstLastPara="1" wrap="square" lIns="91425" tIns="45700" rIns="91425" bIns="45700" anchor="t" anchorCtr="0">
            <a:noAutofit/>
          </a:bodyPr>
          <a:lstStyle>
            <a:lvl1pPr marL="457200" lvl="0" indent="-228600" algn="l" rtl="0">
              <a:spcBef>
                <a:spcPts val="320"/>
              </a:spcBef>
              <a:spcAft>
                <a:spcPts val="0"/>
              </a:spcAft>
              <a:buClr>
                <a:schemeClr val="dk1"/>
              </a:buClr>
              <a:buSzPts val="1600"/>
              <a:buFont typeface="Arial"/>
              <a:buNone/>
              <a:defRPr sz="1600"/>
            </a:lvl1pPr>
            <a:lvl2pPr marL="914400" lvl="1" indent="-228600" algn="l" rtl="0">
              <a:spcBef>
                <a:spcPts val="280"/>
              </a:spcBef>
              <a:spcAft>
                <a:spcPts val="0"/>
              </a:spcAft>
              <a:buClr>
                <a:schemeClr val="dk1"/>
              </a:buClr>
              <a:buSzPts val="1400"/>
              <a:buFont typeface="Arial"/>
              <a:buNone/>
              <a:defRPr sz="1400"/>
            </a:lvl2pPr>
            <a:lvl3pPr marL="1371600" lvl="2" indent="-228600" algn="l" rtl="0">
              <a:spcBef>
                <a:spcPts val="240"/>
              </a:spcBef>
              <a:spcAft>
                <a:spcPts val="0"/>
              </a:spcAft>
              <a:buClr>
                <a:schemeClr val="dk1"/>
              </a:buClr>
              <a:buSzPts val="1200"/>
              <a:buFont typeface="Arial"/>
              <a:buNone/>
              <a:defRPr sz="1200"/>
            </a:lvl3pPr>
            <a:lvl4pPr marL="1828800" lvl="3" indent="-228600" algn="l" rtl="0">
              <a:spcBef>
                <a:spcPts val="200"/>
              </a:spcBef>
              <a:spcAft>
                <a:spcPts val="0"/>
              </a:spcAft>
              <a:buClr>
                <a:schemeClr val="dk1"/>
              </a:buClr>
              <a:buSzPts val="1000"/>
              <a:buFont typeface="Arial"/>
              <a:buNone/>
              <a:defRPr sz="1000"/>
            </a:lvl4pPr>
            <a:lvl5pPr marL="2286000" lvl="4" indent="-228600" algn="l" rtl="0">
              <a:spcBef>
                <a:spcPts val="200"/>
              </a:spcBef>
              <a:spcAft>
                <a:spcPts val="0"/>
              </a:spcAft>
              <a:buClr>
                <a:schemeClr val="dk1"/>
              </a:buClr>
              <a:buSzPts val="1000"/>
              <a:buFont typeface="Arial"/>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29753" name="Google Shape;29753;p7"/>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754" name="Google Shape;29754;p7"/>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755" name="Google Shape;29755;p7"/>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oş" type="blank">
  <p:cSld name="BLANK">
    <p:spTree>
      <p:nvGrpSpPr>
        <p:cNvPr id="1" name="Shape 29756"/>
        <p:cNvGrpSpPr/>
        <p:nvPr/>
      </p:nvGrpSpPr>
      <p:grpSpPr>
        <a:xfrm>
          <a:off x="0" y="0"/>
          <a:ext cx="0" cy="0"/>
          <a:chOff x="0" y="0"/>
          <a:chExt cx="0" cy="0"/>
        </a:xfrm>
      </p:grpSpPr>
      <p:sp>
        <p:nvSpPr>
          <p:cNvPr id="29757" name="Google Shape;29757;p8"/>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758" name="Google Shape;29758;p8"/>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759" name="Google Shape;29759;p8"/>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Yalnızca Başlık" type="titleOnly">
  <p:cSld name="TITLE_ONLY">
    <p:spTree>
      <p:nvGrpSpPr>
        <p:cNvPr id="1" name="Shape 29760"/>
        <p:cNvGrpSpPr/>
        <p:nvPr/>
      </p:nvGrpSpPr>
      <p:grpSpPr>
        <a:xfrm>
          <a:off x="0" y="0"/>
          <a:ext cx="0" cy="0"/>
          <a:chOff x="0" y="0"/>
          <a:chExt cx="0" cy="0"/>
        </a:xfrm>
      </p:grpSpPr>
      <p:sp>
        <p:nvSpPr>
          <p:cNvPr id="29761" name="Google Shape;29761;p9"/>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9762" name="Google Shape;29762;p9"/>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763" name="Google Shape;29763;p9"/>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764" name="Google Shape;29764;p9"/>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Karşılaştırma" type="twoTxTwoObj">
  <p:cSld name="TWO_OBJECTS_WITH_TEXT">
    <p:spTree>
      <p:nvGrpSpPr>
        <p:cNvPr id="1" name="Shape 29765"/>
        <p:cNvGrpSpPr/>
        <p:nvPr/>
      </p:nvGrpSpPr>
      <p:grpSpPr>
        <a:xfrm>
          <a:off x="0" y="0"/>
          <a:ext cx="0" cy="0"/>
          <a:chOff x="0" y="0"/>
          <a:chExt cx="0" cy="0"/>
        </a:xfrm>
      </p:grpSpPr>
      <p:sp>
        <p:nvSpPr>
          <p:cNvPr id="29766" name="Google Shape;29766;p10"/>
          <p:cNvSpPr txBox="1">
            <a:spLocks noGrp="1"/>
          </p:cNvSpPr>
          <p:nvPr>
            <p:ph type="title"/>
          </p:nvPr>
        </p:nvSpPr>
        <p:spPr>
          <a:xfrm>
            <a:off x="630238" y="365125"/>
            <a:ext cx="7886700" cy="13257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9767" name="Google Shape;29767;p10"/>
          <p:cNvSpPr txBox="1">
            <a:spLocks noGrp="1"/>
          </p:cNvSpPr>
          <p:nvPr>
            <p:ph type="body" idx="1"/>
          </p:nvPr>
        </p:nvSpPr>
        <p:spPr>
          <a:xfrm>
            <a:off x="630238" y="1681163"/>
            <a:ext cx="3868800" cy="823800"/>
          </a:xfrm>
          <a:prstGeom prst="rect">
            <a:avLst/>
          </a:prstGeom>
          <a:noFill/>
          <a:ln>
            <a:noFill/>
          </a:ln>
        </p:spPr>
        <p:txBody>
          <a:bodyPr spcFirstLastPara="1" wrap="square" lIns="91425" tIns="45700" rIns="91425" bIns="45700" anchor="b" anchorCtr="0">
            <a:noAutofit/>
          </a:bodyPr>
          <a:lstStyle>
            <a:lvl1pPr marL="457200" lvl="0" indent="-228600" algn="l" rtl="0">
              <a:spcBef>
                <a:spcPts val="480"/>
              </a:spcBef>
              <a:spcAft>
                <a:spcPts val="0"/>
              </a:spcAft>
              <a:buClr>
                <a:schemeClr val="dk1"/>
              </a:buClr>
              <a:buSzPts val="2400"/>
              <a:buFont typeface="Arial"/>
              <a:buNone/>
              <a:defRPr sz="2400" b="1"/>
            </a:lvl1pPr>
            <a:lvl2pPr marL="914400" lvl="1" indent="-228600" algn="l" rtl="0">
              <a:spcBef>
                <a:spcPts val="400"/>
              </a:spcBef>
              <a:spcAft>
                <a:spcPts val="0"/>
              </a:spcAft>
              <a:buClr>
                <a:schemeClr val="dk1"/>
              </a:buClr>
              <a:buSzPts val="2000"/>
              <a:buFont typeface="Arial"/>
              <a:buNone/>
              <a:defRPr sz="2000" b="1"/>
            </a:lvl2pPr>
            <a:lvl3pPr marL="1371600" lvl="2" indent="-228600" algn="l" rtl="0">
              <a:spcBef>
                <a:spcPts val="360"/>
              </a:spcBef>
              <a:spcAft>
                <a:spcPts val="0"/>
              </a:spcAft>
              <a:buClr>
                <a:schemeClr val="dk1"/>
              </a:buClr>
              <a:buSzPts val="1800"/>
              <a:buFont typeface="Arial"/>
              <a:buNone/>
              <a:defRPr sz="1800" b="1"/>
            </a:lvl3pPr>
            <a:lvl4pPr marL="1828800" lvl="3" indent="-228600" algn="l" rtl="0">
              <a:spcBef>
                <a:spcPts val="320"/>
              </a:spcBef>
              <a:spcAft>
                <a:spcPts val="0"/>
              </a:spcAft>
              <a:buClr>
                <a:schemeClr val="dk1"/>
              </a:buClr>
              <a:buSzPts val="1600"/>
              <a:buFont typeface="Arial"/>
              <a:buNone/>
              <a:defRPr sz="1600" b="1"/>
            </a:lvl4pPr>
            <a:lvl5pPr marL="2286000" lvl="4" indent="-228600" algn="l" rtl="0">
              <a:spcBef>
                <a:spcPts val="320"/>
              </a:spcBef>
              <a:spcAft>
                <a:spcPts val="0"/>
              </a:spcAft>
              <a:buClr>
                <a:schemeClr val="dk1"/>
              </a:buClr>
              <a:buSzPts val="1600"/>
              <a:buFont typeface="Arial"/>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29768" name="Google Shape;29768;p10"/>
          <p:cNvSpPr txBox="1">
            <a:spLocks noGrp="1"/>
          </p:cNvSpPr>
          <p:nvPr>
            <p:ph type="body" idx="2"/>
          </p:nvPr>
        </p:nvSpPr>
        <p:spPr>
          <a:xfrm>
            <a:off x="630238" y="2505075"/>
            <a:ext cx="3868800" cy="36846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9769" name="Google Shape;29769;p10"/>
          <p:cNvSpPr txBox="1">
            <a:spLocks noGrp="1"/>
          </p:cNvSpPr>
          <p:nvPr>
            <p:ph type="body" idx="3"/>
          </p:nvPr>
        </p:nvSpPr>
        <p:spPr>
          <a:xfrm>
            <a:off x="4629150" y="1681163"/>
            <a:ext cx="3887700" cy="823800"/>
          </a:xfrm>
          <a:prstGeom prst="rect">
            <a:avLst/>
          </a:prstGeom>
          <a:noFill/>
          <a:ln>
            <a:noFill/>
          </a:ln>
        </p:spPr>
        <p:txBody>
          <a:bodyPr spcFirstLastPara="1" wrap="square" lIns="91425" tIns="45700" rIns="91425" bIns="45700" anchor="b" anchorCtr="0">
            <a:noAutofit/>
          </a:bodyPr>
          <a:lstStyle>
            <a:lvl1pPr marL="457200" lvl="0" indent="-228600" algn="l" rtl="0">
              <a:spcBef>
                <a:spcPts val="480"/>
              </a:spcBef>
              <a:spcAft>
                <a:spcPts val="0"/>
              </a:spcAft>
              <a:buClr>
                <a:schemeClr val="dk1"/>
              </a:buClr>
              <a:buSzPts val="2400"/>
              <a:buFont typeface="Arial"/>
              <a:buNone/>
              <a:defRPr sz="2400" b="1"/>
            </a:lvl1pPr>
            <a:lvl2pPr marL="914400" lvl="1" indent="-228600" algn="l" rtl="0">
              <a:spcBef>
                <a:spcPts val="400"/>
              </a:spcBef>
              <a:spcAft>
                <a:spcPts val="0"/>
              </a:spcAft>
              <a:buClr>
                <a:schemeClr val="dk1"/>
              </a:buClr>
              <a:buSzPts val="2000"/>
              <a:buFont typeface="Arial"/>
              <a:buNone/>
              <a:defRPr sz="2000" b="1"/>
            </a:lvl2pPr>
            <a:lvl3pPr marL="1371600" lvl="2" indent="-228600" algn="l" rtl="0">
              <a:spcBef>
                <a:spcPts val="360"/>
              </a:spcBef>
              <a:spcAft>
                <a:spcPts val="0"/>
              </a:spcAft>
              <a:buClr>
                <a:schemeClr val="dk1"/>
              </a:buClr>
              <a:buSzPts val="1800"/>
              <a:buFont typeface="Arial"/>
              <a:buNone/>
              <a:defRPr sz="1800" b="1"/>
            </a:lvl3pPr>
            <a:lvl4pPr marL="1828800" lvl="3" indent="-228600" algn="l" rtl="0">
              <a:spcBef>
                <a:spcPts val="320"/>
              </a:spcBef>
              <a:spcAft>
                <a:spcPts val="0"/>
              </a:spcAft>
              <a:buClr>
                <a:schemeClr val="dk1"/>
              </a:buClr>
              <a:buSzPts val="1600"/>
              <a:buFont typeface="Arial"/>
              <a:buNone/>
              <a:defRPr sz="1600" b="1"/>
            </a:lvl4pPr>
            <a:lvl5pPr marL="2286000" lvl="4" indent="-228600" algn="l" rtl="0">
              <a:spcBef>
                <a:spcPts val="320"/>
              </a:spcBef>
              <a:spcAft>
                <a:spcPts val="0"/>
              </a:spcAft>
              <a:buClr>
                <a:schemeClr val="dk1"/>
              </a:buClr>
              <a:buSzPts val="1600"/>
              <a:buFont typeface="Arial"/>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29770" name="Google Shape;29770;p10"/>
          <p:cNvSpPr txBox="1">
            <a:spLocks noGrp="1"/>
          </p:cNvSpPr>
          <p:nvPr>
            <p:ph type="body" idx="4"/>
          </p:nvPr>
        </p:nvSpPr>
        <p:spPr>
          <a:xfrm>
            <a:off x="4629150" y="2505075"/>
            <a:ext cx="3887700" cy="36846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9771" name="Google Shape;29771;p10"/>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772" name="Google Shape;29772;p10"/>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773" name="Google Shape;29773;p10"/>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ki İçerik" type="twoObj">
  <p:cSld name="TWO_OBJECTS">
    <p:spTree>
      <p:nvGrpSpPr>
        <p:cNvPr id="1" name="Shape 29774"/>
        <p:cNvGrpSpPr/>
        <p:nvPr/>
      </p:nvGrpSpPr>
      <p:grpSpPr>
        <a:xfrm>
          <a:off x="0" y="0"/>
          <a:ext cx="0" cy="0"/>
          <a:chOff x="0" y="0"/>
          <a:chExt cx="0" cy="0"/>
        </a:xfrm>
      </p:grpSpPr>
      <p:sp>
        <p:nvSpPr>
          <p:cNvPr id="29775" name="Google Shape;29775;p1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9776" name="Google Shape;29776;p11"/>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9777" name="Google Shape;29777;p11"/>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9778" name="Google Shape;29778;p11"/>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779" name="Google Shape;29779;p11"/>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780" name="Google Shape;29780;p11"/>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ölüm Üst Bilgisi" type="secHead">
  <p:cSld name="SECTION_HEADER">
    <p:spTree>
      <p:nvGrpSpPr>
        <p:cNvPr id="1" name="Shape 29781"/>
        <p:cNvGrpSpPr/>
        <p:nvPr/>
      </p:nvGrpSpPr>
      <p:grpSpPr>
        <a:xfrm>
          <a:off x="0" y="0"/>
          <a:ext cx="0" cy="0"/>
          <a:chOff x="0" y="0"/>
          <a:chExt cx="0" cy="0"/>
        </a:xfrm>
      </p:grpSpPr>
      <p:sp>
        <p:nvSpPr>
          <p:cNvPr id="29782" name="Google Shape;29782;p12"/>
          <p:cNvSpPr txBox="1">
            <a:spLocks noGrp="1"/>
          </p:cNvSpPr>
          <p:nvPr>
            <p:ph type="title"/>
          </p:nvPr>
        </p:nvSpPr>
        <p:spPr>
          <a:xfrm>
            <a:off x="623888" y="1709738"/>
            <a:ext cx="7886700" cy="28527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sz="60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9783" name="Google Shape;29783;p12"/>
          <p:cNvSpPr txBox="1">
            <a:spLocks noGrp="1"/>
          </p:cNvSpPr>
          <p:nvPr>
            <p:ph type="body" idx="1"/>
          </p:nvPr>
        </p:nvSpPr>
        <p:spPr>
          <a:xfrm>
            <a:off x="623888" y="4589463"/>
            <a:ext cx="7886700" cy="1500300"/>
          </a:xfrm>
          <a:prstGeom prst="rect">
            <a:avLst/>
          </a:prstGeom>
          <a:noFill/>
          <a:ln>
            <a:noFill/>
          </a:ln>
        </p:spPr>
        <p:txBody>
          <a:bodyPr spcFirstLastPara="1" wrap="square" lIns="91425" tIns="45700" rIns="91425" bIns="45700" anchor="t" anchorCtr="0">
            <a:noAutofit/>
          </a:bodyPr>
          <a:lstStyle>
            <a:lvl1pPr marL="457200" lvl="0" indent="-228600" algn="l" rtl="0">
              <a:spcBef>
                <a:spcPts val="480"/>
              </a:spcBef>
              <a:spcAft>
                <a:spcPts val="0"/>
              </a:spcAft>
              <a:buClr>
                <a:schemeClr val="dk1"/>
              </a:buClr>
              <a:buSzPts val="2400"/>
              <a:buFont typeface="Arial"/>
              <a:buNone/>
              <a:defRPr sz="2400"/>
            </a:lvl1pPr>
            <a:lvl2pPr marL="914400" lvl="1" indent="-228600" algn="l" rtl="0">
              <a:spcBef>
                <a:spcPts val="400"/>
              </a:spcBef>
              <a:spcAft>
                <a:spcPts val="0"/>
              </a:spcAft>
              <a:buClr>
                <a:schemeClr val="dk1"/>
              </a:buClr>
              <a:buSzPts val="2000"/>
              <a:buFont typeface="Arial"/>
              <a:buNone/>
              <a:defRPr sz="2000"/>
            </a:lvl2pPr>
            <a:lvl3pPr marL="1371600" lvl="2" indent="-228600" algn="l" rtl="0">
              <a:spcBef>
                <a:spcPts val="360"/>
              </a:spcBef>
              <a:spcAft>
                <a:spcPts val="0"/>
              </a:spcAft>
              <a:buClr>
                <a:schemeClr val="dk1"/>
              </a:buClr>
              <a:buSzPts val="1800"/>
              <a:buFont typeface="Arial"/>
              <a:buNone/>
              <a:defRPr sz="1800"/>
            </a:lvl3pPr>
            <a:lvl4pPr marL="1828800" lvl="3" indent="-228600" algn="l" rtl="0">
              <a:spcBef>
                <a:spcPts val="320"/>
              </a:spcBef>
              <a:spcAft>
                <a:spcPts val="0"/>
              </a:spcAft>
              <a:buClr>
                <a:schemeClr val="dk1"/>
              </a:buClr>
              <a:buSzPts val="1600"/>
              <a:buFont typeface="Arial"/>
              <a:buNone/>
              <a:defRPr sz="1600"/>
            </a:lvl4pPr>
            <a:lvl5pPr marL="2286000" lvl="4" indent="-228600" algn="l" rtl="0">
              <a:spcBef>
                <a:spcPts val="320"/>
              </a:spcBef>
              <a:spcAft>
                <a:spcPts val="0"/>
              </a:spcAft>
              <a:buClr>
                <a:schemeClr val="dk1"/>
              </a:buClr>
              <a:buSzPts val="1600"/>
              <a:buFont typeface="Arial"/>
              <a:buNone/>
              <a:defRPr sz="1600"/>
            </a:lvl5pPr>
            <a:lvl6pPr marL="2743200" lvl="5" indent="-228600" algn="l" rtl="0">
              <a:lnSpc>
                <a:spcPct val="90000"/>
              </a:lnSpc>
              <a:spcBef>
                <a:spcPts val="500"/>
              </a:spcBef>
              <a:spcAft>
                <a:spcPts val="0"/>
              </a:spcAft>
              <a:buClr>
                <a:schemeClr val="dk1"/>
              </a:buClr>
              <a:buSzPts val="1600"/>
              <a:buNone/>
              <a:defRPr sz="1600"/>
            </a:lvl6pPr>
            <a:lvl7pPr marL="3200400" lvl="6" indent="-228600" algn="l" rtl="0">
              <a:lnSpc>
                <a:spcPct val="90000"/>
              </a:lnSpc>
              <a:spcBef>
                <a:spcPts val="500"/>
              </a:spcBef>
              <a:spcAft>
                <a:spcPts val="0"/>
              </a:spcAft>
              <a:buClr>
                <a:schemeClr val="dk1"/>
              </a:buClr>
              <a:buSzPts val="1600"/>
              <a:buNone/>
              <a:defRPr sz="1600"/>
            </a:lvl7pPr>
            <a:lvl8pPr marL="3657600" lvl="7" indent="-228600" algn="l" rtl="0">
              <a:lnSpc>
                <a:spcPct val="90000"/>
              </a:lnSpc>
              <a:spcBef>
                <a:spcPts val="500"/>
              </a:spcBef>
              <a:spcAft>
                <a:spcPts val="0"/>
              </a:spcAft>
              <a:buClr>
                <a:schemeClr val="dk1"/>
              </a:buClr>
              <a:buSzPts val="1600"/>
              <a:buNone/>
              <a:defRPr sz="1600"/>
            </a:lvl8pPr>
            <a:lvl9pPr marL="4114800" lvl="8" indent="-228600" algn="l" rtl="0">
              <a:lnSpc>
                <a:spcPct val="90000"/>
              </a:lnSpc>
              <a:spcBef>
                <a:spcPts val="500"/>
              </a:spcBef>
              <a:spcAft>
                <a:spcPts val="0"/>
              </a:spcAft>
              <a:buClr>
                <a:schemeClr val="dk1"/>
              </a:buClr>
              <a:buSzPts val="1600"/>
              <a:buNone/>
              <a:defRPr sz="1600"/>
            </a:lvl9pPr>
          </a:lstStyle>
          <a:p>
            <a:endParaRPr/>
          </a:p>
        </p:txBody>
      </p:sp>
      <p:sp>
        <p:nvSpPr>
          <p:cNvPr id="29784" name="Google Shape;29784;p12"/>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785" name="Google Shape;29785;p12"/>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9786" name="Google Shape;29786;p12"/>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şlık Slaydı" type="title">
  <p:cSld name="TITLE">
    <p:spTree>
      <p:nvGrpSpPr>
        <p:cNvPr id="1" name="Shape 30412"/>
        <p:cNvGrpSpPr/>
        <p:nvPr/>
      </p:nvGrpSpPr>
      <p:grpSpPr>
        <a:xfrm>
          <a:off x="0" y="0"/>
          <a:ext cx="0" cy="0"/>
          <a:chOff x="0" y="0"/>
          <a:chExt cx="0" cy="0"/>
        </a:xfrm>
      </p:grpSpPr>
      <p:sp>
        <p:nvSpPr>
          <p:cNvPr id="30413" name="Google Shape;30413;p2"/>
          <p:cNvSpPr txBox="1">
            <a:spLocks noGrp="1"/>
          </p:cNvSpPr>
          <p:nvPr>
            <p:ph type="ctrTitle"/>
          </p:nvPr>
        </p:nvSpPr>
        <p:spPr>
          <a:xfrm>
            <a:off x="1143000" y="1122363"/>
            <a:ext cx="6858000" cy="23877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sz="60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0414" name="Google Shape;30414;p2"/>
          <p:cNvSpPr txBox="1">
            <a:spLocks noGrp="1"/>
          </p:cNvSpPr>
          <p:nvPr>
            <p:ph type="subTitle" idx="1"/>
          </p:nvPr>
        </p:nvSpPr>
        <p:spPr>
          <a:xfrm>
            <a:off x="1143000" y="3602038"/>
            <a:ext cx="6858000" cy="1655700"/>
          </a:xfrm>
          <a:prstGeom prst="rect">
            <a:avLst/>
          </a:prstGeom>
          <a:noFill/>
          <a:ln>
            <a:noFill/>
          </a:ln>
        </p:spPr>
        <p:txBody>
          <a:bodyPr spcFirstLastPara="1" wrap="square" lIns="91425" tIns="45700" rIns="91425" bIns="45700" anchor="t" anchorCtr="0">
            <a:noAutofit/>
          </a:bodyPr>
          <a:lstStyle>
            <a:lvl1pPr lvl="0" algn="ctr" rtl="0">
              <a:spcBef>
                <a:spcPts val="480"/>
              </a:spcBef>
              <a:spcAft>
                <a:spcPts val="0"/>
              </a:spcAft>
              <a:buClr>
                <a:schemeClr val="dk1"/>
              </a:buClr>
              <a:buSzPts val="2400"/>
              <a:buFont typeface="Arial"/>
              <a:buNone/>
              <a:defRPr sz="2400"/>
            </a:lvl1pPr>
            <a:lvl2pPr lvl="1" algn="ctr" rtl="0">
              <a:spcBef>
                <a:spcPts val="400"/>
              </a:spcBef>
              <a:spcAft>
                <a:spcPts val="0"/>
              </a:spcAft>
              <a:buClr>
                <a:schemeClr val="dk1"/>
              </a:buClr>
              <a:buSzPts val="2000"/>
              <a:buFont typeface="Arial"/>
              <a:buNone/>
              <a:defRPr sz="2000"/>
            </a:lvl2pPr>
            <a:lvl3pPr lvl="2" algn="ctr" rtl="0">
              <a:spcBef>
                <a:spcPts val="360"/>
              </a:spcBef>
              <a:spcAft>
                <a:spcPts val="0"/>
              </a:spcAft>
              <a:buClr>
                <a:schemeClr val="dk1"/>
              </a:buClr>
              <a:buSzPts val="1800"/>
              <a:buFont typeface="Arial"/>
              <a:buNone/>
              <a:defRPr sz="1800"/>
            </a:lvl3pPr>
            <a:lvl4pPr lvl="3" algn="ctr" rtl="0">
              <a:spcBef>
                <a:spcPts val="320"/>
              </a:spcBef>
              <a:spcAft>
                <a:spcPts val="0"/>
              </a:spcAft>
              <a:buClr>
                <a:schemeClr val="dk1"/>
              </a:buClr>
              <a:buSzPts val="1600"/>
              <a:buFont typeface="Arial"/>
              <a:buNone/>
              <a:defRPr sz="1600"/>
            </a:lvl4pPr>
            <a:lvl5pPr lvl="4" algn="ctr" rtl="0">
              <a:spcBef>
                <a:spcPts val="320"/>
              </a:spcBef>
              <a:spcAft>
                <a:spcPts val="0"/>
              </a:spcAft>
              <a:buClr>
                <a:schemeClr val="dk1"/>
              </a:buClr>
              <a:buSzPts val="1600"/>
              <a:buFont typeface="Arial"/>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30415" name="Google Shape;30415;p2"/>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416" name="Google Shape;30416;p2"/>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417" name="Google Shape;30417;p2"/>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şlık ve İçerik" type="obj">
  <p:cSld name="OBJECT">
    <p:spTree>
      <p:nvGrpSpPr>
        <p:cNvPr id="1" name="Shape 30418"/>
        <p:cNvGrpSpPr/>
        <p:nvPr/>
      </p:nvGrpSpPr>
      <p:grpSpPr>
        <a:xfrm>
          <a:off x="0" y="0"/>
          <a:ext cx="0" cy="0"/>
          <a:chOff x="0" y="0"/>
          <a:chExt cx="0" cy="0"/>
        </a:xfrm>
      </p:grpSpPr>
      <p:sp>
        <p:nvSpPr>
          <p:cNvPr id="30419" name="Google Shape;30419;p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0420" name="Google Shape;30420;p3"/>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0421" name="Google Shape;30421;p3"/>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422" name="Google Shape;30422;p3"/>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423" name="Google Shape;30423;p3"/>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Dikey Başlık ve Metin" type="vertTitleAndTx">
  <p:cSld name="VERTICAL_TITLE_AND_VERTICAL_TEXT">
    <p:spTree>
      <p:nvGrpSpPr>
        <p:cNvPr id="1" name="Shape 30424"/>
        <p:cNvGrpSpPr/>
        <p:nvPr/>
      </p:nvGrpSpPr>
      <p:grpSpPr>
        <a:xfrm>
          <a:off x="0" y="0"/>
          <a:ext cx="0" cy="0"/>
          <a:chOff x="0" y="0"/>
          <a:chExt cx="0" cy="0"/>
        </a:xfrm>
      </p:grpSpPr>
      <p:sp>
        <p:nvSpPr>
          <p:cNvPr id="30425" name="Google Shape;30425;p4"/>
          <p:cNvSpPr txBox="1">
            <a:spLocks noGrp="1"/>
          </p:cNvSpPr>
          <p:nvPr>
            <p:ph type="title"/>
          </p:nvPr>
        </p:nvSpPr>
        <p:spPr>
          <a:xfrm rot="5400000">
            <a:off x="4732350" y="2171688"/>
            <a:ext cx="5851500" cy="20574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0426" name="Google Shape;30426;p4"/>
          <p:cNvSpPr txBox="1">
            <a:spLocks noGrp="1"/>
          </p:cNvSpPr>
          <p:nvPr>
            <p:ph type="body" idx="1"/>
          </p:nvPr>
        </p:nvSpPr>
        <p:spPr>
          <a:xfrm rot="5400000">
            <a:off x="541350" y="190488"/>
            <a:ext cx="5851500" cy="60198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0427" name="Google Shape;30427;p4"/>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428" name="Google Shape;30428;p4"/>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429" name="Google Shape;30429;p4"/>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şlık ve Dikey Metin" type="vertTx">
  <p:cSld name="VERTICAL_TEXT">
    <p:spTree>
      <p:nvGrpSpPr>
        <p:cNvPr id="1" name="Shape 30430"/>
        <p:cNvGrpSpPr/>
        <p:nvPr/>
      </p:nvGrpSpPr>
      <p:grpSpPr>
        <a:xfrm>
          <a:off x="0" y="0"/>
          <a:ext cx="0" cy="0"/>
          <a:chOff x="0" y="0"/>
          <a:chExt cx="0" cy="0"/>
        </a:xfrm>
      </p:grpSpPr>
      <p:sp>
        <p:nvSpPr>
          <p:cNvPr id="30431" name="Google Shape;30431;p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0432" name="Google Shape;30432;p5"/>
          <p:cNvSpPr txBox="1">
            <a:spLocks noGrp="1"/>
          </p:cNvSpPr>
          <p:nvPr>
            <p:ph type="body" idx="1"/>
          </p:nvPr>
        </p:nvSpPr>
        <p:spPr>
          <a:xfrm rot="5400000">
            <a:off x="2308950" y="-251550"/>
            <a:ext cx="4526100" cy="82296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0433" name="Google Shape;30433;p5"/>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434" name="Google Shape;30434;p5"/>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435" name="Google Shape;30435;p5"/>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şlıklı Resim" type="picTx">
  <p:cSld name="PICTURE_WITH_CAPTION_TEXT">
    <p:spTree>
      <p:nvGrpSpPr>
        <p:cNvPr id="1" name="Shape 30436"/>
        <p:cNvGrpSpPr/>
        <p:nvPr/>
      </p:nvGrpSpPr>
      <p:grpSpPr>
        <a:xfrm>
          <a:off x="0" y="0"/>
          <a:ext cx="0" cy="0"/>
          <a:chOff x="0" y="0"/>
          <a:chExt cx="0" cy="0"/>
        </a:xfrm>
      </p:grpSpPr>
      <p:sp>
        <p:nvSpPr>
          <p:cNvPr id="30437" name="Google Shape;30437;p6"/>
          <p:cNvSpPr txBox="1">
            <a:spLocks noGrp="1"/>
          </p:cNvSpPr>
          <p:nvPr>
            <p:ph type="title"/>
          </p:nvPr>
        </p:nvSpPr>
        <p:spPr>
          <a:xfrm>
            <a:off x="630238" y="457200"/>
            <a:ext cx="2949600" cy="16002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sz="32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0438" name="Google Shape;30438;p6"/>
          <p:cNvSpPr>
            <a:spLocks noGrp="1"/>
          </p:cNvSpPr>
          <p:nvPr>
            <p:ph type="pic" idx="2"/>
          </p:nvPr>
        </p:nvSpPr>
        <p:spPr>
          <a:xfrm>
            <a:off x="3887788" y="987425"/>
            <a:ext cx="4629300" cy="48735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640"/>
              </a:spcBef>
              <a:spcAft>
                <a:spcPts val="0"/>
              </a:spcAft>
              <a:buClr>
                <a:srgbClr val="000000"/>
              </a:buClr>
              <a:buSzPts val="1400"/>
              <a:buFont typeface="Arial"/>
              <a:buNone/>
              <a:defRPr sz="3200" b="0" i="0" u="none" strike="noStrike" cap="none">
                <a:solidFill>
                  <a:schemeClr val="dk1"/>
                </a:solidFill>
                <a:latin typeface="Arial"/>
                <a:ea typeface="Arial"/>
                <a:cs typeface="Arial"/>
                <a:sym typeface="Arial"/>
              </a:defRPr>
            </a:lvl1pPr>
            <a:lvl2pPr marL="0" marR="0" lvl="1" indent="0" algn="l" rtl="0">
              <a:lnSpc>
                <a:spcPct val="100000"/>
              </a:lnSpc>
              <a:spcBef>
                <a:spcPts val="560"/>
              </a:spcBef>
              <a:spcAft>
                <a:spcPts val="0"/>
              </a:spcAft>
              <a:buClr>
                <a:srgbClr val="000000"/>
              </a:buClr>
              <a:buSzPts val="1400"/>
              <a:buFont typeface="Arial"/>
              <a:buNone/>
              <a:defRPr sz="2800" b="0" i="0" u="none" strike="noStrike" cap="none">
                <a:solidFill>
                  <a:schemeClr val="dk1"/>
                </a:solidFill>
                <a:latin typeface="Arial"/>
                <a:ea typeface="Arial"/>
                <a:cs typeface="Arial"/>
                <a:sym typeface="Arial"/>
              </a:defRPr>
            </a:lvl2pPr>
            <a:lvl3pPr marL="0" marR="0" lvl="2" indent="0" algn="l" rtl="0">
              <a:lnSpc>
                <a:spcPct val="100000"/>
              </a:lnSpc>
              <a:spcBef>
                <a:spcPts val="48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3pPr>
            <a:lvl4pPr marL="0" marR="0" lvl="3" indent="0" algn="l" rtl="0">
              <a:lnSpc>
                <a:spcPct val="100000"/>
              </a:lnSpc>
              <a:spcBef>
                <a:spcPts val="400"/>
              </a:spcBef>
              <a:spcAft>
                <a:spcPts val="0"/>
              </a:spcAft>
              <a:buClr>
                <a:srgbClr val="000000"/>
              </a:buClr>
              <a:buSzPts val="1400"/>
              <a:buFont typeface="Arial"/>
              <a:buNone/>
              <a:defRPr sz="2000" b="0" i="0" u="none" strike="noStrike" cap="none">
                <a:solidFill>
                  <a:schemeClr val="dk1"/>
                </a:solidFill>
                <a:latin typeface="Arial"/>
                <a:ea typeface="Arial"/>
                <a:cs typeface="Arial"/>
                <a:sym typeface="Arial"/>
              </a:defRPr>
            </a:lvl4pPr>
            <a:lvl5pPr marL="0" marR="0" lvl="4" indent="0" algn="l" rtl="0">
              <a:lnSpc>
                <a:spcPct val="100000"/>
              </a:lnSpc>
              <a:spcBef>
                <a:spcPts val="400"/>
              </a:spcBef>
              <a:spcAft>
                <a:spcPts val="0"/>
              </a:spcAft>
              <a:buClr>
                <a:srgbClr val="000000"/>
              </a:buClr>
              <a:buSzPts val="1400"/>
              <a:buFont typeface="Arial"/>
              <a:buNone/>
              <a:defRPr sz="2000" b="0" i="0" u="none" strike="noStrike" cap="none">
                <a:solidFill>
                  <a:schemeClr val="dk1"/>
                </a:solidFill>
                <a:latin typeface="Arial"/>
                <a:ea typeface="Arial"/>
                <a:cs typeface="Arial"/>
                <a:sym typeface="Arial"/>
              </a:defRPr>
            </a:lvl5pPr>
            <a:lvl6pPr marL="0" marR="0" lvl="5" indent="0" algn="l" rtl="0">
              <a:lnSpc>
                <a:spcPct val="90000"/>
              </a:lnSpc>
              <a:spcBef>
                <a:spcPts val="500"/>
              </a:spcBef>
              <a:spcAft>
                <a:spcPts val="0"/>
              </a:spcAft>
              <a:buClr>
                <a:srgbClr val="000000"/>
              </a:buClr>
              <a:buSzPts val="1400"/>
              <a:buFont typeface="Arial"/>
              <a:buNone/>
              <a:defRPr sz="2000" b="0" i="0" u="none" strike="noStrike" cap="none">
                <a:solidFill>
                  <a:schemeClr val="dk1"/>
                </a:solidFill>
                <a:latin typeface="Arial"/>
                <a:ea typeface="Arial"/>
                <a:cs typeface="Arial"/>
                <a:sym typeface="Arial"/>
              </a:defRPr>
            </a:lvl6pPr>
            <a:lvl7pPr marL="0" marR="0" lvl="6" indent="0" algn="l" rtl="0">
              <a:lnSpc>
                <a:spcPct val="90000"/>
              </a:lnSpc>
              <a:spcBef>
                <a:spcPts val="500"/>
              </a:spcBef>
              <a:spcAft>
                <a:spcPts val="0"/>
              </a:spcAft>
              <a:buClr>
                <a:srgbClr val="000000"/>
              </a:buClr>
              <a:buSzPts val="1400"/>
              <a:buFont typeface="Arial"/>
              <a:buNone/>
              <a:defRPr sz="2000" b="0" i="0" u="none" strike="noStrike" cap="none">
                <a:solidFill>
                  <a:schemeClr val="dk1"/>
                </a:solidFill>
                <a:latin typeface="Arial"/>
                <a:ea typeface="Arial"/>
                <a:cs typeface="Arial"/>
                <a:sym typeface="Arial"/>
              </a:defRPr>
            </a:lvl7pPr>
            <a:lvl8pPr marL="0" marR="0" lvl="7" indent="0" algn="l" rtl="0">
              <a:lnSpc>
                <a:spcPct val="90000"/>
              </a:lnSpc>
              <a:spcBef>
                <a:spcPts val="500"/>
              </a:spcBef>
              <a:spcAft>
                <a:spcPts val="0"/>
              </a:spcAft>
              <a:buClr>
                <a:srgbClr val="000000"/>
              </a:buClr>
              <a:buSzPts val="1400"/>
              <a:buFont typeface="Arial"/>
              <a:buNone/>
              <a:defRPr sz="2000" b="0" i="0" u="none" strike="noStrike" cap="none">
                <a:solidFill>
                  <a:schemeClr val="dk1"/>
                </a:solidFill>
                <a:latin typeface="Arial"/>
                <a:ea typeface="Arial"/>
                <a:cs typeface="Arial"/>
                <a:sym typeface="Arial"/>
              </a:defRPr>
            </a:lvl8pPr>
            <a:lvl9pPr marL="0" marR="0" lvl="8" indent="0" algn="l" rtl="0">
              <a:lnSpc>
                <a:spcPct val="90000"/>
              </a:lnSpc>
              <a:spcBef>
                <a:spcPts val="500"/>
              </a:spcBef>
              <a:spcAft>
                <a:spcPts val="0"/>
              </a:spcAft>
              <a:buClr>
                <a:srgbClr val="000000"/>
              </a:buClr>
              <a:buSzPts val="1400"/>
              <a:buFont typeface="Arial"/>
              <a:buNone/>
              <a:defRPr sz="2000" b="0" i="0" u="none" strike="noStrike" cap="none">
                <a:solidFill>
                  <a:schemeClr val="dk1"/>
                </a:solidFill>
                <a:latin typeface="Arial"/>
                <a:ea typeface="Arial"/>
                <a:cs typeface="Arial"/>
                <a:sym typeface="Arial"/>
              </a:defRPr>
            </a:lvl9pPr>
          </a:lstStyle>
          <a:p>
            <a:endParaRPr/>
          </a:p>
        </p:txBody>
      </p:sp>
      <p:sp>
        <p:nvSpPr>
          <p:cNvPr id="30439" name="Google Shape;30439;p6"/>
          <p:cNvSpPr txBox="1">
            <a:spLocks noGrp="1"/>
          </p:cNvSpPr>
          <p:nvPr>
            <p:ph type="body" idx="1"/>
          </p:nvPr>
        </p:nvSpPr>
        <p:spPr>
          <a:xfrm>
            <a:off x="630238" y="2057400"/>
            <a:ext cx="2949600" cy="3811500"/>
          </a:xfrm>
          <a:prstGeom prst="rect">
            <a:avLst/>
          </a:prstGeom>
          <a:noFill/>
          <a:ln>
            <a:noFill/>
          </a:ln>
        </p:spPr>
        <p:txBody>
          <a:bodyPr spcFirstLastPara="1" wrap="square" lIns="91425" tIns="45700" rIns="91425" bIns="45700" anchor="t" anchorCtr="0">
            <a:noAutofit/>
          </a:bodyPr>
          <a:lstStyle>
            <a:lvl1pPr marL="457200" lvl="0" indent="-228600" algn="l" rtl="0">
              <a:spcBef>
                <a:spcPts val="320"/>
              </a:spcBef>
              <a:spcAft>
                <a:spcPts val="0"/>
              </a:spcAft>
              <a:buClr>
                <a:schemeClr val="dk1"/>
              </a:buClr>
              <a:buSzPts val="1600"/>
              <a:buFont typeface="Arial"/>
              <a:buNone/>
              <a:defRPr sz="1600"/>
            </a:lvl1pPr>
            <a:lvl2pPr marL="914400" lvl="1" indent="-228600" algn="l" rtl="0">
              <a:spcBef>
                <a:spcPts val="280"/>
              </a:spcBef>
              <a:spcAft>
                <a:spcPts val="0"/>
              </a:spcAft>
              <a:buClr>
                <a:schemeClr val="dk1"/>
              </a:buClr>
              <a:buSzPts val="1400"/>
              <a:buFont typeface="Arial"/>
              <a:buNone/>
              <a:defRPr sz="1400"/>
            </a:lvl2pPr>
            <a:lvl3pPr marL="1371600" lvl="2" indent="-228600" algn="l" rtl="0">
              <a:spcBef>
                <a:spcPts val="240"/>
              </a:spcBef>
              <a:spcAft>
                <a:spcPts val="0"/>
              </a:spcAft>
              <a:buClr>
                <a:schemeClr val="dk1"/>
              </a:buClr>
              <a:buSzPts val="1200"/>
              <a:buFont typeface="Arial"/>
              <a:buNone/>
              <a:defRPr sz="1200"/>
            </a:lvl3pPr>
            <a:lvl4pPr marL="1828800" lvl="3" indent="-228600" algn="l" rtl="0">
              <a:spcBef>
                <a:spcPts val="200"/>
              </a:spcBef>
              <a:spcAft>
                <a:spcPts val="0"/>
              </a:spcAft>
              <a:buClr>
                <a:schemeClr val="dk1"/>
              </a:buClr>
              <a:buSzPts val="1000"/>
              <a:buFont typeface="Arial"/>
              <a:buNone/>
              <a:defRPr sz="1000"/>
            </a:lvl4pPr>
            <a:lvl5pPr marL="2286000" lvl="4" indent="-228600" algn="l" rtl="0">
              <a:spcBef>
                <a:spcPts val="200"/>
              </a:spcBef>
              <a:spcAft>
                <a:spcPts val="0"/>
              </a:spcAft>
              <a:buClr>
                <a:schemeClr val="dk1"/>
              </a:buClr>
              <a:buSzPts val="1000"/>
              <a:buFont typeface="Arial"/>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30440" name="Google Shape;30440;p6"/>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441" name="Google Shape;30441;p6"/>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442" name="Google Shape;30442;p6"/>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şlıklı İçerik" type="objTx">
  <p:cSld name="OBJECT_WITH_CAPTION_TEXT">
    <p:spTree>
      <p:nvGrpSpPr>
        <p:cNvPr id="1" name="Shape 30443"/>
        <p:cNvGrpSpPr/>
        <p:nvPr/>
      </p:nvGrpSpPr>
      <p:grpSpPr>
        <a:xfrm>
          <a:off x="0" y="0"/>
          <a:ext cx="0" cy="0"/>
          <a:chOff x="0" y="0"/>
          <a:chExt cx="0" cy="0"/>
        </a:xfrm>
      </p:grpSpPr>
      <p:sp>
        <p:nvSpPr>
          <p:cNvPr id="30444" name="Google Shape;30444;p7"/>
          <p:cNvSpPr txBox="1">
            <a:spLocks noGrp="1"/>
          </p:cNvSpPr>
          <p:nvPr>
            <p:ph type="title"/>
          </p:nvPr>
        </p:nvSpPr>
        <p:spPr>
          <a:xfrm>
            <a:off x="630238" y="457200"/>
            <a:ext cx="2949600" cy="16002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sz="32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0445" name="Google Shape;30445;p7"/>
          <p:cNvSpPr txBox="1">
            <a:spLocks noGrp="1"/>
          </p:cNvSpPr>
          <p:nvPr>
            <p:ph type="body" idx="1"/>
          </p:nvPr>
        </p:nvSpPr>
        <p:spPr>
          <a:xfrm>
            <a:off x="3887788" y="987425"/>
            <a:ext cx="4629300" cy="4873500"/>
          </a:xfrm>
          <a:prstGeom prst="rect">
            <a:avLst/>
          </a:prstGeom>
          <a:noFill/>
          <a:ln>
            <a:noFill/>
          </a:ln>
        </p:spPr>
        <p:txBody>
          <a:bodyPr spcFirstLastPara="1" wrap="square" lIns="91425" tIns="45700" rIns="91425" bIns="45700" anchor="t" anchorCtr="0">
            <a:noAutofit/>
          </a:bodyPr>
          <a:lstStyle>
            <a:lvl1pPr marL="457200" lvl="0" indent="-431800" algn="l" rtl="0">
              <a:spcBef>
                <a:spcPts val="640"/>
              </a:spcBef>
              <a:spcAft>
                <a:spcPts val="0"/>
              </a:spcAft>
              <a:buClr>
                <a:schemeClr val="dk1"/>
              </a:buClr>
              <a:buSzPts val="3200"/>
              <a:buFont typeface="Arial"/>
              <a:buChar char="•"/>
              <a:defRPr sz="3200"/>
            </a:lvl1pPr>
            <a:lvl2pPr marL="914400" lvl="1" indent="-406400" algn="l" rtl="0">
              <a:spcBef>
                <a:spcPts val="560"/>
              </a:spcBef>
              <a:spcAft>
                <a:spcPts val="0"/>
              </a:spcAft>
              <a:buClr>
                <a:schemeClr val="dk1"/>
              </a:buClr>
              <a:buSzPts val="2800"/>
              <a:buFont typeface="Arial"/>
              <a:buChar char="–"/>
              <a:defRPr sz="2800"/>
            </a:lvl2pPr>
            <a:lvl3pPr marL="1371600" lvl="2" indent="-381000" algn="l" rtl="0">
              <a:spcBef>
                <a:spcPts val="480"/>
              </a:spcBef>
              <a:spcAft>
                <a:spcPts val="0"/>
              </a:spcAft>
              <a:buClr>
                <a:schemeClr val="dk1"/>
              </a:buClr>
              <a:buSzPts val="2400"/>
              <a:buFont typeface="Arial"/>
              <a:buChar char="•"/>
              <a:defRPr sz="2400"/>
            </a:lvl3pPr>
            <a:lvl4pPr marL="1828800" lvl="3" indent="-355600" algn="l" rtl="0">
              <a:spcBef>
                <a:spcPts val="400"/>
              </a:spcBef>
              <a:spcAft>
                <a:spcPts val="0"/>
              </a:spcAft>
              <a:buClr>
                <a:schemeClr val="dk1"/>
              </a:buClr>
              <a:buSzPts val="2000"/>
              <a:buFont typeface="Arial"/>
              <a:buChar char="–"/>
              <a:defRPr sz="2000"/>
            </a:lvl4pPr>
            <a:lvl5pPr marL="2286000" lvl="4" indent="-355600" algn="l" rtl="0">
              <a:spcBef>
                <a:spcPts val="400"/>
              </a:spcBef>
              <a:spcAft>
                <a:spcPts val="0"/>
              </a:spcAft>
              <a:buClr>
                <a:schemeClr val="dk1"/>
              </a:buClr>
              <a:buSzPts val="2000"/>
              <a:buFont typeface="Arial"/>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30446" name="Google Shape;30446;p7"/>
          <p:cNvSpPr txBox="1">
            <a:spLocks noGrp="1"/>
          </p:cNvSpPr>
          <p:nvPr>
            <p:ph type="body" idx="2"/>
          </p:nvPr>
        </p:nvSpPr>
        <p:spPr>
          <a:xfrm>
            <a:off x="630238" y="2057400"/>
            <a:ext cx="2949600" cy="3811500"/>
          </a:xfrm>
          <a:prstGeom prst="rect">
            <a:avLst/>
          </a:prstGeom>
          <a:noFill/>
          <a:ln>
            <a:noFill/>
          </a:ln>
        </p:spPr>
        <p:txBody>
          <a:bodyPr spcFirstLastPara="1" wrap="square" lIns="91425" tIns="45700" rIns="91425" bIns="45700" anchor="t" anchorCtr="0">
            <a:noAutofit/>
          </a:bodyPr>
          <a:lstStyle>
            <a:lvl1pPr marL="457200" lvl="0" indent="-228600" algn="l" rtl="0">
              <a:spcBef>
                <a:spcPts val="320"/>
              </a:spcBef>
              <a:spcAft>
                <a:spcPts val="0"/>
              </a:spcAft>
              <a:buClr>
                <a:schemeClr val="dk1"/>
              </a:buClr>
              <a:buSzPts val="1600"/>
              <a:buFont typeface="Arial"/>
              <a:buNone/>
              <a:defRPr sz="1600"/>
            </a:lvl1pPr>
            <a:lvl2pPr marL="914400" lvl="1" indent="-228600" algn="l" rtl="0">
              <a:spcBef>
                <a:spcPts val="280"/>
              </a:spcBef>
              <a:spcAft>
                <a:spcPts val="0"/>
              </a:spcAft>
              <a:buClr>
                <a:schemeClr val="dk1"/>
              </a:buClr>
              <a:buSzPts val="1400"/>
              <a:buFont typeface="Arial"/>
              <a:buNone/>
              <a:defRPr sz="1400"/>
            </a:lvl2pPr>
            <a:lvl3pPr marL="1371600" lvl="2" indent="-228600" algn="l" rtl="0">
              <a:spcBef>
                <a:spcPts val="240"/>
              </a:spcBef>
              <a:spcAft>
                <a:spcPts val="0"/>
              </a:spcAft>
              <a:buClr>
                <a:schemeClr val="dk1"/>
              </a:buClr>
              <a:buSzPts val="1200"/>
              <a:buFont typeface="Arial"/>
              <a:buNone/>
              <a:defRPr sz="1200"/>
            </a:lvl3pPr>
            <a:lvl4pPr marL="1828800" lvl="3" indent="-228600" algn="l" rtl="0">
              <a:spcBef>
                <a:spcPts val="200"/>
              </a:spcBef>
              <a:spcAft>
                <a:spcPts val="0"/>
              </a:spcAft>
              <a:buClr>
                <a:schemeClr val="dk1"/>
              </a:buClr>
              <a:buSzPts val="1000"/>
              <a:buFont typeface="Arial"/>
              <a:buNone/>
              <a:defRPr sz="1000"/>
            </a:lvl4pPr>
            <a:lvl5pPr marL="2286000" lvl="4" indent="-228600" algn="l" rtl="0">
              <a:spcBef>
                <a:spcPts val="200"/>
              </a:spcBef>
              <a:spcAft>
                <a:spcPts val="0"/>
              </a:spcAft>
              <a:buClr>
                <a:schemeClr val="dk1"/>
              </a:buClr>
              <a:buSzPts val="1000"/>
              <a:buFont typeface="Arial"/>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30447" name="Google Shape;30447;p7"/>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448" name="Google Shape;30448;p7"/>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449" name="Google Shape;30449;p7"/>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oş" type="blank">
  <p:cSld name="BLANK">
    <p:spTree>
      <p:nvGrpSpPr>
        <p:cNvPr id="1" name="Shape 30450"/>
        <p:cNvGrpSpPr/>
        <p:nvPr/>
      </p:nvGrpSpPr>
      <p:grpSpPr>
        <a:xfrm>
          <a:off x="0" y="0"/>
          <a:ext cx="0" cy="0"/>
          <a:chOff x="0" y="0"/>
          <a:chExt cx="0" cy="0"/>
        </a:xfrm>
      </p:grpSpPr>
      <p:sp>
        <p:nvSpPr>
          <p:cNvPr id="30451" name="Google Shape;30451;p8"/>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452" name="Google Shape;30452;p8"/>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453" name="Google Shape;30453;p8"/>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Yalnızca Başlık" type="titleOnly">
  <p:cSld name="TITLE_ONLY">
    <p:spTree>
      <p:nvGrpSpPr>
        <p:cNvPr id="1" name="Shape 30454"/>
        <p:cNvGrpSpPr/>
        <p:nvPr/>
      </p:nvGrpSpPr>
      <p:grpSpPr>
        <a:xfrm>
          <a:off x="0" y="0"/>
          <a:ext cx="0" cy="0"/>
          <a:chOff x="0" y="0"/>
          <a:chExt cx="0" cy="0"/>
        </a:xfrm>
      </p:grpSpPr>
      <p:sp>
        <p:nvSpPr>
          <p:cNvPr id="30455" name="Google Shape;30455;p9"/>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0456" name="Google Shape;30456;p9"/>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457" name="Google Shape;30457;p9"/>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458" name="Google Shape;30458;p9"/>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Karşılaştırma" type="twoTxTwoObj">
  <p:cSld name="TWO_OBJECTS_WITH_TEXT">
    <p:spTree>
      <p:nvGrpSpPr>
        <p:cNvPr id="1" name="Shape 30459"/>
        <p:cNvGrpSpPr/>
        <p:nvPr/>
      </p:nvGrpSpPr>
      <p:grpSpPr>
        <a:xfrm>
          <a:off x="0" y="0"/>
          <a:ext cx="0" cy="0"/>
          <a:chOff x="0" y="0"/>
          <a:chExt cx="0" cy="0"/>
        </a:xfrm>
      </p:grpSpPr>
      <p:sp>
        <p:nvSpPr>
          <p:cNvPr id="30460" name="Google Shape;30460;p10"/>
          <p:cNvSpPr txBox="1">
            <a:spLocks noGrp="1"/>
          </p:cNvSpPr>
          <p:nvPr>
            <p:ph type="title"/>
          </p:nvPr>
        </p:nvSpPr>
        <p:spPr>
          <a:xfrm>
            <a:off x="630238" y="365125"/>
            <a:ext cx="7886700" cy="13257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0461" name="Google Shape;30461;p10"/>
          <p:cNvSpPr txBox="1">
            <a:spLocks noGrp="1"/>
          </p:cNvSpPr>
          <p:nvPr>
            <p:ph type="body" idx="1"/>
          </p:nvPr>
        </p:nvSpPr>
        <p:spPr>
          <a:xfrm>
            <a:off x="630238" y="1681163"/>
            <a:ext cx="3868800" cy="823800"/>
          </a:xfrm>
          <a:prstGeom prst="rect">
            <a:avLst/>
          </a:prstGeom>
          <a:noFill/>
          <a:ln>
            <a:noFill/>
          </a:ln>
        </p:spPr>
        <p:txBody>
          <a:bodyPr spcFirstLastPara="1" wrap="square" lIns="91425" tIns="45700" rIns="91425" bIns="45700" anchor="b" anchorCtr="0">
            <a:noAutofit/>
          </a:bodyPr>
          <a:lstStyle>
            <a:lvl1pPr marL="457200" lvl="0" indent="-228600" algn="l" rtl="0">
              <a:spcBef>
                <a:spcPts val="480"/>
              </a:spcBef>
              <a:spcAft>
                <a:spcPts val="0"/>
              </a:spcAft>
              <a:buClr>
                <a:schemeClr val="dk1"/>
              </a:buClr>
              <a:buSzPts val="2400"/>
              <a:buFont typeface="Arial"/>
              <a:buNone/>
              <a:defRPr sz="2400" b="1"/>
            </a:lvl1pPr>
            <a:lvl2pPr marL="914400" lvl="1" indent="-228600" algn="l" rtl="0">
              <a:spcBef>
                <a:spcPts val="400"/>
              </a:spcBef>
              <a:spcAft>
                <a:spcPts val="0"/>
              </a:spcAft>
              <a:buClr>
                <a:schemeClr val="dk1"/>
              </a:buClr>
              <a:buSzPts val="2000"/>
              <a:buFont typeface="Arial"/>
              <a:buNone/>
              <a:defRPr sz="2000" b="1"/>
            </a:lvl2pPr>
            <a:lvl3pPr marL="1371600" lvl="2" indent="-228600" algn="l" rtl="0">
              <a:spcBef>
                <a:spcPts val="360"/>
              </a:spcBef>
              <a:spcAft>
                <a:spcPts val="0"/>
              </a:spcAft>
              <a:buClr>
                <a:schemeClr val="dk1"/>
              </a:buClr>
              <a:buSzPts val="1800"/>
              <a:buFont typeface="Arial"/>
              <a:buNone/>
              <a:defRPr sz="1800" b="1"/>
            </a:lvl3pPr>
            <a:lvl4pPr marL="1828800" lvl="3" indent="-228600" algn="l" rtl="0">
              <a:spcBef>
                <a:spcPts val="320"/>
              </a:spcBef>
              <a:spcAft>
                <a:spcPts val="0"/>
              </a:spcAft>
              <a:buClr>
                <a:schemeClr val="dk1"/>
              </a:buClr>
              <a:buSzPts val="1600"/>
              <a:buFont typeface="Arial"/>
              <a:buNone/>
              <a:defRPr sz="1600" b="1"/>
            </a:lvl4pPr>
            <a:lvl5pPr marL="2286000" lvl="4" indent="-228600" algn="l" rtl="0">
              <a:spcBef>
                <a:spcPts val="320"/>
              </a:spcBef>
              <a:spcAft>
                <a:spcPts val="0"/>
              </a:spcAft>
              <a:buClr>
                <a:schemeClr val="dk1"/>
              </a:buClr>
              <a:buSzPts val="1600"/>
              <a:buFont typeface="Arial"/>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30462" name="Google Shape;30462;p10"/>
          <p:cNvSpPr txBox="1">
            <a:spLocks noGrp="1"/>
          </p:cNvSpPr>
          <p:nvPr>
            <p:ph type="body" idx="2"/>
          </p:nvPr>
        </p:nvSpPr>
        <p:spPr>
          <a:xfrm>
            <a:off x="630238" y="2505075"/>
            <a:ext cx="3868800" cy="36846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0463" name="Google Shape;30463;p10"/>
          <p:cNvSpPr txBox="1">
            <a:spLocks noGrp="1"/>
          </p:cNvSpPr>
          <p:nvPr>
            <p:ph type="body" idx="3"/>
          </p:nvPr>
        </p:nvSpPr>
        <p:spPr>
          <a:xfrm>
            <a:off x="4629150" y="1681163"/>
            <a:ext cx="3887700" cy="823800"/>
          </a:xfrm>
          <a:prstGeom prst="rect">
            <a:avLst/>
          </a:prstGeom>
          <a:noFill/>
          <a:ln>
            <a:noFill/>
          </a:ln>
        </p:spPr>
        <p:txBody>
          <a:bodyPr spcFirstLastPara="1" wrap="square" lIns="91425" tIns="45700" rIns="91425" bIns="45700" anchor="b" anchorCtr="0">
            <a:noAutofit/>
          </a:bodyPr>
          <a:lstStyle>
            <a:lvl1pPr marL="457200" lvl="0" indent="-228600" algn="l" rtl="0">
              <a:spcBef>
                <a:spcPts val="480"/>
              </a:spcBef>
              <a:spcAft>
                <a:spcPts val="0"/>
              </a:spcAft>
              <a:buClr>
                <a:schemeClr val="dk1"/>
              </a:buClr>
              <a:buSzPts val="2400"/>
              <a:buFont typeface="Arial"/>
              <a:buNone/>
              <a:defRPr sz="2400" b="1"/>
            </a:lvl1pPr>
            <a:lvl2pPr marL="914400" lvl="1" indent="-228600" algn="l" rtl="0">
              <a:spcBef>
                <a:spcPts val="400"/>
              </a:spcBef>
              <a:spcAft>
                <a:spcPts val="0"/>
              </a:spcAft>
              <a:buClr>
                <a:schemeClr val="dk1"/>
              </a:buClr>
              <a:buSzPts val="2000"/>
              <a:buFont typeface="Arial"/>
              <a:buNone/>
              <a:defRPr sz="2000" b="1"/>
            </a:lvl2pPr>
            <a:lvl3pPr marL="1371600" lvl="2" indent="-228600" algn="l" rtl="0">
              <a:spcBef>
                <a:spcPts val="360"/>
              </a:spcBef>
              <a:spcAft>
                <a:spcPts val="0"/>
              </a:spcAft>
              <a:buClr>
                <a:schemeClr val="dk1"/>
              </a:buClr>
              <a:buSzPts val="1800"/>
              <a:buFont typeface="Arial"/>
              <a:buNone/>
              <a:defRPr sz="1800" b="1"/>
            </a:lvl3pPr>
            <a:lvl4pPr marL="1828800" lvl="3" indent="-228600" algn="l" rtl="0">
              <a:spcBef>
                <a:spcPts val="320"/>
              </a:spcBef>
              <a:spcAft>
                <a:spcPts val="0"/>
              </a:spcAft>
              <a:buClr>
                <a:schemeClr val="dk1"/>
              </a:buClr>
              <a:buSzPts val="1600"/>
              <a:buFont typeface="Arial"/>
              <a:buNone/>
              <a:defRPr sz="1600" b="1"/>
            </a:lvl4pPr>
            <a:lvl5pPr marL="2286000" lvl="4" indent="-228600" algn="l" rtl="0">
              <a:spcBef>
                <a:spcPts val="320"/>
              </a:spcBef>
              <a:spcAft>
                <a:spcPts val="0"/>
              </a:spcAft>
              <a:buClr>
                <a:schemeClr val="dk1"/>
              </a:buClr>
              <a:buSzPts val="1600"/>
              <a:buFont typeface="Arial"/>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30464" name="Google Shape;30464;p10"/>
          <p:cNvSpPr txBox="1">
            <a:spLocks noGrp="1"/>
          </p:cNvSpPr>
          <p:nvPr>
            <p:ph type="body" idx="4"/>
          </p:nvPr>
        </p:nvSpPr>
        <p:spPr>
          <a:xfrm>
            <a:off x="4629150" y="2505075"/>
            <a:ext cx="3887700" cy="36846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0465" name="Google Shape;30465;p10"/>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466" name="Google Shape;30466;p10"/>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467" name="Google Shape;30467;p10"/>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İki İçerik" type="twoObj">
  <p:cSld name="TWO_OBJECTS">
    <p:spTree>
      <p:nvGrpSpPr>
        <p:cNvPr id="1" name="Shape 30468"/>
        <p:cNvGrpSpPr/>
        <p:nvPr/>
      </p:nvGrpSpPr>
      <p:grpSpPr>
        <a:xfrm>
          <a:off x="0" y="0"/>
          <a:ext cx="0" cy="0"/>
          <a:chOff x="0" y="0"/>
          <a:chExt cx="0" cy="0"/>
        </a:xfrm>
      </p:grpSpPr>
      <p:sp>
        <p:nvSpPr>
          <p:cNvPr id="30469" name="Google Shape;30469;p1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0470" name="Google Shape;30470;p11"/>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0471" name="Google Shape;30471;p11"/>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0472" name="Google Shape;30472;p11"/>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473" name="Google Shape;30473;p11"/>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474" name="Google Shape;30474;p11"/>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ölüm Üst Bilgisi" type="secHead">
  <p:cSld name="SECTION_HEADER">
    <p:spTree>
      <p:nvGrpSpPr>
        <p:cNvPr id="1" name="Shape 30475"/>
        <p:cNvGrpSpPr/>
        <p:nvPr/>
      </p:nvGrpSpPr>
      <p:grpSpPr>
        <a:xfrm>
          <a:off x="0" y="0"/>
          <a:ext cx="0" cy="0"/>
          <a:chOff x="0" y="0"/>
          <a:chExt cx="0" cy="0"/>
        </a:xfrm>
      </p:grpSpPr>
      <p:sp>
        <p:nvSpPr>
          <p:cNvPr id="30476" name="Google Shape;30476;p12"/>
          <p:cNvSpPr txBox="1">
            <a:spLocks noGrp="1"/>
          </p:cNvSpPr>
          <p:nvPr>
            <p:ph type="title"/>
          </p:nvPr>
        </p:nvSpPr>
        <p:spPr>
          <a:xfrm>
            <a:off x="623888" y="1709738"/>
            <a:ext cx="7886700" cy="28527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sz="60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0477" name="Google Shape;30477;p12"/>
          <p:cNvSpPr txBox="1">
            <a:spLocks noGrp="1"/>
          </p:cNvSpPr>
          <p:nvPr>
            <p:ph type="body" idx="1"/>
          </p:nvPr>
        </p:nvSpPr>
        <p:spPr>
          <a:xfrm>
            <a:off x="623888" y="4589463"/>
            <a:ext cx="7886700" cy="1500300"/>
          </a:xfrm>
          <a:prstGeom prst="rect">
            <a:avLst/>
          </a:prstGeom>
          <a:noFill/>
          <a:ln>
            <a:noFill/>
          </a:ln>
        </p:spPr>
        <p:txBody>
          <a:bodyPr spcFirstLastPara="1" wrap="square" lIns="91425" tIns="45700" rIns="91425" bIns="45700" anchor="t" anchorCtr="0">
            <a:noAutofit/>
          </a:bodyPr>
          <a:lstStyle>
            <a:lvl1pPr marL="457200" lvl="0" indent="-228600" algn="l" rtl="0">
              <a:spcBef>
                <a:spcPts val="480"/>
              </a:spcBef>
              <a:spcAft>
                <a:spcPts val="0"/>
              </a:spcAft>
              <a:buClr>
                <a:schemeClr val="dk1"/>
              </a:buClr>
              <a:buSzPts val="2400"/>
              <a:buFont typeface="Arial"/>
              <a:buNone/>
              <a:defRPr sz="2400"/>
            </a:lvl1pPr>
            <a:lvl2pPr marL="914400" lvl="1" indent="-228600" algn="l" rtl="0">
              <a:spcBef>
                <a:spcPts val="400"/>
              </a:spcBef>
              <a:spcAft>
                <a:spcPts val="0"/>
              </a:spcAft>
              <a:buClr>
                <a:schemeClr val="dk1"/>
              </a:buClr>
              <a:buSzPts val="2000"/>
              <a:buFont typeface="Arial"/>
              <a:buNone/>
              <a:defRPr sz="2000"/>
            </a:lvl2pPr>
            <a:lvl3pPr marL="1371600" lvl="2" indent="-228600" algn="l" rtl="0">
              <a:spcBef>
                <a:spcPts val="360"/>
              </a:spcBef>
              <a:spcAft>
                <a:spcPts val="0"/>
              </a:spcAft>
              <a:buClr>
                <a:schemeClr val="dk1"/>
              </a:buClr>
              <a:buSzPts val="1800"/>
              <a:buFont typeface="Arial"/>
              <a:buNone/>
              <a:defRPr sz="1800"/>
            </a:lvl3pPr>
            <a:lvl4pPr marL="1828800" lvl="3" indent="-228600" algn="l" rtl="0">
              <a:spcBef>
                <a:spcPts val="320"/>
              </a:spcBef>
              <a:spcAft>
                <a:spcPts val="0"/>
              </a:spcAft>
              <a:buClr>
                <a:schemeClr val="dk1"/>
              </a:buClr>
              <a:buSzPts val="1600"/>
              <a:buFont typeface="Arial"/>
              <a:buNone/>
              <a:defRPr sz="1600"/>
            </a:lvl4pPr>
            <a:lvl5pPr marL="2286000" lvl="4" indent="-228600" algn="l" rtl="0">
              <a:spcBef>
                <a:spcPts val="320"/>
              </a:spcBef>
              <a:spcAft>
                <a:spcPts val="0"/>
              </a:spcAft>
              <a:buClr>
                <a:schemeClr val="dk1"/>
              </a:buClr>
              <a:buSzPts val="1600"/>
              <a:buFont typeface="Arial"/>
              <a:buNone/>
              <a:defRPr sz="1600"/>
            </a:lvl5pPr>
            <a:lvl6pPr marL="2743200" lvl="5" indent="-228600" algn="l" rtl="0">
              <a:lnSpc>
                <a:spcPct val="90000"/>
              </a:lnSpc>
              <a:spcBef>
                <a:spcPts val="500"/>
              </a:spcBef>
              <a:spcAft>
                <a:spcPts val="0"/>
              </a:spcAft>
              <a:buClr>
                <a:schemeClr val="dk1"/>
              </a:buClr>
              <a:buSzPts val="1600"/>
              <a:buNone/>
              <a:defRPr sz="1600"/>
            </a:lvl6pPr>
            <a:lvl7pPr marL="3200400" lvl="6" indent="-228600" algn="l" rtl="0">
              <a:lnSpc>
                <a:spcPct val="90000"/>
              </a:lnSpc>
              <a:spcBef>
                <a:spcPts val="500"/>
              </a:spcBef>
              <a:spcAft>
                <a:spcPts val="0"/>
              </a:spcAft>
              <a:buClr>
                <a:schemeClr val="dk1"/>
              </a:buClr>
              <a:buSzPts val="1600"/>
              <a:buNone/>
              <a:defRPr sz="1600"/>
            </a:lvl7pPr>
            <a:lvl8pPr marL="3657600" lvl="7" indent="-228600" algn="l" rtl="0">
              <a:lnSpc>
                <a:spcPct val="90000"/>
              </a:lnSpc>
              <a:spcBef>
                <a:spcPts val="500"/>
              </a:spcBef>
              <a:spcAft>
                <a:spcPts val="0"/>
              </a:spcAft>
              <a:buClr>
                <a:schemeClr val="dk1"/>
              </a:buClr>
              <a:buSzPts val="1600"/>
              <a:buNone/>
              <a:defRPr sz="1600"/>
            </a:lvl8pPr>
            <a:lvl9pPr marL="4114800" lvl="8" indent="-228600" algn="l" rtl="0">
              <a:lnSpc>
                <a:spcPct val="90000"/>
              </a:lnSpc>
              <a:spcBef>
                <a:spcPts val="500"/>
              </a:spcBef>
              <a:spcAft>
                <a:spcPts val="0"/>
              </a:spcAft>
              <a:buClr>
                <a:schemeClr val="dk1"/>
              </a:buClr>
              <a:buSzPts val="1600"/>
              <a:buNone/>
              <a:defRPr sz="1600"/>
            </a:lvl9pPr>
          </a:lstStyle>
          <a:p>
            <a:endParaRPr/>
          </a:p>
        </p:txBody>
      </p:sp>
      <p:sp>
        <p:nvSpPr>
          <p:cNvPr id="30478" name="Google Shape;30478;p12"/>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479" name="Google Shape;30479;p12"/>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480" name="Google Shape;30480;p12"/>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şlık ve İçerik" type="obj">
  <p:cSld name="OBJECT">
    <p:spTree>
      <p:nvGrpSpPr>
        <p:cNvPr id="1" name="Shape 30487"/>
        <p:cNvGrpSpPr/>
        <p:nvPr/>
      </p:nvGrpSpPr>
      <p:grpSpPr>
        <a:xfrm>
          <a:off x="0" y="0"/>
          <a:ext cx="0" cy="0"/>
          <a:chOff x="0" y="0"/>
          <a:chExt cx="0" cy="0"/>
        </a:xfrm>
      </p:grpSpPr>
      <p:sp>
        <p:nvSpPr>
          <p:cNvPr id="30488" name="Google Shape;30488;p1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2"/>
              </a:buClr>
              <a:buSzPts val="1400"/>
              <a:buFont typeface="Arial"/>
              <a:buNone/>
              <a:defRPr/>
            </a:lvl1pPr>
            <a:lvl2pPr lvl="1" algn="ctr" rtl="0">
              <a:spcBef>
                <a:spcPts val="0"/>
              </a:spcBef>
              <a:spcAft>
                <a:spcPts val="0"/>
              </a:spcAft>
              <a:buClr>
                <a:schemeClr val="dk2"/>
              </a:buClr>
              <a:buSzPts val="1400"/>
              <a:buFont typeface="Arial"/>
              <a:buNone/>
              <a:defRPr/>
            </a:lvl2pPr>
            <a:lvl3pPr lvl="2" algn="ctr" rtl="0">
              <a:spcBef>
                <a:spcPts val="0"/>
              </a:spcBef>
              <a:spcAft>
                <a:spcPts val="0"/>
              </a:spcAft>
              <a:buClr>
                <a:schemeClr val="dk2"/>
              </a:buClr>
              <a:buSzPts val="1400"/>
              <a:buFont typeface="Arial"/>
              <a:buNone/>
              <a:defRPr/>
            </a:lvl3pPr>
            <a:lvl4pPr lvl="3" algn="ctr" rtl="0">
              <a:spcBef>
                <a:spcPts val="0"/>
              </a:spcBef>
              <a:spcAft>
                <a:spcPts val="0"/>
              </a:spcAft>
              <a:buClr>
                <a:schemeClr val="dk2"/>
              </a:buClr>
              <a:buSzPts val="1400"/>
              <a:buFont typeface="Arial"/>
              <a:buNone/>
              <a:defRPr/>
            </a:lvl4pPr>
            <a:lvl5pPr lvl="4" algn="ctr" rtl="0">
              <a:spcBef>
                <a:spcPts val="0"/>
              </a:spcBef>
              <a:spcAft>
                <a:spcPts val="0"/>
              </a:spcAft>
              <a:buClr>
                <a:schemeClr val="dk2"/>
              </a:buClr>
              <a:buSzPts val="1400"/>
              <a:buFont typeface="Arial"/>
              <a:buNone/>
              <a:defRPr/>
            </a:lvl5pPr>
            <a:lvl6pPr lvl="5" algn="ctr" rtl="0">
              <a:spcBef>
                <a:spcPts val="0"/>
              </a:spcBef>
              <a:spcAft>
                <a:spcPts val="0"/>
              </a:spcAft>
              <a:buClr>
                <a:schemeClr val="dk2"/>
              </a:buClr>
              <a:buSzPts val="1400"/>
              <a:buFont typeface="Arial"/>
              <a:buNone/>
              <a:defRPr/>
            </a:lvl6pPr>
            <a:lvl7pPr lvl="6" algn="ctr" rtl="0">
              <a:spcBef>
                <a:spcPts val="0"/>
              </a:spcBef>
              <a:spcAft>
                <a:spcPts val="0"/>
              </a:spcAft>
              <a:buClr>
                <a:schemeClr val="dk2"/>
              </a:buClr>
              <a:buSzPts val="1400"/>
              <a:buFont typeface="Arial"/>
              <a:buNone/>
              <a:defRPr/>
            </a:lvl7pPr>
            <a:lvl8pPr lvl="7" algn="ctr" rtl="0">
              <a:spcBef>
                <a:spcPts val="0"/>
              </a:spcBef>
              <a:spcAft>
                <a:spcPts val="0"/>
              </a:spcAft>
              <a:buClr>
                <a:schemeClr val="dk2"/>
              </a:buClr>
              <a:buSzPts val="1400"/>
              <a:buFont typeface="Arial"/>
              <a:buNone/>
              <a:defRPr/>
            </a:lvl8pPr>
            <a:lvl9pPr lvl="8" algn="ctr" rtl="0">
              <a:spcBef>
                <a:spcPts val="0"/>
              </a:spcBef>
              <a:spcAft>
                <a:spcPts val="0"/>
              </a:spcAft>
              <a:buClr>
                <a:schemeClr val="dk2"/>
              </a:buClr>
              <a:buSzPts val="1400"/>
              <a:buFont typeface="Arial"/>
              <a:buNone/>
              <a:defRPr/>
            </a:lvl9pPr>
          </a:lstStyle>
          <a:p>
            <a:endParaRPr/>
          </a:p>
        </p:txBody>
      </p:sp>
      <p:sp>
        <p:nvSpPr>
          <p:cNvPr id="30489" name="Google Shape;30489;p1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lvl="0" indent="-342900" algn="l" rtl="0">
              <a:lnSpc>
                <a:spcPct val="100000"/>
              </a:lnSpc>
              <a:spcBef>
                <a:spcPts val="360"/>
              </a:spcBef>
              <a:spcAft>
                <a:spcPts val="0"/>
              </a:spcAft>
              <a:buClr>
                <a:schemeClr val="dk1"/>
              </a:buClr>
              <a:buSzPts val="1800"/>
              <a:buChar char="•"/>
              <a:defRPr/>
            </a:lvl1pPr>
            <a:lvl2pPr marL="914400" lvl="1" indent="-342900" algn="l" rtl="0">
              <a:lnSpc>
                <a:spcPct val="100000"/>
              </a:lnSpc>
              <a:spcBef>
                <a:spcPts val="360"/>
              </a:spcBef>
              <a:spcAft>
                <a:spcPts val="0"/>
              </a:spcAft>
              <a:buClr>
                <a:schemeClr val="dk1"/>
              </a:buClr>
              <a:buSzPts val="1800"/>
              <a:buChar char="–"/>
              <a:defRPr/>
            </a:lvl2pPr>
            <a:lvl3pPr marL="1371600" lvl="2" indent="-342900" algn="l" rtl="0">
              <a:lnSpc>
                <a:spcPct val="100000"/>
              </a:lnSpc>
              <a:spcBef>
                <a:spcPts val="360"/>
              </a:spcBef>
              <a:spcAft>
                <a:spcPts val="0"/>
              </a:spcAft>
              <a:buClr>
                <a:schemeClr val="dk1"/>
              </a:buClr>
              <a:buSzPts val="1800"/>
              <a:buChar char="•"/>
              <a:defRPr/>
            </a:lvl3pPr>
            <a:lvl4pPr marL="1828800" lvl="3" indent="-342900" algn="l" rtl="0">
              <a:lnSpc>
                <a:spcPct val="100000"/>
              </a:lnSpc>
              <a:spcBef>
                <a:spcPts val="360"/>
              </a:spcBef>
              <a:spcAft>
                <a:spcPts val="0"/>
              </a:spcAft>
              <a:buClr>
                <a:schemeClr val="dk1"/>
              </a:buClr>
              <a:buSzPts val="1800"/>
              <a:buChar char="–"/>
              <a:defRPr/>
            </a:lvl4pPr>
            <a:lvl5pPr marL="2286000" lvl="4" indent="-342900" algn="l" rtl="0">
              <a:lnSpc>
                <a:spcPct val="100000"/>
              </a:lnSpc>
              <a:spcBef>
                <a:spcPts val="36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0490" name="Google Shape;30490;p14"/>
          <p:cNvSpPr txBox="1">
            <a:spLocks noGrp="1"/>
          </p:cNvSpPr>
          <p:nvPr>
            <p:ph type="dt" idx="10"/>
          </p:nvPr>
        </p:nvSpPr>
        <p:spPr>
          <a:xfrm>
            <a:off x="457200" y="6245225"/>
            <a:ext cx="2133600" cy="476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1400"/>
              <a:buFont typeface="Arial"/>
              <a:buNone/>
              <a:defRPr/>
            </a:lvl1pPr>
            <a:lvl2pPr lvl="1" algn="l" rtl="0">
              <a:lnSpc>
                <a:spcPct val="100000"/>
              </a:lnSpc>
              <a:spcBef>
                <a:spcPts val="0"/>
              </a:spcBef>
              <a:spcAft>
                <a:spcPts val="0"/>
              </a:spcAft>
              <a:buClr>
                <a:schemeClr val="dk1"/>
              </a:buClr>
              <a:buSzPts val="1400"/>
              <a:buFont typeface="Arial"/>
              <a:buNone/>
              <a:defRPr/>
            </a:lvl2pPr>
            <a:lvl3pPr lvl="2" algn="l" rtl="0">
              <a:lnSpc>
                <a:spcPct val="100000"/>
              </a:lnSpc>
              <a:spcBef>
                <a:spcPts val="0"/>
              </a:spcBef>
              <a:spcAft>
                <a:spcPts val="0"/>
              </a:spcAft>
              <a:buClr>
                <a:schemeClr val="dk1"/>
              </a:buClr>
              <a:buSzPts val="1400"/>
              <a:buFont typeface="Arial"/>
              <a:buNone/>
              <a:defRPr/>
            </a:lvl3pPr>
            <a:lvl4pPr lvl="3" algn="l" rtl="0">
              <a:lnSpc>
                <a:spcPct val="100000"/>
              </a:lnSpc>
              <a:spcBef>
                <a:spcPts val="0"/>
              </a:spcBef>
              <a:spcAft>
                <a:spcPts val="0"/>
              </a:spcAft>
              <a:buClr>
                <a:schemeClr val="dk1"/>
              </a:buClr>
              <a:buSzPts val="1400"/>
              <a:buFont typeface="Arial"/>
              <a:buNone/>
              <a:defRPr/>
            </a:lvl4pPr>
            <a:lvl5pPr lvl="4" algn="l" rtl="0">
              <a:lnSpc>
                <a:spcPct val="100000"/>
              </a:lnSpc>
              <a:spcBef>
                <a:spcPts val="0"/>
              </a:spcBef>
              <a:spcAft>
                <a:spcPts val="0"/>
              </a:spcAft>
              <a:buClr>
                <a:schemeClr val="dk1"/>
              </a:buClr>
              <a:buSzPts val="1400"/>
              <a:buFont typeface="Arial"/>
              <a:buNone/>
              <a:defRPr/>
            </a:lvl5pPr>
            <a:lvl6pPr lvl="5" algn="l" rtl="0">
              <a:lnSpc>
                <a:spcPct val="100000"/>
              </a:lnSpc>
              <a:spcBef>
                <a:spcPts val="0"/>
              </a:spcBef>
              <a:spcAft>
                <a:spcPts val="0"/>
              </a:spcAft>
              <a:buClr>
                <a:schemeClr val="dk1"/>
              </a:buClr>
              <a:buSzPts val="1400"/>
              <a:buFont typeface="Arial"/>
              <a:buNone/>
              <a:defRPr/>
            </a:lvl6pPr>
            <a:lvl7pPr lvl="6" algn="l" rtl="0">
              <a:lnSpc>
                <a:spcPct val="100000"/>
              </a:lnSpc>
              <a:spcBef>
                <a:spcPts val="0"/>
              </a:spcBef>
              <a:spcAft>
                <a:spcPts val="0"/>
              </a:spcAft>
              <a:buClr>
                <a:schemeClr val="dk1"/>
              </a:buClr>
              <a:buSzPts val="1400"/>
              <a:buFont typeface="Arial"/>
              <a:buNone/>
              <a:defRPr/>
            </a:lvl7pPr>
            <a:lvl8pPr lvl="7" algn="l" rtl="0">
              <a:lnSpc>
                <a:spcPct val="100000"/>
              </a:lnSpc>
              <a:spcBef>
                <a:spcPts val="0"/>
              </a:spcBef>
              <a:spcAft>
                <a:spcPts val="0"/>
              </a:spcAft>
              <a:buClr>
                <a:schemeClr val="dk1"/>
              </a:buClr>
              <a:buSzPts val="1400"/>
              <a:buFont typeface="Arial"/>
              <a:buNone/>
              <a:defRPr/>
            </a:lvl8pPr>
            <a:lvl9pPr lvl="8" algn="l" rtl="0">
              <a:lnSpc>
                <a:spcPct val="100000"/>
              </a:lnSpc>
              <a:spcBef>
                <a:spcPts val="0"/>
              </a:spcBef>
              <a:spcAft>
                <a:spcPts val="0"/>
              </a:spcAft>
              <a:buClr>
                <a:schemeClr val="dk1"/>
              </a:buClr>
              <a:buSzPts val="1400"/>
              <a:buFont typeface="Arial"/>
              <a:buNone/>
              <a:defRPr/>
            </a:lvl9pPr>
          </a:lstStyle>
          <a:p>
            <a:endParaRPr/>
          </a:p>
        </p:txBody>
      </p:sp>
      <p:sp>
        <p:nvSpPr>
          <p:cNvPr id="30491" name="Google Shape;30491;p14"/>
          <p:cNvSpPr txBox="1">
            <a:spLocks noGrp="1"/>
          </p:cNvSpPr>
          <p:nvPr>
            <p:ph type="ftr" idx="11"/>
          </p:nvPr>
        </p:nvSpPr>
        <p:spPr>
          <a:xfrm>
            <a:off x="3124200" y="6245225"/>
            <a:ext cx="2895600" cy="476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1400"/>
              <a:buFont typeface="Arial"/>
              <a:buNone/>
              <a:defRPr/>
            </a:lvl1pPr>
            <a:lvl2pPr lvl="1" algn="l" rtl="0">
              <a:lnSpc>
                <a:spcPct val="100000"/>
              </a:lnSpc>
              <a:spcBef>
                <a:spcPts val="0"/>
              </a:spcBef>
              <a:spcAft>
                <a:spcPts val="0"/>
              </a:spcAft>
              <a:buClr>
                <a:schemeClr val="dk1"/>
              </a:buClr>
              <a:buSzPts val="1400"/>
              <a:buFont typeface="Arial"/>
              <a:buNone/>
              <a:defRPr/>
            </a:lvl2pPr>
            <a:lvl3pPr lvl="2" algn="l" rtl="0">
              <a:lnSpc>
                <a:spcPct val="100000"/>
              </a:lnSpc>
              <a:spcBef>
                <a:spcPts val="0"/>
              </a:spcBef>
              <a:spcAft>
                <a:spcPts val="0"/>
              </a:spcAft>
              <a:buClr>
                <a:schemeClr val="dk1"/>
              </a:buClr>
              <a:buSzPts val="1400"/>
              <a:buFont typeface="Arial"/>
              <a:buNone/>
              <a:defRPr/>
            </a:lvl3pPr>
            <a:lvl4pPr lvl="3" algn="l" rtl="0">
              <a:lnSpc>
                <a:spcPct val="100000"/>
              </a:lnSpc>
              <a:spcBef>
                <a:spcPts val="0"/>
              </a:spcBef>
              <a:spcAft>
                <a:spcPts val="0"/>
              </a:spcAft>
              <a:buClr>
                <a:schemeClr val="dk1"/>
              </a:buClr>
              <a:buSzPts val="1400"/>
              <a:buFont typeface="Arial"/>
              <a:buNone/>
              <a:defRPr/>
            </a:lvl4pPr>
            <a:lvl5pPr lvl="4" algn="l" rtl="0">
              <a:lnSpc>
                <a:spcPct val="100000"/>
              </a:lnSpc>
              <a:spcBef>
                <a:spcPts val="0"/>
              </a:spcBef>
              <a:spcAft>
                <a:spcPts val="0"/>
              </a:spcAft>
              <a:buClr>
                <a:schemeClr val="dk1"/>
              </a:buClr>
              <a:buSzPts val="1400"/>
              <a:buFont typeface="Arial"/>
              <a:buNone/>
              <a:defRPr/>
            </a:lvl5pPr>
            <a:lvl6pPr lvl="5" algn="l" rtl="0">
              <a:lnSpc>
                <a:spcPct val="100000"/>
              </a:lnSpc>
              <a:spcBef>
                <a:spcPts val="0"/>
              </a:spcBef>
              <a:spcAft>
                <a:spcPts val="0"/>
              </a:spcAft>
              <a:buClr>
                <a:schemeClr val="dk1"/>
              </a:buClr>
              <a:buSzPts val="1400"/>
              <a:buFont typeface="Arial"/>
              <a:buNone/>
              <a:defRPr/>
            </a:lvl6pPr>
            <a:lvl7pPr lvl="6" algn="l" rtl="0">
              <a:lnSpc>
                <a:spcPct val="100000"/>
              </a:lnSpc>
              <a:spcBef>
                <a:spcPts val="0"/>
              </a:spcBef>
              <a:spcAft>
                <a:spcPts val="0"/>
              </a:spcAft>
              <a:buClr>
                <a:schemeClr val="dk1"/>
              </a:buClr>
              <a:buSzPts val="1400"/>
              <a:buFont typeface="Arial"/>
              <a:buNone/>
              <a:defRPr/>
            </a:lvl7pPr>
            <a:lvl8pPr lvl="7" algn="l" rtl="0">
              <a:lnSpc>
                <a:spcPct val="100000"/>
              </a:lnSpc>
              <a:spcBef>
                <a:spcPts val="0"/>
              </a:spcBef>
              <a:spcAft>
                <a:spcPts val="0"/>
              </a:spcAft>
              <a:buClr>
                <a:schemeClr val="dk1"/>
              </a:buClr>
              <a:buSzPts val="1400"/>
              <a:buFont typeface="Arial"/>
              <a:buNone/>
              <a:defRPr/>
            </a:lvl8pPr>
            <a:lvl9pPr lvl="8" algn="l" rtl="0">
              <a:lnSpc>
                <a:spcPct val="100000"/>
              </a:lnSpc>
              <a:spcBef>
                <a:spcPts val="0"/>
              </a:spcBef>
              <a:spcAft>
                <a:spcPts val="0"/>
              </a:spcAft>
              <a:buClr>
                <a:schemeClr val="dk1"/>
              </a:buClr>
              <a:buSzPts val="1400"/>
              <a:buFont typeface="Arial"/>
              <a:buNone/>
              <a:defRPr/>
            </a:lvl9pPr>
          </a:lstStyle>
          <a:p>
            <a:endParaRPr/>
          </a:p>
        </p:txBody>
      </p:sp>
      <p:sp>
        <p:nvSpPr>
          <p:cNvPr id="30492" name="Google Shape;30492;p14"/>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aşlık Slaydı" type="title">
  <p:cSld name="TITLE">
    <p:spTree>
      <p:nvGrpSpPr>
        <p:cNvPr id="1" name="Shape 30493"/>
        <p:cNvGrpSpPr/>
        <p:nvPr/>
      </p:nvGrpSpPr>
      <p:grpSpPr>
        <a:xfrm>
          <a:off x="0" y="0"/>
          <a:ext cx="0" cy="0"/>
          <a:chOff x="0" y="0"/>
          <a:chExt cx="0" cy="0"/>
        </a:xfrm>
      </p:grpSpPr>
      <p:sp>
        <p:nvSpPr>
          <p:cNvPr id="30494" name="Google Shape;30494;p15"/>
          <p:cNvSpPr txBox="1">
            <a:spLocks noGrp="1"/>
          </p:cNvSpPr>
          <p:nvPr>
            <p:ph type="ctrTitle"/>
          </p:nvPr>
        </p:nvSpPr>
        <p:spPr>
          <a:xfrm>
            <a:off x="1143000" y="1122363"/>
            <a:ext cx="6858000" cy="23877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2"/>
              </a:buClr>
              <a:buSzPts val="1400"/>
              <a:buFont typeface="Arial"/>
              <a:buNone/>
              <a:defRPr sz="6000"/>
            </a:lvl1pPr>
            <a:lvl2pPr lvl="1" algn="ctr" rtl="0">
              <a:spcBef>
                <a:spcPts val="0"/>
              </a:spcBef>
              <a:spcAft>
                <a:spcPts val="0"/>
              </a:spcAft>
              <a:buClr>
                <a:schemeClr val="dk2"/>
              </a:buClr>
              <a:buSzPts val="1400"/>
              <a:buFont typeface="Arial"/>
              <a:buNone/>
              <a:defRPr/>
            </a:lvl2pPr>
            <a:lvl3pPr lvl="2" algn="ctr" rtl="0">
              <a:spcBef>
                <a:spcPts val="0"/>
              </a:spcBef>
              <a:spcAft>
                <a:spcPts val="0"/>
              </a:spcAft>
              <a:buClr>
                <a:schemeClr val="dk2"/>
              </a:buClr>
              <a:buSzPts val="1400"/>
              <a:buFont typeface="Arial"/>
              <a:buNone/>
              <a:defRPr/>
            </a:lvl3pPr>
            <a:lvl4pPr lvl="3" algn="ctr" rtl="0">
              <a:spcBef>
                <a:spcPts val="0"/>
              </a:spcBef>
              <a:spcAft>
                <a:spcPts val="0"/>
              </a:spcAft>
              <a:buClr>
                <a:schemeClr val="dk2"/>
              </a:buClr>
              <a:buSzPts val="1400"/>
              <a:buFont typeface="Arial"/>
              <a:buNone/>
              <a:defRPr/>
            </a:lvl4pPr>
            <a:lvl5pPr lvl="4" algn="ctr" rtl="0">
              <a:spcBef>
                <a:spcPts val="0"/>
              </a:spcBef>
              <a:spcAft>
                <a:spcPts val="0"/>
              </a:spcAft>
              <a:buClr>
                <a:schemeClr val="dk2"/>
              </a:buClr>
              <a:buSzPts val="1400"/>
              <a:buFont typeface="Arial"/>
              <a:buNone/>
              <a:defRPr/>
            </a:lvl5pPr>
            <a:lvl6pPr lvl="5" algn="ctr" rtl="0">
              <a:spcBef>
                <a:spcPts val="0"/>
              </a:spcBef>
              <a:spcAft>
                <a:spcPts val="0"/>
              </a:spcAft>
              <a:buClr>
                <a:schemeClr val="dk2"/>
              </a:buClr>
              <a:buSzPts val="1400"/>
              <a:buFont typeface="Arial"/>
              <a:buNone/>
              <a:defRPr/>
            </a:lvl6pPr>
            <a:lvl7pPr lvl="6" algn="ctr" rtl="0">
              <a:spcBef>
                <a:spcPts val="0"/>
              </a:spcBef>
              <a:spcAft>
                <a:spcPts val="0"/>
              </a:spcAft>
              <a:buClr>
                <a:schemeClr val="dk2"/>
              </a:buClr>
              <a:buSzPts val="1400"/>
              <a:buFont typeface="Arial"/>
              <a:buNone/>
              <a:defRPr/>
            </a:lvl7pPr>
            <a:lvl8pPr lvl="7" algn="ctr" rtl="0">
              <a:spcBef>
                <a:spcPts val="0"/>
              </a:spcBef>
              <a:spcAft>
                <a:spcPts val="0"/>
              </a:spcAft>
              <a:buClr>
                <a:schemeClr val="dk2"/>
              </a:buClr>
              <a:buSzPts val="1400"/>
              <a:buFont typeface="Arial"/>
              <a:buNone/>
              <a:defRPr/>
            </a:lvl8pPr>
            <a:lvl9pPr lvl="8" algn="ctr" rtl="0">
              <a:spcBef>
                <a:spcPts val="0"/>
              </a:spcBef>
              <a:spcAft>
                <a:spcPts val="0"/>
              </a:spcAft>
              <a:buClr>
                <a:schemeClr val="dk2"/>
              </a:buClr>
              <a:buSzPts val="1400"/>
              <a:buFont typeface="Arial"/>
              <a:buNone/>
              <a:defRPr/>
            </a:lvl9pPr>
          </a:lstStyle>
          <a:p>
            <a:endParaRPr/>
          </a:p>
        </p:txBody>
      </p:sp>
      <p:sp>
        <p:nvSpPr>
          <p:cNvPr id="30495" name="Google Shape;30495;p15"/>
          <p:cNvSpPr txBox="1">
            <a:spLocks noGrp="1"/>
          </p:cNvSpPr>
          <p:nvPr>
            <p:ph type="subTitle" idx="1"/>
          </p:nvPr>
        </p:nvSpPr>
        <p:spPr>
          <a:xfrm>
            <a:off x="1143000" y="3602038"/>
            <a:ext cx="6858000" cy="16557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480"/>
              </a:spcBef>
              <a:spcAft>
                <a:spcPts val="0"/>
              </a:spcAft>
              <a:buClr>
                <a:schemeClr val="dk1"/>
              </a:buClr>
              <a:buSzPts val="2400"/>
              <a:buFont typeface="Arial"/>
              <a:buNone/>
              <a:defRPr sz="2400"/>
            </a:lvl1pPr>
            <a:lvl2pPr lvl="1" algn="ctr" rtl="0">
              <a:lnSpc>
                <a:spcPct val="100000"/>
              </a:lnSpc>
              <a:spcBef>
                <a:spcPts val="400"/>
              </a:spcBef>
              <a:spcAft>
                <a:spcPts val="0"/>
              </a:spcAft>
              <a:buClr>
                <a:schemeClr val="dk1"/>
              </a:buClr>
              <a:buSzPts val="2000"/>
              <a:buFont typeface="Arial"/>
              <a:buNone/>
              <a:defRPr sz="2000"/>
            </a:lvl2pPr>
            <a:lvl3pPr lvl="2" algn="ctr" rtl="0">
              <a:lnSpc>
                <a:spcPct val="100000"/>
              </a:lnSpc>
              <a:spcBef>
                <a:spcPts val="360"/>
              </a:spcBef>
              <a:spcAft>
                <a:spcPts val="0"/>
              </a:spcAft>
              <a:buClr>
                <a:schemeClr val="dk1"/>
              </a:buClr>
              <a:buSzPts val="1800"/>
              <a:buFont typeface="Arial"/>
              <a:buNone/>
              <a:defRPr sz="1800"/>
            </a:lvl3pPr>
            <a:lvl4pPr lvl="3" algn="ctr" rtl="0">
              <a:lnSpc>
                <a:spcPct val="100000"/>
              </a:lnSpc>
              <a:spcBef>
                <a:spcPts val="320"/>
              </a:spcBef>
              <a:spcAft>
                <a:spcPts val="0"/>
              </a:spcAft>
              <a:buClr>
                <a:schemeClr val="dk1"/>
              </a:buClr>
              <a:buSzPts val="1600"/>
              <a:buFont typeface="Arial"/>
              <a:buNone/>
              <a:defRPr sz="1600"/>
            </a:lvl4pPr>
            <a:lvl5pPr lvl="4" algn="ctr" rtl="0">
              <a:lnSpc>
                <a:spcPct val="100000"/>
              </a:lnSpc>
              <a:spcBef>
                <a:spcPts val="320"/>
              </a:spcBef>
              <a:spcAft>
                <a:spcPts val="0"/>
              </a:spcAft>
              <a:buClr>
                <a:schemeClr val="dk1"/>
              </a:buClr>
              <a:buSzPts val="1600"/>
              <a:buFont typeface="Arial"/>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30496" name="Google Shape;30496;p15"/>
          <p:cNvSpPr txBox="1">
            <a:spLocks noGrp="1"/>
          </p:cNvSpPr>
          <p:nvPr>
            <p:ph type="dt" idx="10"/>
          </p:nvPr>
        </p:nvSpPr>
        <p:spPr>
          <a:xfrm>
            <a:off x="457200" y="6245225"/>
            <a:ext cx="2133600" cy="476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1400"/>
              <a:buFont typeface="Arial"/>
              <a:buNone/>
              <a:defRPr/>
            </a:lvl1pPr>
            <a:lvl2pPr lvl="1" algn="l" rtl="0">
              <a:lnSpc>
                <a:spcPct val="100000"/>
              </a:lnSpc>
              <a:spcBef>
                <a:spcPts val="0"/>
              </a:spcBef>
              <a:spcAft>
                <a:spcPts val="0"/>
              </a:spcAft>
              <a:buClr>
                <a:schemeClr val="dk1"/>
              </a:buClr>
              <a:buSzPts val="1400"/>
              <a:buFont typeface="Arial"/>
              <a:buNone/>
              <a:defRPr/>
            </a:lvl2pPr>
            <a:lvl3pPr lvl="2" algn="l" rtl="0">
              <a:lnSpc>
                <a:spcPct val="100000"/>
              </a:lnSpc>
              <a:spcBef>
                <a:spcPts val="0"/>
              </a:spcBef>
              <a:spcAft>
                <a:spcPts val="0"/>
              </a:spcAft>
              <a:buClr>
                <a:schemeClr val="dk1"/>
              </a:buClr>
              <a:buSzPts val="1400"/>
              <a:buFont typeface="Arial"/>
              <a:buNone/>
              <a:defRPr/>
            </a:lvl3pPr>
            <a:lvl4pPr lvl="3" algn="l" rtl="0">
              <a:lnSpc>
                <a:spcPct val="100000"/>
              </a:lnSpc>
              <a:spcBef>
                <a:spcPts val="0"/>
              </a:spcBef>
              <a:spcAft>
                <a:spcPts val="0"/>
              </a:spcAft>
              <a:buClr>
                <a:schemeClr val="dk1"/>
              </a:buClr>
              <a:buSzPts val="1400"/>
              <a:buFont typeface="Arial"/>
              <a:buNone/>
              <a:defRPr/>
            </a:lvl4pPr>
            <a:lvl5pPr lvl="4" algn="l" rtl="0">
              <a:lnSpc>
                <a:spcPct val="100000"/>
              </a:lnSpc>
              <a:spcBef>
                <a:spcPts val="0"/>
              </a:spcBef>
              <a:spcAft>
                <a:spcPts val="0"/>
              </a:spcAft>
              <a:buClr>
                <a:schemeClr val="dk1"/>
              </a:buClr>
              <a:buSzPts val="1400"/>
              <a:buFont typeface="Arial"/>
              <a:buNone/>
              <a:defRPr/>
            </a:lvl5pPr>
            <a:lvl6pPr lvl="5" algn="l" rtl="0">
              <a:lnSpc>
                <a:spcPct val="100000"/>
              </a:lnSpc>
              <a:spcBef>
                <a:spcPts val="0"/>
              </a:spcBef>
              <a:spcAft>
                <a:spcPts val="0"/>
              </a:spcAft>
              <a:buClr>
                <a:schemeClr val="dk1"/>
              </a:buClr>
              <a:buSzPts val="1400"/>
              <a:buFont typeface="Arial"/>
              <a:buNone/>
              <a:defRPr/>
            </a:lvl6pPr>
            <a:lvl7pPr lvl="6" algn="l" rtl="0">
              <a:lnSpc>
                <a:spcPct val="100000"/>
              </a:lnSpc>
              <a:spcBef>
                <a:spcPts val="0"/>
              </a:spcBef>
              <a:spcAft>
                <a:spcPts val="0"/>
              </a:spcAft>
              <a:buClr>
                <a:schemeClr val="dk1"/>
              </a:buClr>
              <a:buSzPts val="1400"/>
              <a:buFont typeface="Arial"/>
              <a:buNone/>
              <a:defRPr/>
            </a:lvl7pPr>
            <a:lvl8pPr lvl="7" algn="l" rtl="0">
              <a:lnSpc>
                <a:spcPct val="100000"/>
              </a:lnSpc>
              <a:spcBef>
                <a:spcPts val="0"/>
              </a:spcBef>
              <a:spcAft>
                <a:spcPts val="0"/>
              </a:spcAft>
              <a:buClr>
                <a:schemeClr val="dk1"/>
              </a:buClr>
              <a:buSzPts val="1400"/>
              <a:buFont typeface="Arial"/>
              <a:buNone/>
              <a:defRPr/>
            </a:lvl8pPr>
            <a:lvl9pPr lvl="8" algn="l" rtl="0">
              <a:lnSpc>
                <a:spcPct val="100000"/>
              </a:lnSpc>
              <a:spcBef>
                <a:spcPts val="0"/>
              </a:spcBef>
              <a:spcAft>
                <a:spcPts val="0"/>
              </a:spcAft>
              <a:buClr>
                <a:schemeClr val="dk1"/>
              </a:buClr>
              <a:buSzPts val="1400"/>
              <a:buFont typeface="Arial"/>
              <a:buNone/>
              <a:defRPr/>
            </a:lvl9pPr>
          </a:lstStyle>
          <a:p>
            <a:endParaRPr/>
          </a:p>
        </p:txBody>
      </p:sp>
      <p:sp>
        <p:nvSpPr>
          <p:cNvPr id="30497" name="Google Shape;30497;p15"/>
          <p:cNvSpPr txBox="1">
            <a:spLocks noGrp="1"/>
          </p:cNvSpPr>
          <p:nvPr>
            <p:ph type="ftr" idx="11"/>
          </p:nvPr>
        </p:nvSpPr>
        <p:spPr>
          <a:xfrm>
            <a:off x="3124200" y="6245225"/>
            <a:ext cx="2895600" cy="476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1400"/>
              <a:buFont typeface="Arial"/>
              <a:buNone/>
              <a:defRPr/>
            </a:lvl1pPr>
            <a:lvl2pPr lvl="1" algn="l" rtl="0">
              <a:lnSpc>
                <a:spcPct val="100000"/>
              </a:lnSpc>
              <a:spcBef>
                <a:spcPts val="0"/>
              </a:spcBef>
              <a:spcAft>
                <a:spcPts val="0"/>
              </a:spcAft>
              <a:buClr>
                <a:schemeClr val="dk1"/>
              </a:buClr>
              <a:buSzPts val="1400"/>
              <a:buFont typeface="Arial"/>
              <a:buNone/>
              <a:defRPr/>
            </a:lvl2pPr>
            <a:lvl3pPr lvl="2" algn="l" rtl="0">
              <a:lnSpc>
                <a:spcPct val="100000"/>
              </a:lnSpc>
              <a:spcBef>
                <a:spcPts val="0"/>
              </a:spcBef>
              <a:spcAft>
                <a:spcPts val="0"/>
              </a:spcAft>
              <a:buClr>
                <a:schemeClr val="dk1"/>
              </a:buClr>
              <a:buSzPts val="1400"/>
              <a:buFont typeface="Arial"/>
              <a:buNone/>
              <a:defRPr/>
            </a:lvl3pPr>
            <a:lvl4pPr lvl="3" algn="l" rtl="0">
              <a:lnSpc>
                <a:spcPct val="100000"/>
              </a:lnSpc>
              <a:spcBef>
                <a:spcPts val="0"/>
              </a:spcBef>
              <a:spcAft>
                <a:spcPts val="0"/>
              </a:spcAft>
              <a:buClr>
                <a:schemeClr val="dk1"/>
              </a:buClr>
              <a:buSzPts val="1400"/>
              <a:buFont typeface="Arial"/>
              <a:buNone/>
              <a:defRPr/>
            </a:lvl4pPr>
            <a:lvl5pPr lvl="4" algn="l" rtl="0">
              <a:lnSpc>
                <a:spcPct val="100000"/>
              </a:lnSpc>
              <a:spcBef>
                <a:spcPts val="0"/>
              </a:spcBef>
              <a:spcAft>
                <a:spcPts val="0"/>
              </a:spcAft>
              <a:buClr>
                <a:schemeClr val="dk1"/>
              </a:buClr>
              <a:buSzPts val="1400"/>
              <a:buFont typeface="Arial"/>
              <a:buNone/>
              <a:defRPr/>
            </a:lvl5pPr>
            <a:lvl6pPr lvl="5" algn="l" rtl="0">
              <a:lnSpc>
                <a:spcPct val="100000"/>
              </a:lnSpc>
              <a:spcBef>
                <a:spcPts val="0"/>
              </a:spcBef>
              <a:spcAft>
                <a:spcPts val="0"/>
              </a:spcAft>
              <a:buClr>
                <a:schemeClr val="dk1"/>
              </a:buClr>
              <a:buSzPts val="1400"/>
              <a:buFont typeface="Arial"/>
              <a:buNone/>
              <a:defRPr/>
            </a:lvl6pPr>
            <a:lvl7pPr lvl="6" algn="l" rtl="0">
              <a:lnSpc>
                <a:spcPct val="100000"/>
              </a:lnSpc>
              <a:spcBef>
                <a:spcPts val="0"/>
              </a:spcBef>
              <a:spcAft>
                <a:spcPts val="0"/>
              </a:spcAft>
              <a:buClr>
                <a:schemeClr val="dk1"/>
              </a:buClr>
              <a:buSzPts val="1400"/>
              <a:buFont typeface="Arial"/>
              <a:buNone/>
              <a:defRPr/>
            </a:lvl7pPr>
            <a:lvl8pPr lvl="7" algn="l" rtl="0">
              <a:lnSpc>
                <a:spcPct val="100000"/>
              </a:lnSpc>
              <a:spcBef>
                <a:spcPts val="0"/>
              </a:spcBef>
              <a:spcAft>
                <a:spcPts val="0"/>
              </a:spcAft>
              <a:buClr>
                <a:schemeClr val="dk1"/>
              </a:buClr>
              <a:buSzPts val="1400"/>
              <a:buFont typeface="Arial"/>
              <a:buNone/>
              <a:defRPr/>
            </a:lvl8pPr>
            <a:lvl9pPr lvl="8" algn="l" rtl="0">
              <a:lnSpc>
                <a:spcPct val="100000"/>
              </a:lnSpc>
              <a:spcBef>
                <a:spcPts val="0"/>
              </a:spcBef>
              <a:spcAft>
                <a:spcPts val="0"/>
              </a:spcAft>
              <a:buClr>
                <a:schemeClr val="dk1"/>
              </a:buClr>
              <a:buSzPts val="1400"/>
              <a:buFont typeface="Arial"/>
              <a:buNone/>
              <a:defRPr/>
            </a:lvl9pPr>
          </a:lstStyle>
          <a:p>
            <a:endParaRPr/>
          </a:p>
        </p:txBody>
      </p:sp>
      <p:sp>
        <p:nvSpPr>
          <p:cNvPr id="30498" name="Google Shape;30498;p15"/>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Dikey Başlık ve Metin" type="vertTitleAndTx">
  <p:cSld name="VERTICAL_TITLE_AND_VERTICAL_TEXT">
    <p:spTree>
      <p:nvGrpSpPr>
        <p:cNvPr id="1" name="Shape 30499"/>
        <p:cNvGrpSpPr/>
        <p:nvPr/>
      </p:nvGrpSpPr>
      <p:grpSpPr>
        <a:xfrm>
          <a:off x="0" y="0"/>
          <a:ext cx="0" cy="0"/>
          <a:chOff x="0" y="0"/>
          <a:chExt cx="0" cy="0"/>
        </a:xfrm>
      </p:grpSpPr>
      <p:sp>
        <p:nvSpPr>
          <p:cNvPr id="30500" name="Google Shape;30500;p16"/>
          <p:cNvSpPr txBox="1">
            <a:spLocks noGrp="1"/>
          </p:cNvSpPr>
          <p:nvPr>
            <p:ph type="title"/>
          </p:nvPr>
        </p:nvSpPr>
        <p:spPr>
          <a:xfrm rot="5400000">
            <a:off x="4732350" y="2171688"/>
            <a:ext cx="5851500" cy="20574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2"/>
              </a:buClr>
              <a:buSzPts val="1400"/>
              <a:buFont typeface="Arial"/>
              <a:buNone/>
              <a:defRPr/>
            </a:lvl1pPr>
            <a:lvl2pPr lvl="1" algn="ctr" rtl="0">
              <a:spcBef>
                <a:spcPts val="0"/>
              </a:spcBef>
              <a:spcAft>
                <a:spcPts val="0"/>
              </a:spcAft>
              <a:buClr>
                <a:schemeClr val="dk2"/>
              </a:buClr>
              <a:buSzPts val="1400"/>
              <a:buFont typeface="Arial"/>
              <a:buNone/>
              <a:defRPr/>
            </a:lvl2pPr>
            <a:lvl3pPr lvl="2" algn="ctr" rtl="0">
              <a:spcBef>
                <a:spcPts val="0"/>
              </a:spcBef>
              <a:spcAft>
                <a:spcPts val="0"/>
              </a:spcAft>
              <a:buClr>
                <a:schemeClr val="dk2"/>
              </a:buClr>
              <a:buSzPts val="1400"/>
              <a:buFont typeface="Arial"/>
              <a:buNone/>
              <a:defRPr/>
            </a:lvl3pPr>
            <a:lvl4pPr lvl="3" algn="ctr" rtl="0">
              <a:spcBef>
                <a:spcPts val="0"/>
              </a:spcBef>
              <a:spcAft>
                <a:spcPts val="0"/>
              </a:spcAft>
              <a:buClr>
                <a:schemeClr val="dk2"/>
              </a:buClr>
              <a:buSzPts val="1400"/>
              <a:buFont typeface="Arial"/>
              <a:buNone/>
              <a:defRPr/>
            </a:lvl4pPr>
            <a:lvl5pPr lvl="4" algn="ctr" rtl="0">
              <a:spcBef>
                <a:spcPts val="0"/>
              </a:spcBef>
              <a:spcAft>
                <a:spcPts val="0"/>
              </a:spcAft>
              <a:buClr>
                <a:schemeClr val="dk2"/>
              </a:buClr>
              <a:buSzPts val="1400"/>
              <a:buFont typeface="Arial"/>
              <a:buNone/>
              <a:defRPr/>
            </a:lvl5pPr>
            <a:lvl6pPr lvl="5" algn="ctr" rtl="0">
              <a:spcBef>
                <a:spcPts val="0"/>
              </a:spcBef>
              <a:spcAft>
                <a:spcPts val="0"/>
              </a:spcAft>
              <a:buClr>
                <a:schemeClr val="dk2"/>
              </a:buClr>
              <a:buSzPts val="1400"/>
              <a:buFont typeface="Arial"/>
              <a:buNone/>
              <a:defRPr/>
            </a:lvl6pPr>
            <a:lvl7pPr lvl="6" algn="ctr" rtl="0">
              <a:spcBef>
                <a:spcPts val="0"/>
              </a:spcBef>
              <a:spcAft>
                <a:spcPts val="0"/>
              </a:spcAft>
              <a:buClr>
                <a:schemeClr val="dk2"/>
              </a:buClr>
              <a:buSzPts val="1400"/>
              <a:buFont typeface="Arial"/>
              <a:buNone/>
              <a:defRPr/>
            </a:lvl7pPr>
            <a:lvl8pPr lvl="7" algn="ctr" rtl="0">
              <a:spcBef>
                <a:spcPts val="0"/>
              </a:spcBef>
              <a:spcAft>
                <a:spcPts val="0"/>
              </a:spcAft>
              <a:buClr>
                <a:schemeClr val="dk2"/>
              </a:buClr>
              <a:buSzPts val="1400"/>
              <a:buFont typeface="Arial"/>
              <a:buNone/>
              <a:defRPr/>
            </a:lvl8pPr>
            <a:lvl9pPr lvl="8" algn="ctr" rtl="0">
              <a:spcBef>
                <a:spcPts val="0"/>
              </a:spcBef>
              <a:spcAft>
                <a:spcPts val="0"/>
              </a:spcAft>
              <a:buClr>
                <a:schemeClr val="dk2"/>
              </a:buClr>
              <a:buSzPts val="1400"/>
              <a:buFont typeface="Arial"/>
              <a:buNone/>
              <a:defRPr/>
            </a:lvl9pPr>
          </a:lstStyle>
          <a:p>
            <a:endParaRPr/>
          </a:p>
        </p:txBody>
      </p:sp>
      <p:sp>
        <p:nvSpPr>
          <p:cNvPr id="30501" name="Google Shape;30501;p16"/>
          <p:cNvSpPr txBox="1">
            <a:spLocks noGrp="1"/>
          </p:cNvSpPr>
          <p:nvPr>
            <p:ph type="body" idx="1"/>
          </p:nvPr>
        </p:nvSpPr>
        <p:spPr>
          <a:xfrm rot="5400000">
            <a:off x="541350" y="190488"/>
            <a:ext cx="5851500" cy="6019800"/>
          </a:xfrm>
          <a:prstGeom prst="rect">
            <a:avLst/>
          </a:prstGeom>
          <a:noFill/>
          <a:ln>
            <a:noFill/>
          </a:ln>
        </p:spPr>
        <p:txBody>
          <a:bodyPr spcFirstLastPara="1" wrap="square" lIns="91425" tIns="91425" rIns="91425" bIns="91425" anchor="t" anchorCtr="0">
            <a:noAutofit/>
          </a:bodyPr>
          <a:lstStyle>
            <a:lvl1pPr marL="457200" lvl="0" indent="-342900" algn="l" rtl="0">
              <a:lnSpc>
                <a:spcPct val="100000"/>
              </a:lnSpc>
              <a:spcBef>
                <a:spcPts val="360"/>
              </a:spcBef>
              <a:spcAft>
                <a:spcPts val="0"/>
              </a:spcAft>
              <a:buClr>
                <a:schemeClr val="dk1"/>
              </a:buClr>
              <a:buSzPts val="1800"/>
              <a:buChar char="•"/>
              <a:defRPr/>
            </a:lvl1pPr>
            <a:lvl2pPr marL="914400" lvl="1" indent="-342900" algn="l" rtl="0">
              <a:lnSpc>
                <a:spcPct val="100000"/>
              </a:lnSpc>
              <a:spcBef>
                <a:spcPts val="360"/>
              </a:spcBef>
              <a:spcAft>
                <a:spcPts val="0"/>
              </a:spcAft>
              <a:buClr>
                <a:schemeClr val="dk1"/>
              </a:buClr>
              <a:buSzPts val="1800"/>
              <a:buChar char="–"/>
              <a:defRPr/>
            </a:lvl2pPr>
            <a:lvl3pPr marL="1371600" lvl="2" indent="-342900" algn="l" rtl="0">
              <a:lnSpc>
                <a:spcPct val="100000"/>
              </a:lnSpc>
              <a:spcBef>
                <a:spcPts val="360"/>
              </a:spcBef>
              <a:spcAft>
                <a:spcPts val="0"/>
              </a:spcAft>
              <a:buClr>
                <a:schemeClr val="dk1"/>
              </a:buClr>
              <a:buSzPts val="1800"/>
              <a:buChar char="•"/>
              <a:defRPr/>
            </a:lvl3pPr>
            <a:lvl4pPr marL="1828800" lvl="3" indent="-342900" algn="l" rtl="0">
              <a:lnSpc>
                <a:spcPct val="100000"/>
              </a:lnSpc>
              <a:spcBef>
                <a:spcPts val="360"/>
              </a:spcBef>
              <a:spcAft>
                <a:spcPts val="0"/>
              </a:spcAft>
              <a:buClr>
                <a:schemeClr val="dk1"/>
              </a:buClr>
              <a:buSzPts val="1800"/>
              <a:buChar char="–"/>
              <a:defRPr/>
            </a:lvl4pPr>
            <a:lvl5pPr marL="2286000" lvl="4" indent="-342900" algn="l" rtl="0">
              <a:lnSpc>
                <a:spcPct val="100000"/>
              </a:lnSpc>
              <a:spcBef>
                <a:spcPts val="36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0502" name="Google Shape;30502;p16"/>
          <p:cNvSpPr txBox="1">
            <a:spLocks noGrp="1"/>
          </p:cNvSpPr>
          <p:nvPr>
            <p:ph type="dt" idx="10"/>
          </p:nvPr>
        </p:nvSpPr>
        <p:spPr>
          <a:xfrm>
            <a:off x="457200" y="6245225"/>
            <a:ext cx="2133600" cy="476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1400"/>
              <a:buFont typeface="Arial"/>
              <a:buNone/>
              <a:defRPr/>
            </a:lvl1pPr>
            <a:lvl2pPr lvl="1" algn="l" rtl="0">
              <a:lnSpc>
                <a:spcPct val="100000"/>
              </a:lnSpc>
              <a:spcBef>
                <a:spcPts val="0"/>
              </a:spcBef>
              <a:spcAft>
                <a:spcPts val="0"/>
              </a:spcAft>
              <a:buClr>
                <a:schemeClr val="dk1"/>
              </a:buClr>
              <a:buSzPts val="1400"/>
              <a:buFont typeface="Arial"/>
              <a:buNone/>
              <a:defRPr/>
            </a:lvl2pPr>
            <a:lvl3pPr lvl="2" algn="l" rtl="0">
              <a:lnSpc>
                <a:spcPct val="100000"/>
              </a:lnSpc>
              <a:spcBef>
                <a:spcPts val="0"/>
              </a:spcBef>
              <a:spcAft>
                <a:spcPts val="0"/>
              </a:spcAft>
              <a:buClr>
                <a:schemeClr val="dk1"/>
              </a:buClr>
              <a:buSzPts val="1400"/>
              <a:buFont typeface="Arial"/>
              <a:buNone/>
              <a:defRPr/>
            </a:lvl3pPr>
            <a:lvl4pPr lvl="3" algn="l" rtl="0">
              <a:lnSpc>
                <a:spcPct val="100000"/>
              </a:lnSpc>
              <a:spcBef>
                <a:spcPts val="0"/>
              </a:spcBef>
              <a:spcAft>
                <a:spcPts val="0"/>
              </a:spcAft>
              <a:buClr>
                <a:schemeClr val="dk1"/>
              </a:buClr>
              <a:buSzPts val="1400"/>
              <a:buFont typeface="Arial"/>
              <a:buNone/>
              <a:defRPr/>
            </a:lvl4pPr>
            <a:lvl5pPr lvl="4" algn="l" rtl="0">
              <a:lnSpc>
                <a:spcPct val="100000"/>
              </a:lnSpc>
              <a:spcBef>
                <a:spcPts val="0"/>
              </a:spcBef>
              <a:spcAft>
                <a:spcPts val="0"/>
              </a:spcAft>
              <a:buClr>
                <a:schemeClr val="dk1"/>
              </a:buClr>
              <a:buSzPts val="1400"/>
              <a:buFont typeface="Arial"/>
              <a:buNone/>
              <a:defRPr/>
            </a:lvl5pPr>
            <a:lvl6pPr lvl="5" algn="l" rtl="0">
              <a:lnSpc>
                <a:spcPct val="100000"/>
              </a:lnSpc>
              <a:spcBef>
                <a:spcPts val="0"/>
              </a:spcBef>
              <a:spcAft>
                <a:spcPts val="0"/>
              </a:spcAft>
              <a:buClr>
                <a:schemeClr val="dk1"/>
              </a:buClr>
              <a:buSzPts val="1400"/>
              <a:buFont typeface="Arial"/>
              <a:buNone/>
              <a:defRPr/>
            </a:lvl6pPr>
            <a:lvl7pPr lvl="6" algn="l" rtl="0">
              <a:lnSpc>
                <a:spcPct val="100000"/>
              </a:lnSpc>
              <a:spcBef>
                <a:spcPts val="0"/>
              </a:spcBef>
              <a:spcAft>
                <a:spcPts val="0"/>
              </a:spcAft>
              <a:buClr>
                <a:schemeClr val="dk1"/>
              </a:buClr>
              <a:buSzPts val="1400"/>
              <a:buFont typeface="Arial"/>
              <a:buNone/>
              <a:defRPr/>
            </a:lvl7pPr>
            <a:lvl8pPr lvl="7" algn="l" rtl="0">
              <a:lnSpc>
                <a:spcPct val="100000"/>
              </a:lnSpc>
              <a:spcBef>
                <a:spcPts val="0"/>
              </a:spcBef>
              <a:spcAft>
                <a:spcPts val="0"/>
              </a:spcAft>
              <a:buClr>
                <a:schemeClr val="dk1"/>
              </a:buClr>
              <a:buSzPts val="1400"/>
              <a:buFont typeface="Arial"/>
              <a:buNone/>
              <a:defRPr/>
            </a:lvl8pPr>
            <a:lvl9pPr lvl="8" algn="l" rtl="0">
              <a:lnSpc>
                <a:spcPct val="100000"/>
              </a:lnSpc>
              <a:spcBef>
                <a:spcPts val="0"/>
              </a:spcBef>
              <a:spcAft>
                <a:spcPts val="0"/>
              </a:spcAft>
              <a:buClr>
                <a:schemeClr val="dk1"/>
              </a:buClr>
              <a:buSzPts val="1400"/>
              <a:buFont typeface="Arial"/>
              <a:buNone/>
              <a:defRPr/>
            </a:lvl9pPr>
          </a:lstStyle>
          <a:p>
            <a:endParaRPr/>
          </a:p>
        </p:txBody>
      </p:sp>
      <p:sp>
        <p:nvSpPr>
          <p:cNvPr id="30503" name="Google Shape;30503;p16"/>
          <p:cNvSpPr txBox="1">
            <a:spLocks noGrp="1"/>
          </p:cNvSpPr>
          <p:nvPr>
            <p:ph type="ftr" idx="11"/>
          </p:nvPr>
        </p:nvSpPr>
        <p:spPr>
          <a:xfrm>
            <a:off x="3124200" y="6245225"/>
            <a:ext cx="2895600" cy="476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1400"/>
              <a:buFont typeface="Arial"/>
              <a:buNone/>
              <a:defRPr/>
            </a:lvl1pPr>
            <a:lvl2pPr lvl="1" algn="l" rtl="0">
              <a:lnSpc>
                <a:spcPct val="100000"/>
              </a:lnSpc>
              <a:spcBef>
                <a:spcPts val="0"/>
              </a:spcBef>
              <a:spcAft>
                <a:spcPts val="0"/>
              </a:spcAft>
              <a:buClr>
                <a:schemeClr val="dk1"/>
              </a:buClr>
              <a:buSzPts val="1400"/>
              <a:buFont typeface="Arial"/>
              <a:buNone/>
              <a:defRPr/>
            </a:lvl2pPr>
            <a:lvl3pPr lvl="2" algn="l" rtl="0">
              <a:lnSpc>
                <a:spcPct val="100000"/>
              </a:lnSpc>
              <a:spcBef>
                <a:spcPts val="0"/>
              </a:spcBef>
              <a:spcAft>
                <a:spcPts val="0"/>
              </a:spcAft>
              <a:buClr>
                <a:schemeClr val="dk1"/>
              </a:buClr>
              <a:buSzPts val="1400"/>
              <a:buFont typeface="Arial"/>
              <a:buNone/>
              <a:defRPr/>
            </a:lvl3pPr>
            <a:lvl4pPr lvl="3" algn="l" rtl="0">
              <a:lnSpc>
                <a:spcPct val="100000"/>
              </a:lnSpc>
              <a:spcBef>
                <a:spcPts val="0"/>
              </a:spcBef>
              <a:spcAft>
                <a:spcPts val="0"/>
              </a:spcAft>
              <a:buClr>
                <a:schemeClr val="dk1"/>
              </a:buClr>
              <a:buSzPts val="1400"/>
              <a:buFont typeface="Arial"/>
              <a:buNone/>
              <a:defRPr/>
            </a:lvl4pPr>
            <a:lvl5pPr lvl="4" algn="l" rtl="0">
              <a:lnSpc>
                <a:spcPct val="100000"/>
              </a:lnSpc>
              <a:spcBef>
                <a:spcPts val="0"/>
              </a:spcBef>
              <a:spcAft>
                <a:spcPts val="0"/>
              </a:spcAft>
              <a:buClr>
                <a:schemeClr val="dk1"/>
              </a:buClr>
              <a:buSzPts val="1400"/>
              <a:buFont typeface="Arial"/>
              <a:buNone/>
              <a:defRPr/>
            </a:lvl5pPr>
            <a:lvl6pPr lvl="5" algn="l" rtl="0">
              <a:lnSpc>
                <a:spcPct val="100000"/>
              </a:lnSpc>
              <a:spcBef>
                <a:spcPts val="0"/>
              </a:spcBef>
              <a:spcAft>
                <a:spcPts val="0"/>
              </a:spcAft>
              <a:buClr>
                <a:schemeClr val="dk1"/>
              </a:buClr>
              <a:buSzPts val="1400"/>
              <a:buFont typeface="Arial"/>
              <a:buNone/>
              <a:defRPr/>
            </a:lvl6pPr>
            <a:lvl7pPr lvl="6" algn="l" rtl="0">
              <a:lnSpc>
                <a:spcPct val="100000"/>
              </a:lnSpc>
              <a:spcBef>
                <a:spcPts val="0"/>
              </a:spcBef>
              <a:spcAft>
                <a:spcPts val="0"/>
              </a:spcAft>
              <a:buClr>
                <a:schemeClr val="dk1"/>
              </a:buClr>
              <a:buSzPts val="1400"/>
              <a:buFont typeface="Arial"/>
              <a:buNone/>
              <a:defRPr/>
            </a:lvl7pPr>
            <a:lvl8pPr lvl="7" algn="l" rtl="0">
              <a:lnSpc>
                <a:spcPct val="100000"/>
              </a:lnSpc>
              <a:spcBef>
                <a:spcPts val="0"/>
              </a:spcBef>
              <a:spcAft>
                <a:spcPts val="0"/>
              </a:spcAft>
              <a:buClr>
                <a:schemeClr val="dk1"/>
              </a:buClr>
              <a:buSzPts val="1400"/>
              <a:buFont typeface="Arial"/>
              <a:buNone/>
              <a:defRPr/>
            </a:lvl8pPr>
            <a:lvl9pPr lvl="8" algn="l" rtl="0">
              <a:lnSpc>
                <a:spcPct val="100000"/>
              </a:lnSpc>
              <a:spcBef>
                <a:spcPts val="0"/>
              </a:spcBef>
              <a:spcAft>
                <a:spcPts val="0"/>
              </a:spcAft>
              <a:buClr>
                <a:schemeClr val="dk1"/>
              </a:buClr>
              <a:buSzPts val="1400"/>
              <a:buFont typeface="Arial"/>
              <a:buNone/>
              <a:defRPr/>
            </a:lvl9pPr>
          </a:lstStyle>
          <a:p>
            <a:endParaRPr/>
          </a:p>
        </p:txBody>
      </p:sp>
      <p:sp>
        <p:nvSpPr>
          <p:cNvPr id="30504" name="Google Shape;30504;p16"/>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aşlık ve Dikey Metin" type="vertTx">
  <p:cSld name="VERTICAL_TEXT">
    <p:spTree>
      <p:nvGrpSpPr>
        <p:cNvPr id="1" name="Shape 30505"/>
        <p:cNvGrpSpPr/>
        <p:nvPr/>
      </p:nvGrpSpPr>
      <p:grpSpPr>
        <a:xfrm>
          <a:off x="0" y="0"/>
          <a:ext cx="0" cy="0"/>
          <a:chOff x="0" y="0"/>
          <a:chExt cx="0" cy="0"/>
        </a:xfrm>
      </p:grpSpPr>
      <p:sp>
        <p:nvSpPr>
          <p:cNvPr id="30506" name="Google Shape;30506;p1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2"/>
              </a:buClr>
              <a:buSzPts val="1400"/>
              <a:buFont typeface="Arial"/>
              <a:buNone/>
              <a:defRPr/>
            </a:lvl1pPr>
            <a:lvl2pPr lvl="1" algn="ctr" rtl="0">
              <a:spcBef>
                <a:spcPts val="0"/>
              </a:spcBef>
              <a:spcAft>
                <a:spcPts val="0"/>
              </a:spcAft>
              <a:buClr>
                <a:schemeClr val="dk2"/>
              </a:buClr>
              <a:buSzPts val="1400"/>
              <a:buFont typeface="Arial"/>
              <a:buNone/>
              <a:defRPr/>
            </a:lvl2pPr>
            <a:lvl3pPr lvl="2" algn="ctr" rtl="0">
              <a:spcBef>
                <a:spcPts val="0"/>
              </a:spcBef>
              <a:spcAft>
                <a:spcPts val="0"/>
              </a:spcAft>
              <a:buClr>
                <a:schemeClr val="dk2"/>
              </a:buClr>
              <a:buSzPts val="1400"/>
              <a:buFont typeface="Arial"/>
              <a:buNone/>
              <a:defRPr/>
            </a:lvl3pPr>
            <a:lvl4pPr lvl="3" algn="ctr" rtl="0">
              <a:spcBef>
                <a:spcPts val="0"/>
              </a:spcBef>
              <a:spcAft>
                <a:spcPts val="0"/>
              </a:spcAft>
              <a:buClr>
                <a:schemeClr val="dk2"/>
              </a:buClr>
              <a:buSzPts val="1400"/>
              <a:buFont typeface="Arial"/>
              <a:buNone/>
              <a:defRPr/>
            </a:lvl4pPr>
            <a:lvl5pPr lvl="4" algn="ctr" rtl="0">
              <a:spcBef>
                <a:spcPts val="0"/>
              </a:spcBef>
              <a:spcAft>
                <a:spcPts val="0"/>
              </a:spcAft>
              <a:buClr>
                <a:schemeClr val="dk2"/>
              </a:buClr>
              <a:buSzPts val="1400"/>
              <a:buFont typeface="Arial"/>
              <a:buNone/>
              <a:defRPr/>
            </a:lvl5pPr>
            <a:lvl6pPr lvl="5" algn="ctr" rtl="0">
              <a:spcBef>
                <a:spcPts val="0"/>
              </a:spcBef>
              <a:spcAft>
                <a:spcPts val="0"/>
              </a:spcAft>
              <a:buClr>
                <a:schemeClr val="dk2"/>
              </a:buClr>
              <a:buSzPts val="1400"/>
              <a:buFont typeface="Arial"/>
              <a:buNone/>
              <a:defRPr/>
            </a:lvl6pPr>
            <a:lvl7pPr lvl="6" algn="ctr" rtl="0">
              <a:spcBef>
                <a:spcPts val="0"/>
              </a:spcBef>
              <a:spcAft>
                <a:spcPts val="0"/>
              </a:spcAft>
              <a:buClr>
                <a:schemeClr val="dk2"/>
              </a:buClr>
              <a:buSzPts val="1400"/>
              <a:buFont typeface="Arial"/>
              <a:buNone/>
              <a:defRPr/>
            </a:lvl7pPr>
            <a:lvl8pPr lvl="7" algn="ctr" rtl="0">
              <a:spcBef>
                <a:spcPts val="0"/>
              </a:spcBef>
              <a:spcAft>
                <a:spcPts val="0"/>
              </a:spcAft>
              <a:buClr>
                <a:schemeClr val="dk2"/>
              </a:buClr>
              <a:buSzPts val="1400"/>
              <a:buFont typeface="Arial"/>
              <a:buNone/>
              <a:defRPr/>
            </a:lvl8pPr>
            <a:lvl9pPr lvl="8" algn="ctr" rtl="0">
              <a:spcBef>
                <a:spcPts val="0"/>
              </a:spcBef>
              <a:spcAft>
                <a:spcPts val="0"/>
              </a:spcAft>
              <a:buClr>
                <a:schemeClr val="dk2"/>
              </a:buClr>
              <a:buSzPts val="1400"/>
              <a:buFont typeface="Arial"/>
              <a:buNone/>
              <a:defRPr/>
            </a:lvl9pPr>
          </a:lstStyle>
          <a:p>
            <a:endParaRPr/>
          </a:p>
        </p:txBody>
      </p:sp>
      <p:sp>
        <p:nvSpPr>
          <p:cNvPr id="30507" name="Google Shape;30507;p17"/>
          <p:cNvSpPr txBox="1">
            <a:spLocks noGrp="1"/>
          </p:cNvSpPr>
          <p:nvPr>
            <p:ph type="body" idx="1"/>
          </p:nvPr>
        </p:nvSpPr>
        <p:spPr>
          <a:xfrm rot="5400000">
            <a:off x="2308950" y="-251550"/>
            <a:ext cx="4526100" cy="8229600"/>
          </a:xfrm>
          <a:prstGeom prst="rect">
            <a:avLst/>
          </a:prstGeom>
          <a:noFill/>
          <a:ln>
            <a:noFill/>
          </a:ln>
        </p:spPr>
        <p:txBody>
          <a:bodyPr spcFirstLastPara="1" wrap="square" lIns="91425" tIns="91425" rIns="91425" bIns="91425" anchor="t" anchorCtr="0">
            <a:noAutofit/>
          </a:bodyPr>
          <a:lstStyle>
            <a:lvl1pPr marL="457200" lvl="0" indent="-342900" algn="l" rtl="0">
              <a:lnSpc>
                <a:spcPct val="100000"/>
              </a:lnSpc>
              <a:spcBef>
                <a:spcPts val="360"/>
              </a:spcBef>
              <a:spcAft>
                <a:spcPts val="0"/>
              </a:spcAft>
              <a:buClr>
                <a:schemeClr val="dk1"/>
              </a:buClr>
              <a:buSzPts val="1800"/>
              <a:buChar char="•"/>
              <a:defRPr/>
            </a:lvl1pPr>
            <a:lvl2pPr marL="914400" lvl="1" indent="-342900" algn="l" rtl="0">
              <a:lnSpc>
                <a:spcPct val="100000"/>
              </a:lnSpc>
              <a:spcBef>
                <a:spcPts val="360"/>
              </a:spcBef>
              <a:spcAft>
                <a:spcPts val="0"/>
              </a:spcAft>
              <a:buClr>
                <a:schemeClr val="dk1"/>
              </a:buClr>
              <a:buSzPts val="1800"/>
              <a:buChar char="–"/>
              <a:defRPr/>
            </a:lvl2pPr>
            <a:lvl3pPr marL="1371600" lvl="2" indent="-342900" algn="l" rtl="0">
              <a:lnSpc>
                <a:spcPct val="100000"/>
              </a:lnSpc>
              <a:spcBef>
                <a:spcPts val="360"/>
              </a:spcBef>
              <a:spcAft>
                <a:spcPts val="0"/>
              </a:spcAft>
              <a:buClr>
                <a:schemeClr val="dk1"/>
              </a:buClr>
              <a:buSzPts val="1800"/>
              <a:buChar char="•"/>
              <a:defRPr/>
            </a:lvl3pPr>
            <a:lvl4pPr marL="1828800" lvl="3" indent="-342900" algn="l" rtl="0">
              <a:lnSpc>
                <a:spcPct val="100000"/>
              </a:lnSpc>
              <a:spcBef>
                <a:spcPts val="360"/>
              </a:spcBef>
              <a:spcAft>
                <a:spcPts val="0"/>
              </a:spcAft>
              <a:buClr>
                <a:schemeClr val="dk1"/>
              </a:buClr>
              <a:buSzPts val="1800"/>
              <a:buChar char="–"/>
              <a:defRPr/>
            </a:lvl4pPr>
            <a:lvl5pPr marL="2286000" lvl="4" indent="-342900" algn="l" rtl="0">
              <a:lnSpc>
                <a:spcPct val="100000"/>
              </a:lnSpc>
              <a:spcBef>
                <a:spcPts val="36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0508" name="Google Shape;30508;p17"/>
          <p:cNvSpPr txBox="1">
            <a:spLocks noGrp="1"/>
          </p:cNvSpPr>
          <p:nvPr>
            <p:ph type="dt" idx="10"/>
          </p:nvPr>
        </p:nvSpPr>
        <p:spPr>
          <a:xfrm>
            <a:off x="457200" y="6245225"/>
            <a:ext cx="2133600" cy="476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1400"/>
              <a:buFont typeface="Arial"/>
              <a:buNone/>
              <a:defRPr/>
            </a:lvl1pPr>
            <a:lvl2pPr lvl="1" algn="l" rtl="0">
              <a:lnSpc>
                <a:spcPct val="100000"/>
              </a:lnSpc>
              <a:spcBef>
                <a:spcPts val="0"/>
              </a:spcBef>
              <a:spcAft>
                <a:spcPts val="0"/>
              </a:spcAft>
              <a:buClr>
                <a:schemeClr val="dk1"/>
              </a:buClr>
              <a:buSzPts val="1400"/>
              <a:buFont typeface="Arial"/>
              <a:buNone/>
              <a:defRPr/>
            </a:lvl2pPr>
            <a:lvl3pPr lvl="2" algn="l" rtl="0">
              <a:lnSpc>
                <a:spcPct val="100000"/>
              </a:lnSpc>
              <a:spcBef>
                <a:spcPts val="0"/>
              </a:spcBef>
              <a:spcAft>
                <a:spcPts val="0"/>
              </a:spcAft>
              <a:buClr>
                <a:schemeClr val="dk1"/>
              </a:buClr>
              <a:buSzPts val="1400"/>
              <a:buFont typeface="Arial"/>
              <a:buNone/>
              <a:defRPr/>
            </a:lvl3pPr>
            <a:lvl4pPr lvl="3" algn="l" rtl="0">
              <a:lnSpc>
                <a:spcPct val="100000"/>
              </a:lnSpc>
              <a:spcBef>
                <a:spcPts val="0"/>
              </a:spcBef>
              <a:spcAft>
                <a:spcPts val="0"/>
              </a:spcAft>
              <a:buClr>
                <a:schemeClr val="dk1"/>
              </a:buClr>
              <a:buSzPts val="1400"/>
              <a:buFont typeface="Arial"/>
              <a:buNone/>
              <a:defRPr/>
            </a:lvl4pPr>
            <a:lvl5pPr lvl="4" algn="l" rtl="0">
              <a:lnSpc>
                <a:spcPct val="100000"/>
              </a:lnSpc>
              <a:spcBef>
                <a:spcPts val="0"/>
              </a:spcBef>
              <a:spcAft>
                <a:spcPts val="0"/>
              </a:spcAft>
              <a:buClr>
                <a:schemeClr val="dk1"/>
              </a:buClr>
              <a:buSzPts val="1400"/>
              <a:buFont typeface="Arial"/>
              <a:buNone/>
              <a:defRPr/>
            </a:lvl5pPr>
            <a:lvl6pPr lvl="5" algn="l" rtl="0">
              <a:lnSpc>
                <a:spcPct val="100000"/>
              </a:lnSpc>
              <a:spcBef>
                <a:spcPts val="0"/>
              </a:spcBef>
              <a:spcAft>
                <a:spcPts val="0"/>
              </a:spcAft>
              <a:buClr>
                <a:schemeClr val="dk1"/>
              </a:buClr>
              <a:buSzPts val="1400"/>
              <a:buFont typeface="Arial"/>
              <a:buNone/>
              <a:defRPr/>
            </a:lvl6pPr>
            <a:lvl7pPr lvl="6" algn="l" rtl="0">
              <a:lnSpc>
                <a:spcPct val="100000"/>
              </a:lnSpc>
              <a:spcBef>
                <a:spcPts val="0"/>
              </a:spcBef>
              <a:spcAft>
                <a:spcPts val="0"/>
              </a:spcAft>
              <a:buClr>
                <a:schemeClr val="dk1"/>
              </a:buClr>
              <a:buSzPts val="1400"/>
              <a:buFont typeface="Arial"/>
              <a:buNone/>
              <a:defRPr/>
            </a:lvl7pPr>
            <a:lvl8pPr lvl="7" algn="l" rtl="0">
              <a:lnSpc>
                <a:spcPct val="100000"/>
              </a:lnSpc>
              <a:spcBef>
                <a:spcPts val="0"/>
              </a:spcBef>
              <a:spcAft>
                <a:spcPts val="0"/>
              </a:spcAft>
              <a:buClr>
                <a:schemeClr val="dk1"/>
              </a:buClr>
              <a:buSzPts val="1400"/>
              <a:buFont typeface="Arial"/>
              <a:buNone/>
              <a:defRPr/>
            </a:lvl8pPr>
            <a:lvl9pPr lvl="8" algn="l" rtl="0">
              <a:lnSpc>
                <a:spcPct val="100000"/>
              </a:lnSpc>
              <a:spcBef>
                <a:spcPts val="0"/>
              </a:spcBef>
              <a:spcAft>
                <a:spcPts val="0"/>
              </a:spcAft>
              <a:buClr>
                <a:schemeClr val="dk1"/>
              </a:buClr>
              <a:buSzPts val="1400"/>
              <a:buFont typeface="Arial"/>
              <a:buNone/>
              <a:defRPr/>
            </a:lvl9pPr>
          </a:lstStyle>
          <a:p>
            <a:endParaRPr/>
          </a:p>
        </p:txBody>
      </p:sp>
      <p:sp>
        <p:nvSpPr>
          <p:cNvPr id="30509" name="Google Shape;30509;p17"/>
          <p:cNvSpPr txBox="1">
            <a:spLocks noGrp="1"/>
          </p:cNvSpPr>
          <p:nvPr>
            <p:ph type="ftr" idx="11"/>
          </p:nvPr>
        </p:nvSpPr>
        <p:spPr>
          <a:xfrm>
            <a:off x="3124200" y="6245225"/>
            <a:ext cx="2895600" cy="476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1400"/>
              <a:buFont typeface="Arial"/>
              <a:buNone/>
              <a:defRPr/>
            </a:lvl1pPr>
            <a:lvl2pPr lvl="1" algn="l" rtl="0">
              <a:lnSpc>
                <a:spcPct val="100000"/>
              </a:lnSpc>
              <a:spcBef>
                <a:spcPts val="0"/>
              </a:spcBef>
              <a:spcAft>
                <a:spcPts val="0"/>
              </a:spcAft>
              <a:buClr>
                <a:schemeClr val="dk1"/>
              </a:buClr>
              <a:buSzPts val="1400"/>
              <a:buFont typeface="Arial"/>
              <a:buNone/>
              <a:defRPr/>
            </a:lvl2pPr>
            <a:lvl3pPr lvl="2" algn="l" rtl="0">
              <a:lnSpc>
                <a:spcPct val="100000"/>
              </a:lnSpc>
              <a:spcBef>
                <a:spcPts val="0"/>
              </a:spcBef>
              <a:spcAft>
                <a:spcPts val="0"/>
              </a:spcAft>
              <a:buClr>
                <a:schemeClr val="dk1"/>
              </a:buClr>
              <a:buSzPts val="1400"/>
              <a:buFont typeface="Arial"/>
              <a:buNone/>
              <a:defRPr/>
            </a:lvl3pPr>
            <a:lvl4pPr lvl="3" algn="l" rtl="0">
              <a:lnSpc>
                <a:spcPct val="100000"/>
              </a:lnSpc>
              <a:spcBef>
                <a:spcPts val="0"/>
              </a:spcBef>
              <a:spcAft>
                <a:spcPts val="0"/>
              </a:spcAft>
              <a:buClr>
                <a:schemeClr val="dk1"/>
              </a:buClr>
              <a:buSzPts val="1400"/>
              <a:buFont typeface="Arial"/>
              <a:buNone/>
              <a:defRPr/>
            </a:lvl4pPr>
            <a:lvl5pPr lvl="4" algn="l" rtl="0">
              <a:lnSpc>
                <a:spcPct val="100000"/>
              </a:lnSpc>
              <a:spcBef>
                <a:spcPts val="0"/>
              </a:spcBef>
              <a:spcAft>
                <a:spcPts val="0"/>
              </a:spcAft>
              <a:buClr>
                <a:schemeClr val="dk1"/>
              </a:buClr>
              <a:buSzPts val="1400"/>
              <a:buFont typeface="Arial"/>
              <a:buNone/>
              <a:defRPr/>
            </a:lvl5pPr>
            <a:lvl6pPr lvl="5" algn="l" rtl="0">
              <a:lnSpc>
                <a:spcPct val="100000"/>
              </a:lnSpc>
              <a:spcBef>
                <a:spcPts val="0"/>
              </a:spcBef>
              <a:spcAft>
                <a:spcPts val="0"/>
              </a:spcAft>
              <a:buClr>
                <a:schemeClr val="dk1"/>
              </a:buClr>
              <a:buSzPts val="1400"/>
              <a:buFont typeface="Arial"/>
              <a:buNone/>
              <a:defRPr/>
            </a:lvl6pPr>
            <a:lvl7pPr lvl="6" algn="l" rtl="0">
              <a:lnSpc>
                <a:spcPct val="100000"/>
              </a:lnSpc>
              <a:spcBef>
                <a:spcPts val="0"/>
              </a:spcBef>
              <a:spcAft>
                <a:spcPts val="0"/>
              </a:spcAft>
              <a:buClr>
                <a:schemeClr val="dk1"/>
              </a:buClr>
              <a:buSzPts val="1400"/>
              <a:buFont typeface="Arial"/>
              <a:buNone/>
              <a:defRPr/>
            </a:lvl7pPr>
            <a:lvl8pPr lvl="7" algn="l" rtl="0">
              <a:lnSpc>
                <a:spcPct val="100000"/>
              </a:lnSpc>
              <a:spcBef>
                <a:spcPts val="0"/>
              </a:spcBef>
              <a:spcAft>
                <a:spcPts val="0"/>
              </a:spcAft>
              <a:buClr>
                <a:schemeClr val="dk1"/>
              </a:buClr>
              <a:buSzPts val="1400"/>
              <a:buFont typeface="Arial"/>
              <a:buNone/>
              <a:defRPr/>
            </a:lvl8pPr>
            <a:lvl9pPr lvl="8" algn="l" rtl="0">
              <a:lnSpc>
                <a:spcPct val="100000"/>
              </a:lnSpc>
              <a:spcBef>
                <a:spcPts val="0"/>
              </a:spcBef>
              <a:spcAft>
                <a:spcPts val="0"/>
              </a:spcAft>
              <a:buClr>
                <a:schemeClr val="dk1"/>
              </a:buClr>
              <a:buSzPts val="1400"/>
              <a:buFont typeface="Arial"/>
              <a:buNone/>
              <a:defRPr/>
            </a:lvl9pPr>
          </a:lstStyle>
          <a:p>
            <a:endParaRPr/>
          </a:p>
        </p:txBody>
      </p:sp>
      <p:sp>
        <p:nvSpPr>
          <p:cNvPr id="30510" name="Google Shape;30510;p17"/>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şlıklı Resim" type="picTx">
  <p:cSld name="PICTURE_WITH_CAPTION_TEXT">
    <p:spTree>
      <p:nvGrpSpPr>
        <p:cNvPr id="1" name="Shape 30511"/>
        <p:cNvGrpSpPr/>
        <p:nvPr/>
      </p:nvGrpSpPr>
      <p:grpSpPr>
        <a:xfrm>
          <a:off x="0" y="0"/>
          <a:ext cx="0" cy="0"/>
          <a:chOff x="0" y="0"/>
          <a:chExt cx="0" cy="0"/>
        </a:xfrm>
      </p:grpSpPr>
      <p:sp>
        <p:nvSpPr>
          <p:cNvPr id="30512" name="Google Shape;30512;p18"/>
          <p:cNvSpPr txBox="1">
            <a:spLocks noGrp="1"/>
          </p:cNvSpPr>
          <p:nvPr>
            <p:ph type="title"/>
          </p:nvPr>
        </p:nvSpPr>
        <p:spPr>
          <a:xfrm>
            <a:off x="630238" y="457200"/>
            <a:ext cx="2949600" cy="16002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2"/>
              </a:buClr>
              <a:buSzPts val="1400"/>
              <a:buFont typeface="Arial"/>
              <a:buNone/>
              <a:defRPr sz="3200"/>
            </a:lvl1pPr>
            <a:lvl2pPr lvl="1" algn="ctr" rtl="0">
              <a:spcBef>
                <a:spcPts val="0"/>
              </a:spcBef>
              <a:spcAft>
                <a:spcPts val="0"/>
              </a:spcAft>
              <a:buClr>
                <a:schemeClr val="dk2"/>
              </a:buClr>
              <a:buSzPts val="1400"/>
              <a:buFont typeface="Arial"/>
              <a:buNone/>
              <a:defRPr/>
            </a:lvl2pPr>
            <a:lvl3pPr lvl="2" algn="ctr" rtl="0">
              <a:spcBef>
                <a:spcPts val="0"/>
              </a:spcBef>
              <a:spcAft>
                <a:spcPts val="0"/>
              </a:spcAft>
              <a:buClr>
                <a:schemeClr val="dk2"/>
              </a:buClr>
              <a:buSzPts val="1400"/>
              <a:buFont typeface="Arial"/>
              <a:buNone/>
              <a:defRPr/>
            </a:lvl3pPr>
            <a:lvl4pPr lvl="3" algn="ctr" rtl="0">
              <a:spcBef>
                <a:spcPts val="0"/>
              </a:spcBef>
              <a:spcAft>
                <a:spcPts val="0"/>
              </a:spcAft>
              <a:buClr>
                <a:schemeClr val="dk2"/>
              </a:buClr>
              <a:buSzPts val="1400"/>
              <a:buFont typeface="Arial"/>
              <a:buNone/>
              <a:defRPr/>
            </a:lvl4pPr>
            <a:lvl5pPr lvl="4" algn="ctr" rtl="0">
              <a:spcBef>
                <a:spcPts val="0"/>
              </a:spcBef>
              <a:spcAft>
                <a:spcPts val="0"/>
              </a:spcAft>
              <a:buClr>
                <a:schemeClr val="dk2"/>
              </a:buClr>
              <a:buSzPts val="1400"/>
              <a:buFont typeface="Arial"/>
              <a:buNone/>
              <a:defRPr/>
            </a:lvl5pPr>
            <a:lvl6pPr lvl="5" algn="ctr" rtl="0">
              <a:spcBef>
                <a:spcPts val="0"/>
              </a:spcBef>
              <a:spcAft>
                <a:spcPts val="0"/>
              </a:spcAft>
              <a:buClr>
                <a:schemeClr val="dk2"/>
              </a:buClr>
              <a:buSzPts val="1400"/>
              <a:buFont typeface="Arial"/>
              <a:buNone/>
              <a:defRPr/>
            </a:lvl6pPr>
            <a:lvl7pPr lvl="6" algn="ctr" rtl="0">
              <a:spcBef>
                <a:spcPts val="0"/>
              </a:spcBef>
              <a:spcAft>
                <a:spcPts val="0"/>
              </a:spcAft>
              <a:buClr>
                <a:schemeClr val="dk2"/>
              </a:buClr>
              <a:buSzPts val="1400"/>
              <a:buFont typeface="Arial"/>
              <a:buNone/>
              <a:defRPr/>
            </a:lvl7pPr>
            <a:lvl8pPr lvl="7" algn="ctr" rtl="0">
              <a:spcBef>
                <a:spcPts val="0"/>
              </a:spcBef>
              <a:spcAft>
                <a:spcPts val="0"/>
              </a:spcAft>
              <a:buClr>
                <a:schemeClr val="dk2"/>
              </a:buClr>
              <a:buSzPts val="1400"/>
              <a:buFont typeface="Arial"/>
              <a:buNone/>
              <a:defRPr/>
            </a:lvl8pPr>
            <a:lvl9pPr lvl="8" algn="ctr" rtl="0">
              <a:spcBef>
                <a:spcPts val="0"/>
              </a:spcBef>
              <a:spcAft>
                <a:spcPts val="0"/>
              </a:spcAft>
              <a:buClr>
                <a:schemeClr val="dk2"/>
              </a:buClr>
              <a:buSzPts val="1400"/>
              <a:buFont typeface="Arial"/>
              <a:buNone/>
              <a:defRPr/>
            </a:lvl9pPr>
          </a:lstStyle>
          <a:p>
            <a:endParaRPr/>
          </a:p>
        </p:txBody>
      </p:sp>
      <p:sp>
        <p:nvSpPr>
          <p:cNvPr id="30513" name="Google Shape;30513;p18"/>
          <p:cNvSpPr>
            <a:spLocks noGrp="1"/>
          </p:cNvSpPr>
          <p:nvPr>
            <p:ph type="pic" idx="2"/>
          </p:nvPr>
        </p:nvSpPr>
        <p:spPr>
          <a:xfrm>
            <a:off x="3887788" y="987425"/>
            <a:ext cx="4629300" cy="48735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000000"/>
              </a:buClr>
              <a:buSzPts val="1400"/>
              <a:buFont typeface="Arial"/>
              <a:buNone/>
              <a:defRPr sz="3200" b="0" i="0" u="none" strike="noStrike" cap="none">
                <a:solidFill>
                  <a:schemeClr val="dk1"/>
                </a:solidFill>
                <a:latin typeface="Arial"/>
                <a:ea typeface="Arial"/>
                <a:cs typeface="Arial"/>
                <a:sym typeface="Arial"/>
              </a:defRPr>
            </a:lvl1pPr>
            <a:lvl2pPr marL="0" marR="0" lvl="1" indent="0" algn="l" rtl="0">
              <a:lnSpc>
                <a:spcPct val="100000"/>
              </a:lnSpc>
              <a:spcBef>
                <a:spcPts val="560"/>
              </a:spcBef>
              <a:spcAft>
                <a:spcPts val="0"/>
              </a:spcAft>
              <a:buClr>
                <a:srgbClr val="000000"/>
              </a:buClr>
              <a:buSzPts val="1400"/>
              <a:buFont typeface="Arial"/>
              <a:buNone/>
              <a:defRPr sz="2800" b="0" i="0" u="none" strike="noStrike" cap="none">
                <a:solidFill>
                  <a:schemeClr val="dk1"/>
                </a:solidFill>
                <a:latin typeface="Arial"/>
                <a:ea typeface="Arial"/>
                <a:cs typeface="Arial"/>
                <a:sym typeface="Arial"/>
              </a:defRPr>
            </a:lvl2pPr>
            <a:lvl3pPr marL="0" marR="0" lvl="2" indent="0" algn="l" rtl="0">
              <a:lnSpc>
                <a:spcPct val="100000"/>
              </a:lnSpc>
              <a:spcBef>
                <a:spcPts val="48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3pPr>
            <a:lvl4pPr marL="0" marR="0" lvl="3" indent="0" algn="l" rtl="0">
              <a:lnSpc>
                <a:spcPct val="100000"/>
              </a:lnSpc>
              <a:spcBef>
                <a:spcPts val="400"/>
              </a:spcBef>
              <a:spcAft>
                <a:spcPts val="0"/>
              </a:spcAft>
              <a:buClr>
                <a:srgbClr val="000000"/>
              </a:buClr>
              <a:buSzPts val="1400"/>
              <a:buFont typeface="Arial"/>
              <a:buNone/>
              <a:defRPr sz="2000" b="0" i="0" u="none" strike="noStrike" cap="none">
                <a:solidFill>
                  <a:schemeClr val="dk1"/>
                </a:solidFill>
                <a:latin typeface="Arial"/>
                <a:ea typeface="Arial"/>
                <a:cs typeface="Arial"/>
                <a:sym typeface="Arial"/>
              </a:defRPr>
            </a:lvl4pPr>
            <a:lvl5pPr marL="0" marR="0" lvl="4" indent="0" algn="l" rtl="0">
              <a:lnSpc>
                <a:spcPct val="100000"/>
              </a:lnSpc>
              <a:spcBef>
                <a:spcPts val="400"/>
              </a:spcBef>
              <a:spcAft>
                <a:spcPts val="0"/>
              </a:spcAft>
              <a:buClr>
                <a:srgbClr val="000000"/>
              </a:buClr>
              <a:buSzPts val="1400"/>
              <a:buFont typeface="Arial"/>
              <a:buNone/>
              <a:defRPr sz="2000" b="0" i="0" u="none" strike="noStrike" cap="none">
                <a:solidFill>
                  <a:schemeClr val="dk1"/>
                </a:solidFill>
                <a:latin typeface="Arial"/>
                <a:ea typeface="Arial"/>
                <a:cs typeface="Arial"/>
                <a:sym typeface="Arial"/>
              </a:defRPr>
            </a:lvl5pPr>
            <a:lvl6pPr marL="0" marR="0" lvl="5" indent="0" algn="l" rtl="0">
              <a:lnSpc>
                <a:spcPct val="90000"/>
              </a:lnSpc>
              <a:spcBef>
                <a:spcPts val="500"/>
              </a:spcBef>
              <a:spcAft>
                <a:spcPts val="0"/>
              </a:spcAft>
              <a:buClr>
                <a:srgbClr val="000000"/>
              </a:buClr>
              <a:buSzPts val="1400"/>
              <a:buFont typeface="Arial"/>
              <a:buNone/>
              <a:defRPr sz="2000" b="0" i="0" u="none" strike="noStrike" cap="none">
                <a:solidFill>
                  <a:schemeClr val="dk1"/>
                </a:solidFill>
                <a:latin typeface="Arial"/>
                <a:ea typeface="Arial"/>
                <a:cs typeface="Arial"/>
                <a:sym typeface="Arial"/>
              </a:defRPr>
            </a:lvl6pPr>
            <a:lvl7pPr marL="0" marR="0" lvl="6" indent="0" algn="l" rtl="0">
              <a:lnSpc>
                <a:spcPct val="90000"/>
              </a:lnSpc>
              <a:spcBef>
                <a:spcPts val="500"/>
              </a:spcBef>
              <a:spcAft>
                <a:spcPts val="0"/>
              </a:spcAft>
              <a:buClr>
                <a:srgbClr val="000000"/>
              </a:buClr>
              <a:buSzPts val="1400"/>
              <a:buFont typeface="Arial"/>
              <a:buNone/>
              <a:defRPr sz="2000" b="0" i="0" u="none" strike="noStrike" cap="none">
                <a:solidFill>
                  <a:schemeClr val="dk1"/>
                </a:solidFill>
                <a:latin typeface="Arial"/>
                <a:ea typeface="Arial"/>
                <a:cs typeface="Arial"/>
                <a:sym typeface="Arial"/>
              </a:defRPr>
            </a:lvl7pPr>
            <a:lvl8pPr marL="0" marR="0" lvl="7" indent="0" algn="l" rtl="0">
              <a:lnSpc>
                <a:spcPct val="90000"/>
              </a:lnSpc>
              <a:spcBef>
                <a:spcPts val="500"/>
              </a:spcBef>
              <a:spcAft>
                <a:spcPts val="0"/>
              </a:spcAft>
              <a:buClr>
                <a:srgbClr val="000000"/>
              </a:buClr>
              <a:buSzPts val="1400"/>
              <a:buFont typeface="Arial"/>
              <a:buNone/>
              <a:defRPr sz="2000" b="0" i="0" u="none" strike="noStrike" cap="none">
                <a:solidFill>
                  <a:schemeClr val="dk1"/>
                </a:solidFill>
                <a:latin typeface="Arial"/>
                <a:ea typeface="Arial"/>
                <a:cs typeface="Arial"/>
                <a:sym typeface="Arial"/>
              </a:defRPr>
            </a:lvl8pPr>
            <a:lvl9pPr marL="0" marR="0" lvl="8" indent="0" algn="l" rtl="0">
              <a:lnSpc>
                <a:spcPct val="90000"/>
              </a:lnSpc>
              <a:spcBef>
                <a:spcPts val="500"/>
              </a:spcBef>
              <a:spcAft>
                <a:spcPts val="0"/>
              </a:spcAft>
              <a:buClr>
                <a:srgbClr val="000000"/>
              </a:buClr>
              <a:buSzPts val="1400"/>
              <a:buFont typeface="Arial"/>
              <a:buNone/>
              <a:defRPr sz="2000" b="0" i="0" u="none" strike="noStrike" cap="none">
                <a:solidFill>
                  <a:schemeClr val="dk1"/>
                </a:solidFill>
                <a:latin typeface="Arial"/>
                <a:ea typeface="Arial"/>
                <a:cs typeface="Arial"/>
                <a:sym typeface="Arial"/>
              </a:defRPr>
            </a:lvl9pPr>
          </a:lstStyle>
          <a:p>
            <a:endParaRPr/>
          </a:p>
        </p:txBody>
      </p:sp>
      <p:sp>
        <p:nvSpPr>
          <p:cNvPr id="30514" name="Google Shape;30514;p18"/>
          <p:cNvSpPr txBox="1">
            <a:spLocks noGrp="1"/>
          </p:cNvSpPr>
          <p:nvPr>
            <p:ph type="body" idx="1"/>
          </p:nvPr>
        </p:nvSpPr>
        <p:spPr>
          <a:xfrm>
            <a:off x="630238" y="2057400"/>
            <a:ext cx="2949600" cy="3811500"/>
          </a:xfrm>
          <a:prstGeom prst="rect">
            <a:avLst/>
          </a:prstGeom>
          <a:noFill/>
          <a:ln>
            <a:noFill/>
          </a:ln>
        </p:spPr>
        <p:txBody>
          <a:bodyPr spcFirstLastPara="1" wrap="square" lIns="91425" tIns="91425" rIns="91425" bIns="91425" anchor="t" anchorCtr="0">
            <a:noAutofit/>
          </a:bodyPr>
          <a:lstStyle>
            <a:lvl1pPr marL="457200" lvl="0" indent="-228600" algn="l" rtl="0">
              <a:lnSpc>
                <a:spcPct val="100000"/>
              </a:lnSpc>
              <a:spcBef>
                <a:spcPts val="320"/>
              </a:spcBef>
              <a:spcAft>
                <a:spcPts val="0"/>
              </a:spcAft>
              <a:buClr>
                <a:schemeClr val="dk1"/>
              </a:buClr>
              <a:buSzPts val="1600"/>
              <a:buFont typeface="Arial"/>
              <a:buNone/>
              <a:defRPr sz="1600"/>
            </a:lvl1pPr>
            <a:lvl2pPr marL="914400" lvl="1" indent="-228600" algn="l" rtl="0">
              <a:lnSpc>
                <a:spcPct val="100000"/>
              </a:lnSpc>
              <a:spcBef>
                <a:spcPts val="280"/>
              </a:spcBef>
              <a:spcAft>
                <a:spcPts val="0"/>
              </a:spcAft>
              <a:buClr>
                <a:schemeClr val="dk1"/>
              </a:buClr>
              <a:buSzPts val="1400"/>
              <a:buFont typeface="Arial"/>
              <a:buNone/>
              <a:defRPr sz="1400"/>
            </a:lvl2pPr>
            <a:lvl3pPr marL="1371600" lvl="2" indent="-228600" algn="l" rtl="0">
              <a:lnSpc>
                <a:spcPct val="100000"/>
              </a:lnSpc>
              <a:spcBef>
                <a:spcPts val="240"/>
              </a:spcBef>
              <a:spcAft>
                <a:spcPts val="0"/>
              </a:spcAft>
              <a:buClr>
                <a:schemeClr val="dk1"/>
              </a:buClr>
              <a:buSzPts val="1200"/>
              <a:buFont typeface="Arial"/>
              <a:buNone/>
              <a:defRPr sz="1200"/>
            </a:lvl3pPr>
            <a:lvl4pPr marL="1828800" lvl="3" indent="-228600" algn="l" rtl="0">
              <a:lnSpc>
                <a:spcPct val="100000"/>
              </a:lnSpc>
              <a:spcBef>
                <a:spcPts val="200"/>
              </a:spcBef>
              <a:spcAft>
                <a:spcPts val="0"/>
              </a:spcAft>
              <a:buClr>
                <a:schemeClr val="dk1"/>
              </a:buClr>
              <a:buSzPts val="1000"/>
              <a:buFont typeface="Arial"/>
              <a:buNone/>
              <a:defRPr sz="1000"/>
            </a:lvl4pPr>
            <a:lvl5pPr marL="2286000" lvl="4" indent="-228600" algn="l" rtl="0">
              <a:lnSpc>
                <a:spcPct val="100000"/>
              </a:lnSpc>
              <a:spcBef>
                <a:spcPts val="200"/>
              </a:spcBef>
              <a:spcAft>
                <a:spcPts val="0"/>
              </a:spcAft>
              <a:buClr>
                <a:schemeClr val="dk1"/>
              </a:buClr>
              <a:buSzPts val="1000"/>
              <a:buFont typeface="Arial"/>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30515" name="Google Shape;30515;p18"/>
          <p:cNvSpPr txBox="1">
            <a:spLocks noGrp="1"/>
          </p:cNvSpPr>
          <p:nvPr>
            <p:ph type="dt" idx="10"/>
          </p:nvPr>
        </p:nvSpPr>
        <p:spPr>
          <a:xfrm>
            <a:off x="457200" y="6245225"/>
            <a:ext cx="2133600" cy="476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1400"/>
              <a:buFont typeface="Arial"/>
              <a:buNone/>
              <a:defRPr/>
            </a:lvl1pPr>
            <a:lvl2pPr lvl="1" algn="l" rtl="0">
              <a:lnSpc>
                <a:spcPct val="100000"/>
              </a:lnSpc>
              <a:spcBef>
                <a:spcPts val="0"/>
              </a:spcBef>
              <a:spcAft>
                <a:spcPts val="0"/>
              </a:spcAft>
              <a:buClr>
                <a:schemeClr val="dk1"/>
              </a:buClr>
              <a:buSzPts val="1400"/>
              <a:buFont typeface="Arial"/>
              <a:buNone/>
              <a:defRPr/>
            </a:lvl2pPr>
            <a:lvl3pPr lvl="2" algn="l" rtl="0">
              <a:lnSpc>
                <a:spcPct val="100000"/>
              </a:lnSpc>
              <a:spcBef>
                <a:spcPts val="0"/>
              </a:spcBef>
              <a:spcAft>
                <a:spcPts val="0"/>
              </a:spcAft>
              <a:buClr>
                <a:schemeClr val="dk1"/>
              </a:buClr>
              <a:buSzPts val="1400"/>
              <a:buFont typeface="Arial"/>
              <a:buNone/>
              <a:defRPr/>
            </a:lvl3pPr>
            <a:lvl4pPr lvl="3" algn="l" rtl="0">
              <a:lnSpc>
                <a:spcPct val="100000"/>
              </a:lnSpc>
              <a:spcBef>
                <a:spcPts val="0"/>
              </a:spcBef>
              <a:spcAft>
                <a:spcPts val="0"/>
              </a:spcAft>
              <a:buClr>
                <a:schemeClr val="dk1"/>
              </a:buClr>
              <a:buSzPts val="1400"/>
              <a:buFont typeface="Arial"/>
              <a:buNone/>
              <a:defRPr/>
            </a:lvl4pPr>
            <a:lvl5pPr lvl="4" algn="l" rtl="0">
              <a:lnSpc>
                <a:spcPct val="100000"/>
              </a:lnSpc>
              <a:spcBef>
                <a:spcPts val="0"/>
              </a:spcBef>
              <a:spcAft>
                <a:spcPts val="0"/>
              </a:spcAft>
              <a:buClr>
                <a:schemeClr val="dk1"/>
              </a:buClr>
              <a:buSzPts val="1400"/>
              <a:buFont typeface="Arial"/>
              <a:buNone/>
              <a:defRPr/>
            </a:lvl5pPr>
            <a:lvl6pPr lvl="5" algn="l" rtl="0">
              <a:lnSpc>
                <a:spcPct val="100000"/>
              </a:lnSpc>
              <a:spcBef>
                <a:spcPts val="0"/>
              </a:spcBef>
              <a:spcAft>
                <a:spcPts val="0"/>
              </a:spcAft>
              <a:buClr>
                <a:schemeClr val="dk1"/>
              </a:buClr>
              <a:buSzPts val="1400"/>
              <a:buFont typeface="Arial"/>
              <a:buNone/>
              <a:defRPr/>
            </a:lvl6pPr>
            <a:lvl7pPr lvl="6" algn="l" rtl="0">
              <a:lnSpc>
                <a:spcPct val="100000"/>
              </a:lnSpc>
              <a:spcBef>
                <a:spcPts val="0"/>
              </a:spcBef>
              <a:spcAft>
                <a:spcPts val="0"/>
              </a:spcAft>
              <a:buClr>
                <a:schemeClr val="dk1"/>
              </a:buClr>
              <a:buSzPts val="1400"/>
              <a:buFont typeface="Arial"/>
              <a:buNone/>
              <a:defRPr/>
            </a:lvl7pPr>
            <a:lvl8pPr lvl="7" algn="l" rtl="0">
              <a:lnSpc>
                <a:spcPct val="100000"/>
              </a:lnSpc>
              <a:spcBef>
                <a:spcPts val="0"/>
              </a:spcBef>
              <a:spcAft>
                <a:spcPts val="0"/>
              </a:spcAft>
              <a:buClr>
                <a:schemeClr val="dk1"/>
              </a:buClr>
              <a:buSzPts val="1400"/>
              <a:buFont typeface="Arial"/>
              <a:buNone/>
              <a:defRPr/>
            </a:lvl8pPr>
            <a:lvl9pPr lvl="8" algn="l" rtl="0">
              <a:lnSpc>
                <a:spcPct val="100000"/>
              </a:lnSpc>
              <a:spcBef>
                <a:spcPts val="0"/>
              </a:spcBef>
              <a:spcAft>
                <a:spcPts val="0"/>
              </a:spcAft>
              <a:buClr>
                <a:schemeClr val="dk1"/>
              </a:buClr>
              <a:buSzPts val="1400"/>
              <a:buFont typeface="Arial"/>
              <a:buNone/>
              <a:defRPr/>
            </a:lvl9pPr>
          </a:lstStyle>
          <a:p>
            <a:endParaRPr/>
          </a:p>
        </p:txBody>
      </p:sp>
      <p:sp>
        <p:nvSpPr>
          <p:cNvPr id="30516" name="Google Shape;30516;p18"/>
          <p:cNvSpPr txBox="1">
            <a:spLocks noGrp="1"/>
          </p:cNvSpPr>
          <p:nvPr>
            <p:ph type="ftr" idx="11"/>
          </p:nvPr>
        </p:nvSpPr>
        <p:spPr>
          <a:xfrm>
            <a:off x="3124200" y="6245225"/>
            <a:ext cx="2895600" cy="476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1400"/>
              <a:buFont typeface="Arial"/>
              <a:buNone/>
              <a:defRPr/>
            </a:lvl1pPr>
            <a:lvl2pPr lvl="1" algn="l" rtl="0">
              <a:lnSpc>
                <a:spcPct val="100000"/>
              </a:lnSpc>
              <a:spcBef>
                <a:spcPts val="0"/>
              </a:spcBef>
              <a:spcAft>
                <a:spcPts val="0"/>
              </a:spcAft>
              <a:buClr>
                <a:schemeClr val="dk1"/>
              </a:buClr>
              <a:buSzPts val="1400"/>
              <a:buFont typeface="Arial"/>
              <a:buNone/>
              <a:defRPr/>
            </a:lvl2pPr>
            <a:lvl3pPr lvl="2" algn="l" rtl="0">
              <a:lnSpc>
                <a:spcPct val="100000"/>
              </a:lnSpc>
              <a:spcBef>
                <a:spcPts val="0"/>
              </a:spcBef>
              <a:spcAft>
                <a:spcPts val="0"/>
              </a:spcAft>
              <a:buClr>
                <a:schemeClr val="dk1"/>
              </a:buClr>
              <a:buSzPts val="1400"/>
              <a:buFont typeface="Arial"/>
              <a:buNone/>
              <a:defRPr/>
            </a:lvl3pPr>
            <a:lvl4pPr lvl="3" algn="l" rtl="0">
              <a:lnSpc>
                <a:spcPct val="100000"/>
              </a:lnSpc>
              <a:spcBef>
                <a:spcPts val="0"/>
              </a:spcBef>
              <a:spcAft>
                <a:spcPts val="0"/>
              </a:spcAft>
              <a:buClr>
                <a:schemeClr val="dk1"/>
              </a:buClr>
              <a:buSzPts val="1400"/>
              <a:buFont typeface="Arial"/>
              <a:buNone/>
              <a:defRPr/>
            </a:lvl4pPr>
            <a:lvl5pPr lvl="4" algn="l" rtl="0">
              <a:lnSpc>
                <a:spcPct val="100000"/>
              </a:lnSpc>
              <a:spcBef>
                <a:spcPts val="0"/>
              </a:spcBef>
              <a:spcAft>
                <a:spcPts val="0"/>
              </a:spcAft>
              <a:buClr>
                <a:schemeClr val="dk1"/>
              </a:buClr>
              <a:buSzPts val="1400"/>
              <a:buFont typeface="Arial"/>
              <a:buNone/>
              <a:defRPr/>
            </a:lvl5pPr>
            <a:lvl6pPr lvl="5" algn="l" rtl="0">
              <a:lnSpc>
                <a:spcPct val="100000"/>
              </a:lnSpc>
              <a:spcBef>
                <a:spcPts val="0"/>
              </a:spcBef>
              <a:spcAft>
                <a:spcPts val="0"/>
              </a:spcAft>
              <a:buClr>
                <a:schemeClr val="dk1"/>
              </a:buClr>
              <a:buSzPts val="1400"/>
              <a:buFont typeface="Arial"/>
              <a:buNone/>
              <a:defRPr/>
            </a:lvl6pPr>
            <a:lvl7pPr lvl="6" algn="l" rtl="0">
              <a:lnSpc>
                <a:spcPct val="100000"/>
              </a:lnSpc>
              <a:spcBef>
                <a:spcPts val="0"/>
              </a:spcBef>
              <a:spcAft>
                <a:spcPts val="0"/>
              </a:spcAft>
              <a:buClr>
                <a:schemeClr val="dk1"/>
              </a:buClr>
              <a:buSzPts val="1400"/>
              <a:buFont typeface="Arial"/>
              <a:buNone/>
              <a:defRPr/>
            </a:lvl7pPr>
            <a:lvl8pPr lvl="7" algn="l" rtl="0">
              <a:lnSpc>
                <a:spcPct val="100000"/>
              </a:lnSpc>
              <a:spcBef>
                <a:spcPts val="0"/>
              </a:spcBef>
              <a:spcAft>
                <a:spcPts val="0"/>
              </a:spcAft>
              <a:buClr>
                <a:schemeClr val="dk1"/>
              </a:buClr>
              <a:buSzPts val="1400"/>
              <a:buFont typeface="Arial"/>
              <a:buNone/>
              <a:defRPr/>
            </a:lvl8pPr>
            <a:lvl9pPr lvl="8" algn="l" rtl="0">
              <a:lnSpc>
                <a:spcPct val="100000"/>
              </a:lnSpc>
              <a:spcBef>
                <a:spcPts val="0"/>
              </a:spcBef>
              <a:spcAft>
                <a:spcPts val="0"/>
              </a:spcAft>
              <a:buClr>
                <a:schemeClr val="dk1"/>
              </a:buClr>
              <a:buSzPts val="1400"/>
              <a:buFont typeface="Arial"/>
              <a:buNone/>
              <a:defRPr/>
            </a:lvl9pPr>
          </a:lstStyle>
          <a:p>
            <a:endParaRPr/>
          </a:p>
        </p:txBody>
      </p:sp>
      <p:sp>
        <p:nvSpPr>
          <p:cNvPr id="30517" name="Google Shape;30517;p18"/>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aşlıklı İçerik" type="objTx">
  <p:cSld name="OBJECT_WITH_CAPTION_TEXT">
    <p:spTree>
      <p:nvGrpSpPr>
        <p:cNvPr id="1" name="Shape 30518"/>
        <p:cNvGrpSpPr/>
        <p:nvPr/>
      </p:nvGrpSpPr>
      <p:grpSpPr>
        <a:xfrm>
          <a:off x="0" y="0"/>
          <a:ext cx="0" cy="0"/>
          <a:chOff x="0" y="0"/>
          <a:chExt cx="0" cy="0"/>
        </a:xfrm>
      </p:grpSpPr>
      <p:sp>
        <p:nvSpPr>
          <p:cNvPr id="30519" name="Google Shape;30519;p19"/>
          <p:cNvSpPr txBox="1">
            <a:spLocks noGrp="1"/>
          </p:cNvSpPr>
          <p:nvPr>
            <p:ph type="title"/>
          </p:nvPr>
        </p:nvSpPr>
        <p:spPr>
          <a:xfrm>
            <a:off x="630238" y="457200"/>
            <a:ext cx="2949600" cy="16002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2"/>
              </a:buClr>
              <a:buSzPts val="1400"/>
              <a:buFont typeface="Arial"/>
              <a:buNone/>
              <a:defRPr sz="3200"/>
            </a:lvl1pPr>
            <a:lvl2pPr lvl="1" algn="ctr" rtl="0">
              <a:spcBef>
                <a:spcPts val="0"/>
              </a:spcBef>
              <a:spcAft>
                <a:spcPts val="0"/>
              </a:spcAft>
              <a:buClr>
                <a:schemeClr val="dk2"/>
              </a:buClr>
              <a:buSzPts val="1400"/>
              <a:buFont typeface="Arial"/>
              <a:buNone/>
              <a:defRPr/>
            </a:lvl2pPr>
            <a:lvl3pPr lvl="2" algn="ctr" rtl="0">
              <a:spcBef>
                <a:spcPts val="0"/>
              </a:spcBef>
              <a:spcAft>
                <a:spcPts val="0"/>
              </a:spcAft>
              <a:buClr>
                <a:schemeClr val="dk2"/>
              </a:buClr>
              <a:buSzPts val="1400"/>
              <a:buFont typeface="Arial"/>
              <a:buNone/>
              <a:defRPr/>
            </a:lvl3pPr>
            <a:lvl4pPr lvl="3" algn="ctr" rtl="0">
              <a:spcBef>
                <a:spcPts val="0"/>
              </a:spcBef>
              <a:spcAft>
                <a:spcPts val="0"/>
              </a:spcAft>
              <a:buClr>
                <a:schemeClr val="dk2"/>
              </a:buClr>
              <a:buSzPts val="1400"/>
              <a:buFont typeface="Arial"/>
              <a:buNone/>
              <a:defRPr/>
            </a:lvl4pPr>
            <a:lvl5pPr lvl="4" algn="ctr" rtl="0">
              <a:spcBef>
                <a:spcPts val="0"/>
              </a:spcBef>
              <a:spcAft>
                <a:spcPts val="0"/>
              </a:spcAft>
              <a:buClr>
                <a:schemeClr val="dk2"/>
              </a:buClr>
              <a:buSzPts val="1400"/>
              <a:buFont typeface="Arial"/>
              <a:buNone/>
              <a:defRPr/>
            </a:lvl5pPr>
            <a:lvl6pPr lvl="5" algn="ctr" rtl="0">
              <a:spcBef>
                <a:spcPts val="0"/>
              </a:spcBef>
              <a:spcAft>
                <a:spcPts val="0"/>
              </a:spcAft>
              <a:buClr>
                <a:schemeClr val="dk2"/>
              </a:buClr>
              <a:buSzPts val="1400"/>
              <a:buFont typeface="Arial"/>
              <a:buNone/>
              <a:defRPr/>
            </a:lvl6pPr>
            <a:lvl7pPr lvl="6" algn="ctr" rtl="0">
              <a:spcBef>
                <a:spcPts val="0"/>
              </a:spcBef>
              <a:spcAft>
                <a:spcPts val="0"/>
              </a:spcAft>
              <a:buClr>
                <a:schemeClr val="dk2"/>
              </a:buClr>
              <a:buSzPts val="1400"/>
              <a:buFont typeface="Arial"/>
              <a:buNone/>
              <a:defRPr/>
            </a:lvl7pPr>
            <a:lvl8pPr lvl="7" algn="ctr" rtl="0">
              <a:spcBef>
                <a:spcPts val="0"/>
              </a:spcBef>
              <a:spcAft>
                <a:spcPts val="0"/>
              </a:spcAft>
              <a:buClr>
                <a:schemeClr val="dk2"/>
              </a:buClr>
              <a:buSzPts val="1400"/>
              <a:buFont typeface="Arial"/>
              <a:buNone/>
              <a:defRPr/>
            </a:lvl8pPr>
            <a:lvl9pPr lvl="8" algn="ctr" rtl="0">
              <a:spcBef>
                <a:spcPts val="0"/>
              </a:spcBef>
              <a:spcAft>
                <a:spcPts val="0"/>
              </a:spcAft>
              <a:buClr>
                <a:schemeClr val="dk2"/>
              </a:buClr>
              <a:buSzPts val="1400"/>
              <a:buFont typeface="Arial"/>
              <a:buNone/>
              <a:defRPr/>
            </a:lvl9pPr>
          </a:lstStyle>
          <a:p>
            <a:endParaRPr/>
          </a:p>
        </p:txBody>
      </p:sp>
      <p:sp>
        <p:nvSpPr>
          <p:cNvPr id="30520" name="Google Shape;30520;p19"/>
          <p:cNvSpPr txBox="1">
            <a:spLocks noGrp="1"/>
          </p:cNvSpPr>
          <p:nvPr>
            <p:ph type="body" idx="1"/>
          </p:nvPr>
        </p:nvSpPr>
        <p:spPr>
          <a:xfrm>
            <a:off x="3887788" y="987425"/>
            <a:ext cx="4629300" cy="4873500"/>
          </a:xfrm>
          <a:prstGeom prst="rect">
            <a:avLst/>
          </a:prstGeom>
          <a:noFill/>
          <a:ln>
            <a:noFill/>
          </a:ln>
        </p:spPr>
        <p:txBody>
          <a:bodyPr spcFirstLastPara="1" wrap="square" lIns="91425" tIns="91425" rIns="91425" bIns="91425" anchor="t" anchorCtr="0">
            <a:noAutofit/>
          </a:bodyPr>
          <a:lstStyle>
            <a:lvl1pPr marL="457200" lvl="0" indent="-431800" algn="l" rtl="0">
              <a:lnSpc>
                <a:spcPct val="100000"/>
              </a:lnSpc>
              <a:spcBef>
                <a:spcPts val="640"/>
              </a:spcBef>
              <a:spcAft>
                <a:spcPts val="0"/>
              </a:spcAft>
              <a:buClr>
                <a:schemeClr val="dk1"/>
              </a:buClr>
              <a:buSzPts val="3200"/>
              <a:buFont typeface="Arial"/>
              <a:buChar char="•"/>
              <a:defRPr sz="3200"/>
            </a:lvl1pPr>
            <a:lvl2pPr marL="914400" lvl="1" indent="-406400" algn="l" rtl="0">
              <a:lnSpc>
                <a:spcPct val="100000"/>
              </a:lnSpc>
              <a:spcBef>
                <a:spcPts val="560"/>
              </a:spcBef>
              <a:spcAft>
                <a:spcPts val="0"/>
              </a:spcAft>
              <a:buClr>
                <a:schemeClr val="dk1"/>
              </a:buClr>
              <a:buSzPts val="2800"/>
              <a:buFont typeface="Arial"/>
              <a:buChar char="–"/>
              <a:defRPr sz="2800"/>
            </a:lvl2pPr>
            <a:lvl3pPr marL="1371600" lvl="2" indent="-381000" algn="l" rtl="0">
              <a:lnSpc>
                <a:spcPct val="100000"/>
              </a:lnSpc>
              <a:spcBef>
                <a:spcPts val="480"/>
              </a:spcBef>
              <a:spcAft>
                <a:spcPts val="0"/>
              </a:spcAft>
              <a:buClr>
                <a:schemeClr val="dk1"/>
              </a:buClr>
              <a:buSzPts val="2400"/>
              <a:buFont typeface="Arial"/>
              <a:buChar char="•"/>
              <a:defRPr sz="2400"/>
            </a:lvl3pPr>
            <a:lvl4pPr marL="1828800" lvl="3" indent="-355600" algn="l" rtl="0">
              <a:lnSpc>
                <a:spcPct val="100000"/>
              </a:lnSpc>
              <a:spcBef>
                <a:spcPts val="400"/>
              </a:spcBef>
              <a:spcAft>
                <a:spcPts val="0"/>
              </a:spcAft>
              <a:buClr>
                <a:schemeClr val="dk1"/>
              </a:buClr>
              <a:buSzPts val="2000"/>
              <a:buFont typeface="Arial"/>
              <a:buChar char="–"/>
              <a:defRPr sz="2000"/>
            </a:lvl4pPr>
            <a:lvl5pPr marL="2286000" lvl="4" indent="-355600" algn="l" rtl="0">
              <a:lnSpc>
                <a:spcPct val="100000"/>
              </a:lnSpc>
              <a:spcBef>
                <a:spcPts val="400"/>
              </a:spcBef>
              <a:spcAft>
                <a:spcPts val="0"/>
              </a:spcAft>
              <a:buClr>
                <a:schemeClr val="dk1"/>
              </a:buClr>
              <a:buSzPts val="2000"/>
              <a:buFont typeface="Arial"/>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30521" name="Google Shape;30521;p19"/>
          <p:cNvSpPr txBox="1">
            <a:spLocks noGrp="1"/>
          </p:cNvSpPr>
          <p:nvPr>
            <p:ph type="body" idx="2"/>
          </p:nvPr>
        </p:nvSpPr>
        <p:spPr>
          <a:xfrm>
            <a:off x="630238" y="2057400"/>
            <a:ext cx="2949600" cy="3811500"/>
          </a:xfrm>
          <a:prstGeom prst="rect">
            <a:avLst/>
          </a:prstGeom>
          <a:noFill/>
          <a:ln>
            <a:noFill/>
          </a:ln>
        </p:spPr>
        <p:txBody>
          <a:bodyPr spcFirstLastPara="1" wrap="square" lIns="91425" tIns="91425" rIns="91425" bIns="91425" anchor="t" anchorCtr="0">
            <a:noAutofit/>
          </a:bodyPr>
          <a:lstStyle>
            <a:lvl1pPr marL="457200" lvl="0" indent="-228600" algn="l" rtl="0">
              <a:lnSpc>
                <a:spcPct val="100000"/>
              </a:lnSpc>
              <a:spcBef>
                <a:spcPts val="320"/>
              </a:spcBef>
              <a:spcAft>
                <a:spcPts val="0"/>
              </a:spcAft>
              <a:buClr>
                <a:schemeClr val="dk1"/>
              </a:buClr>
              <a:buSzPts val="1600"/>
              <a:buFont typeface="Arial"/>
              <a:buNone/>
              <a:defRPr sz="1600"/>
            </a:lvl1pPr>
            <a:lvl2pPr marL="914400" lvl="1" indent="-228600" algn="l" rtl="0">
              <a:lnSpc>
                <a:spcPct val="100000"/>
              </a:lnSpc>
              <a:spcBef>
                <a:spcPts val="280"/>
              </a:spcBef>
              <a:spcAft>
                <a:spcPts val="0"/>
              </a:spcAft>
              <a:buClr>
                <a:schemeClr val="dk1"/>
              </a:buClr>
              <a:buSzPts val="1400"/>
              <a:buFont typeface="Arial"/>
              <a:buNone/>
              <a:defRPr sz="1400"/>
            </a:lvl2pPr>
            <a:lvl3pPr marL="1371600" lvl="2" indent="-228600" algn="l" rtl="0">
              <a:lnSpc>
                <a:spcPct val="100000"/>
              </a:lnSpc>
              <a:spcBef>
                <a:spcPts val="240"/>
              </a:spcBef>
              <a:spcAft>
                <a:spcPts val="0"/>
              </a:spcAft>
              <a:buClr>
                <a:schemeClr val="dk1"/>
              </a:buClr>
              <a:buSzPts val="1200"/>
              <a:buFont typeface="Arial"/>
              <a:buNone/>
              <a:defRPr sz="1200"/>
            </a:lvl3pPr>
            <a:lvl4pPr marL="1828800" lvl="3" indent="-228600" algn="l" rtl="0">
              <a:lnSpc>
                <a:spcPct val="100000"/>
              </a:lnSpc>
              <a:spcBef>
                <a:spcPts val="200"/>
              </a:spcBef>
              <a:spcAft>
                <a:spcPts val="0"/>
              </a:spcAft>
              <a:buClr>
                <a:schemeClr val="dk1"/>
              </a:buClr>
              <a:buSzPts val="1000"/>
              <a:buFont typeface="Arial"/>
              <a:buNone/>
              <a:defRPr sz="1000"/>
            </a:lvl4pPr>
            <a:lvl5pPr marL="2286000" lvl="4" indent="-228600" algn="l" rtl="0">
              <a:lnSpc>
                <a:spcPct val="100000"/>
              </a:lnSpc>
              <a:spcBef>
                <a:spcPts val="200"/>
              </a:spcBef>
              <a:spcAft>
                <a:spcPts val="0"/>
              </a:spcAft>
              <a:buClr>
                <a:schemeClr val="dk1"/>
              </a:buClr>
              <a:buSzPts val="1000"/>
              <a:buFont typeface="Arial"/>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30522" name="Google Shape;30522;p19"/>
          <p:cNvSpPr txBox="1">
            <a:spLocks noGrp="1"/>
          </p:cNvSpPr>
          <p:nvPr>
            <p:ph type="dt" idx="10"/>
          </p:nvPr>
        </p:nvSpPr>
        <p:spPr>
          <a:xfrm>
            <a:off x="457200" y="6245225"/>
            <a:ext cx="2133600" cy="476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1400"/>
              <a:buFont typeface="Arial"/>
              <a:buNone/>
              <a:defRPr/>
            </a:lvl1pPr>
            <a:lvl2pPr lvl="1" algn="l" rtl="0">
              <a:lnSpc>
                <a:spcPct val="100000"/>
              </a:lnSpc>
              <a:spcBef>
                <a:spcPts val="0"/>
              </a:spcBef>
              <a:spcAft>
                <a:spcPts val="0"/>
              </a:spcAft>
              <a:buClr>
                <a:schemeClr val="dk1"/>
              </a:buClr>
              <a:buSzPts val="1400"/>
              <a:buFont typeface="Arial"/>
              <a:buNone/>
              <a:defRPr/>
            </a:lvl2pPr>
            <a:lvl3pPr lvl="2" algn="l" rtl="0">
              <a:lnSpc>
                <a:spcPct val="100000"/>
              </a:lnSpc>
              <a:spcBef>
                <a:spcPts val="0"/>
              </a:spcBef>
              <a:spcAft>
                <a:spcPts val="0"/>
              </a:spcAft>
              <a:buClr>
                <a:schemeClr val="dk1"/>
              </a:buClr>
              <a:buSzPts val="1400"/>
              <a:buFont typeface="Arial"/>
              <a:buNone/>
              <a:defRPr/>
            </a:lvl3pPr>
            <a:lvl4pPr lvl="3" algn="l" rtl="0">
              <a:lnSpc>
                <a:spcPct val="100000"/>
              </a:lnSpc>
              <a:spcBef>
                <a:spcPts val="0"/>
              </a:spcBef>
              <a:spcAft>
                <a:spcPts val="0"/>
              </a:spcAft>
              <a:buClr>
                <a:schemeClr val="dk1"/>
              </a:buClr>
              <a:buSzPts val="1400"/>
              <a:buFont typeface="Arial"/>
              <a:buNone/>
              <a:defRPr/>
            </a:lvl4pPr>
            <a:lvl5pPr lvl="4" algn="l" rtl="0">
              <a:lnSpc>
                <a:spcPct val="100000"/>
              </a:lnSpc>
              <a:spcBef>
                <a:spcPts val="0"/>
              </a:spcBef>
              <a:spcAft>
                <a:spcPts val="0"/>
              </a:spcAft>
              <a:buClr>
                <a:schemeClr val="dk1"/>
              </a:buClr>
              <a:buSzPts val="1400"/>
              <a:buFont typeface="Arial"/>
              <a:buNone/>
              <a:defRPr/>
            </a:lvl5pPr>
            <a:lvl6pPr lvl="5" algn="l" rtl="0">
              <a:lnSpc>
                <a:spcPct val="100000"/>
              </a:lnSpc>
              <a:spcBef>
                <a:spcPts val="0"/>
              </a:spcBef>
              <a:spcAft>
                <a:spcPts val="0"/>
              </a:spcAft>
              <a:buClr>
                <a:schemeClr val="dk1"/>
              </a:buClr>
              <a:buSzPts val="1400"/>
              <a:buFont typeface="Arial"/>
              <a:buNone/>
              <a:defRPr/>
            </a:lvl6pPr>
            <a:lvl7pPr lvl="6" algn="l" rtl="0">
              <a:lnSpc>
                <a:spcPct val="100000"/>
              </a:lnSpc>
              <a:spcBef>
                <a:spcPts val="0"/>
              </a:spcBef>
              <a:spcAft>
                <a:spcPts val="0"/>
              </a:spcAft>
              <a:buClr>
                <a:schemeClr val="dk1"/>
              </a:buClr>
              <a:buSzPts val="1400"/>
              <a:buFont typeface="Arial"/>
              <a:buNone/>
              <a:defRPr/>
            </a:lvl7pPr>
            <a:lvl8pPr lvl="7" algn="l" rtl="0">
              <a:lnSpc>
                <a:spcPct val="100000"/>
              </a:lnSpc>
              <a:spcBef>
                <a:spcPts val="0"/>
              </a:spcBef>
              <a:spcAft>
                <a:spcPts val="0"/>
              </a:spcAft>
              <a:buClr>
                <a:schemeClr val="dk1"/>
              </a:buClr>
              <a:buSzPts val="1400"/>
              <a:buFont typeface="Arial"/>
              <a:buNone/>
              <a:defRPr/>
            </a:lvl8pPr>
            <a:lvl9pPr lvl="8" algn="l" rtl="0">
              <a:lnSpc>
                <a:spcPct val="100000"/>
              </a:lnSpc>
              <a:spcBef>
                <a:spcPts val="0"/>
              </a:spcBef>
              <a:spcAft>
                <a:spcPts val="0"/>
              </a:spcAft>
              <a:buClr>
                <a:schemeClr val="dk1"/>
              </a:buClr>
              <a:buSzPts val="1400"/>
              <a:buFont typeface="Arial"/>
              <a:buNone/>
              <a:defRPr/>
            </a:lvl9pPr>
          </a:lstStyle>
          <a:p>
            <a:endParaRPr/>
          </a:p>
        </p:txBody>
      </p:sp>
      <p:sp>
        <p:nvSpPr>
          <p:cNvPr id="30523" name="Google Shape;30523;p19"/>
          <p:cNvSpPr txBox="1">
            <a:spLocks noGrp="1"/>
          </p:cNvSpPr>
          <p:nvPr>
            <p:ph type="ftr" idx="11"/>
          </p:nvPr>
        </p:nvSpPr>
        <p:spPr>
          <a:xfrm>
            <a:off x="3124200" y="6245225"/>
            <a:ext cx="2895600" cy="476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1400"/>
              <a:buFont typeface="Arial"/>
              <a:buNone/>
              <a:defRPr/>
            </a:lvl1pPr>
            <a:lvl2pPr lvl="1" algn="l" rtl="0">
              <a:lnSpc>
                <a:spcPct val="100000"/>
              </a:lnSpc>
              <a:spcBef>
                <a:spcPts val="0"/>
              </a:spcBef>
              <a:spcAft>
                <a:spcPts val="0"/>
              </a:spcAft>
              <a:buClr>
                <a:schemeClr val="dk1"/>
              </a:buClr>
              <a:buSzPts val="1400"/>
              <a:buFont typeface="Arial"/>
              <a:buNone/>
              <a:defRPr/>
            </a:lvl2pPr>
            <a:lvl3pPr lvl="2" algn="l" rtl="0">
              <a:lnSpc>
                <a:spcPct val="100000"/>
              </a:lnSpc>
              <a:spcBef>
                <a:spcPts val="0"/>
              </a:spcBef>
              <a:spcAft>
                <a:spcPts val="0"/>
              </a:spcAft>
              <a:buClr>
                <a:schemeClr val="dk1"/>
              </a:buClr>
              <a:buSzPts val="1400"/>
              <a:buFont typeface="Arial"/>
              <a:buNone/>
              <a:defRPr/>
            </a:lvl3pPr>
            <a:lvl4pPr lvl="3" algn="l" rtl="0">
              <a:lnSpc>
                <a:spcPct val="100000"/>
              </a:lnSpc>
              <a:spcBef>
                <a:spcPts val="0"/>
              </a:spcBef>
              <a:spcAft>
                <a:spcPts val="0"/>
              </a:spcAft>
              <a:buClr>
                <a:schemeClr val="dk1"/>
              </a:buClr>
              <a:buSzPts val="1400"/>
              <a:buFont typeface="Arial"/>
              <a:buNone/>
              <a:defRPr/>
            </a:lvl4pPr>
            <a:lvl5pPr lvl="4" algn="l" rtl="0">
              <a:lnSpc>
                <a:spcPct val="100000"/>
              </a:lnSpc>
              <a:spcBef>
                <a:spcPts val="0"/>
              </a:spcBef>
              <a:spcAft>
                <a:spcPts val="0"/>
              </a:spcAft>
              <a:buClr>
                <a:schemeClr val="dk1"/>
              </a:buClr>
              <a:buSzPts val="1400"/>
              <a:buFont typeface="Arial"/>
              <a:buNone/>
              <a:defRPr/>
            </a:lvl5pPr>
            <a:lvl6pPr lvl="5" algn="l" rtl="0">
              <a:lnSpc>
                <a:spcPct val="100000"/>
              </a:lnSpc>
              <a:spcBef>
                <a:spcPts val="0"/>
              </a:spcBef>
              <a:spcAft>
                <a:spcPts val="0"/>
              </a:spcAft>
              <a:buClr>
                <a:schemeClr val="dk1"/>
              </a:buClr>
              <a:buSzPts val="1400"/>
              <a:buFont typeface="Arial"/>
              <a:buNone/>
              <a:defRPr/>
            </a:lvl6pPr>
            <a:lvl7pPr lvl="6" algn="l" rtl="0">
              <a:lnSpc>
                <a:spcPct val="100000"/>
              </a:lnSpc>
              <a:spcBef>
                <a:spcPts val="0"/>
              </a:spcBef>
              <a:spcAft>
                <a:spcPts val="0"/>
              </a:spcAft>
              <a:buClr>
                <a:schemeClr val="dk1"/>
              </a:buClr>
              <a:buSzPts val="1400"/>
              <a:buFont typeface="Arial"/>
              <a:buNone/>
              <a:defRPr/>
            </a:lvl7pPr>
            <a:lvl8pPr lvl="7" algn="l" rtl="0">
              <a:lnSpc>
                <a:spcPct val="100000"/>
              </a:lnSpc>
              <a:spcBef>
                <a:spcPts val="0"/>
              </a:spcBef>
              <a:spcAft>
                <a:spcPts val="0"/>
              </a:spcAft>
              <a:buClr>
                <a:schemeClr val="dk1"/>
              </a:buClr>
              <a:buSzPts val="1400"/>
              <a:buFont typeface="Arial"/>
              <a:buNone/>
              <a:defRPr/>
            </a:lvl8pPr>
            <a:lvl9pPr lvl="8" algn="l" rtl="0">
              <a:lnSpc>
                <a:spcPct val="100000"/>
              </a:lnSpc>
              <a:spcBef>
                <a:spcPts val="0"/>
              </a:spcBef>
              <a:spcAft>
                <a:spcPts val="0"/>
              </a:spcAft>
              <a:buClr>
                <a:schemeClr val="dk1"/>
              </a:buClr>
              <a:buSzPts val="1400"/>
              <a:buFont typeface="Arial"/>
              <a:buNone/>
              <a:defRPr/>
            </a:lvl9pPr>
          </a:lstStyle>
          <a:p>
            <a:endParaRPr/>
          </a:p>
        </p:txBody>
      </p:sp>
      <p:sp>
        <p:nvSpPr>
          <p:cNvPr id="30524" name="Google Shape;30524;p19"/>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oş" type="blank">
  <p:cSld name="BLANK">
    <p:spTree>
      <p:nvGrpSpPr>
        <p:cNvPr id="1" name="Shape 30525"/>
        <p:cNvGrpSpPr/>
        <p:nvPr/>
      </p:nvGrpSpPr>
      <p:grpSpPr>
        <a:xfrm>
          <a:off x="0" y="0"/>
          <a:ext cx="0" cy="0"/>
          <a:chOff x="0" y="0"/>
          <a:chExt cx="0" cy="0"/>
        </a:xfrm>
      </p:grpSpPr>
      <p:sp>
        <p:nvSpPr>
          <p:cNvPr id="30526" name="Google Shape;30526;p20"/>
          <p:cNvSpPr txBox="1">
            <a:spLocks noGrp="1"/>
          </p:cNvSpPr>
          <p:nvPr>
            <p:ph type="dt" idx="10"/>
          </p:nvPr>
        </p:nvSpPr>
        <p:spPr>
          <a:xfrm>
            <a:off x="457200" y="6245225"/>
            <a:ext cx="2133600" cy="476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1400"/>
              <a:buFont typeface="Arial"/>
              <a:buNone/>
              <a:defRPr/>
            </a:lvl1pPr>
            <a:lvl2pPr lvl="1" algn="l" rtl="0">
              <a:lnSpc>
                <a:spcPct val="100000"/>
              </a:lnSpc>
              <a:spcBef>
                <a:spcPts val="0"/>
              </a:spcBef>
              <a:spcAft>
                <a:spcPts val="0"/>
              </a:spcAft>
              <a:buClr>
                <a:schemeClr val="dk1"/>
              </a:buClr>
              <a:buSzPts val="1400"/>
              <a:buFont typeface="Arial"/>
              <a:buNone/>
              <a:defRPr/>
            </a:lvl2pPr>
            <a:lvl3pPr lvl="2" algn="l" rtl="0">
              <a:lnSpc>
                <a:spcPct val="100000"/>
              </a:lnSpc>
              <a:spcBef>
                <a:spcPts val="0"/>
              </a:spcBef>
              <a:spcAft>
                <a:spcPts val="0"/>
              </a:spcAft>
              <a:buClr>
                <a:schemeClr val="dk1"/>
              </a:buClr>
              <a:buSzPts val="1400"/>
              <a:buFont typeface="Arial"/>
              <a:buNone/>
              <a:defRPr/>
            </a:lvl3pPr>
            <a:lvl4pPr lvl="3" algn="l" rtl="0">
              <a:lnSpc>
                <a:spcPct val="100000"/>
              </a:lnSpc>
              <a:spcBef>
                <a:spcPts val="0"/>
              </a:spcBef>
              <a:spcAft>
                <a:spcPts val="0"/>
              </a:spcAft>
              <a:buClr>
                <a:schemeClr val="dk1"/>
              </a:buClr>
              <a:buSzPts val="1400"/>
              <a:buFont typeface="Arial"/>
              <a:buNone/>
              <a:defRPr/>
            </a:lvl4pPr>
            <a:lvl5pPr lvl="4" algn="l" rtl="0">
              <a:lnSpc>
                <a:spcPct val="100000"/>
              </a:lnSpc>
              <a:spcBef>
                <a:spcPts val="0"/>
              </a:spcBef>
              <a:spcAft>
                <a:spcPts val="0"/>
              </a:spcAft>
              <a:buClr>
                <a:schemeClr val="dk1"/>
              </a:buClr>
              <a:buSzPts val="1400"/>
              <a:buFont typeface="Arial"/>
              <a:buNone/>
              <a:defRPr/>
            </a:lvl5pPr>
            <a:lvl6pPr lvl="5" algn="l" rtl="0">
              <a:lnSpc>
                <a:spcPct val="100000"/>
              </a:lnSpc>
              <a:spcBef>
                <a:spcPts val="0"/>
              </a:spcBef>
              <a:spcAft>
                <a:spcPts val="0"/>
              </a:spcAft>
              <a:buClr>
                <a:schemeClr val="dk1"/>
              </a:buClr>
              <a:buSzPts val="1400"/>
              <a:buFont typeface="Arial"/>
              <a:buNone/>
              <a:defRPr/>
            </a:lvl6pPr>
            <a:lvl7pPr lvl="6" algn="l" rtl="0">
              <a:lnSpc>
                <a:spcPct val="100000"/>
              </a:lnSpc>
              <a:spcBef>
                <a:spcPts val="0"/>
              </a:spcBef>
              <a:spcAft>
                <a:spcPts val="0"/>
              </a:spcAft>
              <a:buClr>
                <a:schemeClr val="dk1"/>
              </a:buClr>
              <a:buSzPts val="1400"/>
              <a:buFont typeface="Arial"/>
              <a:buNone/>
              <a:defRPr/>
            </a:lvl7pPr>
            <a:lvl8pPr lvl="7" algn="l" rtl="0">
              <a:lnSpc>
                <a:spcPct val="100000"/>
              </a:lnSpc>
              <a:spcBef>
                <a:spcPts val="0"/>
              </a:spcBef>
              <a:spcAft>
                <a:spcPts val="0"/>
              </a:spcAft>
              <a:buClr>
                <a:schemeClr val="dk1"/>
              </a:buClr>
              <a:buSzPts val="1400"/>
              <a:buFont typeface="Arial"/>
              <a:buNone/>
              <a:defRPr/>
            </a:lvl8pPr>
            <a:lvl9pPr lvl="8" algn="l" rtl="0">
              <a:lnSpc>
                <a:spcPct val="100000"/>
              </a:lnSpc>
              <a:spcBef>
                <a:spcPts val="0"/>
              </a:spcBef>
              <a:spcAft>
                <a:spcPts val="0"/>
              </a:spcAft>
              <a:buClr>
                <a:schemeClr val="dk1"/>
              </a:buClr>
              <a:buSzPts val="1400"/>
              <a:buFont typeface="Arial"/>
              <a:buNone/>
              <a:defRPr/>
            </a:lvl9pPr>
          </a:lstStyle>
          <a:p>
            <a:endParaRPr/>
          </a:p>
        </p:txBody>
      </p:sp>
      <p:sp>
        <p:nvSpPr>
          <p:cNvPr id="30527" name="Google Shape;30527;p20"/>
          <p:cNvSpPr txBox="1">
            <a:spLocks noGrp="1"/>
          </p:cNvSpPr>
          <p:nvPr>
            <p:ph type="ftr" idx="11"/>
          </p:nvPr>
        </p:nvSpPr>
        <p:spPr>
          <a:xfrm>
            <a:off x="3124200" y="6245225"/>
            <a:ext cx="2895600" cy="476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1400"/>
              <a:buFont typeface="Arial"/>
              <a:buNone/>
              <a:defRPr/>
            </a:lvl1pPr>
            <a:lvl2pPr lvl="1" algn="l" rtl="0">
              <a:lnSpc>
                <a:spcPct val="100000"/>
              </a:lnSpc>
              <a:spcBef>
                <a:spcPts val="0"/>
              </a:spcBef>
              <a:spcAft>
                <a:spcPts val="0"/>
              </a:spcAft>
              <a:buClr>
                <a:schemeClr val="dk1"/>
              </a:buClr>
              <a:buSzPts val="1400"/>
              <a:buFont typeface="Arial"/>
              <a:buNone/>
              <a:defRPr/>
            </a:lvl2pPr>
            <a:lvl3pPr lvl="2" algn="l" rtl="0">
              <a:lnSpc>
                <a:spcPct val="100000"/>
              </a:lnSpc>
              <a:spcBef>
                <a:spcPts val="0"/>
              </a:spcBef>
              <a:spcAft>
                <a:spcPts val="0"/>
              </a:spcAft>
              <a:buClr>
                <a:schemeClr val="dk1"/>
              </a:buClr>
              <a:buSzPts val="1400"/>
              <a:buFont typeface="Arial"/>
              <a:buNone/>
              <a:defRPr/>
            </a:lvl3pPr>
            <a:lvl4pPr lvl="3" algn="l" rtl="0">
              <a:lnSpc>
                <a:spcPct val="100000"/>
              </a:lnSpc>
              <a:spcBef>
                <a:spcPts val="0"/>
              </a:spcBef>
              <a:spcAft>
                <a:spcPts val="0"/>
              </a:spcAft>
              <a:buClr>
                <a:schemeClr val="dk1"/>
              </a:buClr>
              <a:buSzPts val="1400"/>
              <a:buFont typeface="Arial"/>
              <a:buNone/>
              <a:defRPr/>
            </a:lvl4pPr>
            <a:lvl5pPr lvl="4" algn="l" rtl="0">
              <a:lnSpc>
                <a:spcPct val="100000"/>
              </a:lnSpc>
              <a:spcBef>
                <a:spcPts val="0"/>
              </a:spcBef>
              <a:spcAft>
                <a:spcPts val="0"/>
              </a:spcAft>
              <a:buClr>
                <a:schemeClr val="dk1"/>
              </a:buClr>
              <a:buSzPts val="1400"/>
              <a:buFont typeface="Arial"/>
              <a:buNone/>
              <a:defRPr/>
            </a:lvl5pPr>
            <a:lvl6pPr lvl="5" algn="l" rtl="0">
              <a:lnSpc>
                <a:spcPct val="100000"/>
              </a:lnSpc>
              <a:spcBef>
                <a:spcPts val="0"/>
              </a:spcBef>
              <a:spcAft>
                <a:spcPts val="0"/>
              </a:spcAft>
              <a:buClr>
                <a:schemeClr val="dk1"/>
              </a:buClr>
              <a:buSzPts val="1400"/>
              <a:buFont typeface="Arial"/>
              <a:buNone/>
              <a:defRPr/>
            </a:lvl6pPr>
            <a:lvl7pPr lvl="6" algn="l" rtl="0">
              <a:lnSpc>
                <a:spcPct val="100000"/>
              </a:lnSpc>
              <a:spcBef>
                <a:spcPts val="0"/>
              </a:spcBef>
              <a:spcAft>
                <a:spcPts val="0"/>
              </a:spcAft>
              <a:buClr>
                <a:schemeClr val="dk1"/>
              </a:buClr>
              <a:buSzPts val="1400"/>
              <a:buFont typeface="Arial"/>
              <a:buNone/>
              <a:defRPr/>
            </a:lvl7pPr>
            <a:lvl8pPr lvl="7" algn="l" rtl="0">
              <a:lnSpc>
                <a:spcPct val="100000"/>
              </a:lnSpc>
              <a:spcBef>
                <a:spcPts val="0"/>
              </a:spcBef>
              <a:spcAft>
                <a:spcPts val="0"/>
              </a:spcAft>
              <a:buClr>
                <a:schemeClr val="dk1"/>
              </a:buClr>
              <a:buSzPts val="1400"/>
              <a:buFont typeface="Arial"/>
              <a:buNone/>
              <a:defRPr/>
            </a:lvl8pPr>
            <a:lvl9pPr lvl="8" algn="l" rtl="0">
              <a:lnSpc>
                <a:spcPct val="100000"/>
              </a:lnSpc>
              <a:spcBef>
                <a:spcPts val="0"/>
              </a:spcBef>
              <a:spcAft>
                <a:spcPts val="0"/>
              </a:spcAft>
              <a:buClr>
                <a:schemeClr val="dk1"/>
              </a:buClr>
              <a:buSzPts val="1400"/>
              <a:buFont typeface="Arial"/>
              <a:buNone/>
              <a:defRPr/>
            </a:lvl9pPr>
          </a:lstStyle>
          <a:p>
            <a:endParaRPr/>
          </a:p>
        </p:txBody>
      </p:sp>
      <p:sp>
        <p:nvSpPr>
          <p:cNvPr id="30528" name="Google Shape;30528;p20"/>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Yalnızca Başlık" type="titleOnly">
  <p:cSld name="TITLE_ONLY">
    <p:spTree>
      <p:nvGrpSpPr>
        <p:cNvPr id="1" name="Shape 30529"/>
        <p:cNvGrpSpPr/>
        <p:nvPr/>
      </p:nvGrpSpPr>
      <p:grpSpPr>
        <a:xfrm>
          <a:off x="0" y="0"/>
          <a:ext cx="0" cy="0"/>
          <a:chOff x="0" y="0"/>
          <a:chExt cx="0" cy="0"/>
        </a:xfrm>
      </p:grpSpPr>
      <p:sp>
        <p:nvSpPr>
          <p:cNvPr id="30530" name="Google Shape;30530;p2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2"/>
              </a:buClr>
              <a:buSzPts val="1400"/>
              <a:buFont typeface="Arial"/>
              <a:buNone/>
              <a:defRPr/>
            </a:lvl1pPr>
            <a:lvl2pPr lvl="1" algn="ctr" rtl="0">
              <a:spcBef>
                <a:spcPts val="0"/>
              </a:spcBef>
              <a:spcAft>
                <a:spcPts val="0"/>
              </a:spcAft>
              <a:buClr>
                <a:schemeClr val="dk2"/>
              </a:buClr>
              <a:buSzPts val="1400"/>
              <a:buFont typeface="Arial"/>
              <a:buNone/>
              <a:defRPr/>
            </a:lvl2pPr>
            <a:lvl3pPr lvl="2" algn="ctr" rtl="0">
              <a:spcBef>
                <a:spcPts val="0"/>
              </a:spcBef>
              <a:spcAft>
                <a:spcPts val="0"/>
              </a:spcAft>
              <a:buClr>
                <a:schemeClr val="dk2"/>
              </a:buClr>
              <a:buSzPts val="1400"/>
              <a:buFont typeface="Arial"/>
              <a:buNone/>
              <a:defRPr/>
            </a:lvl3pPr>
            <a:lvl4pPr lvl="3" algn="ctr" rtl="0">
              <a:spcBef>
                <a:spcPts val="0"/>
              </a:spcBef>
              <a:spcAft>
                <a:spcPts val="0"/>
              </a:spcAft>
              <a:buClr>
                <a:schemeClr val="dk2"/>
              </a:buClr>
              <a:buSzPts val="1400"/>
              <a:buFont typeface="Arial"/>
              <a:buNone/>
              <a:defRPr/>
            </a:lvl4pPr>
            <a:lvl5pPr lvl="4" algn="ctr" rtl="0">
              <a:spcBef>
                <a:spcPts val="0"/>
              </a:spcBef>
              <a:spcAft>
                <a:spcPts val="0"/>
              </a:spcAft>
              <a:buClr>
                <a:schemeClr val="dk2"/>
              </a:buClr>
              <a:buSzPts val="1400"/>
              <a:buFont typeface="Arial"/>
              <a:buNone/>
              <a:defRPr/>
            </a:lvl5pPr>
            <a:lvl6pPr lvl="5" algn="ctr" rtl="0">
              <a:spcBef>
                <a:spcPts val="0"/>
              </a:spcBef>
              <a:spcAft>
                <a:spcPts val="0"/>
              </a:spcAft>
              <a:buClr>
                <a:schemeClr val="dk2"/>
              </a:buClr>
              <a:buSzPts val="1400"/>
              <a:buFont typeface="Arial"/>
              <a:buNone/>
              <a:defRPr/>
            </a:lvl6pPr>
            <a:lvl7pPr lvl="6" algn="ctr" rtl="0">
              <a:spcBef>
                <a:spcPts val="0"/>
              </a:spcBef>
              <a:spcAft>
                <a:spcPts val="0"/>
              </a:spcAft>
              <a:buClr>
                <a:schemeClr val="dk2"/>
              </a:buClr>
              <a:buSzPts val="1400"/>
              <a:buFont typeface="Arial"/>
              <a:buNone/>
              <a:defRPr/>
            </a:lvl7pPr>
            <a:lvl8pPr lvl="7" algn="ctr" rtl="0">
              <a:spcBef>
                <a:spcPts val="0"/>
              </a:spcBef>
              <a:spcAft>
                <a:spcPts val="0"/>
              </a:spcAft>
              <a:buClr>
                <a:schemeClr val="dk2"/>
              </a:buClr>
              <a:buSzPts val="1400"/>
              <a:buFont typeface="Arial"/>
              <a:buNone/>
              <a:defRPr/>
            </a:lvl8pPr>
            <a:lvl9pPr lvl="8" algn="ctr" rtl="0">
              <a:spcBef>
                <a:spcPts val="0"/>
              </a:spcBef>
              <a:spcAft>
                <a:spcPts val="0"/>
              </a:spcAft>
              <a:buClr>
                <a:schemeClr val="dk2"/>
              </a:buClr>
              <a:buSzPts val="1400"/>
              <a:buFont typeface="Arial"/>
              <a:buNone/>
              <a:defRPr/>
            </a:lvl9pPr>
          </a:lstStyle>
          <a:p>
            <a:endParaRPr/>
          </a:p>
        </p:txBody>
      </p:sp>
      <p:sp>
        <p:nvSpPr>
          <p:cNvPr id="30531" name="Google Shape;30531;p21"/>
          <p:cNvSpPr txBox="1">
            <a:spLocks noGrp="1"/>
          </p:cNvSpPr>
          <p:nvPr>
            <p:ph type="dt" idx="10"/>
          </p:nvPr>
        </p:nvSpPr>
        <p:spPr>
          <a:xfrm>
            <a:off x="457200" y="6245225"/>
            <a:ext cx="2133600" cy="476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1400"/>
              <a:buFont typeface="Arial"/>
              <a:buNone/>
              <a:defRPr/>
            </a:lvl1pPr>
            <a:lvl2pPr lvl="1" algn="l" rtl="0">
              <a:lnSpc>
                <a:spcPct val="100000"/>
              </a:lnSpc>
              <a:spcBef>
                <a:spcPts val="0"/>
              </a:spcBef>
              <a:spcAft>
                <a:spcPts val="0"/>
              </a:spcAft>
              <a:buClr>
                <a:schemeClr val="dk1"/>
              </a:buClr>
              <a:buSzPts val="1400"/>
              <a:buFont typeface="Arial"/>
              <a:buNone/>
              <a:defRPr/>
            </a:lvl2pPr>
            <a:lvl3pPr lvl="2" algn="l" rtl="0">
              <a:lnSpc>
                <a:spcPct val="100000"/>
              </a:lnSpc>
              <a:spcBef>
                <a:spcPts val="0"/>
              </a:spcBef>
              <a:spcAft>
                <a:spcPts val="0"/>
              </a:spcAft>
              <a:buClr>
                <a:schemeClr val="dk1"/>
              </a:buClr>
              <a:buSzPts val="1400"/>
              <a:buFont typeface="Arial"/>
              <a:buNone/>
              <a:defRPr/>
            </a:lvl3pPr>
            <a:lvl4pPr lvl="3" algn="l" rtl="0">
              <a:lnSpc>
                <a:spcPct val="100000"/>
              </a:lnSpc>
              <a:spcBef>
                <a:spcPts val="0"/>
              </a:spcBef>
              <a:spcAft>
                <a:spcPts val="0"/>
              </a:spcAft>
              <a:buClr>
                <a:schemeClr val="dk1"/>
              </a:buClr>
              <a:buSzPts val="1400"/>
              <a:buFont typeface="Arial"/>
              <a:buNone/>
              <a:defRPr/>
            </a:lvl4pPr>
            <a:lvl5pPr lvl="4" algn="l" rtl="0">
              <a:lnSpc>
                <a:spcPct val="100000"/>
              </a:lnSpc>
              <a:spcBef>
                <a:spcPts val="0"/>
              </a:spcBef>
              <a:spcAft>
                <a:spcPts val="0"/>
              </a:spcAft>
              <a:buClr>
                <a:schemeClr val="dk1"/>
              </a:buClr>
              <a:buSzPts val="1400"/>
              <a:buFont typeface="Arial"/>
              <a:buNone/>
              <a:defRPr/>
            </a:lvl5pPr>
            <a:lvl6pPr lvl="5" algn="l" rtl="0">
              <a:lnSpc>
                <a:spcPct val="100000"/>
              </a:lnSpc>
              <a:spcBef>
                <a:spcPts val="0"/>
              </a:spcBef>
              <a:spcAft>
                <a:spcPts val="0"/>
              </a:spcAft>
              <a:buClr>
                <a:schemeClr val="dk1"/>
              </a:buClr>
              <a:buSzPts val="1400"/>
              <a:buFont typeface="Arial"/>
              <a:buNone/>
              <a:defRPr/>
            </a:lvl6pPr>
            <a:lvl7pPr lvl="6" algn="l" rtl="0">
              <a:lnSpc>
                <a:spcPct val="100000"/>
              </a:lnSpc>
              <a:spcBef>
                <a:spcPts val="0"/>
              </a:spcBef>
              <a:spcAft>
                <a:spcPts val="0"/>
              </a:spcAft>
              <a:buClr>
                <a:schemeClr val="dk1"/>
              </a:buClr>
              <a:buSzPts val="1400"/>
              <a:buFont typeface="Arial"/>
              <a:buNone/>
              <a:defRPr/>
            </a:lvl7pPr>
            <a:lvl8pPr lvl="7" algn="l" rtl="0">
              <a:lnSpc>
                <a:spcPct val="100000"/>
              </a:lnSpc>
              <a:spcBef>
                <a:spcPts val="0"/>
              </a:spcBef>
              <a:spcAft>
                <a:spcPts val="0"/>
              </a:spcAft>
              <a:buClr>
                <a:schemeClr val="dk1"/>
              </a:buClr>
              <a:buSzPts val="1400"/>
              <a:buFont typeface="Arial"/>
              <a:buNone/>
              <a:defRPr/>
            </a:lvl8pPr>
            <a:lvl9pPr lvl="8" algn="l" rtl="0">
              <a:lnSpc>
                <a:spcPct val="100000"/>
              </a:lnSpc>
              <a:spcBef>
                <a:spcPts val="0"/>
              </a:spcBef>
              <a:spcAft>
                <a:spcPts val="0"/>
              </a:spcAft>
              <a:buClr>
                <a:schemeClr val="dk1"/>
              </a:buClr>
              <a:buSzPts val="1400"/>
              <a:buFont typeface="Arial"/>
              <a:buNone/>
              <a:defRPr/>
            </a:lvl9pPr>
          </a:lstStyle>
          <a:p>
            <a:endParaRPr/>
          </a:p>
        </p:txBody>
      </p:sp>
      <p:sp>
        <p:nvSpPr>
          <p:cNvPr id="30532" name="Google Shape;30532;p21"/>
          <p:cNvSpPr txBox="1">
            <a:spLocks noGrp="1"/>
          </p:cNvSpPr>
          <p:nvPr>
            <p:ph type="ftr" idx="11"/>
          </p:nvPr>
        </p:nvSpPr>
        <p:spPr>
          <a:xfrm>
            <a:off x="3124200" y="6245225"/>
            <a:ext cx="2895600" cy="476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1400"/>
              <a:buFont typeface="Arial"/>
              <a:buNone/>
              <a:defRPr/>
            </a:lvl1pPr>
            <a:lvl2pPr lvl="1" algn="l" rtl="0">
              <a:lnSpc>
                <a:spcPct val="100000"/>
              </a:lnSpc>
              <a:spcBef>
                <a:spcPts val="0"/>
              </a:spcBef>
              <a:spcAft>
                <a:spcPts val="0"/>
              </a:spcAft>
              <a:buClr>
                <a:schemeClr val="dk1"/>
              </a:buClr>
              <a:buSzPts val="1400"/>
              <a:buFont typeface="Arial"/>
              <a:buNone/>
              <a:defRPr/>
            </a:lvl2pPr>
            <a:lvl3pPr lvl="2" algn="l" rtl="0">
              <a:lnSpc>
                <a:spcPct val="100000"/>
              </a:lnSpc>
              <a:spcBef>
                <a:spcPts val="0"/>
              </a:spcBef>
              <a:spcAft>
                <a:spcPts val="0"/>
              </a:spcAft>
              <a:buClr>
                <a:schemeClr val="dk1"/>
              </a:buClr>
              <a:buSzPts val="1400"/>
              <a:buFont typeface="Arial"/>
              <a:buNone/>
              <a:defRPr/>
            </a:lvl3pPr>
            <a:lvl4pPr lvl="3" algn="l" rtl="0">
              <a:lnSpc>
                <a:spcPct val="100000"/>
              </a:lnSpc>
              <a:spcBef>
                <a:spcPts val="0"/>
              </a:spcBef>
              <a:spcAft>
                <a:spcPts val="0"/>
              </a:spcAft>
              <a:buClr>
                <a:schemeClr val="dk1"/>
              </a:buClr>
              <a:buSzPts val="1400"/>
              <a:buFont typeface="Arial"/>
              <a:buNone/>
              <a:defRPr/>
            </a:lvl4pPr>
            <a:lvl5pPr lvl="4" algn="l" rtl="0">
              <a:lnSpc>
                <a:spcPct val="100000"/>
              </a:lnSpc>
              <a:spcBef>
                <a:spcPts val="0"/>
              </a:spcBef>
              <a:spcAft>
                <a:spcPts val="0"/>
              </a:spcAft>
              <a:buClr>
                <a:schemeClr val="dk1"/>
              </a:buClr>
              <a:buSzPts val="1400"/>
              <a:buFont typeface="Arial"/>
              <a:buNone/>
              <a:defRPr/>
            </a:lvl5pPr>
            <a:lvl6pPr lvl="5" algn="l" rtl="0">
              <a:lnSpc>
                <a:spcPct val="100000"/>
              </a:lnSpc>
              <a:spcBef>
                <a:spcPts val="0"/>
              </a:spcBef>
              <a:spcAft>
                <a:spcPts val="0"/>
              </a:spcAft>
              <a:buClr>
                <a:schemeClr val="dk1"/>
              </a:buClr>
              <a:buSzPts val="1400"/>
              <a:buFont typeface="Arial"/>
              <a:buNone/>
              <a:defRPr/>
            </a:lvl6pPr>
            <a:lvl7pPr lvl="6" algn="l" rtl="0">
              <a:lnSpc>
                <a:spcPct val="100000"/>
              </a:lnSpc>
              <a:spcBef>
                <a:spcPts val="0"/>
              </a:spcBef>
              <a:spcAft>
                <a:spcPts val="0"/>
              </a:spcAft>
              <a:buClr>
                <a:schemeClr val="dk1"/>
              </a:buClr>
              <a:buSzPts val="1400"/>
              <a:buFont typeface="Arial"/>
              <a:buNone/>
              <a:defRPr/>
            </a:lvl7pPr>
            <a:lvl8pPr lvl="7" algn="l" rtl="0">
              <a:lnSpc>
                <a:spcPct val="100000"/>
              </a:lnSpc>
              <a:spcBef>
                <a:spcPts val="0"/>
              </a:spcBef>
              <a:spcAft>
                <a:spcPts val="0"/>
              </a:spcAft>
              <a:buClr>
                <a:schemeClr val="dk1"/>
              </a:buClr>
              <a:buSzPts val="1400"/>
              <a:buFont typeface="Arial"/>
              <a:buNone/>
              <a:defRPr/>
            </a:lvl8pPr>
            <a:lvl9pPr lvl="8" algn="l" rtl="0">
              <a:lnSpc>
                <a:spcPct val="100000"/>
              </a:lnSpc>
              <a:spcBef>
                <a:spcPts val="0"/>
              </a:spcBef>
              <a:spcAft>
                <a:spcPts val="0"/>
              </a:spcAft>
              <a:buClr>
                <a:schemeClr val="dk1"/>
              </a:buClr>
              <a:buSzPts val="1400"/>
              <a:buFont typeface="Arial"/>
              <a:buNone/>
              <a:defRPr/>
            </a:lvl9pPr>
          </a:lstStyle>
          <a:p>
            <a:endParaRPr/>
          </a:p>
        </p:txBody>
      </p:sp>
      <p:sp>
        <p:nvSpPr>
          <p:cNvPr id="30533" name="Google Shape;30533;p21"/>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Karşılaştırma" type="twoTxTwoObj">
  <p:cSld name="TWO_OBJECTS_WITH_TEXT">
    <p:spTree>
      <p:nvGrpSpPr>
        <p:cNvPr id="1" name="Shape 30534"/>
        <p:cNvGrpSpPr/>
        <p:nvPr/>
      </p:nvGrpSpPr>
      <p:grpSpPr>
        <a:xfrm>
          <a:off x="0" y="0"/>
          <a:ext cx="0" cy="0"/>
          <a:chOff x="0" y="0"/>
          <a:chExt cx="0" cy="0"/>
        </a:xfrm>
      </p:grpSpPr>
      <p:sp>
        <p:nvSpPr>
          <p:cNvPr id="30535" name="Google Shape;30535;p22"/>
          <p:cNvSpPr txBox="1">
            <a:spLocks noGrp="1"/>
          </p:cNvSpPr>
          <p:nvPr>
            <p:ph type="title"/>
          </p:nvPr>
        </p:nvSpPr>
        <p:spPr>
          <a:xfrm>
            <a:off x="630238" y="365125"/>
            <a:ext cx="7886700" cy="13257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2"/>
              </a:buClr>
              <a:buSzPts val="1400"/>
              <a:buFont typeface="Arial"/>
              <a:buNone/>
              <a:defRPr/>
            </a:lvl1pPr>
            <a:lvl2pPr lvl="1" algn="ctr" rtl="0">
              <a:spcBef>
                <a:spcPts val="0"/>
              </a:spcBef>
              <a:spcAft>
                <a:spcPts val="0"/>
              </a:spcAft>
              <a:buClr>
                <a:schemeClr val="dk2"/>
              </a:buClr>
              <a:buSzPts val="1400"/>
              <a:buFont typeface="Arial"/>
              <a:buNone/>
              <a:defRPr/>
            </a:lvl2pPr>
            <a:lvl3pPr lvl="2" algn="ctr" rtl="0">
              <a:spcBef>
                <a:spcPts val="0"/>
              </a:spcBef>
              <a:spcAft>
                <a:spcPts val="0"/>
              </a:spcAft>
              <a:buClr>
                <a:schemeClr val="dk2"/>
              </a:buClr>
              <a:buSzPts val="1400"/>
              <a:buFont typeface="Arial"/>
              <a:buNone/>
              <a:defRPr/>
            </a:lvl3pPr>
            <a:lvl4pPr lvl="3" algn="ctr" rtl="0">
              <a:spcBef>
                <a:spcPts val="0"/>
              </a:spcBef>
              <a:spcAft>
                <a:spcPts val="0"/>
              </a:spcAft>
              <a:buClr>
                <a:schemeClr val="dk2"/>
              </a:buClr>
              <a:buSzPts val="1400"/>
              <a:buFont typeface="Arial"/>
              <a:buNone/>
              <a:defRPr/>
            </a:lvl4pPr>
            <a:lvl5pPr lvl="4" algn="ctr" rtl="0">
              <a:spcBef>
                <a:spcPts val="0"/>
              </a:spcBef>
              <a:spcAft>
                <a:spcPts val="0"/>
              </a:spcAft>
              <a:buClr>
                <a:schemeClr val="dk2"/>
              </a:buClr>
              <a:buSzPts val="1400"/>
              <a:buFont typeface="Arial"/>
              <a:buNone/>
              <a:defRPr/>
            </a:lvl5pPr>
            <a:lvl6pPr lvl="5" algn="ctr" rtl="0">
              <a:spcBef>
                <a:spcPts val="0"/>
              </a:spcBef>
              <a:spcAft>
                <a:spcPts val="0"/>
              </a:spcAft>
              <a:buClr>
                <a:schemeClr val="dk2"/>
              </a:buClr>
              <a:buSzPts val="1400"/>
              <a:buFont typeface="Arial"/>
              <a:buNone/>
              <a:defRPr/>
            </a:lvl6pPr>
            <a:lvl7pPr lvl="6" algn="ctr" rtl="0">
              <a:spcBef>
                <a:spcPts val="0"/>
              </a:spcBef>
              <a:spcAft>
                <a:spcPts val="0"/>
              </a:spcAft>
              <a:buClr>
                <a:schemeClr val="dk2"/>
              </a:buClr>
              <a:buSzPts val="1400"/>
              <a:buFont typeface="Arial"/>
              <a:buNone/>
              <a:defRPr/>
            </a:lvl7pPr>
            <a:lvl8pPr lvl="7" algn="ctr" rtl="0">
              <a:spcBef>
                <a:spcPts val="0"/>
              </a:spcBef>
              <a:spcAft>
                <a:spcPts val="0"/>
              </a:spcAft>
              <a:buClr>
                <a:schemeClr val="dk2"/>
              </a:buClr>
              <a:buSzPts val="1400"/>
              <a:buFont typeface="Arial"/>
              <a:buNone/>
              <a:defRPr/>
            </a:lvl8pPr>
            <a:lvl9pPr lvl="8" algn="ctr" rtl="0">
              <a:spcBef>
                <a:spcPts val="0"/>
              </a:spcBef>
              <a:spcAft>
                <a:spcPts val="0"/>
              </a:spcAft>
              <a:buClr>
                <a:schemeClr val="dk2"/>
              </a:buClr>
              <a:buSzPts val="1400"/>
              <a:buFont typeface="Arial"/>
              <a:buNone/>
              <a:defRPr/>
            </a:lvl9pPr>
          </a:lstStyle>
          <a:p>
            <a:endParaRPr/>
          </a:p>
        </p:txBody>
      </p:sp>
      <p:sp>
        <p:nvSpPr>
          <p:cNvPr id="30536" name="Google Shape;30536;p22"/>
          <p:cNvSpPr txBox="1">
            <a:spLocks noGrp="1"/>
          </p:cNvSpPr>
          <p:nvPr>
            <p:ph type="body" idx="1"/>
          </p:nvPr>
        </p:nvSpPr>
        <p:spPr>
          <a:xfrm>
            <a:off x="630238" y="1681163"/>
            <a:ext cx="3868800" cy="823800"/>
          </a:xfrm>
          <a:prstGeom prst="rect">
            <a:avLst/>
          </a:prstGeom>
          <a:noFill/>
          <a:ln>
            <a:noFill/>
          </a:ln>
        </p:spPr>
        <p:txBody>
          <a:bodyPr spcFirstLastPara="1" wrap="square" lIns="91425" tIns="91425" rIns="91425" bIns="91425" anchor="b" anchorCtr="0">
            <a:noAutofit/>
          </a:bodyPr>
          <a:lstStyle>
            <a:lvl1pPr marL="457200" lvl="0" indent="-228600" algn="l" rtl="0">
              <a:lnSpc>
                <a:spcPct val="100000"/>
              </a:lnSpc>
              <a:spcBef>
                <a:spcPts val="480"/>
              </a:spcBef>
              <a:spcAft>
                <a:spcPts val="0"/>
              </a:spcAft>
              <a:buClr>
                <a:schemeClr val="dk1"/>
              </a:buClr>
              <a:buSzPts val="2400"/>
              <a:buFont typeface="Arial"/>
              <a:buNone/>
              <a:defRPr sz="2400" b="1"/>
            </a:lvl1pPr>
            <a:lvl2pPr marL="914400" lvl="1" indent="-228600" algn="l" rtl="0">
              <a:lnSpc>
                <a:spcPct val="100000"/>
              </a:lnSpc>
              <a:spcBef>
                <a:spcPts val="400"/>
              </a:spcBef>
              <a:spcAft>
                <a:spcPts val="0"/>
              </a:spcAft>
              <a:buClr>
                <a:schemeClr val="dk1"/>
              </a:buClr>
              <a:buSzPts val="2000"/>
              <a:buFont typeface="Arial"/>
              <a:buNone/>
              <a:defRPr sz="2000" b="1"/>
            </a:lvl2pPr>
            <a:lvl3pPr marL="1371600" lvl="2" indent="-228600" algn="l" rtl="0">
              <a:lnSpc>
                <a:spcPct val="100000"/>
              </a:lnSpc>
              <a:spcBef>
                <a:spcPts val="360"/>
              </a:spcBef>
              <a:spcAft>
                <a:spcPts val="0"/>
              </a:spcAft>
              <a:buClr>
                <a:schemeClr val="dk1"/>
              </a:buClr>
              <a:buSzPts val="1800"/>
              <a:buFont typeface="Arial"/>
              <a:buNone/>
              <a:defRPr sz="1800" b="1"/>
            </a:lvl3pPr>
            <a:lvl4pPr marL="1828800" lvl="3" indent="-228600" algn="l" rtl="0">
              <a:lnSpc>
                <a:spcPct val="100000"/>
              </a:lnSpc>
              <a:spcBef>
                <a:spcPts val="320"/>
              </a:spcBef>
              <a:spcAft>
                <a:spcPts val="0"/>
              </a:spcAft>
              <a:buClr>
                <a:schemeClr val="dk1"/>
              </a:buClr>
              <a:buSzPts val="1600"/>
              <a:buFont typeface="Arial"/>
              <a:buNone/>
              <a:defRPr sz="1600" b="1"/>
            </a:lvl4pPr>
            <a:lvl5pPr marL="2286000" lvl="4" indent="-228600" algn="l" rtl="0">
              <a:lnSpc>
                <a:spcPct val="100000"/>
              </a:lnSpc>
              <a:spcBef>
                <a:spcPts val="320"/>
              </a:spcBef>
              <a:spcAft>
                <a:spcPts val="0"/>
              </a:spcAft>
              <a:buClr>
                <a:schemeClr val="dk1"/>
              </a:buClr>
              <a:buSzPts val="1600"/>
              <a:buFont typeface="Arial"/>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30537" name="Google Shape;30537;p22"/>
          <p:cNvSpPr txBox="1">
            <a:spLocks noGrp="1"/>
          </p:cNvSpPr>
          <p:nvPr>
            <p:ph type="body" idx="2"/>
          </p:nvPr>
        </p:nvSpPr>
        <p:spPr>
          <a:xfrm>
            <a:off x="630238" y="2505075"/>
            <a:ext cx="3868800" cy="3684600"/>
          </a:xfrm>
          <a:prstGeom prst="rect">
            <a:avLst/>
          </a:prstGeom>
          <a:noFill/>
          <a:ln>
            <a:noFill/>
          </a:ln>
        </p:spPr>
        <p:txBody>
          <a:bodyPr spcFirstLastPara="1" wrap="square" lIns="91425" tIns="91425" rIns="91425" bIns="91425" anchor="t" anchorCtr="0">
            <a:noAutofit/>
          </a:bodyPr>
          <a:lstStyle>
            <a:lvl1pPr marL="457200" lvl="0" indent="-342900" algn="l" rtl="0">
              <a:lnSpc>
                <a:spcPct val="100000"/>
              </a:lnSpc>
              <a:spcBef>
                <a:spcPts val="360"/>
              </a:spcBef>
              <a:spcAft>
                <a:spcPts val="0"/>
              </a:spcAft>
              <a:buClr>
                <a:schemeClr val="dk1"/>
              </a:buClr>
              <a:buSzPts val="1800"/>
              <a:buChar char="•"/>
              <a:defRPr/>
            </a:lvl1pPr>
            <a:lvl2pPr marL="914400" lvl="1" indent="-342900" algn="l" rtl="0">
              <a:lnSpc>
                <a:spcPct val="100000"/>
              </a:lnSpc>
              <a:spcBef>
                <a:spcPts val="360"/>
              </a:spcBef>
              <a:spcAft>
                <a:spcPts val="0"/>
              </a:spcAft>
              <a:buClr>
                <a:schemeClr val="dk1"/>
              </a:buClr>
              <a:buSzPts val="1800"/>
              <a:buChar char="–"/>
              <a:defRPr/>
            </a:lvl2pPr>
            <a:lvl3pPr marL="1371600" lvl="2" indent="-342900" algn="l" rtl="0">
              <a:lnSpc>
                <a:spcPct val="100000"/>
              </a:lnSpc>
              <a:spcBef>
                <a:spcPts val="360"/>
              </a:spcBef>
              <a:spcAft>
                <a:spcPts val="0"/>
              </a:spcAft>
              <a:buClr>
                <a:schemeClr val="dk1"/>
              </a:buClr>
              <a:buSzPts val="1800"/>
              <a:buChar char="•"/>
              <a:defRPr/>
            </a:lvl3pPr>
            <a:lvl4pPr marL="1828800" lvl="3" indent="-342900" algn="l" rtl="0">
              <a:lnSpc>
                <a:spcPct val="100000"/>
              </a:lnSpc>
              <a:spcBef>
                <a:spcPts val="360"/>
              </a:spcBef>
              <a:spcAft>
                <a:spcPts val="0"/>
              </a:spcAft>
              <a:buClr>
                <a:schemeClr val="dk1"/>
              </a:buClr>
              <a:buSzPts val="1800"/>
              <a:buChar char="–"/>
              <a:defRPr/>
            </a:lvl4pPr>
            <a:lvl5pPr marL="2286000" lvl="4" indent="-342900" algn="l" rtl="0">
              <a:lnSpc>
                <a:spcPct val="100000"/>
              </a:lnSpc>
              <a:spcBef>
                <a:spcPts val="36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0538" name="Google Shape;30538;p22"/>
          <p:cNvSpPr txBox="1">
            <a:spLocks noGrp="1"/>
          </p:cNvSpPr>
          <p:nvPr>
            <p:ph type="body" idx="3"/>
          </p:nvPr>
        </p:nvSpPr>
        <p:spPr>
          <a:xfrm>
            <a:off x="4629150" y="1681163"/>
            <a:ext cx="3887700" cy="823800"/>
          </a:xfrm>
          <a:prstGeom prst="rect">
            <a:avLst/>
          </a:prstGeom>
          <a:noFill/>
          <a:ln>
            <a:noFill/>
          </a:ln>
        </p:spPr>
        <p:txBody>
          <a:bodyPr spcFirstLastPara="1" wrap="square" lIns="91425" tIns="91425" rIns="91425" bIns="91425" anchor="b" anchorCtr="0">
            <a:noAutofit/>
          </a:bodyPr>
          <a:lstStyle>
            <a:lvl1pPr marL="457200" lvl="0" indent="-228600" algn="l" rtl="0">
              <a:lnSpc>
                <a:spcPct val="100000"/>
              </a:lnSpc>
              <a:spcBef>
                <a:spcPts val="480"/>
              </a:spcBef>
              <a:spcAft>
                <a:spcPts val="0"/>
              </a:spcAft>
              <a:buClr>
                <a:schemeClr val="dk1"/>
              </a:buClr>
              <a:buSzPts val="2400"/>
              <a:buFont typeface="Arial"/>
              <a:buNone/>
              <a:defRPr sz="2400" b="1"/>
            </a:lvl1pPr>
            <a:lvl2pPr marL="914400" lvl="1" indent="-228600" algn="l" rtl="0">
              <a:lnSpc>
                <a:spcPct val="100000"/>
              </a:lnSpc>
              <a:spcBef>
                <a:spcPts val="400"/>
              </a:spcBef>
              <a:spcAft>
                <a:spcPts val="0"/>
              </a:spcAft>
              <a:buClr>
                <a:schemeClr val="dk1"/>
              </a:buClr>
              <a:buSzPts val="2000"/>
              <a:buFont typeface="Arial"/>
              <a:buNone/>
              <a:defRPr sz="2000" b="1"/>
            </a:lvl2pPr>
            <a:lvl3pPr marL="1371600" lvl="2" indent="-228600" algn="l" rtl="0">
              <a:lnSpc>
                <a:spcPct val="100000"/>
              </a:lnSpc>
              <a:spcBef>
                <a:spcPts val="360"/>
              </a:spcBef>
              <a:spcAft>
                <a:spcPts val="0"/>
              </a:spcAft>
              <a:buClr>
                <a:schemeClr val="dk1"/>
              </a:buClr>
              <a:buSzPts val="1800"/>
              <a:buFont typeface="Arial"/>
              <a:buNone/>
              <a:defRPr sz="1800" b="1"/>
            </a:lvl3pPr>
            <a:lvl4pPr marL="1828800" lvl="3" indent="-228600" algn="l" rtl="0">
              <a:lnSpc>
                <a:spcPct val="100000"/>
              </a:lnSpc>
              <a:spcBef>
                <a:spcPts val="320"/>
              </a:spcBef>
              <a:spcAft>
                <a:spcPts val="0"/>
              </a:spcAft>
              <a:buClr>
                <a:schemeClr val="dk1"/>
              </a:buClr>
              <a:buSzPts val="1600"/>
              <a:buFont typeface="Arial"/>
              <a:buNone/>
              <a:defRPr sz="1600" b="1"/>
            </a:lvl4pPr>
            <a:lvl5pPr marL="2286000" lvl="4" indent="-228600" algn="l" rtl="0">
              <a:lnSpc>
                <a:spcPct val="100000"/>
              </a:lnSpc>
              <a:spcBef>
                <a:spcPts val="320"/>
              </a:spcBef>
              <a:spcAft>
                <a:spcPts val="0"/>
              </a:spcAft>
              <a:buClr>
                <a:schemeClr val="dk1"/>
              </a:buClr>
              <a:buSzPts val="1600"/>
              <a:buFont typeface="Arial"/>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30539" name="Google Shape;30539;p22"/>
          <p:cNvSpPr txBox="1">
            <a:spLocks noGrp="1"/>
          </p:cNvSpPr>
          <p:nvPr>
            <p:ph type="body" idx="4"/>
          </p:nvPr>
        </p:nvSpPr>
        <p:spPr>
          <a:xfrm>
            <a:off x="4629150" y="2505075"/>
            <a:ext cx="3887700" cy="3684600"/>
          </a:xfrm>
          <a:prstGeom prst="rect">
            <a:avLst/>
          </a:prstGeom>
          <a:noFill/>
          <a:ln>
            <a:noFill/>
          </a:ln>
        </p:spPr>
        <p:txBody>
          <a:bodyPr spcFirstLastPara="1" wrap="square" lIns="91425" tIns="91425" rIns="91425" bIns="91425" anchor="t" anchorCtr="0">
            <a:noAutofit/>
          </a:bodyPr>
          <a:lstStyle>
            <a:lvl1pPr marL="457200" lvl="0" indent="-342900" algn="l" rtl="0">
              <a:lnSpc>
                <a:spcPct val="100000"/>
              </a:lnSpc>
              <a:spcBef>
                <a:spcPts val="360"/>
              </a:spcBef>
              <a:spcAft>
                <a:spcPts val="0"/>
              </a:spcAft>
              <a:buClr>
                <a:schemeClr val="dk1"/>
              </a:buClr>
              <a:buSzPts val="1800"/>
              <a:buChar char="•"/>
              <a:defRPr/>
            </a:lvl1pPr>
            <a:lvl2pPr marL="914400" lvl="1" indent="-342900" algn="l" rtl="0">
              <a:lnSpc>
                <a:spcPct val="100000"/>
              </a:lnSpc>
              <a:spcBef>
                <a:spcPts val="360"/>
              </a:spcBef>
              <a:spcAft>
                <a:spcPts val="0"/>
              </a:spcAft>
              <a:buClr>
                <a:schemeClr val="dk1"/>
              </a:buClr>
              <a:buSzPts val="1800"/>
              <a:buChar char="–"/>
              <a:defRPr/>
            </a:lvl2pPr>
            <a:lvl3pPr marL="1371600" lvl="2" indent="-342900" algn="l" rtl="0">
              <a:lnSpc>
                <a:spcPct val="100000"/>
              </a:lnSpc>
              <a:spcBef>
                <a:spcPts val="360"/>
              </a:spcBef>
              <a:spcAft>
                <a:spcPts val="0"/>
              </a:spcAft>
              <a:buClr>
                <a:schemeClr val="dk1"/>
              </a:buClr>
              <a:buSzPts val="1800"/>
              <a:buChar char="•"/>
              <a:defRPr/>
            </a:lvl3pPr>
            <a:lvl4pPr marL="1828800" lvl="3" indent="-342900" algn="l" rtl="0">
              <a:lnSpc>
                <a:spcPct val="100000"/>
              </a:lnSpc>
              <a:spcBef>
                <a:spcPts val="360"/>
              </a:spcBef>
              <a:spcAft>
                <a:spcPts val="0"/>
              </a:spcAft>
              <a:buClr>
                <a:schemeClr val="dk1"/>
              </a:buClr>
              <a:buSzPts val="1800"/>
              <a:buChar char="–"/>
              <a:defRPr/>
            </a:lvl4pPr>
            <a:lvl5pPr marL="2286000" lvl="4" indent="-342900" algn="l" rtl="0">
              <a:lnSpc>
                <a:spcPct val="100000"/>
              </a:lnSpc>
              <a:spcBef>
                <a:spcPts val="36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0540" name="Google Shape;30540;p22"/>
          <p:cNvSpPr txBox="1">
            <a:spLocks noGrp="1"/>
          </p:cNvSpPr>
          <p:nvPr>
            <p:ph type="dt" idx="10"/>
          </p:nvPr>
        </p:nvSpPr>
        <p:spPr>
          <a:xfrm>
            <a:off x="457200" y="6245225"/>
            <a:ext cx="2133600" cy="476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1400"/>
              <a:buFont typeface="Arial"/>
              <a:buNone/>
              <a:defRPr/>
            </a:lvl1pPr>
            <a:lvl2pPr lvl="1" algn="l" rtl="0">
              <a:lnSpc>
                <a:spcPct val="100000"/>
              </a:lnSpc>
              <a:spcBef>
                <a:spcPts val="0"/>
              </a:spcBef>
              <a:spcAft>
                <a:spcPts val="0"/>
              </a:spcAft>
              <a:buClr>
                <a:schemeClr val="dk1"/>
              </a:buClr>
              <a:buSzPts val="1400"/>
              <a:buFont typeface="Arial"/>
              <a:buNone/>
              <a:defRPr/>
            </a:lvl2pPr>
            <a:lvl3pPr lvl="2" algn="l" rtl="0">
              <a:lnSpc>
                <a:spcPct val="100000"/>
              </a:lnSpc>
              <a:spcBef>
                <a:spcPts val="0"/>
              </a:spcBef>
              <a:spcAft>
                <a:spcPts val="0"/>
              </a:spcAft>
              <a:buClr>
                <a:schemeClr val="dk1"/>
              </a:buClr>
              <a:buSzPts val="1400"/>
              <a:buFont typeface="Arial"/>
              <a:buNone/>
              <a:defRPr/>
            </a:lvl3pPr>
            <a:lvl4pPr lvl="3" algn="l" rtl="0">
              <a:lnSpc>
                <a:spcPct val="100000"/>
              </a:lnSpc>
              <a:spcBef>
                <a:spcPts val="0"/>
              </a:spcBef>
              <a:spcAft>
                <a:spcPts val="0"/>
              </a:spcAft>
              <a:buClr>
                <a:schemeClr val="dk1"/>
              </a:buClr>
              <a:buSzPts val="1400"/>
              <a:buFont typeface="Arial"/>
              <a:buNone/>
              <a:defRPr/>
            </a:lvl4pPr>
            <a:lvl5pPr lvl="4" algn="l" rtl="0">
              <a:lnSpc>
                <a:spcPct val="100000"/>
              </a:lnSpc>
              <a:spcBef>
                <a:spcPts val="0"/>
              </a:spcBef>
              <a:spcAft>
                <a:spcPts val="0"/>
              </a:spcAft>
              <a:buClr>
                <a:schemeClr val="dk1"/>
              </a:buClr>
              <a:buSzPts val="1400"/>
              <a:buFont typeface="Arial"/>
              <a:buNone/>
              <a:defRPr/>
            </a:lvl5pPr>
            <a:lvl6pPr lvl="5" algn="l" rtl="0">
              <a:lnSpc>
                <a:spcPct val="100000"/>
              </a:lnSpc>
              <a:spcBef>
                <a:spcPts val="0"/>
              </a:spcBef>
              <a:spcAft>
                <a:spcPts val="0"/>
              </a:spcAft>
              <a:buClr>
                <a:schemeClr val="dk1"/>
              </a:buClr>
              <a:buSzPts val="1400"/>
              <a:buFont typeface="Arial"/>
              <a:buNone/>
              <a:defRPr/>
            </a:lvl6pPr>
            <a:lvl7pPr lvl="6" algn="l" rtl="0">
              <a:lnSpc>
                <a:spcPct val="100000"/>
              </a:lnSpc>
              <a:spcBef>
                <a:spcPts val="0"/>
              </a:spcBef>
              <a:spcAft>
                <a:spcPts val="0"/>
              </a:spcAft>
              <a:buClr>
                <a:schemeClr val="dk1"/>
              </a:buClr>
              <a:buSzPts val="1400"/>
              <a:buFont typeface="Arial"/>
              <a:buNone/>
              <a:defRPr/>
            </a:lvl7pPr>
            <a:lvl8pPr lvl="7" algn="l" rtl="0">
              <a:lnSpc>
                <a:spcPct val="100000"/>
              </a:lnSpc>
              <a:spcBef>
                <a:spcPts val="0"/>
              </a:spcBef>
              <a:spcAft>
                <a:spcPts val="0"/>
              </a:spcAft>
              <a:buClr>
                <a:schemeClr val="dk1"/>
              </a:buClr>
              <a:buSzPts val="1400"/>
              <a:buFont typeface="Arial"/>
              <a:buNone/>
              <a:defRPr/>
            </a:lvl8pPr>
            <a:lvl9pPr lvl="8" algn="l" rtl="0">
              <a:lnSpc>
                <a:spcPct val="100000"/>
              </a:lnSpc>
              <a:spcBef>
                <a:spcPts val="0"/>
              </a:spcBef>
              <a:spcAft>
                <a:spcPts val="0"/>
              </a:spcAft>
              <a:buClr>
                <a:schemeClr val="dk1"/>
              </a:buClr>
              <a:buSzPts val="1400"/>
              <a:buFont typeface="Arial"/>
              <a:buNone/>
              <a:defRPr/>
            </a:lvl9pPr>
          </a:lstStyle>
          <a:p>
            <a:endParaRPr/>
          </a:p>
        </p:txBody>
      </p:sp>
      <p:sp>
        <p:nvSpPr>
          <p:cNvPr id="30541" name="Google Shape;30541;p22"/>
          <p:cNvSpPr txBox="1">
            <a:spLocks noGrp="1"/>
          </p:cNvSpPr>
          <p:nvPr>
            <p:ph type="ftr" idx="11"/>
          </p:nvPr>
        </p:nvSpPr>
        <p:spPr>
          <a:xfrm>
            <a:off x="3124200" y="6245225"/>
            <a:ext cx="2895600" cy="476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1400"/>
              <a:buFont typeface="Arial"/>
              <a:buNone/>
              <a:defRPr/>
            </a:lvl1pPr>
            <a:lvl2pPr lvl="1" algn="l" rtl="0">
              <a:lnSpc>
                <a:spcPct val="100000"/>
              </a:lnSpc>
              <a:spcBef>
                <a:spcPts val="0"/>
              </a:spcBef>
              <a:spcAft>
                <a:spcPts val="0"/>
              </a:spcAft>
              <a:buClr>
                <a:schemeClr val="dk1"/>
              </a:buClr>
              <a:buSzPts val="1400"/>
              <a:buFont typeface="Arial"/>
              <a:buNone/>
              <a:defRPr/>
            </a:lvl2pPr>
            <a:lvl3pPr lvl="2" algn="l" rtl="0">
              <a:lnSpc>
                <a:spcPct val="100000"/>
              </a:lnSpc>
              <a:spcBef>
                <a:spcPts val="0"/>
              </a:spcBef>
              <a:spcAft>
                <a:spcPts val="0"/>
              </a:spcAft>
              <a:buClr>
                <a:schemeClr val="dk1"/>
              </a:buClr>
              <a:buSzPts val="1400"/>
              <a:buFont typeface="Arial"/>
              <a:buNone/>
              <a:defRPr/>
            </a:lvl3pPr>
            <a:lvl4pPr lvl="3" algn="l" rtl="0">
              <a:lnSpc>
                <a:spcPct val="100000"/>
              </a:lnSpc>
              <a:spcBef>
                <a:spcPts val="0"/>
              </a:spcBef>
              <a:spcAft>
                <a:spcPts val="0"/>
              </a:spcAft>
              <a:buClr>
                <a:schemeClr val="dk1"/>
              </a:buClr>
              <a:buSzPts val="1400"/>
              <a:buFont typeface="Arial"/>
              <a:buNone/>
              <a:defRPr/>
            </a:lvl4pPr>
            <a:lvl5pPr lvl="4" algn="l" rtl="0">
              <a:lnSpc>
                <a:spcPct val="100000"/>
              </a:lnSpc>
              <a:spcBef>
                <a:spcPts val="0"/>
              </a:spcBef>
              <a:spcAft>
                <a:spcPts val="0"/>
              </a:spcAft>
              <a:buClr>
                <a:schemeClr val="dk1"/>
              </a:buClr>
              <a:buSzPts val="1400"/>
              <a:buFont typeface="Arial"/>
              <a:buNone/>
              <a:defRPr/>
            </a:lvl5pPr>
            <a:lvl6pPr lvl="5" algn="l" rtl="0">
              <a:lnSpc>
                <a:spcPct val="100000"/>
              </a:lnSpc>
              <a:spcBef>
                <a:spcPts val="0"/>
              </a:spcBef>
              <a:spcAft>
                <a:spcPts val="0"/>
              </a:spcAft>
              <a:buClr>
                <a:schemeClr val="dk1"/>
              </a:buClr>
              <a:buSzPts val="1400"/>
              <a:buFont typeface="Arial"/>
              <a:buNone/>
              <a:defRPr/>
            </a:lvl6pPr>
            <a:lvl7pPr lvl="6" algn="l" rtl="0">
              <a:lnSpc>
                <a:spcPct val="100000"/>
              </a:lnSpc>
              <a:spcBef>
                <a:spcPts val="0"/>
              </a:spcBef>
              <a:spcAft>
                <a:spcPts val="0"/>
              </a:spcAft>
              <a:buClr>
                <a:schemeClr val="dk1"/>
              </a:buClr>
              <a:buSzPts val="1400"/>
              <a:buFont typeface="Arial"/>
              <a:buNone/>
              <a:defRPr/>
            </a:lvl7pPr>
            <a:lvl8pPr lvl="7" algn="l" rtl="0">
              <a:lnSpc>
                <a:spcPct val="100000"/>
              </a:lnSpc>
              <a:spcBef>
                <a:spcPts val="0"/>
              </a:spcBef>
              <a:spcAft>
                <a:spcPts val="0"/>
              </a:spcAft>
              <a:buClr>
                <a:schemeClr val="dk1"/>
              </a:buClr>
              <a:buSzPts val="1400"/>
              <a:buFont typeface="Arial"/>
              <a:buNone/>
              <a:defRPr/>
            </a:lvl8pPr>
            <a:lvl9pPr lvl="8" algn="l" rtl="0">
              <a:lnSpc>
                <a:spcPct val="100000"/>
              </a:lnSpc>
              <a:spcBef>
                <a:spcPts val="0"/>
              </a:spcBef>
              <a:spcAft>
                <a:spcPts val="0"/>
              </a:spcAft>
              <a:buClr>
                <a:schemeClr val="dk1"/>
              </a:buClr>
              <a:buSzPts val="1400"/>
              <a:buFont typeface="Arial"/>
              <a:buNone/>
              <a:defRPr/>
            </a:lvl9pPr>
          </a:lstStyle>
          <a:p>
            <a:endParaRPr/>
          </a:p>
        </p:txBody>
      </p:sp>
      <p:sp>
        <p:nvSpPr>
          <p:cNvPr id="30542" name="Google Shape;30542;p22"/>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İki İçerik" type="twoObj">
  <p:cSld name="TWO_OBJECTS">
    <p:spTree>
      <p:nvGrpSpPr>
        <p:cNvPr id="1" name="Shape 30543"/>
        <p:cNvGrpSpPr/>
        <p:nvPr/>
      </p:nvGrpSpPr>
      <p:grpSpPr>
        <a:xfrm>
          <a:off x="0" y="0"/>
          <a:ext cx="0" cy="0"/>
          <a:chOff x="0" y="0"/>
          <a:chExt cx="0" cy="0"/>
        </a:xfrm>
      </p:grpSpPr>
      <p:sp>
        <p:nvSpPr>
          <p:cNvPr id="30544" name="Google Shape;30544;p2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2"/>
              </a:buClr>
              <a:buSzPts val="1400"/>
              <a:buFont typeface="Arial"/>
              <a:buNone/>
              <a:defRPr/>
            </a:lvl1pPr>
            <a:lvl2pPr lvl="1" algn="ctr" rtl="0">
              <a:spcBef>
                <a:spcPts val="0"/>
              </a:spcBef>
              <a:spcAft>
                <a:spcPts val="0"/>
              </a:spcAft>
              <a:buClr>
                <a:schemeClr val="dk2"/>
              </a:buClr>
              <a:buSzPts val="1400"/>
              <a:buFont typeface="Arial"/>
              <a:buNone/>
              <a:defRPr/>
            </a:lvl2pPr>
            <a:lvl3pPr lvl="2" algn="ctr" rtl="0">
              <a:spcBef>
                <a:spcPts val="0"/>
              </a:spcBef>
              <a:spcAft>
                <a:spcPts val="0"/>
              </a:spcAft>
              <a:buClr>
                <a:schemeClr val="dk2"/>
              </a:buClr>
              <a:buSzPts val="1400"/>
              <a:buFont typeface="Arial"/>
              <a:buNone/>
              <a:defRPr/>
            </a:lvl3pPr>
            <a:lvl4pPr lvl="3" algn="ctr" rtl="0">
              <a:spcBef>
                <a:spcPts val="0"/>
              </a:spcBef>
              <a:spcAft>
                <a:spcPts val="0"/>
              </a:spcAft>
              <a:buClr>
                <a:schemeClr val="dk2"/>
              </a:buClr>
              <a:buSzPts val="1400"/>
              <a:buFont typeface="Arial"/>
              <a:buNone/>
              <a:defRPr/>
            </a:lvl4pPr>
            <a:lvl5pPr lvl="4" algn="ctr" rtl="0">
              <a:spcBef>
                <a:spcPts val="0"/>
              </a:spcBef>
              <a:spcAft>
                <a:spcPts val="0"/>
              </a:spcAft>
              <a:buClr>
                <a:schemeClr val="dk2"/>
              </a:buClr>
              <a:buSzPts val="1400"/>
              <a:buFont typeface="Arial"/>
              <a:buNone/>
              <a:defRPr/>
            </a:lvl5pPr>
            <a:lvl6pPr lvl="5" algn="ctr" rtl="0">
              <a:spcBef>
                <a:spcPts val="0"/>
              </a:spcBef>
              <a:spcAft>
                <a:spcPts val="0"/>
              </a:spcAft>
              <a:buClr>
                <a:schemeClr val="dk2"/>
              </a:buClr>
              <a:buSzPts val="1400"/>
              <a:buFont typeface="Arial"/>
              <a:buNone/>
              <a:defRPr/>
            </a:lvl6pPr>
            <a:lvl7pPr lvl="6" algn="ctr" rtl="0">
              <a:spcBef>
                <a:spcPts val="0"/>
              </a:spcBef>
              <a:spcAft>
                <a:spcPts val="0"/>
              </a:spcAft>
              <a:buClr>
                <a:schemeClr val="dk2"/>
              </a:buClr>
              <a:buSzPts val="1400"/>
              <a:buFont typeface="Arial"/>
              <a:buNone/>
              <a:defRPr/>
            </a:lvl7pPr>
            <a:lvl8pPr lvl="7" algn="ctr" rtl="0">
              <a:spcBef>
                <a:spcPts val="0"/>
              </a:spcBef>
              <a:spcAft>
                <a:spcPts val="0"/>
              </a:spcAft>
              <a:buClr>
                <a:schemeClr val="dk2"/>
              </a:buClr>
              <a:buSzPts val="1400"/>
              <a:buFont typeface="Arial"/>
              <a:buNone/>
              <a:defRPr/>
            </a:lvl8pPr>
            <a:lvl9pPr lvl="8" algn="ctr" rtl="0">
              <a:spcBef>
                <a:spcPts val="0"/>
              </a:spcBef>
              <a:spcAft>
                <a:spcPts val="0"/>
              </a:spcAft>
              <a:buClr>
                <a:schemeClr val="dk2"/>
              </a:buClr>
              <a:buSzPts val="1400"/>
              <a:buFont typeface="Arial"/>
              <a:buNone/>
              <a:defRPr/>
            </a:lvl9pPr>
          </a:lstStyle>
          <a:p>
            <a:endParaRPr/>
          </a:p>
        </p:txBody>
      </p:sp>
      <p:sp>
        <p:nvSpPr>
          <p:cNvPr id="30545" name="Google Shape;30545;p23"/>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lvl="0" indent="-342900" algn="l" rtl="0">
              <a:lnSpc>
                <a:spcPct val="100000"/>
              </a:lnSpc>
              <a:spcBef>
                <a:spcPts val="360"/>
              </a:spcBef>
              <a:spcAft>
                <a:spcPts val="0"/>
              </a:spcAft>
              <a:buClr>
                <a:schemeClr val="dk1"/>
              </a:buClr>
              <a:buSzPts val="1800"/>
              <a:buChar char="•"/>
              <a:defRPr/>
            </a:lvl1pPr>
            <a:lvl2pPr marL="914400" lvl="1" indent="-342900" algn="l" rtl="0">
              <a:lnSpc>
                <a:spcPct val="100000"/>
              </a:lnSpc>
              <a:spcBef>
                <a:spcPts val="360"/>
              </a:spcBef>
              <a:spcAft>
                <a:spcPts val="0"/>
              </a:spcAft>
              <a:buClr>
                <a:schemeClr val="dk1"/>
              </a:buClr>
              <a:buSzPts val="1800"/>
              <a:buChar char="–"/>
              <a:defRPr/>
            </a:lvl2pPr>
            <a:lvl3pPr marL="1371600" lvl="2" indent="-342900" algn="l" rtl="0">
              <a:lnSpc>
                <a:spcPct val="100000"/>
              </a:lnSpc>
              <a:spcBef>
                <a:spcPts val="360"/>
              </a:spcBef>
              <a:spcAft>
                <a:spcPts val="0"/>
              </a:spcAft>
              <a:buClr>
                <a:schemeClr val="dk1"/>
              </a:buClr>
              <a:buSzPts val="1800"/>
              <a:buChar char="•"/>
              <a:defRPr/>
            </a:lvl3pPr>
            <a:lvl4pPr marL="1828800" lvl="3" indent="-342900" algn="l" rtl="0">
              <a:lnSpc>
                <a:spcPct val="100000"/>
              </a:lnSpc>
              <a:spcBef>
                <a:spcPts val="360"/>
              </a:spcBef>
              <a:spcAft>
                <a:spcPts val="0"/>
              </a:spcAft>
              <a:buClr>
                <a:schemeClr val="dk1"/>
              </a:buClr>
              <a:buSzPts val="1800"/>
              <a:buChar char="–"/>
              <a:defRPr/>
            </a:lvl4pPr>
            <a:lvl5pPr marL="2286000" lvl="4" indent="-342900" algn="l" rtl="0">
              <a:lnSpc>
                <a:spcPct val="100000"/>
              </a:lnSpc>
              <a:spcBef>
                <a:spcPts val="36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0546" name="Google Shape;30546;p23"/>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lvl="0" indent="-342900" algn="l" rtl="0">
              <a:lnSpc>
                <a:spcPct val="100000"/>
              </a:lnSpc>
              <a:spcBef>
                <a:spcPts val="360"/>
              </a:spcBef>
              <a:spcAft>
                <a:spcPts val="0"/>
              </a:spcAft>
              <a:buClr>
                <a:schemeClr val="dk1"/>
              </a:buClr>
              <a:buSzPts val="1800"/>
              <a:buChar char="•"/>
              <a:defRPr/>
            </a:lvl1pPr>
            <a:lvl2pPr marL="914400" lvl="1" indent="-342900" algn="l" rtl="0">
              <a:lnSpc>
                <a:spcPct val="100000"/>
              </a:lnSpc>
              <a:spcBef>
                <a:spcPts val="360"/>
              </a:spcBef>
              <a:spcAft>
                <a:spcPts val="0"/>
              </a:spcAft>
              <a:buClr>
                <a:schemeClr val="dk1"/>
              </a:buClr>
              <a:buSzPts val="1800"/>
              <a:buChar char="–"/>
              <a:defRPr/>
            </a:lvl2pPr>
            <a:lvl3pPr marL="1371600" lvl="2" indent="-342900" algn="l" rtl="0">
              <a:lnSpc>
                <a:spcPct val="100000"/>
              </a:lnSpc>
              <a:spcBef>
                <a:spcPts val="360"/>
              </a:spcBef>
              <a:spcAft>
                <a:spcPts val="0"/>
              </a:spcAft>
              <a:buClr>
                <a:schemeClr val="dk1"/>
              </a:buClr>
              <a:buSzPts val="1800"/>
              <a:buChar char="•"/>
              <a:defRPr/>
            </a:lvl3pPr>
            <a:lvl4pPr marL="1828800" lvl="3" indent="-342900" algn="l" rtl="0">
              <a:lnSpc>
                <a:spcPct val="100000"/>
              </a:lnSpc>
              <a:spcBef>
                <a:spcPts val="360"/>
              </a:spcBef>
              <a:spcAft>
                <a:spcPts val="0"/>
              </a:spcAft>
              <a:buClr>
                <a:schemeClr val="dk1"/>
              </a:buClr>
              <a:buSzPts val="1800"/>
              <a:buChar char="–"/>
              <a:defRPr/>
            </a:lvl4pPr>
            <a:lvl5pPr marL="2286000" lvl="4" indent="-342900" algn="l" rtl="0">
              <a:lnSpc>
                <a:spcPct val="100000"/>
              </a:lnSpc>
              <a:spcBef>
                <a:spcPts val="36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0547" name="Google Shape;30547;p23"/>
          <p:cNvSpPr txBox="1">
            <a:spLocks noGrp="1"/>
          </p:cNvSpPr>
          <p:nvPr>
            <p:ph type="dt" idx="10"/>
          </p:nvPr>
        </p:nvSpPr>
        <p:spPr>
          <a:xfrm>
            <a:off x="457200" y="6245225"/>
            <a:ext cx="2133600" cy="476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1400"/>
              <a:buFont typeface="Arial"/>
              <a:buNone/>
              <a:defRPr/>
            </a:lvl1pPr>
            <a:lvl2pPr lvl="1" algn="l" rtl="0">
              <a:lnSpc>
                <a:spcPct val="100000"/>
              </a:lnSpc>
              <a:spcBef>
                <a:spcPts val="0"/>
              </a:spcBef>
              <a:spcAft>
                <a:spcPts val="0"/>
              </a:spcAft>
              <a:buClr>
                <a:schemeClr val="dk1"/>
              </a:buClr>
              <a:buSzPts val="1400"/>
              <a:buFont typeface="Arial"/>
              <a:buNone/>
              <a:defRPr/>
            </a:lvl2pPr>
            <a:lvl3pPr lvl="2" algn="l" rtl="0">
              <a:lnSpc>
                <a:spcPct val="100000"/>
              </a:lnSpc>
              <a:spcBef>
                <a:spcPts val="0"/>
              </a:spcBef>
              <a:spcAft>
                <a:spcPts val="0"/>
              </a:spcAft>
              <a:buClr>
                <a:schemeClr val="dk1"/>
              </a:buClr>
              <a:buSzPts val="1400"/>
              <a:buFont typeface="Arial"/>
              <a:buNone/>
              <a:defRPr/>
            </a:lvl3pPr>
            <a:lvl4pPr lvl="3" algn="l" rtl="0">
              <a:lnSpc>
                <a:spcPct val="100000"/>
              </a:lnSpc>
              <a:spcBef>
                <a:spcPts val="0"/>
              </a:spcBef>
              <a:spcAft>
                <a:spcPts val="0"/>
              </a:spcAft>
              <a:buClr>
                <a:schemeClr val="dk1"/>
              </a:buClr>
              <a:buSzPts val="1400"/>
              <a:buFont typeface="Arial"/>
              <a:buNone/>
              <a:defRPr/>
            </a:lvl4pPr>
            <a:lvl5pPr lvl="4" algn="l" rtl="0">
              <a:lnSpc>
                <a:spcPct val="100000"/>
              </a:lnSpc>
              <a:spcBef>
                <a:spcPts val="0"/>
              </a:spcBef>
              <a:spcAft>
                <a:spcPts val="0"/>
              </a:spcAft>
              <a:buClr>
                <a:schemeClr val="dk1"/>
              </a:buClr>
              <a:buSzPts val="1400"/>
              <a:buFont typeface="Arial"/>
              <a:buNone/>
              <a:defRPr/>
            </a:lvl5pPr>
            <a:lvl6pPr lvl="5" algn="l" rtl="0">
              <a:lnSpc>
                <a:spcPct val="100000"/>
              </a:lnSpc>
              <a:spcBef>
                <a:spcPts val="0"/>
              </a:spcBef>
              <a:spcAft>
                <a:spcPts val="0"/>
              </a:spcAft>
              <a:buClr>
                <a:schemeClr val="dk1"/>
              </a:buClr>
              <a:buSzPts val="1400"/>
              <a:buFont typeface="Arial"/>
              <a:buNone/>
              <a:defRPr/>
            </a:lvl6pPr>
            <a:lvl7pPr lvl="6" algn="l" rtl="0">
              <a:lnSpc>
                <a:spcPct val="100000"/>
              </a:lnSpc>
              <a:spcBef>
                <a:spcPts val="0"/>
              </a:spcBef>
              <a:spcAft>
                <a:spcPts val="0"/>
              </a:spcAft>
              <a:buClr>
                <a:schemeClr val="dk1"/>
              </a:buClr>
              <a:buSzPts val="1400"/>
              <a:buFont typeface="Arial"/>
              <a:buNone/>
              <a:defRPr/>
            </a:lvl7pPr>
            <a:lvl8pPr lvl="7" algn="l" rtl="0">
              <a:lnSpc>
                <a:spcPct val="100000"/>
              </a:lnSpc>
              <a:spcBef>
                <a:spcPts val="0"/>
              </a:spcBef>
              <a:spcAft>
                <a:spcPts val="0"/>
              </a:spcAft>
              <a:buClr>
                <a:schemeClr val="dk1"/>
              </a:buClr>
              <a:buSzPts val="1400"/>
              <a:buFont typeface="Arial"/>
              <a:buNone/>
              <a:defRPr/>
            </a:lvl8pPr>
            <a:lvl9pPr lvl="8" algn="l" rtl="0">
              <a:lnSpc>
                <a:spcPct val="100000"/>
              </a:lnSpc>
              <a:spcBef>
                <a:spcPts val="0"/>
              </a:spcBef>
              <a:spcAft>
                <a:spcPts val="0"/>
              </a:spcAft>
              <a:buClr>
                <a:schemeClr val="dk1"/>
              </a:buClr>
              <a:buSzPts val="1400"/>
              <a:buFont typeface="Arial"/>
              <a:buNone/>
              <a:defRPr/>
            </a:lvl9pPr>
          </a:lstStyle>
          <a:p>
            <a:endParaRPr/>
          </a:p>
        </p:txBody>
      </p:sp>
      <p:sp>
        <p:nvSpPr>
          <p:cNvPr id="30548" name="Google Shape;30548;p23"/>
          <p:cNvSpPr txBox="1">
            <a:spLocks noGrp="1"/>
          </p:cNvSpPr>
          <p:nvPr>
            <p:ph type="ftr" idx="11"/>
          </p:nvPr>
        </p:nvSpPr>
        <p:spPr>
          <a:xfrm>
            <a:off x="3124200" y="6245225"/>
            <a:ext cx="2895600" cy="476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1400"/>
              <a:buFont typeface="Arial"/>
              <a:buNone/>
              <a:defRPr/>
            </a:lvl1pPr>
            <a:lvl2pPr lvl="1" algn="l" rtl="0">
              <a:lnSpc>
                <a:spcPct val="100000"/>
              </a:lnSpc>
              <a:spcBef>
                <a:spcPts val="0"/>
              </a:spcBef>
              <a:spcAft>
                <a:spcPts val="0"/>
              </a:spcAft>
              <a:buClr>
                <a:schemeClr val="dk1"/>
              </a:buClr>
              <a:buSzPts val="1400"/>
              <a:buFont typeface="Arial"/>
              <a:buNone/>
              <a:defRPr/>
            </a:lvl2pPr>
            <a:lvl3pPr lvl="2" algn="l" rtl="0">
              <a:lnSpc>
                <a:spcPct val="100000"/>
              </a:lnSpc>
              <a:spcBef>
                <a:spcPts val="0"/>
              </a:spcBef>
              <a:spcAft>
                <a:spcPts val="0"/>
              </a:spcAft>
              <a:buClr>
                <a:schemeClr val="dk1"/>
              </a:buClr>
              <a:buSzPts val="1400"/>
              <a:buFont typeface="Arial"/>
              <a:buNone/>
              <a:defRPr/>
            </a:lvl3pPr>
            <a:lvl4pPr lvl="3" algn="l" rtl="0">
              <a:lnSpc>
                <a:spcPct val="100000"/>
              </a:lnSpc>
              <a:spcBef>
                <a:spcPts val="0"/>
              </a:spcBef>
              <a:spcAft>
                <a:spcPts val="0"/>
              </a:spcAft>
              <a:buClr>
                <a:schemeClr val="dk1"/>
              </a:buClr>
              <a:buSzPts val="1400"/>
              <a:buFont typeface="Arial"/>
              <a:buNone/>
              <a:defRPr/>
            </a:lvl4pPr>
            <a:lvl5pPr lvl="4" algn="l" rtl="0">
              <a:lnSpc>
                <a:spcPct val="100000"/>
              </a:lnSpc>
              <a:spcBef>
                <a:spcPts val="0"/>
              </a:spcBef>
              <a:spcAft>
                <a:spcPts val="0"/>
              </a:spcAft>
              <a:buClr>
                <a:schemeClr val="dk1"/>
              </a:buClr>
              <a:buSzPts val="1400"/>
              <a:buFont typeface="Arial"/>
              <a:buNone/>
              <a:defRPr/>
            </a:lvl5pPr>
            <a:lvl6pPr lvl="5" algn="l" rtl="0">
              <a:lnSpc>
                <a:spcPct val="100000"/>
              </a:lnSpc>
              <a:spcBef>
                <a:spcPts val="0"/>
              </a:spcBef>
              <a:spcAft>
                <a:spcPts val="0"/>
              </a:spcAft>
              <a:buClr>
                <a:schemeClr val="dk1"/>
              </a:buClr>
              <a:buSzPts val="1400"/>
              <a:buFont typeface="Arial"/>
              <a:buNone/>
              <a:defRPr/>
            </a:lvl6pPr>
            <a:lvl7pPr lvl="6" algn="l" rtl="0">
              <a:lnSpc>
                <a:spcPct val="100000"/>
              </a:lnSpc>
              <a:spcBef>
                <a:spcPts val="0"/>
              </a:spcBef>
              <a:spcAft>
                <a:spcPts val="0"/>
              </a:spcAft>
              <a:buClr>
                <a:schemeClr val="dk1"/>
              </a:buClr>
              <a:buSzPts val="1400"/>
              <a:buFont typeface="Arial"/>
              <a:buNone/>
              <a:defRPr/>
            </a:lvl7pPr>
            <a:lvl8pPr lvl="7" algn="l" rtl="0">
              <a:lnSpc>
                <a:spcPct val="100000"/>
              </a:lnSpc>
              <a:spcBef>
                <a:spcPts val="0"/>
              </a:spcBef>
              <a:spcAft>
                <a:spcPts val="0"/>
              </a:spcAft>
              <a:buClr>
                <a:schemeClr val="dk1"/>
              </a:buClr>
              <a:buSzPts val="1400"/>
              <a:buFont typeface="Arial"/>
              <a:buNone/>
              <a:defRPr/>
            </a:lvl8pPr>
            <a:lvl9pPr lvl="8" algn="l" rtl="0">
              <a:lnSpc>
                <a:spcPct val="100000"/>
              </a:lnSpc>
              <a:spcBef>
                <a:spcPts val="0"/>
              </a:spcBef>
              <a:spcAft>
                <a:spcPts val="0"/>
              </a:spcAft>
              <a:buClr>
                <a:schemeClr val="dk1"/>
              </a:buClr>
              <a:buSzPts val="1400"/>
              <a:buFont typeface="Arial"/>
              <a:buNone/>
              <a:defRPr/>
            </a:lvl9pPr>
          </a:lstStyle>
          <a:p>
            <a:endParaRPr/>
          </a:p>
        </p:txBody>
      </p:sp>
      <p:sp>
        <p:nvSpPr>
          <p:cNvPr id="30549" name="Google Shape;30549;p23"/>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ölüm Üst Bilgisi" type="secHead">
  <p:cSld name="SECTION_HEADER">
    <p:spTree>
      <p:nvGrpSpPr>
        <p:cNvPr id="1" name="Shape 30550"/>
        <p:cNvGrpSpPr/>
        <p:nvPr/>
      </p:nvGrpSpPr>
      <p:grpSpPr>
        <a:xfrm>
          <a:off x="0" y="0"/>
          <a:ext cx="0" cy="0"/>
          <a:chOff x="0" y="0"/>
          <a:chExt cx="0" cy="0"/>
        </a:xfrm>
      </p:grpSpPr>
      <p:sp>
        <p:nvSpPr>
          <p:cNvPr id="30551" name="Google Shape;30551;p24"/>
          <p:cNvSpPr txBox="1">
            <a:spLocks noGrp="1"/>
          </p:cNvSpPr>
          <p:nvPr>
            <p:ph type="title"/>
          </p:nvPr>
        </p:nvSpPr>
        <p:spPr>
          <a:xfrm>
            <a:off x="623888" y="1709738"/>
            <a:ext cx="7886700" cy="28527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2"/>
              </a:buClr>
              <a:buSzPts val="1400"/>
              <a:buFont typeface="Arial"/>
              <a:buNone/>
              <a:defRPr sz="6000"/>
            </a:lvl1pPr>
            <a:lvl2pPr lvl="1" algn="ctr" rtl="0">
              <a:spcBef>
                <a:spcPts val="0"/>
              </a:spcBef>
              <a:spcAft>
                <a:spcPts val="0"/>
              </a:spcAft>
              <a:buClr>
                <a:schemeClr val="dk2"/>
              </a:buClr>
              <a:buSzPts val="1400"/>
              <a:buFont typeface="Arial"/>
              <a:buNone/>
              <a:defRPr/>
            </a:lvl2pPr>
            <a:lvl3pPr lvl="2" algn="ctr" rtl="0">
              <a:spcBef>
                <a:spcPts val="0"/>
              </a:spcBef>
              <a:spcAft>
                <a:spcPts val="0"/>
              </a:spcAft>
              <a:buClr>
                <a:schemeClr val="dk2"/>
              </a:buClr>
              <a:buSzPts val="1400"/>
              <a:buFont typeface="Arial"/>
              <a:buNone/>
              <a:defRPr/>
            </a:lvl3pPr>
            <a:lvl4pPr lvl="3" algn="ctr" rtl="0">
              <a:spcBef>
                <a:spcPts val="0"/>
              </a:spcBef>
              <a:spcAft>
                <a:spcPts val="0"/>
              </a:spcAft>
              <a:buClr>
                <a:schemeClr val="dk2"/>
              </a:buClr>
              <a:buSzPts val="1400"/>
              <a:buFont typeface="Arial"/>
              <a:buNone/>
              <a:defRPr/>
            </a:lvl4pPr>
            <a:lvl5pPr lvl="4" algn="ctr" rtl="0">
              <a:spcBef>
                <a:spcPts val="0"/>
              </a:spcBef>
              <a:spcAft>
                <a:spcPts val="0"/>
              </a:spcAft>
              <a:buClr>
                <a:schemeClr val="dk2"/>
              </a:buClr>
              <a:buSzPts val="1400"/>
              <a:buFont typeface="Arial"/>
              <a:buNone/>
              <a:defRPr/>
            </a:lvl5pPr>
            <a:lvl6pPr lvl="5" algn="ctr" rtl="0">
              <a:spcBef>
                <a:spcPts val="0"/>
              </a:spcBef>
              <a:spcAft>
                <a:spcPts val="0"/>
              </a:spcAft>
              <a:buClr>
                <a:schemeClr val="dk2"/>
              </a:buClr>
              <a:buSzPts val="1400"/>
              <a:buFont typeface="Arial"/>
              <a:buNone/>
              <a:defRPr/>
            </a:lvl6pPr>
            <a:lvl7pPr lvl="6" algn="ctr" rtl="0">
              <a:spcBef>
                <a:spcPts val="0"/>
              </a:spcBef>
              <a:spcAft>
                <a:spcPts val="0"/>
              </a:spcAft>
              <a:buClr>
                <a:schemeClr val="dk2"/>
              </a:buClr>
              <a:buSzPts val="1400"/>
              <a:buFont typeface="Arial"/>
              <a:buNone/>
              <a:defRPr/>
            </a:lvl7pPr>
            <a:lvl8pPr lvl="7" algn="ctr" rtl="0">
              <a:spcBef>
                <a:spcPts val="0"/>
              </a:spcBef>
              <a:spcAft>
                <a:spcPts val="0"/>
              </a:spcAft>
              <a:buClr>
                <a:schemeClr val="dk2"/>
              </a:buClr>
              <a:buSzPts val="1400"/>
              <a:buFont typeface="Arial"/>
              <a:buNone/>
              <a:defRPr/>
            </a:lvl8pPr>
            <a:lvl9pPr lvl="8" algn="ctr" rtl="0">
              <a:spcBef>
                <a:spcPts val="0"/>
              </a:spcBef>
              <a:spcAft>
                <a:spcPts val="0"/>
              </a:spcAft>
              <a:buClr>
                <a:schemeClr val="dk2"/>
              </a:buClr>
              <a:buSzPts val="1400"/>
              <a:buFont typeface="Arial"/>
              <a:buNone/>
              <a:defRPr/>
            </a:lvl9pPr>
          </a:lstStyle>
          <a:p>
            <a:endParaRPr/>
          </a:p>
        </p:txBody>
      </p:sp>
      <p:sp>
        <p:nvSpPr>
          <p:cNvPr id="30552" name="Google Shape;30552;p24"/>
          <p:cNvSpPr txBox="1">
            <a:spLocks noGrp="1"/>
          </p:cNvSpPr>
          <p:nvPr>
            <p:ph type="body" idx="1"/>
          </p:nvPr>
        </p:nvSpPr>
        <p:spPr>
          <a:xfrm>
            <a:off x="623888" y="4589463"/>
            <a:ext cx="7886700" cy="1500300"/>
          </a:xfrm>
          <a:prstGeom prst="rect">
            <a:avLst/>
          </a:prstGeom>
          <a:noFill/>
          <a:ln>
            <a:noFill/>
          </a:ln>
        </p:spPr>
        <p:txBody>
          <a:bodyPr spcFirstLastPara="1" wrap="square" lIns="91425" tIns="91425" rIns="91425" bIns="91425" anchor="t" anchorCtr="0">
            <a:noAutofit/>
          </a:bodyPr>
          <a:lstStyle>
            <a:lvl1pPr marL="457200" lvl="0" indent="-228600" algn="l" rtl="0">
              <a:lnSpc>
                <a:spcPct val="100000"/>
              </a:lnSpc>
              <a:spcBef>
                <a:spcPts val="480"/>
              </a:spcBef>
              <a:spcAft>
                <a:spcPts val="0"/>
              </a:spcAft>
              <a:buClr>
                <a:schemeClr val="dk1"/>
              </a:buClr>
              <a:buSzPts val="2400"/>
              <a:buFont typeface="Arial"/>
              <a:buNone/>
              <a:defRPr sz="2400"/>
            </a:lvl1pPr>
            <a:lvl2pPr marL="914400" lvl="1" indent="-228600" algn="l" rtl="0">
              <a:lnSpc>
                <a:spcPct val="100000"/>
              </a:lnSpc>
              <a:spcBef>
                <a:spcPts val="400"/>
              </a:spcBef>
              <a:spcAft>
                <a:spcPts val="0"/>
              </a:spcAft>
              <a:buClr>
                <a:schemeClr val="dk1"/>
              </a:buClr>
              <a:buSzPts val="2000"/>
              <a:buFont typeface="Arial"/>
              <a:buNone/>
              <a:defRPr sz="2000"/>
            </a:lvl2pPr>
            <a:lvl3pPr marL="1371600" lvl="2" indent="-228600" algn="l" rtl="0">
              <a:lnSpc>
                <a:spcPct val="100000"/>
              </a:lnSpc>
              <a:spcBef>
                <a:spcPts val="360"/>
              </a:spcBef>
              <a:spcAft>
                <a:spcPts val="0"/>
              </a:spcAft>
              <a:buClr>
                <a:schemeClr val="dk1"/>
              </a:buClr>
              <a:buSzPts val="1800"/>
              <a:buFont typeface="Arial"/>
              <a:buNone/>
              <a:defRPr sz="1800"/>
            </a:lvl3pPr>
            <a:lvl4pPr marL="1828800" lvl="3" indent="-228600" algn="l" rtl="0">
              <a:lnSpc>
                <a:spcPct val="100000"/>
              </a:lnSpc>
              <a:spcBef>
                <a:spcPts val="320"/>
              </a:spcBef>
              <a:spcAft>
                <a:spcPts val="0"/>
              </a:spcAft>
              <a:buClr>
                <a:schemeClr val="dk1"/>
              </a:buClr>
              <a:buSzPts val="1600"/>
              <a:buFont typeface="Arial"/>
              <a:buNone/>
              <a:defRPr sz="1600"/>
            </a:lvl4pPr>
            <a:lvl5pPr marL="2286000" lvl="4" indent="-228600" algn="l" rtl="0">
              <a:lnSpc>
                <a:spcPct val="100000"/>
              </a:lnSpc>
              <a:spcBef>
                <a:spcPts val="320"/>
              </a:spcBef>
              <a:spcAft>
                <a:spcPts val="0"/>
              </a:spcAft>
              <a:buClr>
                <a:schemeClr val="dk1"/>
              </a:buClr>
              <a:buSzPts val="1600"/>
              <a:buFont typeface="Arial"/>
              <a:buNone/>
              <a:defRPr sz="1600"/>
            </a:lvl5pPr>
            <a:lvl6pPr marL="2743200" lvl="5" indent="-228600" algn="l" rtl="0">
              <a:lnSpc>
                <a:spcPct val="90000"/>
              </a:lnSpc>
              <a:spcBef>
                <a:spcPts val="500"/>
              </a:spcBef>
              <a:spcAft>
                <a:spcPts val="0"/>
              </a:spcAft>
              <a:buClr>
                <a:schemeClr val="dk1"/>
              </a:buClr>
              <a:buSzPts val="1600"/>
              <a:buNone/>
              <a:defRPr sz="1600"/>
            </a:lvl6pPr>
            <a:lvl7pPr marL="3200400" lvl="6" indent="-228600" algn="l" rtl="0">
              <a:lnSpc>
                <a:spcPct val="90000"/>
              </a:lnSpc>
              <a:spcBef>
                <a:spcPts val="500"/>
              </a:spcBef>
              <a:spcAft>
                <a:spcPts val="0"/>
              </a:spcAft>
              <a:buClr>
                <a:schemeClr val="dk1"/>
              </a:buClr>
              <a:buSzPts val="1600"/>
              <a:buNone/>
              <a:defRPr sz="1600"/>
            </a:lvl7pPr>
            <a:lvl8pPr marL="3657600" lvl="7" indent="-228600" algn="l" rtl="0">
              <a:lnSpc>
                <a:spcPct val="90000"/>
              </a:lnSpc>
              <a:spcBef>
                <a:spcPts val="500"/>
              </a:spcBef>
              <a:spcAft>
                <a:spcPts val="0"/>
              </a:spcAft>
              <a:buClr>
                <a:schemeClr val="dk1"/>
              </a:buClr>
              <a:buSzPts val="1600"/>
              <a:buNone/>
              <a:defRPr sz="1600"/>
            </a:lvl8pPr>
            <a:lvl9pPr marL="4114800" lvl="8" indent="-228600" algn="l" rtl="0">
              <a:lnSpc>
                <a:spcPct val="90000"/>
              </a:lnSpc>
              <a:spcBef>
                <a:spcPts val="500"/>
              </a:spcBef>
              <a:spcAft>
                <a:spcPts val="0"/>
              </a:spcAft>
              <a:buClr>
                <a:schemeClr val="dk1"/>
              </a:buClr>
              <a:buSzPts val="1600"/>
              <a:buNone/>
              <a:defRPr sz="1600"/>
            </a:lvl9pPr>
          </a:lstStyle>
          <a:p>
            <a:endParaRPr/>
          </a:p>
        </p:txBody>
      </p:sp>
      <p:sp>
        <p:nvSpPr>
          <p:cNvPr id="30553" name="Google Shape;30553;p24"/>
          <p:cNvSpPr txBox="1">
            <a:spLocks noGrp="1"/>
          </p:cNvSpPr>
          <p:nvPr>
            <p:ph type="dt" idx="10"/>
          </p:nvPr>
        </p:nvSpPr>
        <p:spPr>
          <a:xfrm>
            <a:off x="457200" y="6245225"/>
            <a:ext cx="2133600" cy="476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1400"/>
              <a:buFont typeface="Arial"/>
              <a:buNone/>
              <a:defRPr/>
            </a:lvl1pPr>
            <a:lvl2pPr lvl="1" algn="l" rtl="0">
              <a:lnSpc>
                <a:spcPct val="100000"/>
              </a:lnSpc>
              <a:spcBef>
                <a:spcPts val="0"/>
              </a:spcBef>
              <a:spcAft>
                <a:spcPts val="0"/>
              </a:spcAft>
              <a:buClr>
                <a:schemeClr val="dk1"/>
              </a:buClr>
              <a:buSzPts val="1400"/>
              <a:buFont typeface="Arial"/>
              <a:buNone/>
              <a:defRPr/>
            </a:lvl2pPr>
            <a:lvl3pPr lvl="2" algn="l" rtl="0">
              <a:lnSpc>
                <a:spcPct val="100000"/>
              </a:lnSpc>
              <a:spcBef>
                <a:spcPts val="0"/>
              </a:spcBef>
              <a:spcAft>
                <a:spcPts val="0"/>
              </a:spcAft>
              <a:buClr>
                <a:schemeClr val="dk1"/>
              </a:buClr>
              <a:buSzPts val="1400"/>
              <a:buFont typeface="Arial"/>
              <a:buNone/>
              <a:defRPr/>
            </a:lvl3pPr>
            <a:lvl4pPr lvl="3" algn="l" rtl="0">
              <a:lnSpc>
                <a:spcPct val="100000"/>
              </a:lnSpc>
              <a:spcBef>
                <a:spcPts val="0"/>
              </a:spcBef>
              <a:spcAft>
                <a:spcPts val="0"/>
              </a:spcAft>
              <a:buClr>
                <a:schemeClr val="dk1"/>
              </a:buClr>
              <a:buSzPts val="1400"/>
              <a:buFont typeface="Arial"/>
              <a:buNone/>
              <a:defRPr/>
            </a:lvl4pPr>
            <a:lvl5pPr lvl="4" algn="l" rtl="0">
              <a:lnSpc>
                <a:spcPct val="100000"/>
              </a:lnSpc>
              <a:spcBef>
                <a:spcPts val="0"/>
              </a:spcBef>
              <a:spcAft>
                <a:spcPts val="0"/>
              </a:spcAft>
              <a:buClr>
                <a:schemeClr val="dk1"/>
              </a:buClr>
              <a:buSzPts val="1400"/>
              <a:buFont typeface="Arial"/>
              <a:buNone/>
              <a:defRPr/>
            </a:lvl5pPr>
            <a:lvl6pPr lvl="5" algn="l" rtl="0">
              <a:lnSpc>
                <a:spcPct val="100000"/>
              </a:lnSpc>
              <a:spcBef>
                <a:spcPts val="0"/>
              </a:spcBef>
              <a:spcAft>
                <a:spcPts val="0"/>
              </a:spcAft>
              <a:buClr>
                <a:schemeClr val="dk1"/>
              </a:buClr>
              <a:buSzPts val="1400"/>
              <a:buFont typeface="Arial"/>
              <a:buNone/>
              <a:defRPr/>
            </a:lvl6pPr>
            <a:lvl7pPr lvl="6" algn="l" rtl="0">
              <a:lnSpc>
                <a:spcPct val="100000"/>
              </a:lnSpc>
              <a:spcBef>
                <a:spcPts val="0"/>
              </a:spcBef>
              <a:spcAft>
                <a:spcPts val="0"/>
              </a:spcAft>
              <a:buClr>
                <a:schemeClr val="dk1"/>
              </a:buClr>
              <a:buSzPts val="1400"/>
              <a:buFont typeface="Arial"/>
              <a:buNone/>
              <a:defRPr/>
            </a:lvl7pPr>
            <a:lvl8pPr lvl="7" algn="l" rtl="0">
              <a:lnSpc>
                <a:spcPct val="100000"/>
              </a:lnSpc>
              <a:spcBef>
                <a:spcPts val="0"/>
              </a:spcBef>
              <a:spcAft>
                <a:spcPts val="0"/>
              </a:spcAft>
              <a:buClr>
                <a:schemeClr val="dk1"/>
              </a:buClr>
              <a:buSzPts val="1400"/>
              <a:buFont typeface="Arial"/>
              <a:buNone/>
              <a:defRPr/>
            </a:lvl8pPr>
            <a:lvl9pPr lvl="8" algn="l" rtl="0">
              <a:lnSpc>
                <a:spcPct val="100000"/>
              </a:lnSpc>
              <a:spcBef>
                <a:spcPts val="0"/>
              </a:spcBef>
              <a:spcAft>
                <a:spcPts val="0"/>
              </a:spcAft>
              <a:buClr>
                <a:schemeClr val="dk1"/>
              </a:buClr>
              <a:buSzPts val="1400"/>
              <a:buFont typeface="Arial"/>
              <a:buNone/>
              <a:defRPr/>
            </a:lvl9pPr>
          </a:lstStyle>
          <a:p>
            <a:endParaRPr/>
          </a:p>
        </p:txBody>
      </p:sp>
      <p:sp>
        <p:nvSpPr>
          <p:cNvPr id="30554" name="Google Shape;30554;p24"/>
          <p:cNvSpPr txBox="1">
            <a:spLocks noGrp="1"/>
          </p:cNvSpPr>
          <p:nvPr>
            <p:ph type="ftr" idx="11"/>
          </p:nvPr>
        </p:nvSpPr>
        <p:spPr>
          <a:xfrm>
            <a:off x="3124200" y="6245225"/>
            <a:ext cx="2895600" cy="476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1400"/>
              <a:buFont typeface="Arial"/>
              <a:buNone/>
              <a:defRPr/>
            </a:lvl1pPr>
            <a:lvl2pPr lvl="1" algn="l" rtl="0">
              <a:lnSpc>
                <a:spcPct val="100000"/>
              </a:lnSpc>
              <a:spcBef>
                <a:spcPts val="0"/>
              </a:spcBef>
              <a:spcAft>
                <a:spcPts val="0"/>
              </a:spcAft>
              <a:buClr>
                <a:schemeClr val="dk1"/>
              </a:buClr>
              <a:buSzPts val="1400"/>
              <a:buFont typeface="Arial"/>
              <a:buNone/>
              <a:defRPr/>
            </a:lvl2pPr>
            <a:lvl3pPr lvl="2" algn="l" rtl="0">
              <a:lnSpc>
                <a:spcPct val="100000"/>
              </a:lnSpc>
              <a:spcBef>
                <a:spcPts val="0"/>
              </a:spcBef>
              <a:spcAft>
                <a:spcPts val="0"/>
              </a:spcAft>
              <a:buClr>
                <a:schemeClr val="dk1"/>
              </a:buClr>
              <a:buSzPts val="1400"/>
              <a:buFont typeface="Arial"/>
              <a:buNone/>
              <a:defRPr/>
            </a:lvl3pPr>
            <a:lvl4pPr lvl="3" algn="l" rtl="0">
              <a:lnSpc>
                <a:spcPct val="100000"/>
              </a:lnSpc>
              <a:spcBef>
                <a:spcPts val="0"/>
              </a:spcBef>
              <a:spcAft>
                <a:spcPts val="0"/>
              </a:spcAft>
              <a:buClr>
                <a:schemeClr val="dk1"/>
              </a:buClr>
              <a:buSzPts val="1400"/>
              <a:buFont typeface="Arial"/>
              <a:buNone/>
              <a:defRPr/>
            </a:lvl4pPr>
            <a:lvl5pPr lvl="4" algn="l" rtl="0">
              <a:lnSpc>
                <a:spcPct val="100000"/>
              </a:lnSpc>
              <a:spcBef>
                <a:spcPts val="0"/>
              </a:spcBef>
              <a:spcAft>
                <a:spcPts val="0"/>
              </a:spcAft>
              <a:buClr>
                <a:schemeClr val="dk1"/>
              </a:buClr>
              <a:buSzPts val="1400"/>
              <a:buFont typeface="Arial"/>
              <a:buNone/>
              <a:defRPr/>
            </a:lvl5pPr>
            <a:lvl6pPr lvl="5" algn="l" rtl="0">
              <a:lnSpc>
                <a:spcPct val="100000"/>
              </a:lnSpc>
              <a:spcBef>
                <a:spcPts val="0"/>
              </a:spcBef>
              <a:spcAft>
                <a:spcPts val="0"/>
              </a:spcAft>
              <a:buClr>
                <a:schemeClr val="dk1"/>
              </a:buClr>
              <a:buSzPts val="1400"/>
              <a:buFont typeface="Arial"/>
              <a:buNone/>
              <a:defRPr/>
            </a:lvl6pPr>
            <a:lvl7pPr lvl="6" algn="l" rtl="0">
              <a:lnSpc>
                <a:spcPct val="100000"/>
              </a:lnSpc>
              <a:spcBef>
                <a:spcPts val="0"/>
              </a:spcBef>
              <a:spcAft>
                <a:spcPts val="0"/>
              </a:spcAft>
              <a:buClr>
                <a:schemeClr val="dk1"/>
              </a:buClr>
              <a:buSzPts val="1400"/>
              <a:buFont typeface="Arial"/>
              <a:buNone/>
              <a:defRPr/>
            </a:lvl7pPr>
            <a:lvl8pPr lvl="7" algn="l" rtl="0">
              <a:lnSpc>
                <a:spcPct val="100000"/>
              </a:lnSpc>
              <a:spcBef>
                <a:spcPts val="0"/>
              </a:spcBef>
              <a:spcAft>
                <a:spcPts val="0"/>
              </a:spcAft>
              <a:buClr>
                <a:schemeClr val="dk1"/>
              </a:buClr>
              <a:buSzPts val="1400"/>
              <a:buFont typeface="Arial"/>
              <a:buNone/>
              <a:defRPr/>
            </a:lvl8pPr>
            <a:lvl9pPr lvl="8" algn="l" rtl="0">
              <a:lnSpc>
                <a:spcPct val="100000"/>
              </a:lnSpc>
              <a:spcBef>
                <a:spcPts val="0"/>
              </a:spcBef>
              <a:spcAft>
                <a:spcPts val="0"/>
              </a:spcAft>
              <a:buClr>
                <a:schemeClr val="dk1"/>
              </a:buClr>
              <a:buSzPts val="1400"/>
              <a:buFont typeface="Arial"/>
              <a:buNone/>
              <a:defRPr/>
            </a:lvl9pPr>
          </a:lstStyle>
          <a:p>
            <a:endParaRPr/>
          </a:p>
        </p:txBody>
      </p:sp>
      <p:sp>
        <p:nvSpPr>
          <p:cNvPr id="30555" name="Google Shape;30555;p24"/>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712"/>
        <p:cNvGrpSpPr/>
        <p:nvPr/>
      </p:nvGrpSpPr>
      <p:grpSpPr>
        <a:xfrm>
          <a:off x="0" y="0"/>
          <a:ext cx="0" cy="0"/>
          <a:chOff x="0" y="0"/>
          <a:chExt cx="0" cy="0"/>
        </a:xfrm>
      </p:grpSpPr>
      <p:sp>
        <p:nvSpPr>
          <p:cNvPr id="29713" name="Google Shape;29713;p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44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44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44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44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44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44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4400" b="0" i="0" u="none" strike="noStrike" cap="none">
                <a:solidFill>
                  <a:schemeClr val="dk2"/>
                </a:solidFill>
                <a:latin typeface="Arial"/>
                <a:ea typeface="Arial"/>
                <a:cs typeface="Arial"/>
                <a:sym typeface="Arial"/>
              </a:defRPr>
            </a:lvl9pPr>
          </a:lstStyle>
          <a:p>
            <a:endParaRPr/>
          </a:p>
        </p:txBody>
      </p:sp>
      <p:sp>
        <p:nvSpPr>
          <p:cNvPr id="29714" name="Google Shape;29714;p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9715" name="Google Shape;29715;p1"/>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9716" name="Google Shape;29716;p1"/>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9717" name="Google Shape;29717;p1"/>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406"/>
        <p:cNvGrpSpPr/>
        <p:nvPr/>
      </p:nvGrpSpPr>
      <p:grpSpPr>
        <a:xfrm>
          <a:off x="0" y="0"/>
          <a:ext cx="0" cy="0"/>
          <a:chOff x="0" y="0"/>
          <a:chExt cx="0" cy="0"/>
        </a:xfrm>
      </p:grpSpPr>
      <p:sp>
        <p:nvSpPr>
          <p:cNvPr id="30407" name="Google Shape;30407;p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44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44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44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44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44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44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4400" b="0" i="0" u="none" strike="noStrike" cap="none">
                <a:solidFill>
                  <a:schemeClr val="dk2"/>
                </a:solidFill>
                <a:latin typeface="Arial"/>
                <a:ea typeface="Arial"/>
                <a:cs typeface="Arial"/>
                <a:sym typeface="Arial"/>
              </a:defRPr>
            </a:lvl9pPr>
          </a:lstStyle>
          <a:p>
            <a:endParaRPr/>
          </a:p>
        </p:txBody>
      </p:sp>
      <p:sp>
        <p:nvSpPr>
          <p:cNvPr id="30408" name="Google Shape;30408;p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0409" name="Google Shape;30409;p1"/>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30410" name="Google Shape;30410;p1"/>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30411" name="Google Shape;30411;p1"/>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000000"/>
              </a:solidFill>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481"/>
        <p:cNvGrpSpPr/>
        <p:nvPr/>
      </p:nvGrpSpPr>
      <p:grpSpPr>
        <a:xfrm>
          <a:off x="0" y="0"/>
          <a:ext cx="0" cy="0"/>
          <a:chOff x="0" y="0"/>
          <a:chExt cx="0" cy="0"/>
        </a:xfrm>
      </p:grpSpPr>
      <p:sp>
        <p:nvSpPr>
          <p:cNvPr id="30482" name="Google Shape;30482;p1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dk2"/>
              </a:buClr>
              <a:buSzPts val="1400"/>
              <a:buFont typeface="Arial"/>
              <a:buNone/>
              <a:defRPr sz="4400" b="0" i="0" u="none" strike="noStrike" cap="none">
                <a:solidFill>
                  <a:schemeClr val="dk2"/>
                </a:solidFill>
                <a:latin typeface="Arial"/>
                <a:ea typeface="Arial"/>
                <a:cs typeface="Arial"/>
                <a:sym typeface="Arial"/>
              </a:defRPr>
            </a:lvl1pPr>
            <a:lvl2pPr marR="0" lvl="1" algn="ctr" rtl="0">
              <a:spcBef>
                <a:spcPts val="0"/>
              </a:spcBef>
              <a:spcAft>
                <a:spcPts val="0"/>
              </a:spcAft>
              <a:buClr>
                <a:schemeClr val="dk2"/>
              </a:buClr>
              <a:buSzPts val="1400"/>
              <a:buFont typeface="Arial"/>
              <a:buNone/>
              <a:defRPr sz="4400" b="0" i="0" u="none" strike="noStrike" cap="none">
                <a:solidFill>
                  <a:schemeClr val="dk2"/>
                </a:solidFill>
                <a:latin typeface="Arial"/>
                <a:ea typeface="Arial"/>
                <a:cs typeface="Arial"/>
                <a:sym typeface="Arial"/>
              </a:defRPr>
            </a:lvl2pPr>
            <a:lvl3pPr marR="0" lvl="2" algn="ctr" rtl="0">
              <a:spcBef>
                <a:spcPts val="0"/>
              </a:spcBef>
              <a:spcAft>
                <a:spcPts val="0"/>
              </a:spcAft>
              <a:buClr>
                <a:schemeClr val="dk2"/>
              </a:buClr>
              <a:buSzPts val="1400"/>
              <a:buFont typeface="Arial"/>
              <a:buNone/>
              <a:defRPr sz="4400" b="0" i="0" u="none" strike="noStrike" cap="none">
                <a:solidFill>
                  <a:schemeClr val="dk2"/>
                </a:solidFill>
                <a:latin typeface="Arial"/>
                <a:ea typeface="Arial"/>
                <a:cs typeface="Arial"/>
                <a:sym typeface="Arial"/>
              </a:defRPr>
            </a:lvl3pPr>
            <a:lvl4pPr marR="0" lvl="3" algn="ctr" rtl="0">
              <a:spcBef>
                <a:spcPts val="0"/>
              </a:spcBef>
              <a:spcAft>
                <a:spcPts val="0"/>
              </a:spcAft>
              <a:buClr>
                <a:schemeClr val="dk2"/>
              </a:buClr>
              <a:buSzPts val="1400"/>
              <a:buFont typeface="Arial"/>
              <a:buNone/>
              <a:defRPr sz="4400" b="0" i="0" u="none" strike="noStrike" cap="none">
                <a:solidFill>
                  <a:schemeClr val="dk2"/>
                </a:solidFill>
                <a:latin typeface="Arial"/>
                <a:ea typeface="Arial"/>
                <a:cs typeface="Arial"/>
                <a:sym typeface="Arial"/>
              </a:defRPr>
            </a:lvl4pPr>
            <a:lvl5pPr marR="0" lvl="4" algn="ctr" rtl="0">
              <a:spcBef>
                <a:spcPts val="0"/>
              </a:spcBef>
              <a:spcAft>
                <a:spcPts val="0"/>
              </a:spcAft>
              <a:buClr>
                <a:schemeClr val="dk2"/>
              </a:buClr>
              <a:buSzPts val="1400"/>
              <a:buFont typeface="Arial"/>
              <a:buNone/>
              <a:defRPr sz="4400" b="0" i="0" u="none" strike="noStrike" cap="none">
                <a:solidFill>
                  <a:schemeClr val="dk2"/>
                </a:solidFill>
                <a:latin typeface="Arial"/>
                <a:ea typeface="Arial"/>
                <a:cs typeface="Arial"/>
                <a:sym typeface="Arial"/>
              </a:defRPr>
            </a:lvl5pPr>
            <a:lvl6pPr marR="0" lvl="5" algn="ctr" rtl="0">
              <a:spcBef>
                <a:spcPts val="0"/>
              </a:spcBef>
              <a:spcAft>
                <a:spcPts val="0"/>
              </a:spcAft>
              <a:buClr>
                <a:schemeClr val="dk2"/>
              </a:buClr>
              <a:buSzPts val="1400"/>
              <a:buFont typeface="Arial"/>
              <a:buNone/>
              <a:defRPr sz="4400" b="0" i="0" u="none" strike="noStrike" cap="none">
                <a:solidFill>
                  <a:schemeClr val="dk2"/>
                </a:solidFill>
                <a:latin typeface="Arial"/>
                <a:ea typeface="Arial"/>
                <a:cs typeface="Arial"/>
                <a:sym typeface="Arial"/>
              </a:defRPr>
            </a:lvl6pPr>
            <a:lvl7pPr marR="0" lvl="6" algn="ctr" rtl="0">
              <a:spcBef>
                <a:spcPts val="0"/>
              </a:spcBef>
              <a:spcAft>
                <a:spcPts val="0"/>
              </a:spcAft>
              <a:buClr>
                <a:schemeClr val="dk2"/>
              </a:buClr>
              <a:buSzPts val="1400"/>
              <a:buFont typeface="Arial"/>
              <a:buNone/>
              <a:defRPr sz="4400" b="0" i="0" u="none" strike="noStrike" cap="none">
                <a:solidFill>
                  <a:schemeClr val="dk2"/>
                </a:solidFill>
                <a:latin typeface="Arial"/>
                <a:ea typeface="Arial"/>
                <a:cs typeface="Arial"/>
                <a:sym typeface="Arial"/>
              </a:defRPr>
            </a:lvl7pPr>
            <a:lvl8pPr marR="0" lvl="7" algn="ctr" rtl="0">
              <a:spcBef>
                <a:spcPts val="0"/>
              </a:spcBef>
              <a:spcAft>
                <a:spcPts val="0"/>
              </a:spcAft>
              <a:buClr>
                <a:schemeClr val="dk2"/>
              </a:buClr>
              <a:buSzPts val="1400"/>
              <a:buFont typeface="Arial"/>
              <a:buNone/>
              <a:defRPr sz="4400" b="0" i="0" u="none" strike="noStrike" cap="none">
                <a:solidFill>
                  <a:schemeClr val="dk2"/>
                </a:solidFill>
                <a:latin typeface="Arial"/>
                <a:ea typeface="Arial"/>
                <a:cs typeface="Arial"/>
                <a:sym typeface="Arial"/>
              </a:defRPr>
            </a:lvl8pPr>
            <a:lvl9pPr marR="0" lvl="8" algn="ctr" rtl="0">
              <a:spcBef>
                <a:spcPts val="0"/>
              </a:spcBef>
              <a:spcAft>
                <a:spcPts val="0"/>
              </a:spcAft>
              <a:buClr>
                <a:schemeClr val="dk2"/>
              </a:buClr>
              <a:buSzPts val="1400"/>
              <a:buFont typeface="Arial"/>
              <a:buNone/>
              <a:defRPr sz="4400" b="0" i="0" u="none" strike="noStrike" cap="none">
                <a:solidFill>
                  <a:schemeClr val="dk2"/>
                </a:solidFill>
                <a:latin typeface="Arial"/>
                <a:ea typeface="Arial"/>
                <a:cs typeface="Arial"/>
                <a:sym typeface="Arial"/>
              </a:defRPr>
            </a:lvl9pPr>
          </a:lstStyle>
          <a:p>
            <a:endParaRPr/>
          </a:p>
        </p:txBody>
      </p:sp>
      <p:sp>
        <p:nvSpPr>
          <p:cNvPr id="30483" name="Google Shape;30483;p1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0484" name="Google Shape;30484;p13"/>
          <p:cNvSpPr txBox="1">
            <a:spLocks noGrp="1"/>
          </p:cNvSpPr>
          <p:nvPr>
            <p:ph type="dt" idx="10"/>
          </p:nvPr>
        </p:nvSpPr>
        <p:spPr>
          <a:xfrm>
            <a:off x="457200" y="6245225"/>
            <a:ext cx="2133600" cy="4764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30485" name="Google Shape;30485;p13"/>
          <p:cNvSpPr txBox="1">
            <a:spLocks noGrp="1"/>
          </p:cNvSpPr>
          <p:nvPr>
            <p:ph type="ftr" idx="11"/>
          </p:nvPr>
        </p:nvSpPr>
        <p:spPr>
          <a:xfrm>
            <a:off x="3124200" y="6245225"/>
            <a:ext cx="2895600" cy="4764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30486" name="Google Shape;30486;p13"/>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000000"/>
              </a:solidFill>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3.xml"/><Relationship Id="rId4" Type="http://schemas.openxmlformats.org/officeDocument/2006/relationships/image" Target="../media/image7.jp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3.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3.xml"/><Relationship Id="rId4" Type="http://schemas.openxmlformats.org/officeDocument/2006/relationships/image" Target="../media/image8.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23.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23.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9790"/>
        <p:cNvGrpSpPr/>
        <p:nvPr/>
      </p:nvGrpSpPr>
      <p:grpSpPr>
        <a:xfrm>
          <a:off x="0" y="0"/>
          <a:ext cx="0" cy="0"/>
          <a:chOff x="0" y="0"/>
          <a:chExt cx="0" cy="0"/>
        </a:xfrm>
      </p:grpSpPr>
      <p:pic>
        <p:nvPicPr>
          <p:cNvPr id="29791" name="Google Shape;29791;p13" descr="sunu kapak"/>
          <p:cNvPicPr preferRelativeResize="0"/>
          <p:nvPr/>
        </p:nvPicPr>
        <p:blipFill rotWithShape="1">
          <a:blip r:embed="rId3">
            <a:alphaModFix/>
          </a:blip>
          <a:srcRect/>
          <a:stretch/>
        </p:blipFill>
        <p:spPr>
          <a:xfrm>
            <a:off x="0" y="0"/>
            <a:ext cx="9143999" cy="6951661"/>
          </a:xfrm>
          <a:prstGeom prst="rect">
            <a:avLst/>
          </a:prstGeom>
          <a:noFill/>
          <a:ln>
            <a:noFill/>
          </a:ln>
        </p:spPr>
      </p:pic>
      <p:sp>
        <p:nvSpPr>
          <p:cNvPr id="29792" name="Google Shape;29792;p13"/>
          <p:cNvSpPr txBox="1">
            <a:spLocks noGrp="1"/>
          </p:cNvSpPr>
          <p:nvPr>
            <p:ph type="subTitle" idx="1"/>
          </p:nvPr>
        </p:nvSpPr>
        <p:spPr>
          <a:xfrm>
            <a:off x="3048000" y="3276600"/>
            <a:ext cx="6096000" cy="53340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3200"/>
              <a:buFont typeface="Arial"/>
              <a:buNone/>
            </a:pPr>
            <a:r>
              <a:rPr lang="en-US" sz="3200" b="1"/>
              <a:t>GESTALT ve İNSANCIL YAKLAŞIMDA ÖĞRENME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796"/>
        <p:cNvGrpSpPr/>
        <p:nvPr/>
      </p:nvGrpSpPr>
      <p:grpSpPr>
        <a:xfrm>
          <a:off x="0" y="0"/>
          <a:ext cx="0" cy="0"/>
          <a:chOff x="0" y="0"/>
          <a:chExt cx="0" cy="0"/>
        </a:xfrm>
      </p:grpSpPr>
      <p:sp>
        <p:nvSpPr>
          <p:cNvPr id="29797" name="Google Shape;29797;p14"/>
          <p:cNvSpPr txBox="1">
            <a:spLocks noGrp="1"/>
          </p:cNvSpPr>
          <p:nvPr>
            <p:ph type="title"/>
          </p:nvPr>
        </p:nvSpPr>
        <p:spPr>
          <a:xfrm>
            <a:off x="457200" y="274637"/>
            <a:ext cx="8229600" cy="33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a:t>Düşünelim, Tartışalım</a:t>
            </a:r>
            <a:endParaRPr sz="4400" b="1">
              <a:solidFill>
                <a:schemeClr val="dk2"/>
              </a:solidFill>
            </a:endParaRPr>
          </a:p>
        </p:txBody>
      </p:sp>
      <p:sp>
        <p:nvSpPr>
          <p:cNvPr id="29798" name="Google Shape;29798;p14"/>
          <p:cNvSpPr txBox="1">
            <a:spLocks noGrp="1"/>
          </p:cNvSpPr>
          <p:nvPr>
            <p:ph type="body" idx="1"/>
          </p:nvPr>
        </p:nvSpPr>
        <p:spPr>
          <a:xfrm>
            <a:off x="639533" y="784950"/>
            <a:ext cx="8229600" cy="5288100"/>
          </a:xfrm>
          <a:prstGeom prst="rect">
            <a:avLst/>
          </a:prstGeom>
          <a:noFill/>
          <a:ln>
            <a:noFill/>
          </a:ln>
        </p:spPr>
        <p:txBody>
          <a:bodyPr spcFirstLastPara="1" wrap="square" lIns="91425" tIns="45700" rIns="91425" bIns="45700" anchor="t" anchorCtr="0">
            <a:noAutofit/>
          </a:bodyPr>
          <a:lstStyle/>
          <a:p>
            <a:pPr marL="457200" marR="0" lvl="0" indent="-368300" algn="just" rtl="0">
              <a:lnSpc>
                <a:spcPct val="100000"/>
              </a:lnSpc>
              <a:spcBef>
                <a:spcPts val="0"/>
              </a:spcBef>
              <a:spcAft>
                <a:spcPts val="0"/>
              </a:spcAft>
              <a:buClr>
                <a:srgbClr val="000000"/>
              </a:buClr>
              <a:buSzPts val="2200"/>
              <a:buChar char="•"/>
            </a:pPr>
            <a:r>
              <a:rPr lang="en-US" sz="2200">
                <a:solidFill>
                  <a:srgbClr val="000000"/>
                </a:solidFill>
              </a:rPr>
              <a:t>Arkadaşınızlatanık olduğunuz bir olayı farklı algılayıp yorumladığınız oldu mu? Neden? </a:t>
            </a:r>
            <a:endParaRPr sz="2200">
              <a:solidFill>
                <a:srgbClr val="000000"/>
              </a:solidFill>
            </a:endParaRPr>
          </a:p>
          <a:p>
            <a:pPr marL="457200" marR="0" lvl="0" indent="-368300" algn="just" rtl="0">
              <a:lnSpc>
                <a:spcPct val="100000"/>
              </a:lnSpc>
              <a:spcBef>
                <a:spcPts val="0"/>
              </a:spcBef>
              <a:spcAft>
                <a:spcPts val="0"/>
              </a:spcAft>
              <a:buClr>
                <a:srgbClr val="000000"/>
              </a:buClr>
              <a:buSzPts val="2200"/>
              <a:buChar char="•"/>
            </a:pPr>
            <a:r>
              <a:rPr lang="en-US" sz="2200">
                <a:solidFill>
                  <a:srgbClr val="000000"/>
                </a:solidFill>
              </a:rPr>
              <a:t>Işıklı reklam panolarında, çizgi filmlerde hareket algısı nasıl yaratılıyor? Tartışınız. </a:t>
            </a:r>
            <a:endParaRPr sz="2200">
              <a:solidFill>
                <a:srgbClr val="000000"/>
              </a:solidFill>
            </a:endParaRPr>
          </a:p>
          <a:p>
            <a:pPr marL="457200" marR="0" lvl="0" indent="-368300" algn="just" rtl="0">
              <a:lnSpc>
                <a:spcPct val="100000"/>
              </a:lnSpc>
              <a:spcBef>
                <a:spcPts val="0"/>
              </a:spcBef>
              <a:spcAft>
                <a:spcPts val="0"/>
              </a:spcAft>
              <a:buClr>
                <a:srgbClr val="000000"/>
              </a:buClr>
              <a:buSzPts val="2200"/>
              <a:buChar char="•"/>
            </a:pPr>
            <a:r>
              <a:rPr lang="en-US" sz="2200">
                <a:solidFill>
                  <a:srgbClr val="000000"/>
                </a:solidFill>
              </a:rPr>
              <a:t>“Bütün, parçaların toplamından fazladır ve farklıdır.”ifadesini örneklendirerek tartışınız. </a:t>
            </a:r>
            <a:endParaRPr sz="2200">
              <a:solidFill>
                <a:srgbClr val="000000"/>
              </a:solidFill>
            </a:endParaRPr>
          </a:p>
          <a:p>
            <a:pPr marL="457200" marR="0" lvl="0" indent="-368300" algn="just" rtl="0">
              <a:lnSpc>
                <a:spcPct val="100000"/>
              </a:lnSpc>
              <a:spcBef>
                <a:spcPts val="0"/>
              </a:spcBef>
              <a:spcAft>
                <a:spcPts val="0"/>
              </a:spcAft>
              <a:buClr>
                <a:srgbClr val="000000"/>
              </a:buClr>
              <a:buSzPts val="2200"/>
              <a:buChar char="•"/>
            </a:pPr>
            <a:r>
              <a:rPr lang="en-US" sz="2200">
                <a:solidFill>
                  <a:srgbClr val="000000"/>
                </a:solidFill>
              </a:rPr>
              <a:t>Bazı insanların TV’deki “pembe dizilere” neden ilgi duyup kaçırmak istemediklerini hiç düşündünüz mü? </a:t>
            </a:r>
            <a:endParaRPr sz="2200">
              <a:solidFill>
                <a:srgbClr val="000000"/>
              </a:solidFill>
            </a:endParaRPr>
          </a:p>
          <a:p>
            <a:pPr marL="457200" marR="0" lvl="0" indent="-368300" algn="just" rtl="0">
              <a:lnSpc>
                <a:spcPct val="100000"/>
              </a:lnSpc>
              <a:spcBef>
                <a:spcPts val="0"/>
              </a:spcBef>
              <a:spcAft>
                <a:spcPts val="0"/>
              </a:spcAft>
              <a:buClr>
                <a:srgbClr val="000000"/>
              </a:buClr>
              <a:buSzPts val="2200"/>
              <a:buChar char="•"/>
            </a:pPr>
            <a:r>
              <a:rPr lang="en-US" sz="2200">
                <a:solidFill>
                  <a:srgbClr val="000000"/>
                </a:solidFill>
              </a:rPr>
              <a:t>İnsanların yaşamlarını yönlendiren en önemli gereksinim sizce ne olabilir? </a:t>
            </a:r>
            <a:endParaRPr sz="2200">
              <a:solidFill>
                <a:srgbClr val="000000"/>
              </a:solidFill>
            </a:endParaRPr>
          </a:p>
        </p:txBody>
      </p:sp>
      <p:pic>
        <p:nvPicPr>
          <p:cNvPr id="29799" name="Google Shape;29799;p14" descr="sunu"/>
          <p:cNvPicPr preferRelativeResize="0"/>
          <p:nvPr/>
        </p:nvPicPr>
        <p:blipFill rotWithShape="1">
          <a:blip r:embed="rId3">
            <a:alphaModFix/>
          </a:blip>
          <a:srcRect/>
          <a:stretch/>
        </p:blipFill>
        <p:spPr>
          <a:xfrm>
            <a:off x="0" y="5888037"/>
            <a:ext cx="9143997" cy="96996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803"/>
        <p:cNvGrpSpPr/>
        <p:nvPr/>
      </p:nvGrpSpPr>
      <p:grpSpPr>
        <a:xfrm>
          <a:off x="0" y="0"/>
          <a:ext cx="0" cy="0"/>
          <a:chOff x="0" y="0"/>
          <a:chExt cx="0" cy="0"/>
        </a:xfrm>
      </p:grpSpPr>
      <p:sp>
        <p:nvSpPr>
          <p:cNvPr id="29804" name="Google Shape;29804;p15"/>
          <p:cNvSpPr txBox="1">
            <a:spLocks noGrp="1"/>
          </p:cNvSpPr>
          <p:nvPr>
            <p:ph type="title"/>
          </p:nvPr>
        </p:nvSpPr>
        <p:spPr>
          <a:xfrm>
            <a:off x="457200" y="274637"/>
            <a:ext cx="8229600" cy="4113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700"/>
              <a:t>Çılgınlık Bu! </a:t>
            </a:r>
            <a:endParaRPr sz="3700">
              <a:solidFill>
                <a:schemeClr val="dk2"/>
              </a:solidFill>
              <a:latin typeface="Arial"/>
              <a:ea typeface="Arial"/>
              <a:cs typeface="Arial"/>
              <a:sym typeface="Arial"/>
            </a:endParaRPr>
          </a:p>
        </p:txBody>
      </p:sp>
      <p:sp>
        <p:nvSpPr>
          <p:cNvPr id="29805" name="Google Shape;29805;p15"/>
          <p:cNvSpPr txBox="1">
            <a:spLocks noGrp="1"/>
          </p:cNvSpPr>
          <p:nvPr>
            <p:ph type="body" idx="1"/>
          </p:nvPr>
        </p:nvSpPr>
        <p:spPr>
          <a:xfrm>
            <a:off x="174584" y="746850"/>
            <a:ext cx="8229600" cy="5364300"/>
          </a:xfrm>
          <a:prstGeom prst="rect">
            <a:avLst/>
          </a:prstGeom>
          <a:noFill/>
          <a:ln>
            <a:noFill/>
          </a:ln>
        </p:spPr>
        <p:txBody>
          <a:bodyPr spcFirstLastPara="1" wrap="square" lIns="91425" tIns="45700" rIns="91425" bIns="45700" anchor="t" anchorCtr="0">
            <a:noAutofit/>
          </a:bodyPr>
          <a:lstStyle/>
          <a:p>
            <a:pPr marL="0" marR="0" lvl="0" indent="0" algn="l" rtl="0">
              <a:spcBef>
                <a:spcPts val="440"/>
              </a:spcBef>
              <a:spcAft>
                <a:spcPts val="0"/>
              </a:spcAft>
              <a:buNone/>
            </a:pPr>
            <a:r>
              <a:rPr lang="en-US" sz="2200"/>
              <a:t>Çocuk:</a:t>
            </a:r>
            <a:r>
              <a:rPr lang="en-US" sz="2200" i="1"/>
              <a:t> Anneciğim biliyor musun? </a:t>
            </a:r>
            <a:endParaRPr sz="2200" i="1"/>
          </a:p>
          <a:p>
            <a:pPr marL="0" marR="0" lvl="0" indent="0" algn="l" rtl="0">
              <a:spcBef>
                <a:spcPts val="440"/>
              </a:spcBef>
              <a:spcAft>
                <a:spcPts val="0"/>
              </a:spcAft>
              <a:buNone/>
            </a:pPr>
            <a:r>
              <a:rPr lang="en-US" sz="2200"/>
              <a:t>Anne:</a:t>
            </a:r>
            <a:r>
              <a:rPr lang="en-US" sz="2200" i="1"/>
              <a:t> Neyi yavrum? </a:t>
            </a:r>
            <a:endParaRPr sz="2200" i="1"/>
          </a:p>
          <a:p>
            <a:pPr marL="0" marR="0" lvl="0" indent="0" algn="l" rtl="0">
              <a:spcBef>
                <a:spcPts val="440"/>
              </a:spcBef>
              <a:spcAft>
                <a:spcPts val="0"/>
              </a:spcAft>
              <a:buNone/>
            </a:pPr>
            <a:r>
              <a:rPr lang="en-US" sz="2200"/>
              <a:t>Çocuk:</a:t>
            </a:r>
            <a:r>
              <a:rPr lang="en-US" sz="2200" i="1"/>
              <a:t> Öğretmenimin çılgın olduğunu düşünüyorum. </a:t>
            </a:r>
            <a:endParaRPr sz="2200" i="1"/>
          </a:p>
          <a:p>
            <a:pPr marL="0" marR="0" lvl="0" indent="0" algn="l" rtl="0">
              <a:spcBef>
                <a:spcPts val="440"/>
              </a:spcBef>
              <a:spcAft>
                <a:spcPts val="0"/>
              </a:spcAft>
              <a:buNone/>
            </a:pPr>
            <a:r>
              <a:rPr lang="en-US" sz="2200"/>
              <a:t>Anne: </a:t>
            </a:r>
            <a:r>
              <a:rPr lang="en-US" sz="2200" i="1"/>
              <a:t>Neden böyle söylüyorsun canım? </a:t>
            </a:r>
            <a:endParaRPr sz="2200" i="1"/>
          </a:p>
          <a:p>
            <a:pPr marL="0" marR="0" lvl="0" indent="0" algn="l" rtl="0">
              <a:spcBef>
                <a:spcPts val="440"/>
              </a:spcBef>
              <a:spcAft>
                <a:spcPts val="0"/>
              </a:spcAft>
              <a:buNone/>
            </a:pPr>
            <a:r>
              <a:rPr lang="en-US" sz="2200"/>
              <a:t>Çocuk:</a:t>
            </a:r>
            <a:r>
              <a:rPr lang="en-US" sz="2200" i="1"/>
              <a:t>Anlatayım sana. Öğretmenim dün bize 5+5’in 10 ettiğini söylemişti. Bu tamam; fakat bugün 7+3,6+4,8+2,9+1’in de 10 edecedğini söyledi. Bir türlü karar veremiyor. Ben buna nasıl dayanabilirim? </a:t>
            </a:r>
            <a:endParaRPr sz="2200" i="1"/>
          </a:p>
          <a:p>
            <a:pPr marL="0" marR="0" lvl="0" indent="0" algn="l" rtl="0">
              <a:spcBef>
                <a:spcPts val="440"/>
              </a:spcBef>
              <a:spcAft>
                <a:spcPts val="0"/>
              </a:spcAft>
              <a:buNone/>
            </a:pPr>
            <a:endParaRPr sz="2200" i="1"/>
          </a:p>
          <a:p>
            <a:pPr marL="0" marR="0" lvl="0" indent="0" algn="l" rtl="0">
              <a:spcBef>
                <a:spcPts val="440"/>
              </a:spcBef>
              <a:spcAft>
                <a:spcPts val="0"/>
              </a:spcAft>
              <a:buNone/>
            </a:pPr>
            <a:r>
              <a:rPr lang="en-US" sz="2200" i="1"/>
              <a:t>Yukardaki öğrenci ilköğretim ikinci sınıfa gitmektedir. Sizce ezbere dayalı öğrenme mi, anlayarak öğrenme mi kalıcıdır?</a:t>
            </a:r>
            <a:endParaRPr sz="2200" i="1"/>
          </a:p>
        </p:txBody>
      </p:sp>
      <p:pic>
        <p:nvPicPr>
          <p:cNvPr id="29806" name="Google Shape;29806;p15" descr="sunu"/>
          <p:cNvPicPr preferRelativeResize="0"/>
          <p:nvPr/>
        </p:nvPicPr>
        <p:blipFill rotWithShape="1">
          <a:blip r:embed="rId3">
            <a:alphaModFix/>
          </a:blip>
          <a:srcRect/>
          <a:stretch/>
        </p:blipFill>
        <p:spPr>
          <a:xfrm>
            <a:off x="0" y="5888037"/>
            <a:ext cx="9143997" cy="96996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976"/>
        <p:cNvGrpSpPr/>
        <p:nvPr/>
      </p:nvGrpSpPr>
      <p:grpSpPr>
        <a:xfrm>
          <a:off x="0" y="0"/>
          <a:ext cx="0" cy="0"/>
          <a:chOff x="0" y="0"/>
          <a:chExt cx="0" cy="0"/>
        </a:xfrm>
      </p:grpSpPr>
      <p:sp>
        <p:nvSpPr>
          <p:cNvPr id="29977" name="Google Shape;29977;p1"/>
          <p:cNvSpPr txBox="1">
            <a:spLocks noGrp="1"/>
          </p:cNvSpPr>
          <p:nvPr>
            <p:ph type="title"/>
          </p:nvPr>
        </p:nvSpPr>
        <p:spPr>
          <a:xfrm>
            <a:off x="457200" y="274637"/>
            <a:ext cx="8229600" cy="411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Giriş</a:t>
            </a:r>
            <a:endParaRPr sz="4400">
              <a:solidFill>
                <a:schemeClr val="dk2"/>
              </a:solidFill>
              <a:latin typeface="Arial"/>
              <a:ea typeface="Arial"/>
              <a:cs typeface="Arial"/>
              <a:sym typeface="Arial"/>
            </a:endParaRPr>
          </a:p>
        </p:txBody>
      </p:sp>
      <p:pic>
        <p:nvPicPr>
          <p:cNvPr id="29978" name="Google Shape;29978;p1"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29979" name="Google Shape;29979;p1"/>
          <p:cNvSpPr txBox="1"/>
          <p:nvPr/>
        </p:nvSpPr>
        <p:spPr>
          <a:xfrm>
            <a:off x="914402" y="1492897"/>
            <a:ext cx="7315200" cy="4972500"/>
          </a:xfrm>
          <a:prstGeom prst="rect">
            <a:avLst/>
          </a:prstGeom>
          <a:noFill/>
          <a:ln>
            <a:noFill/>
          </a:ln>
        </p:spPr>
        <p:txBody>
          <a:bodyPr spcFirstLastPara="1" wrap="square" lIns="91425" tIns="91425" rIns="91425" bIns="91425" anchor="t" anchorCtr="0">
            <a:noAutofit/>
          </a:bodyPr>
          <a:lstStyle/>
          <a:p>
            <a:pPr marL="457200" marR="0" lvl="0" indent="-349250" algn="l" rtl="0">
              <a:lnSpc>
                <a:spcPct val="100000"/>
              </a:lnSpc>
              <a:spcBef>
                <a:spcPts val="0"/>
              </a:spcBef>
              <a:spcAft>
                <a:spcPts val="0"/>
              </a:spcAft>
              <a:buClr>
                <a:srgbClr val="000000"/>
              </a:buClr>
              <a:buSzPts val="1900"/>
              <a:buFont typeface="Arial"/>
              <a:buChar char="●"/>
            </a:pPr>
            <a:r>
              <a:rPr lang="en-US" sz="1900"/>
              <a:t>Gestalt kuram, bilişsel yaklaşımların içinde yer almakla birlikte insanın doğasına olumlu bakışından dolayı aynı zamanda varoluşçu ve insancıl bir yaklaşımdır. İnsancıl yaklaşım ise gestalt psikolojinin algı ilkelerinden yararlanmıştır. Gerek gestaltçılar gerekse insancıl yaklaşımı savunanlar algı psikologları olarak da isimlendirilmektedir. </a:t>
            </a:r>
            <a:endParaRPr sz="19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980"/>
        <p:cNvGrpSpPr/>
        <p:nvPr/>
      </p:nvGrpSpPr>
      <p:grpSpPr>
        <a:xfrm>
          <a:off x="0" y="0"/>
          <a:ext cx="0" cy="0"/>
          <a:chOff x="0" y="0"/>
          <a:chExt cx="0" cy="0"/>
        </a:xfrm>
      </p:grpSpPr>
      <p:sp>
        <p:nvSpPr>
          <p:cNvPr id="29981" name="Google Shape;29981;p2"/>
          <p:cNvSpPr txBox="1">
            <a:spLocks noGrp="1"/>
          </p:cNvSpPr>
          <p:nvPr>
            <p:ph type="title"/>
          </p:nvPr>
        </p:nvSpPr>
        <p:spPr>
          <a:xfrm>
            <a:off x="457200" y="274637"/>
            <a:ext cx="8229600" cy="411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Gestalt Kuramda Öğrenme</a:t>
            </a:r>
            <a:endParaRPr sz="4400">
              <a:solidFill>
                <a:schemeClr val="dk2"/>
              </a:solidFill>
              <a:latin typeface="Arial"/>
              <a:ea typeface="Arial"/>
              <a:cs typeface="Arial"/>
              <a:sym typeface="Arial"/>
            </a:endParaRPr>
          </a:p>
        </p:txBody>
      </p:sp>
      <p:sp>
        <p:nvSpPr>
          <p:cNvPr id="29982" name="Google Shape;29982;p2"/>
          <p:cNvSpPr txBox="1">
            <a:spLocks noGrp="1"/>
          </p:cNvSpPr>
          <p:nvPr>
            <p:ph type="body" idx="1"/>
          </p:nvPr>
        </p:nvSpPr>
        <p:spPr>
          <a:xfrm>
            <a:off x="457200" y="762000"/>
            <a:ext cx="8229600" cy="5364300"/>
          </a:xfrm>
          <a:prstGeom prst="rect">
            <a:avLst/>
          </a:prstGeom>
          <a:noFill/>
          <a:ln>
            <a:noFill/>
          </a:ln>
        </p:spPr>
        <p:txBody>
          <a:bodyPr spcFirstLastPara="1" wrap="square" lIns="91425" tIns="45700" rIns="91425" bIns="45700" anchor="t" anchorCtr="0">
            <a:noAutofit/>
          </a:bodyPr>
          <a:lstStyle/>
          <a:p>
            <a:pPr marL="457200" marR="0" lvl="0" indent="-381000" algn="l" rtl="0">
              <a:lnSpc>
                <a:spcPct val="100000"/>
              </a:lnSpc>
              <a:spcBef>
                <a:spcPts val="360"/>
              </a:spcBef>
              <a:spcAft>
                <a:spcPts val="0"/>
              </a:spcAft>
              <a:buClr>
                <a:schemeClr val="dk1"/>
              </a:buClr>
              <a:buSzPts val="2400"/>
              <a:buChar char="•"/>
            </a:pPr>
            <a:r>
              <a:rPr lang="en-US" sz="2400"/>
              <a:t>Davranışçı yaklaşıma tepki olarak ortaya çıkan Wertheimer, Koffka ve Köhler’ın yanı sıra “yaşam alanı” nı öne süren ve bireyi gereksinimleri, istekleri ve amaçları ile bir bütün olarak ele alan Kurt Lewin gestalt psikologlarındandır. Bazı kaynaklarda bu kişilerden bilişsel alan kuramcıları olarak da söz edilebilmektedir. </a:t>
            </a:r>
            <a:endParaRPr sz="2400"/>
          </a:p>
          <a:p>
            <a:pPr marL="457200" marR="0" lvl="0" indent="-381000" algn="l" rtl="0">
              <a:lnSpc>
                <a:spcPct val="100000"/>
              </a:lnSpc>
              <a:spcBef>
                <a:spcPts val="0"/>
              </a:spcBef>
              <a:spcAft>
                <a:spcPts val="0"/>
              </a:spcAft>
              <a:buSzPts val="2400"/>
              <a:buChar char="•"/>
            </a:pPr>
            <a:r>
              <a:rPr lang="en-US" sz="2400"/>
              <a:t>Almanca olan gestalt sözcüğünün karşılığı olarak örüntü, bütün, biçim, kelimeleri bulunmakla birlikte burada gestalt olarak kullanılmıştır. </a:t>
            </a:r>
            <a:endParaRPr sz="2400"/>
          </a:p>
          <a:p>
            <a:pPr marL="457200" marR="0" lvl="0" indent="-381000" algn="l" rtl="0">
              <a:lnSpc>
                <a:spcPct val="100000"/>
              </a:lnSpc>
              <a:spcBef>
                <a:spcPts val="0"/>
              </a:spcBef>
              <a:spcAft>
                <a:spcPts val="0"/>
              </a:spcAft>
              <a:buSzPts val="2400"/>
              <a:buChar char="•"/>
            </a:pPr>
            <a:r>
              <a:rPr lang="en-US" sz="2400" b="1"/>
              <a:t>Gestaltçılar psikolojik olayların bütününe ve örüntüsüne dikkat çekmişlerdir.</a:t>
            </a:r>
            <a:r>
              <a:rPr lang="en-US" sz="2400"/>
              <a:t> </a:t>
            </a:r>
            <a:endParaRPr sz="2400"/>
          </a:p>
        </p:txBody>
      </p:sp>
      <p:pic>
        <p:nvPicPr>
          <p:cNvPr id="29983" name="Google Shape;29983;p2" descr="sunu"/>
          <p:cNvPicPr preferRelativeResize="0"/>
          <p:nvPr/>
        </p:nvPicPr>
        <p:blipFill rotWithShape="1">
          <a:blip r:embed="rId3">
            <a:alphaModFix/>
          </a:blip>
          <a:srcRect/>
          <a:stretch/>
        </p:blipFill>
        <p:spPr>
          <a:xfrm>
            <a:off x="0" y="5888037"/>
            <a:ext cx="9143997" cy="96996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030"/>
        <p:cNvGrpSpPr/>
        <p:nvPr/>
      </p:nvGrpSpPr>
      <p:grpSpPr>
        <a:xfrm>
          <a:off x="0" y="0"/>
          <a:ext cx="0" cy="0"/>
          <a:chOff x="0" y="0"/>
          <a:chExt cx="0" cy="0"/>
        </a:xfrm>
      </p:grpSpPr>
      <p:sp>
        <p:nvSpPr>
          <p:cNvPr id="30031" name="Google Shape;30031;p1"/>
          <p:cNvSpPr txBox="1">
            <a:spLocks noGrp="1"/>
          </p:cNvSpPr>
          <p:nvPr>
            <p:ph type="title"/>
          </p:nvPr>
        </p:nvSpPr>
        <p:spPr>
          <a:xfrm>
            <a:off x="419100" y="685800"/>
            <a:ext cx="8305800" cy="4572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2000"/>
              <a:buFont typeface="Arial"/>
              <a:buNone/>
            </a:pPr>
            <a:r>
              <a:rPr lang="en-US" sz="2400" b="1"/>
              <a:t>Biliş kuramcıları olarak da adlandırılan gestaltçıların temel görüşleri şunlardır:</a:t>
            </a:r>
            <a:r>
              <a:rPr lang="en-US" sz="2000" b="0" i="0" u="none">
                <a:solidFill>
                  <a:schemeClr val="dk2"/>
                </a:solidFill>
                <a:latin typeface="Arial"/>
                <a:ea typeface="Arial"/>
                <a:cs typeface="Arial"/>
                <a:sym typeface="Arial"/>
              </a:rPr>
              <a:t/>
            </a:r>
            <a:br>
              <a:rPr lang="en-US" sz="2000" b="0" i="0" u="none">
                <a:solidFill>
                  <a:schemeClr val="dk2"/>
                </a:solidFill>
                <a:latin typeface="Arial"/>
                <a:ea typeface="Arial"/>
                <a:cs typeface="Arial"/>
                <a:sym typeface="Arial"/>
              </a:rPr>
            </a:br>
            <a:endParaRPr/>
          </a:p>
        </p:txBody>
      </p:sp>
      <p:sp>
        <p:nvSpPr>
          <p:cNvPr id="30032" name="Google Shape;30032;p1"/>
          <p:cNvSpPr txBox="1">
            <a:spLocks noGrp="1"/>
          </p:cNvSpPr>
          <p:nvPr>
            <p:ph type="body" idx="1"/>
          </p:nvPr>
        </p:nvSpPr>
        <p:spPr>
          <a:xfrm>
            <a:off x="190500" y="1142999"/>
            <a:ext cx="8686800" cy="4907100"/>
          </a:xfrm>
          <a:prstGeom prst="rect">
            <a:avLst/>
          </a:prstGeom>
          <a:noFill/>
          <a:ln>
            <a:noFill/>
          </a:ln>
        </p:spPr>
        <p:txBody>
          <a:bodyPr spcFirstLastPara="1" wrap="square" lIns="91425" tIns="45700" rIns="91425" bIns="45700" anchor="t" anchorCtr="0">
            <a:noAutofit/>
          </a:bodyPr>
          <a:lstStyle/>
          <a:p>
            <a:pPr marL="457200" marR="0" lvl="0" indent="-330200" algn="just" rtl="0">
              <a:lnSpc>
                <a:spcPct val="100000"/>
              </a:lnSpc>
              <a:spcBef>
                <a:spcPts val="360"/>
              </a:spcBef>
              <a:spcAft>
                <a:spcPts val="0"/>
              </a:spcAft>
              <a:buSzPts val="1600"/>
              <a:buAutoNum type="arabicPeriod"/>
            </a:pPr>
            <a:r>
              <a:rPr lang="en-US" sz="1600"/>
              <a:t>İnsanlar gördüklerini bir bütün olarak algılar. Bütünü oluşturan parçaların aralarındaki ilişkiler algılamada önem taşır. </a:t>
            </a:r>
            <a:endParaRPr sz="1600"/>
          </a:p>
          <a:p>
            <a:pPr marL="457200" marR="0" lvl="0" indent="-330200" algn="just" rtl="0">
              <a:lnSpc>
                <a:spcPct val="100000"/>
              </a:lnSpc>
              <a:spcBef>
                <a:spcPts val="360"/>
              </a:spcBef>
              <a:spcAft>
                <a:spcPts val="0"/>
              </a:spcAft>
              <a:buSzPts val="1600"/>
              <a:buAutoNum type="arabicPeriod"/>
            </a:pPr>
            <a:r>
              <a:rPr lang="en-US" sz="1600"/>
              <a:t>Bir nesnenin ya da parçanın algılanışı onun diğer parçalarla olan ilişkisine bağlıdır. </a:t>
            </a:r>
            <a:endParaRPr sz="1600"/>
          </a:p>
          <a:p>
            <a:pPr marL="457200" marR="0" lvl="0" indent="-330200" algn="just" rtl="0">
              <a:lnSpc>
                <a:spcPct val="100000"/>
              </a:lnSpc>
              <a:spcBef>
                <a:spcPts val="360"/>
              </a:spcBef>
              <a:spcAft>
                <a:spcPts val="0"/>
              </a:spcAft>
              <a:buSzPts val="1600"/>
              <a:buAutoNum type="arabicPeriod"/>
            </a:pPr>
            <a:r>
              <a:rPr lang="en-US" sz="1600"/>
              <a:t>İnsanlar nesneleri bazı örgütleyici eğilimlere göre algılarlar. Bir resimde görülen - dikkat edilen- nesne şekil; geride kalanlar ise zemin olarak algılanır. Öğrenme şekil - zemin arasında ilişkilerdeki bir değişmedir;bir başka deyişle, daha iyi bir bütün (gestalt) geliştirmedir. </a:t>
            </a:r>
            <a:endParaRPr sz="1600"/>
          </a:p>
          <a:p>
            <a:pPr marL="457200" marR="0" lvl="0" indent="-330200" algn="just" rtl="0">
              <a:lnSpc>
                <a:spcPct val="100000"/>
              </a:lnSpc>
              <a:spcBef>
                <a:spcPts val="360"/>
              </a:spcBef>
              <a:spcAft>
                <a:spcPts val="0"/>
              </a:spcAft>
              <a:buSzPts val="1600"/>
              <a:buAutoNum type="arabicPeriod"/>
            </a:pPr>
            <a:r>
              <a:rPr lang="en-US" sz="1600"/>
              <a:t>İnsanlar çevrelerini bir bütün içinde görürler. Eşya ve olaylar tek başlarına değil; organize edilmiş bir bütünlük içinde anlam kazanırlar. </a:t>
            </a:r>
            <a:endParaRPr sz="1600"/>
          </a:p>
          <a:p>
            <a:pPr marL="457200" marR="0" lvl="0" indent="-330200" algn="just" rtl="0">
              <a:lnSpc>
                <a:spcPct val="100000"/>
              </a:lnSpc>
              <a:spcBef>
                <a:spcPts val="360"/>
              </a:spcBef>
              <a:spcAft>
                <a:spcPts val="0"/>
              </a:spcAft>
              <a:buSzPts val="1600"/>
              <a:buAutoNum type="arabicPeriod"/>
            </a:pPr>
            <a:r>
              <a:rPr lang="en-US" sz="1600"/>
              <a:t>Davranış kişinin karşılaştığı durumu algılamasına ve durumu kendi amaçları açısından yorumlamasına bağlıdır. Öğrenme belirtilen algı ve yorumdaki değişmedir. </a:t>
            </a:r>
            <a:endParaRPr sz="1600"/>
          </a:p>
          <a:p>
            <a:pPr marL="457200" marR="0" lvl="0" indent="-330200" algn="just" rtl="0">
              <a:lnSpc>
                <a:spcPct val="100000"/>
              </a:lnSpc>
              <a:spcBef>
                <a:spcPts val="360"/>
              </a:spcBef>
              <a:spcAft>
                <a:spcPts val="0"/>
              </a:spcAft>
              <a:buSzPts val="1600"/>
              <a:buAutoNum type="arabicPeriod"/>
            </a:pPr>
            <a:r>
              <a:rPr lang="en-US" sz="1600"/>
              <a:t>Bazı gestalt psikologları algısal alan, bilişsel alan gibi terimlerle kişinin çevresini ve dünyayı algılayışını belirtmek eğilimindedirler. </a:t>
            </a:r>
            <a:endParaRPr sz="1600"/>
          </a:p>
          <a:p>
            <a:pPr marL="457200" marR="0" lvl="0" indent="-330200" algn="just" rtl="0">
              <a:lnSpc>
                <a:spcPct val="100000"/>
              </a:lnSpc>
              <a:spcBef>
                <a:spcPts val="360"/>
              </a:spcBef>
              <a:spcAft>
                <a:spcPts val="0"/>
              </a:spcAft>
              <a:buSzPts val="1600"/>
              <a:buAutoNum type="arabicPeriod"/>
            </a:pPr>
            <a:r>
              <a:rPr lang="en-US" sz="1600"/>
              <a:t>Öğrenme, kişinin karşılaştığı durumu algılaması ve yorumundaki bir değişmedir. Bir seziş veya kavrama tamamen davranıştan ayrı olabileceği gibi davranışla da birlikte olabilir.</a:t>
            </a:r>
            <a:endParaRPr sz="1600"/>
          </a:p>
          <a:p>
            <a:pPr marL="457200" marR="0" lvl="0" indent="-330200" algn="just" rtl="0">
              <a:lnSpc>
                <a:spcPct val="100000"/>
              </a:lnSpc>
              <a:spcBef>
                <a:spcPts val="360"/>
              </a:spcBef>
              <a:spcAft>
                <a:spcPts val="0"/>
              </a:spcAft>
              <a:buSzPts val="1600"/>
              <a:buAutoNum type="arabicPeriod"/>
            </a:pPr>
            <a:r>
              <a:rPr lang="en-US" sz="1600"/>
              <a:t>Herhangi bir durumun ya da konunun ögeleri birbiriyle ilgilidir ve bunların her biri bütünlük içinde anlam kazanır. Bütün, onu meydana getiren parçalarının toplamından daha farklıdır. </a:t>
            </a:r>
            <a:endParaRPr sz="1600"/>
          </a:p>
          <a:p>
            <a:pPr marL="0" marR="0" lvl="0" indent="0" algn="just" rtl="0">
              <a:lnSpc>
                <a:spcPct val="100000"/>
              </a:lnSpc>
              <a:spcBef>
                <a:spcPts val="360"/>
              </a:spcBef>
              <a:spcAft>
                <a:spcPts val="0"/>
              </a:spcAft>
              <a:buClr>
                <a:schemeClr val="dk1"/>
              </a:buClr>
              <a:buSzPts val="1800"/>
              <a:buFont typeface="Arial"/>
              <a:buNone/>
            </a:pPr>
            <a:endParaRPr sz="1600"/>
          </a:p>
        </p:txBody>
      </p:sp>
      <p:pic>
        <p:nvPicPr>
          <p:cNvPr id="30033" name="Google Shape;30033;p1" descr="sunu"/>
          <p:cNvPicPr preferRelativeResize="0"/>
          <p:nvPr/>
        </p:nvPicPr>
        <p:blipFill rotWithShape="1">
          <a:blip r:embed="rId3">
            <a:alphaModFix/>
          </a:blip>
          <a:srcRect/>
          <a:stretch/>
        </p:blipFill>
        <p:spPr>
          <a:xfrm>
            <a:off x="0" y="5888037"/>
            <a:ext cx="9143997" cy="96996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034"/>
        <p:cNvGrpSpPr/>
        <p:nvPr/>
      </p:nvGrpSpPr>
      <p:grpSpPr>
        <a:xfrm>
          <a:off x="0" y="0"/>
          <a:ext cx="0" cy="0"/>
          <a:chOff x="0" y="0"/>
          <a:chExt cx="0" cy="0"/>
        </a:xfrm>
      </p:grpSpPr>
      <p:sp>
        <p:nvSpPr>
          <p:cNvPr id="30035" name="Google Shape;30035;p2"/>
          <p:cNvSpPr txBox="1">
            <a:spLocks noGrp="1"/>
          </p:cNvSpPr>
          <p:nvPr>
            <p:ph type="body" idx="1"/>
          </p:nvPr>
        </p:nvSpPr>
        <p:spPr>
          <a:xfrm>
            <a:off x="381000" y="762000"/>
            <a:ext cx="8305800" cy="5364300"/>
          </a:xfrm>
          <a:prstGeom prst="rect">
            <a:avLst/>
          </a:prstGeom>
          <a:noFill/>
          <a:ln>
            <a:noFill/>
          </a:ln>
        </p:spPr>
        <p:txBody>
          <a:bodyPr spcFirstLastPara="1" wrap="square" lIns="91425" tIns="45700" rIns="91425" bIns="45700" anchor="t" anchorCtr="0">
            <a:noAutofit/>
          </a:bodyPr>
          <a:lstStyle/>
          <a:p>
            <a:pPr marL="342900" marR="0" lvl="0" indent="-228600" algn="just" rtl="0">
              <a:lnSpc>
                <a:spcPct val="100000"/>
              </a:lnSpc>
              <a:spcBef>
                <a:spcPts val="360"/>
              </a:spcBef>
              <a:spcAft>
                <a:spcPts val="0"/>
              </a:spcAft>
              <a:buClr>
                <a:schemeClr val="dk1"/>
              </a:buClr>
              <a:buSzPts val="1800"/>
              <a:buFont typeface="Arial"/>
              <a:buNone/>
            </a:pPr>
            <a:r>
              <a:rPr lang="en-US" sz="2400"/>
              <a:t> Görüldüğü gibi gestaltçılar ile daha önce incelediğimiz davranışçılar arasında görüş farklılıkları bulunmaktadır. Gestalt yaklaşımında, davranışçıların en küçük birimler üzerinde çalışarak bütünün anlamını kaybetmesine yol açtıkları ve dolayısıyla yanlış sonuçlar elde ettikleri savunulmaktadır. Davranışçı yaklaşımda öğrenen pasif ve çevresel uyarıcılara bağlı olarak ele alınırken, gestalt yaklaşımında birey aktiftir ve çevrenin yorumlanmasında doğuştan algısal kolaylığa sahiptir.</a:t>
            </a:r>
            <a:r>
              <a:rPr lang="en-US" sz="2400" b="1"/>
              <a:t> Davranışçılıkta uyarıcı-tepki bağının öğrenildiği, gestaltta algısal yeniden organizasyonların aracılığıyla anlamlı bütünlerin kazanıldığı ileri sürülmektedir. </a:t>
            </a:r>
            <a:endParaRPr sz="2400" b="1"/>
          </a:p>
        </p:txBody>
      </p:sp>
      <p:pic>
        <p:nvPicPr>
          <p:cNvPr id="30036" name="Google Shape;30036;p2" descr="sunu"/>
          <p:cNvPicPr preferRelativeResize="0"/>
          <p:nvPr/>
        </p:nvPicPr>
        <p:blipFill rotWithShape="1">
          <a:blip r:embed="rId3">
            <a:alphaModFix/>
          </a:blip>
          <a:srcRect/>
          <a:stretch/>
        </p:blipFill>
        <p:spPr>
          <a:xfrm>
            <a:off x="0" y="5888037"/>
            <a:ext cx="9143997" cy="96996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0037"/>
        <p:cNvGrpSpPr/>
        <p:nvPr/>
      </p:nvGrpSpPr>
      <p:grpSpPr>
        <a:xfrm>
          <a:off x="0" y="0"/>
          <a:ext cx="0" cy="0"/>
          <a:chOff x="0" y="0"/>
          <a:chExt cx="0" cy="0"/>
        </a:xfrm>
      </p:grpSpPr>
      <p:sp>
        <p:nvSpPr>
          <p:cNvPr id="30038" name="Google Shape;30038;p3"/>
          <p:cNvSpPr txBox="1">
            <a:spLocks noGrp="1"/>
          </p:cNvSpPr>
          <p:nvPr>
            <p:ph type="body" idx="1"/>
          </p:nvPr>
        </p:nvSpPr>
        <p:spPr>
          <a:xfrm>
            <a:off x="381000" y="762000"/>
            <a:ext cx="8305800" cy="5364300"/>
          </a:xfrm>
          <a:prstGeom prst="rect">
            <a:avLst/>
          </a:prstGeom>
          <a:noFill/>
          <a:ln>
            <a:noFill/>
          </a:ln>
        </p:spPr>
        <p:txBody>
          <a:bodyPr spcFirstLastPara="1" wrap="square" lIns="91425" tIns="45700" rIns="91425" bIns="45700" anchor="t" anchorCtr="0">
            <a:noAutofit/>
          </a:bodyPr>
          <a:lstStyle/>
          <a:p>
            <a:pPr marL="342900" marR="0" lvl="0" indent="-228600" algn="l" rtl="0">
              <a:lnSpc>
                <a:spcPct val="100000"/>
              </a:lnSpc>
              <a:spcBef>
                <a:spcPts val="360"/>
              </a:spcBef>
              <a:spcAft>
                <a:spcPts val="0"/>
              </a:spcAft>
              <a:buClr>
                <a:schemeClr val="dk1"/>
              </a:buClr>
              <a:buSzPts val="1800"/>
              <a:buFont typeface="Arial"/>
              <a:buNone/>
            </a:pPr>
            <a:r>
              <a:rPr lang="en-US" sz="2300" b="1"/>
              <a:t>                   İki yaklaşımın karşılaştırılması</a:t>
            </a:r>
            <a:endParaRPr sz="2300" b="1"/>
          </a:p>
          <a:p>
            <a:pPr marL="342900" marR="0" lvl="0" indent="-228600" algn="l" rtl="0">
              <a:lnSpc>
                <a:spcPct val="100000"/>
              </a:lnSpc>
              <a:spcBef>
                <a:spcPts val="360"/>
              </a:spcBef>
              <a:spcAft>
                <a:spcPts val="0"/>
              </a:spcAft>
              <a:buClr>
                <a:schemeClr val="dk1"/>
              </a:buClr>
              <a:buSzPts val="1800"/>
              <a:buFont typeface="Arial"/>
              <a:buNone/>
            </a:pPr>
            <a:endParaRPr sz="2300" b="1"/>
          </a:p>
          <a:p>
            <a:pPr marL="342900" marR="0" lvl="0" indent="-228600" algn="l" rtl="0">
              <a:lnSpc>
                <a:spcPct val="100000"/>
              </a:lnSpc>
              <a:spcBef>
                <a:spcPts val="360"/>
              </a:spcBef>
              <a:spcAft>
                <a:spcPts val="0"/>
              </a:spcAft>
              <a:buClr>
                <a:schemeClr val="dk1"/>
              </a:buClr>
              <a:buSzPts val="1800"/>
              <a:buFont typeface="Arial"/>
              <a:buNone/>
            </a:pPr>
            <a:r>
              <a:rPr lang="en-US" sz="2300" b="1"/>
              <a:t>           </a:t>
            </a:r>
            <a:r>
              <a:rPr lang="en-US" sz="2800" b="1"/>
              <a:t>Gestalt</a:t>
            </a:r>
            <a:r>
              <a:rPr lang="en-US" sz="2300" b="1"/>
              <a:t>                                         Davranışçı</a:t>
            </a:r>
            <a:endParaRPr sz="2300" b="1"/>
          </a:p>
          <a:p>
            <a:pPr marL="342900" marR="0" lvl="0" indent="-228600" algn="l" rtl="0">
              <a:lnSpc>
                <a:spcPct val="100000"/>
              </a:lnSpc>
              <a:spcBef>
                <a:spcPts val="360"/>
              </a:spcBef>
              <a:spcAft>
                <a:spcPts val="0"/>
              </a:spcAft>
              <a:buClr>
                <a:schemeClr val="dk1"/>
              </a:buClr>
              <a:buSzPts val="1800"/>
              <a:buFont typeface="Arial"/>
              <a:buNone/>
            </a:pPr>
            <a:r>
              <a:rPr lang="en-US" sz="2300" b="1"/>
              <a:t>           </a:t>
            </a:r>
            <a:r>
              <a:rPr lang="en-US" sz="2300"/>
              <a:t>Bütüncü                        Atomcu, indirgemeci, elementçi</a:t>
            </a:r>
            <a:endParaRPr sz="2300"/>
          </a:p>
          <a:p>
            <a:pPr marL="342900" marR="0" lvl="0" indent="-228600" algn="l" rtl="0">
              <a:lnSpc>
                <a:spcPct val="100000"/>
              </a:lnSpc>
              <a:spcBef>
                <a:spcPts val="360"/>
              </a:spcBef>
              <a:spcAft>
                <a:spcPts val="0"/>
              </a:spcAft>
              <a:buClr>
                <a:schemeClr val="dk1"/>
              </a:buClr>
              <a:buSzPts val="1800"/>
              <a:buFont typeface="Arial"/>
              <a:buNone/>
            </a:pPr>
            <a:r>
              <a:rPr lang="en-US" sz="2300"/>
              <a:t>          Bütüne ait                                      Moleküler</a:t>
            </a:r>
            <a:endParaRPr sz="2300"/>
          </a:p>
          <a:p>
            <a:pPr marL="342900" marR="0" lvl="0" indent="-228600" algn="l" rtl="0">
              <a:lnSpc>
                <a:spcPct val="100000"/>
              </a:lnSpc>
              <a:spcBef>
                <a:spcPts val="360"/>
              </a:spcBef>
              <a:spcAft>
                <a:spcPts val="0"/>
              </a:spcAft>
              <a:buClr>
                <a:schemeClr val="dk1"/>
              </a:buClr>
              <a:buSzPts val="1800"/>
              <a:buFont typeface="Arial"/>
              <a:buNone/>
            </a:pPr>
            <a:r>
              <a:rPr lang="en-US" sz="2300"/>
              <a:t>             Öznel                                          Nesnel</a:t>
            </a:r>
            <a:endParaRPr sz="2300"/>
          </a:p>
          <a:p>
            <a:pPr marL="342900" marR="0" lvl="0" indent="-228600" algn="l" rtl="0">
              <a:lnSpc>
                <a:spcPct val="100000"/>
              </a:lnSpc>
              <a:spcBef>
                <a:spcPts val="360"/>
              </a:spcBef>
              <a:spcAft>
                <a:spcPts val="0"/>
              </a:spcAft>
              <a:buClr>
                <a:schemeClr val="dk1"/>
              </a:buClr>
              <a:buSzPts val="1800"/>
              <a:buFont typeface="Arial"/>
              <a:buNone/>
            </a:pPr>
            <a:r>
              <a:rPr lang="en-US" sz="2300"/>
              <a:t>         Doğuştancı                                     Çevreci</a:t>
            </a:r>
            <a:endParaRPr sz="2300"/>
          </a:p>
          <a:p>
            <a:pPr marL="342900" marR="0" lvl="0" indent="-228600" algn="l" rtl="0">
              <a:lnSpc>
                <a:spcPct val="100000"/>
              </a:lnSpc>
              <a:spcBef>
                <a:spcPts val="360"/>
              </a:spcBef>
              <a:spcAft>
                <a:spcPts val="0"/>
              </a:spcAft>
              <a:buClr>
                <a:schemeClr val="dk1"/>
              </a:buClr>
              <a:buSzPts val="1800"/>
              <a:buFont typeface="Arial"/>
              <a:buNone/>
            </a:pPr>
            <a:r>
              <a:rPr lang="en-US" sz="2300"/>
              <a:t>        Bilişsel, fenomenolojik                     Davranışsal</a:t>
            </a:r>
            <a:endParaRPr sz="2300"/>
          </a:p>
        </p:txBody>
      </p:sp>
      <p:pic>
        <p:nvPicPr>
          <p:cNvPr id="30039" name="Google Shape;30039;p3" descr="sunu"/>
          <p:cNvPicPr preferRelativeResize="0"/>
          <p:nvPr/>
        </p:nvPicPr>
        <p:blipFill rotWithShape="1">
          <a:blip r:embed="rId3">
            <a:alphaModFix/>
          </a:blip>
          <a:srcRect/>
          <a:stretch/>
        </p:blipFill>
        <p:spPr>
          <a:xfrm>
            <a:off x="0" y="5888037"/>
            <a:ext cx="9143997" cy="96996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109"/>
        <p:cNvGrpSpPr/>
        <p:nvPr/>
      </p:nvGrpSpPr>
      <p:grpSpPr>
        <a:xfrm>
          <a:off x="0" y="0"/>
          <a:ext cx="0" cy="0"/>
          <a:chOff x="0" y="0"/>
          <a:chExt cx="0" cy="0"/>
        </a:xfrm>
      </p:grpSpPr>
      <p:sp>
        <p:nvSpPr>
          <p:cNvPr id="30110" name="Google Shape;30110;p1"/>
          <p:cNvSpPr txBox="1">
            <a:spLocks noGrp="1"/>
          </p:cNvSpPr>
          <p:nvPr>
            <p:ph type="title"/>
          </p:nvPr>
        </p:nvSpPr>
        <p:spPr>
          <a:xfrm>
            <a:off x="304800" y="228600"/>
            <a:ext cx="8382000" cy="8289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Algılama</a:t>
            </a:r>
            <a:endParaRPr sz="4400">
              <a:solidFill>
                <a:schemeClr val="dk2"/>
              </a:solidFill>
              <a:latin typeface="Arial"/>
              <a:ea typeface="Arial"/>
              <a:cs typeface="Arial"/>
              <a:sym typeface="Arial"/>
            </a:endParaRPr>
          </a:p>
        </p:txBody>
      </p:sp>
      <p:sp>
        <p:nvSpPr>
          <p:cNvPr id="30111" name="Google Shape;30111;p1"/>
          <p:cNvSpPr txBox="1">
            <a:spLocks noGrp="1"/>
          </p:cNvSpPr>
          <p:nvPr>
            <p:ph type="body" idx="1"/>
          </p:nvPr>
        </p:nvSpPr>
        <p:spPr>
          <a:xfrm>
            <a:off x="266700" y="1057525"/>
            <a:ext cx="8458200" cy="5205900"/>
          </a:xfrm>
          <a:prstGeom prst="rect">
            <a:avLst/>
          </a:prstGeom>
          <a:noFill/>
          <a:ln>
            <a:noFill/>
          </a:ln>
        </p:spPr>
        <p:txBody>
          <a:bodyPr spcFirstLastPara="1" wrap="square" lIns="91425" tIns="45700" rIns="91425" bIns="45700" anchor="t" anchorCtr="0">
            <a:noAutofit/>
          </a:bodyPr>
          <a:lstStyle/>
          <a:p>
            <a:pPr marL="342900" marR="0" lvl="0" indent="-228600" algn="l" rtl="0">
              <a:lnSpc>
                <a:spcPct val="100000"/>
              </a:lnSpc>
              <a:spcBef>
                <a:spcPts val="360"/>
              </a:spcBef>
              <a:spcAft>
                <a:spcPts val="0"/>
              </a:spcAft>
              <a:buClr>
                <a:schemeClr val="dk1"/>
              </a:buClr>
              <a:buSzPts val="1800"/>
              <a:buFont typeface="Arial"/>
              <a:buNone/>
            </a:pPr>
            <a:r>
              <a:rPr lang="en-US" sz="1700"/>
              <a:t>       Wertheimer manzarayı anlamlı bir bütün olarak gördüğümüzü ve bu bütünün, yalnızca çok yapay bir analiz süreciyle farklı renk ve gölge parçalarına bölünrbileceğini ileri sürmektedir. Aynı şekilde düşüncelerimizin de anlamlı algılar olduğunu savunan Wertheimer bir yerde bşr ışık söndürülüp hemen başka bşr yerde ışık yakılmasının sanki tek bir ışığınbir yerden bir yere hareket ettiği olgusunu yaşattığına dikkati çekmiş ve bu illüzyonun, ışıklı reklam işaretlerinin görünüşteki hareketinin temeli olduğunu vurgulamıştır. Wertheimer kendisini bu derece etkileyen, görünüşteki hareket olgusuna, </a:t>
            </a:r>
            <a:r>
              <a:rPr lang="en-US" sz="1700" b="1"/>
              <a:t>fi fenomen </a:t>
            </a:r>
            <a:r>
              <a:rPr lang="en-US" sz="1700"/>
              <a:t>adını vermiştir. </a:t>
            </a:r>
            <a:endParaRPr sz="1700"/>
          </a:p>
          <a:p>
            <a:pPr marL="114300" marR="0" lvl="0" indent="0" algn="l" rtl="0">
              <a:lnSpc>
                <a:spcPct val="100000"/>
              </a:lnSpc>
              <a:spcBef>
                <a:spcPts val="360"/>
              </a:spcBef>
              <a:spcAft>
                <a:spcPts val="0"/>
              </a:spcAft>
              <a:buClr>
                <a:schemeClr val="dk1"/>
              </a:buClr>
              <a:buSzPts val="1800"/>
              <a:buFont typeface="Arial"/>
              <a:buNone/>
            </a:pPr>
            <a:r>
              <a:rPr lang="en-US" sz="1700"/>
              <a:t>    Fi fenomen, Alman psikolojisi içindeki entelektüel hareketin sadece başlangıç noktasıydı. Birincil olarak algıyla ilgilenen bu hareket, daha sonra öğrenme ve diğer konuları da içine aldı. Hareketin vurgusu, bütünn ayrı ayrı parçaları yerine parçaların birbiriyle ilişkili olduğu bir bütünsel yapı üzerine odaklanıyordu. Wertheimer, bu dinamik bütünleri ifade etmek için kabaca, biçim ya da örüntü ya da konfigürasyon olarak tercüme edilebilen, Almanca gestalt kelimesini kullanmıştır. </a:t>
            </a:r>
            <a:endParaRPr sz="1700"/>
          </a:p>
          <a:p>
            <a:pPr marL="120650" lvl="0" indent="0" algn="l" rtl="0">
              <a:spcBef>
                <a:spcPts val="380"/>
              </a:spcBef>
              <a:spcAft>
                <a:spcPts val="0"/>
              </a:spcAft>
              <a:buClr>
                <a:schemeClr val="dk1"/>
              </a:buClr>
              <a:buSzPts val="1900"/>
              <a:buFont typeface="Arial"/>
              <a:buNone/>
            </a:pPr>
            <a:r>
              <a:rPr lang="en-US" sz="1700"/>
              <a:t>Bu duruma bir örnek insan organizmasıdır. Organizma kendini oluşturan parçaların toplamından farklıdır. Organizma kendini oluşturan parçaların örgütlenmiş bir bütünüdür. Fiziksel ve kimyasal elementlere indirgenemez </a:t>
            </a:r>
            <a:endParaRPr sz="1700"/>
          </a:p>
          <a:p>
            <a:pPr marL="0" marR="0" lvl="0" indent="0" algn="l" rtl="0">
              <a:lnSpc>
                <a:spcPct val="100000"/>
              </a:lnSpc>
              <a:spcBef>
                <a:spcPts val="360"/>
              </a:spcBef>
              <a:spcAft>
                <a:spcPts val="0"/>
              </a:spcAft>
              <a:buClr>
                <a:schemeClr val="dk1"/>
              </a:buClr>
              <a:buSzPts val="1800"/>
              <a:buFont typeface="Arial"/>
              <a:buNone/>
            </a:pPr>
            <a:endParaRPr sz="1700"/>
          </a:p>
          <a:p>
            <a:pPr marL="342900" marR="0" lvl="0" indent="-228600" algn="l" rtl="0">
              <a:lnSpc>
                <a:spcPct val="100000"/>
              </a:lnSpc>
              <a:spcBef>
                <a:spcPts val="360"/>
              </a:spcBef>
              <a:spcAft>
                <a:spcPts val="0"/>
              </a:spcAft>
              <a:buClr>
                <a:schemeClr val="dk1"/>
              </a:buClr>
              <a:buSzPts val="1800"/>
              <a:buFont typeface="Arial"/>
              <a:buNone/>
            </a:pPr>
            <a:endParaRPr sz="1700"/>
          </a:p>
        </p:txBody>
      </p:sp>
      <p:pic>
        <p:nvPicPr>
          <p:cNvPr id="30112" name="Google Shape;30112;p1" descr="sunu"/>
          <p:cNvPicPr preferRelativeResize="0"/>
          <p:nvPr/>
        </p:nvPicPr>
        <p:blipFill rotWithShape="1">
          <a:blip r:embed="rId3">
            <a:alphaModFix/>
          </a:blip>
          <a:srcRect/>
          <a:stretch/>
        </p:blipFill>
        <p:spPr>
          <a:xfrm>
            <a:off x="0" y="5888037"/>
            <a:ext cx="9143997" cy="96996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113"/>
        <p:cNvGrpSpPr/>
        <p:nvPr/>
      </p:nvGrpSpPr>
      <p:grpSpPr>
        <a:xfrm>
          <a:off x="0" y="0"/>
          <a:ext cx="0" cy="0"/>
          <a:chOff x="0" y="0"/>
          <a:chExt cx="0" cy="0"/>
        </a:xfrm>
      </p:grpSpPr>
      <p:sp>
        <p:nvSpPr>
          <p:cNvPr id="30114" name="Google Shape;30114;p2"/>
          <p:cNvSpPr txBox="1">
            <a:spLocks noGrp="1"/>
          </p:cNvSpPr>
          <p:nvPr>
            <p:ph type="body" idx="1"/>
          </p:nvPr>
        </p:nvSpPr>
        <p:spPr>
          <a:xfrm>
            <a:off x="381000" y="762000"/>
            <a:ext cx="8305800" cy="5364300"/>
          </a:xfrm>
          <a:prstGeom prst="rect">
            <a:avLst/>
          </a:prstGeom>
          <a:noFill/>
          <a:ln>
            <a:noFill/>
          </a:ln>
        </p:spPr>
        <p:txBody>
          <a:bodyPr spcFirstLastPara="1" wrap="square" lIns="91425" tIns="45700" rIns="91425" bIns="45700" anchor="t" anchorCtr="0">
            <a:noAutofit/>
          </a:bodyPr>
          <a:lstStyle/>
          <a:p>
            <a:pPr marL="120650" marR="0" lvl="0" indent="0" algn="l" rtl="0">
              <a:lnSpc>
                <a:spcPct val="100000"/>
              </a:lnSpc>
              <a:spcBef>
                <a:spcPts val="380"/>
              </a:spcBef>
              <a:spcAft>
                <a:spcPts val="0"/>
              </a:spcAft>
              <a:buClr>
                <a:schemeClr val="dk1"/>
              </a:buClr>
              <a:buSzPts val="1900"/>
              <a:buFont typeface="Arial"/>
              <a:buNone/>
            </a:pPr>
            <a:r>
              <a:rPr lang="en-US" sz="1900"/>
              <a:t>Gestalt psikologlarının birleştirilmiş bütünler üzerindeki vurgusu parçala arası ayrılığı asla kabul etmedikleri anlamına gelmez. Örneğin bir melodi, diğer birçok sesi içeren zemine karşı bir şekildir. Vir anda şekil olarak görünen başka bir anda görünmeyebilir. Eğer dinleyen kişi arkadaşının dediklerini duymak için dikkatini melodiden uzaklaştırırsa arkadaşının konuşması şekil ve melodi zemininin bir parçası haline gelir. Şekil- zemin ilişkilerindeki bu tür değişiklikler yalnızca algıda değil, öğrenme ve düşünmede de rol oynarlar. </a:t>
            </a:r>
            <a:endParaRPr sz="1900"/>
          </a:p>
          <a:p>
            <a:pPr marL="120650" marR="0" lvl="0" indent="0" algn="l" rtl="0">
              <a:lnSpc>
                <a:spcPct val="100000"/>
              </a:lnSpc>
              <a:spcBef>
                <a:spcPts val="380"/>
              </a:spcBef>
              <a:spcAft>
                <a:spcPts val="0"/>
              </a:spcAft>
              <a:buClr>
                <a:schemeClr val="dk1"/>
              </a:buClr>
              <a:buSzPts val="1900"/>
              <a:buFont typeface="Arial"/>
              <a:buNone/>
            </a:pPr>
            <a:r>
              <a:rPr lang="en-US" sz="1900"/>
              <a:t>Gestalt psikoloji “Bireyin öğrenmesini sağlayan şey nedir?”sorusunu sormak yerine “Bireyi durumu algılamayı nasıl öğrenmektedir?” sorusunu sorar. Öğrenme temelde yeni izlerin eklenmesi ve eskilerin çıkarılması değil, fakat bir gestaltın başka bir gestalta dönüşmesidir. Bu değişiklik düşünme ya da sadece zamanın geçmesiyle olabildiği gibi yeni bir deneyimle de gerçekleşebilir. </a:t>
            </a:r>
            <a:endParaRPr sz="1900"/>
          </a:p>
        </p:txBody>
      </p:sp>
      <p:pic>
        <p:nvPicPr>
          <p:cNvPr id="30115" name="Google Shape;30115;p2" descr="sunu"/>
          <p:cNvPicPr preferRelativeResize="0"/>
          <p:nvPr/>
        </p:nvPicPr>
        <p:blipFill rotWithShape="1">
          <a:blip r:embed="rId3">
            <a:alphaModFix/>
          </a:blip>
          <a:srcRect/>
          <a:stretch/>
        </p:blipFill>
        <p:spPr>
          <a:xfrm>
            <a:off x="0" y="5888037"/>
            <a:ext cx="9143997" cy="96996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116"/>
        <p:cNvGrpSpPr/>
        <p:nvPr/>
      </p:nvGrpSpPr>
      <p:grpSpPr>
        <a:xfrm>
          <a:off x="0" y="0"/>
          <a:ext cx="0" cy="0"/>
          <a:chOff x="0" y="0"/>
          <a:chExt cx="0" cy="0"/>
        </a:xfrm>
      </p:grpSpPr>
      <p:sp>
        <p:nvSpPr>
          <p:cNvPr id="30117" name="Google Shape;30117;p3"/>
          <p:cNvSpPr txBox="1">
            <a:spLocks noGrp="1"/>
          </p:cNvSpPr>
          <p:nvPr>
            <p:ph type="title"/>
          </p:nvPr>
        </p:nvSpPr>
        <p:spPr>
          <a:xfrm>
            <a:off x="381000" y="228600"/>
            <a:ext cx="8305800" cy="457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Algı Yasaları </a:t>
            </a:r>
            <a:endParaRPr sz="4400">
              <a:solidFill>
                <a:schemeClr val="dk2"/>
              </a:solidFill>
              <a:latin typeface="Arial"/>
              <a:ea typeface="Arial"/>
              <a:cs typeface="Arial"/>
              <a:sym typeface="Arial"/>
            </a:endParaRPr>
          </a:p>
        </p:txBody>
      </p:sp>
      <p:sp>
        <p:nvSpPr>
          <p:cNvPr id="30118" name="Google Shape;30118;p3"/>
          <p:cNvSpPr txBox="1">
            <a:spLocks noGrp="1"/>
          </p:cNvSpPr>
          <p:nvPr>
            <p:ph type="body" idx="1"/>
          </p:nvPr>
        </p:nvSpPr>
        <p:spPr>
          <a:xfrm>
            <a:off x="381000" y="1704825"/>
            <a:ext cx="8305800" cy="4421400"/>
          </a:xfrm>
          <a:prstGeom prst="rect">
            <a:avLst/>
          </a:prstGeom>
          <a:noFill/>
          <a:ln>
            <a:noFill/>
          </a:ln>
        </p:spPr>
        <p:txBody>
          <a:bodyPr spcFirstLastPara="1" wrap="square" lIns="91425" tIns="45700" rIns="91425" bIns="45700" anchor="t" anchorCtr="0">
            <a:noAutofit/>
          </a:bodyPr>
          <a:lstStyle/>
          <a:p>
            <a:pPr marL="342900" marR="0" lvl="0" indent="-228600" algn="l" rtl="0">
              <a:lnSpc>
                <a:spcPct val="100000"/>
              </a:lnSpc>
              <a:spcBef>
                <a:spcPts val="360"/>
              </a:spcBef>
              <a:spcAft>
                <a:spcPts val="0"/>
              </a:spcAft>
              <a:buClr>
                <a:schemeClr val="dk1"/>
              </a:buClr>
              <a:buSzPts val="1800"/>
              <a:buFont typeface="Arial"/>
              <a:buNone/>
            </a:pPr>
            <a:r>
              <a:rPr lang="en-US" sz="2500"/>
              <a:t>Gestalt kavramları ve yasaları ilk olarak algı alanında geliştirilmiştir. Gestalt yaklaşımına göre algı bir örgütlenmedir. Örgütlenmeye yardımcı kabul edilen ve sayıları 100’ün üzerinde olan algı yasasıyla çalışan gestaltçılar öğrenme ve belleği de bu şekilde ele almışlardır. </a:t>
            </a:r>
            <a:endParaRPr sz="2500" b="0" i="0" u="none">
              <a:solidFill>
                <a:schemeClr val="dk1"/>
              </a:solidFill>
              <a:latin typeface="Arial"/>
              <a:ea typeface="Arial"/>
              <a:cs typeface="Arial"/>
              <a:sym typeface="Arial"/>
            </a:endParaRPr>
          </a:p>
        </p:txBody>
      </p:sp>
      <p:pic>
        <p:nvPicPr>
          <p:cNvPr id="30119" name="Google Shape;30119;p3" descr="sunu"/>
          <p:cNvPicPr preferRelativeResize="0"/>
          <p:nvPr/>
        </p:nvPicPr>
        <p:blipFill rotWithShape="1">
          <a:blip r:embed="rId3">
            <a:alphaModFix/>
          </a:blip>
          <a:srcRect/>
          <a:stretch/>
        </p:blipFill>
        <p:spPr>
          <a:xfrm>
            <a:off x="0" y="5888037"/>
            <a:ext cx="9143997" cy="96996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125"/>
        <p:cNvGrpSpPr/>
        <p:nvPr/>
      </p:nvGrpSpPr>
      <p:grpSpPr>
        <a:xfrm>
          <a:off x="0" y="0"/>
          <a:ext cx="0" cy="0"/>
          <a:chOff x="0" y="0"/>
          <a:chExt cx="0" cy="0"/>
        </a:xfrm>
      </p:grpSpPr>
      <p:sp>
        <p:nvSpPr>
          <p:cNvPr id="30126" name="Google Shape;30126;p1"/>
          <p:cNvSpPr txBox="1">
            <a:spLocks noGrp="1"/>
          </p:cNvSpPr>
          <p:nvPr>
            <p:ph type="title"/>
          </p:nvPr>
        </p:nvSpPr>
        <p:spPr>
          <a:xfrm>
            <a:off x="381000" y="967049"/>
            <a:ext cx="8305800" cy="457200"/>
          </a:xfrm>
          <a:prstGeom prst="rect">
            <a:avLst/>
          </a:prstGeom>
          <a:noFill/>
          <a:ln>
            <a:noFill/>
          </a:ln>
        </p:spPr>
        <p:txBody>
          <a:bodyPr spcFirstLastPara="1" wrap="square" lIns="91425" tIns="45700" rIns="91425" bIns="45700" anchor="ctr" anchorCtr="0">
            <a:noAutofit/>
          </a:bodyPr>
          <a:lstStyle/>
          <a:p>
            <a:pPr marL="457200" lvl="0" indent="-457200" algn="ctr" rtl="0">
              <a:lnSpc>
                <a:spcPct val="100000"/>
              </a:lnSpc>
              <a:spcBef>
                <a:spcPts val="0"/>
              </a:spcBef>
              <a:spcAft>
                <a:spcPts val="0"/>
              </a:spcAft>
              <a:buClr>
                <a:schemeClr val="dk2"/>
              </a:buClr>
              <a:buSzPts val="4400"/>
              <a:buFont typeface="Arial"/>
              <a:buAutoNum type="arabicPeriod"/>
            </a:pPr>
            <a:r>
              <a:rPr lang="en-US" sz="3200"/>
              <a:t>Şekil-Zemin(Figure-Ground)</a:t>
            </a:r>
            <a:r>
              <a:rPr lang="en-US"/>
              <a:t> </a:t>
            </a:r>
            <a:r>
              <a:rPr lang="en-US" sz="3400"/>
              <a:t>İlişkisi</a:t>
            </a:r>
            <a:endParaRPr sz="3400">
              <a:solidFill>
                <a:schemeClr val="dk2"/>
              </a:solidFill>
              <a:latin typeface="Arial"/>
              <a:ea typeface="Arial"/>
              <a:cs typeface="Arial"/>
              <a:sym typeface="Arial"/>
            </a:endParaRPr>
          </a:p>
        </p:txBody>
      </p:sp>
      <p:sp>
        <p:nvSpPr>
          <p:cNvPr id="30127" name="Google Shape;30127;p1"/>
          <p:cNvSpPr txBox="1">
            <a:spLocks noGrp="1"/>
          </p:cNvSpPr>
          <p:nvPr>
            <p:ph type="body" idx="1"/>
          </p:nvPr>
        </p:nvSpPr>
        <p:spPr>
          <a:xfrm>
            <a:off x="381000" y="1905375"/>
            <a:ext cx="8305800" cy="4221000"/>
          </a:xfrm>
          <a:prstGeom prst="rect">
            <a:avLst/>
          </a:prstGeom>
          <a:noFill/>
          <a:ln>
            <a:noFill/>
          </a:ln>
        </p:spPr>
        <p:txBody>
          <a:bodyPr spcFirstLastPara="1" wrap="square" lIns="91425" tIns="45700" rIns="91425" bIns="45700" anchor="t" anchorCtr="0">
            <a:noAutofit/>
          </a:bodyPr>
          <a:lstStyle/>
          <a:p>
            <a:pPr marL="342900" marR="0" lvl="0" indent="-222250" algn="l" rtl="0">
              <a:lnSpc>
                <a:spcPct val="100000"/>
              </a:lnSpc>
              <a:spcBef>
                <a:spcPts val="380"/>
              </a:spcBef>
              <a:spcAft>
                <a:spcPts val="0"/>
              </a:spcAft>
              <a:buClr>
                <a:schemeClr val="dk1"/>
              </a:buClr>
              <a:buSzPts val="1900"/>
              <a:buFont typeface="Arial"/>
              <a:buNone/>
            </a:pPr>
            <a:r>
              <a:rPr lang="en-US" sz="2200"/>
              <a:t>        Çevrede ya da algısal alanda dikkatimizi çeken obje şekil olarak bilinirken, onu çevreleyen ortam zemin olarak adlandırılır. Örneğin bu sayfada okumakta olduğumuz yazılar şekil, yazının arkasındaki beyaz alan ise zemindir. Eğer dikkatimiz yer değiştirirse şekil ve zemin yer değiştirebilir. Birey vşr yönden baktığında şekli, zemin olarak algılayabilir. Bir yönden baktığında da zemin şekil özelliği kazanabilir. Ancak aynı anda her ikisi de şekil olarak algılaamaz. </a:t>
            </a:r>
            <a:endParaRPr sz="2200"/>
          </a:p>
          <a:p>
            <a:pPr marL="342900" marR="0" lvl="0" indent="-222250" algn="l" rtl="0">
              <a:lnSpc>
                <a:spcPct val="100000"/>
              </a:lnSpc>
              <a:spcBef>
                <a:spcPts val="380"/>
              </a:spcBef>
              <a:spcAft>
                <a:spcPts val="0"/>
              </a:spcAft>
              <a:buClr>
                <a:schemeClr val="dk1"/>
              </a:buClr>
              <a:buSzPts val="1900"/>
              <a:buFont typeface="Arial"/>
              <a:buNone/>
            </a:pPr>
            <a:r>
              <a:rPr lang="en-US" sz="2200"/>
              <a:t>    </a:t>
            </a:r>
            <a:endParaRPr sz="2200"/>
          </a:p>
        </p:txBody>
      </p:sp>
      <p:pic>
        <p:nvPicPr>
          <p:cNvPr id="30128" name="Google Shape;30128;p1" descr="sunu"/>
          <p:cNvPicPr preferRelativeResize="0"/>
          <p:nvPr/>
        </p:nvPicPr>
        <p:blipFill rotWithShape="1">
          <a:blip r:embed="rId3">
            <a:alphaModFix/>
          </a:blip>
          <a:srcRect/>
          <a:stretch/>
        </p:blipFill>
        <p:spPr>
          <a:xfrm>
            <a:off x="0" y="5888037"/>
            <a:ext cx="9143997" cy="96996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129"/>
        <p:cNvGrpSpPr/>
        <p:nvPr/>
      </p:nvGrpSpPr>
      <p:grpSpPr>
        <a:xfrm>
          <a:off x="0" y="0"/>
          <a:ext cx="0" cy="0"/>
          <a:chOff x="0" y="0"/>
          <a:chExt cx="0" cy="0"/>
        </a:xfrm>
      </p:grpSpPr>
      <p:sp>
        <p:nvSpPr>
          <p:cNvPr id="30130" name="Google Shape;30130;p2"/>
          <p:cNvSpPr txBox="1">
            <a:spLocks noGrp="1"/>
          </p:cNvSpPr>
          <p:nvPr>
            <p:ph type="body" idx="1"/>
          </p:nvPr>
        </p:nvSpPr>
        <p:spPr>
          <a:xfrm>
            <a:off x="381000" y="762000"/>
            <a:ext cx="8305800" cy="1660800"/>
          </a:xfrm>
          <a:prstGeom prst="rect">
            <a:avLst/>
          </a:prstGeom>
          <a:noFill/>
          <a:ln>
            <a:noFill/>
          </a:ln>
        </p:spPr>
        <p:txBody>
          <a:bodyPr spcFirstLastPara="1" wrap="square" lIns="91425" tIns="45700" rIns="91425" bIns="45700" anchor="t" anchorCtr="0">
            <a:noAutofit/>
          </a:bodyPr>
          <a:lstStyle/>
          <a:p>
            <a:pPr marL="342900" lvl="0" indent="-222250" algn="l" rtl="0">
              <a:spcBef>
                <a:spcPts val="380"/>
              </a:spcBef>
              <a:spcAft>
                <a:spcPts val="0"/>
              </a:spcAft>
              <a:buClr>
                <a:schemeClr val="dk1"/>
              </a:buClr>
              <a:buSzPts val="1900"/>
              <a:buFont typeface="Arial"/>
              <a:buNone/>
            </a:pPr>
            <a:r>
              <a:rPr lang="en-US" sz="1900"/>
              <a:t>    Örneğin şekilde ya bir vazo(beyaz) veya iki yüz (siyah) görürüz. Beyazın şekil, siyahın zemin ya da tersi olup olmadığına bağlı olarak şekil - zemin ilişkisi, uyarıcıya onu çevreleyen algısal alandan ayrı olarak bakmanın zorluğunu gösterir. Bir başka ifadeyle şekildeki yüzler ve vazonun her ikisi de aynı anda şekil olarak algılanmaz.</a:t>
            </a:r>
            <a:endParaRPr sz="2000" b="0" i="0" u="none">
              <a:solidFill>
                <a:schemeClr val="dk1"/>
              </a:solidFill>
              <a:latin typeface="Arial"/>
              <a:ea typeface="Arial"/>
              <a:cs typeface="Arial"/>
              <a:sym typeface="Arial"/>
            </a:endParaRPr>
          </a:p>
        </p:txBody>
      </p:sp>
      <p:pic>
        <p:nvPicPr>
          <p:cNvPr id="30131" name="Google Shape;30131;p2" descr="sunu"/>
          <p:cNvPicPr preferRelativeResize="0"/>
          <p:nvPr/>
        </p:nvPicPr>
        <p:blipFill rotWithShape="1">
          <a:blip r:embed="rId3">
            <a:alphaModFix/>
          </a:blip>
          <a:srcRect/>
          <a:stretch/>
        </p:blipFill>
        <p:spPr>
          <a:xfrm>
            <a:off x="0" y="5888037"/>
            <a:ext cx="9143997" cy="969962"/>
          </a:xfrm>
          <a:prstGeom prst="rect">
            <a:avLst/>
          </a:prstGeom>
          <a:noFill/>
          <a:ln>
            <a:noFill/>
          </a:ln>
        </p:spPr>
      </p:pic>
      <p:pic>
        <p:nvPicPr>
          <p:cNvPr id="30132" name="Google Shape;30132;p2"/>
          <p:cNvPicPr preferRelativeResize="0"/>
          <p:nvPr/>
        </p:nvPicPr>
        <p:blipFill>
          <a:blip r:embed="rId4">
            <a:alphaModFix/>
          </a:blip>
          <a:stretch>
            <a:fillRect/>
          </a:stretch>
        </p:blipFill>
        <p:spPr>
          <a:xfrm>
            <a:off x="2030430" y="2575187"/>
            <a:ext cx="4387241" cy="316043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133"/>
        <p:cNvGrpSpPr/>
        <p:nvPr/>
      </p:nvGrpSpPr>
      <p:grpSpPr>
        <a:xfrm>
          <a:off x="0" y="0"/>
          <a:ext cx="0" cy="0"/>
          <a:chOff x="0" y="0"/>
          <a:chExt cx="0" cy="0"/>
        </a:xfrm>
      </p:grpSpPr>
      <p:sp>
        <p:nvSpPr>
          <p:cNvPr id="30134" name="Google Shape;30134;p3"/>
          <p:cNvSpPr txBox="1">
            <a:spLocks noGrp="1"/>
          </p:cNvSpPr>
          <p:nvPr>
            <p:ph type="title"/>
          </p:nvPr>
        </p:nvSpPr>
        <p:spPr>
          <a:xfrm>
            <a:off x="381000" y="228600"/>
            <a:ext cx="8305800" cy="457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2. Yakınlık (Proximity) Yasası </a:t>
            </a:r>
            <a:endParaRPr sz="4400">
              <a:solidFill>
                <a:schemeClr val="dk2"/>
              </a:solidFill>
              <a:latin typeface="Arial"/>
              <a:ea typeface="Arial"/>
              <a:cs typeface="Arial"/>
              <a:sym typeface="Arial"/>
            </a:endParaRPr>
          </a:p>
        </p:txBody>
      </p:sp>
      <p:sp>
        <p:nvSpPr>
          <p:cNvPr id="30135" name="Google Shape;30135;p3"/>
          <p:cNvSpPr txBox="1">
            <a:spLocks noGrp="1"/>
          </p:cNvSpPr>
          <p:nvPr>
            <p:ph type="body" idx="1"/>
          </p:nvPr>
        </p:nvSpPr>
        <p:spPr>
          <a:xfrm>
            <a:off x="381000" y="762000"/>
            <a:ext cx="8305800" cy="1603800"/>
          </a:xfrm>
          <a:prstGeom prst="rect">
            <a:avLst/>
          </a:prstGeom>
          <a:noFill/>
          <a:ln>
            <a:noFill/>
          </a:ln>
        </p:spPr>
        <p:txBody>
          <a:bodyPr spcFirstLastPara="1" wrap="square" lIns="91425" tIns="45700" rIns="91425" bIns="45700" anchor="t" anchorCtr="0">
            <a:noAutofit/>
          </a:bodyPr>
          <a:lstStyle/>
          <a:p>
            <a:pPr marL="342900" marR="0" lvl="0" indent="-222250" algn="l" rtl="0">
              <a:lnSpc>
                <a:spcPct val="100000"/>
              </a:lnSpc>
              <a:spcBef>
                <a:spcPts val="380"/>
              </a:spcBef>
              <a:spcAft>
                <a:spcPts val="0"/>
              </a:spcAft>
              <a:buClr>
                <a:schemeClr val="dk1"/>
              </a:buClr>
              <a:buSzPts val="1900"/>
              <a:buFont typeface="Arial"/>
              <a:buNone/>
            </a:pPr>
            <a:r>
              <a:rPr lang="en-US" sz="1900"/>
              <a:t>Bu yasaya göre birbirine yakın olan uyarıcılar algısal alanımızda birlikte gruplandırılmaktadır. Örneğin “.......... “;buradaki 10 nokta 2,4,1 ve 3 nokta grubu şeklinde görülmektedir. Şekil-1’ deki noktalar sütunlar olarak algılanır çünkü onlar birlikte yatay değil de dikey olarak yakındır. Buna karşın 2’deki noktalar ise sıralar halinde görülmektedir. </a:t>
            </a:r>
            <a:endParaRPr sz="1900" b="0" i="0" u="none">
              <a:solidFill>
                <a:schemeClr val="dk1"/>
              </a:solidFill>
              <a:latin typeface="Arial"/>
              <a:ea typeface="Arial"/>
              <a:cs typeface="Arial"/>
              <a:sym typeface="Arial"/>
            </a:endParaRPr>
          </a:p>
        </p:txBody>
      </p:sp>
      <p:pic>
        <p:nvPicPr>
          <p:cNvPr id="30136" name="Google Shape;30136;p3" descr="sunu"/>
          <p:cNvPicPr preferRelativeResize="0"/>
          <p:nvPr/>
        </p:nvPicPr>
        <p:blipFill rotWithShape="1">
          <a:blip r:embed="rId3">
            <a:alphaModFix/>
          </a:blip>
          <a:srcRect/>
          <a:stretch/>
        </p:blipFill>
        <p:spPr>
          <a:xfrm>
            <a:off x="0" y="5888037"/>
            <a:ext cx="9143997" cy="969962"/>
          </a:xfrm>
          <a:prstGeom prst="rect">
            <a:avLst/>
          </a:prstGeom>
          <a:noFill/>
          <a:ln>
            <a:noFill/>
          </a:ln>
        </p:spPr>
      </p:pic>
      <p:pic>
        <p:nvPicPr>
          <p:cNvPr id="30137" name="Google Shape;30137;p3"/>
          <p:cNvPicPr preferRelativeResize="0"/>
          <p:nvPr/>
        </p:nvPicPr>
        <p:blipFill>
          <a:blip r:embed="rId4">
            <a:alphaModFix/>
          </a:blip>
          <a:stretch>
            <a:fillRect/>
          </a:stretch>
        </p:blipFill>
        <p:spPr>
          <a:xfrm>
            <a:off x="573613" y="2518200"/>
            <a:ext cx="7920573" cy="321743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138"/>
        <p:cNvGrpSpPr/>
        <p:nvPr/>
      </p:nvGrpSpPr>
      <p:grpSpPr>
        <a:xfrm>
          <a:off x="0" y="0"/>
          <a:ext cx="0" cy="0"/>
          <a:chOff x="0" y="0"/>
          <a:chExt cx="0" cy="0"/>
        </a:xfrm>
      </p:grpSpPr>
      <p:sp>
        <p:nvSpPr>
          <p:cNvPr id="30139" name="Google Shape;30139;p4"/>
          <p:cNvSpPr txBox="1">
            <a:spLocks noGrp="1"/>
          </p:cNvSpPr>
          <p:nvPr>
            <p:ph type="body" idx="1"/>
          </p:nvPr>
        </p:nvSpPr>
        <p:spPr>
          <a:xfrm>
            <a:off x="263851" y="341392"/>
            <a:ext cx="8305800" cy="5364300"/>
          </a:xfrm>
          <a:prstGeom prst="rect">
            <a:avLst/>
          </a:prstGeom>
          <a:noFill/>
          <a:ln>
            <a:noFill/>
          </a:ln>
        </p:spPr>
        <p:txBody>
          <a:bodyPr spcFirstLastPara="1" wrap="square" lIns="91425" tIns="45700" rIns="91425" bIns="45700" anchor="t" anchorCtr="0">
            <a:noAutofit/>
          </a:bodyPr>
          <a:lstStyle/>
          <a:p>
            <a:pPr marL="342900" marR="0" lvl="0" indent="-222250" algn="l" rtl="0">
              <a:lnSpc>
                <a:spcPct val="100000"/>
              </a:lnSpc>
              <a:spcBef>
                <a:spcPts val="380"/>
              </a:spcBef>
              <a:spcAft>
                <a:spcPts val="0"/>
              </a:spcAft>
              <a:buClr>
                <a:schemeClr val="dk1"/>
              </a:buClr>
              <a:buSzPts val="1900"/>
              <a:buFont typeface="Arial"/>
              <a:buNone/>
            </a:pPr>
            <a:r>
              <a:rPr lang="en-US" sz="2700"/>
              <a:t>    Konuşmayı sözcükler ve cümleler arasındaki duraklamalara göre anlamalandırırız. Okuma ve yazmada da, sözcükler arasındaki ayrım ve noktalama işaretlerine göre yapılan cümle içindeki ve cümleler arasındaki ayrım algılamaya yardım etmektedir. </a:t>
            </a:r>
            <a:endParaRPr sz="2700"/>
          </a:p>
          <a:p>
            <a:pPr marL="342900" marR="0" lvl="0" indent="-222250" algn="l" rtl="0">
              <a:lnSpc>
                <a:spcPct val="100000"/>
              </a:lnSpc>
              <a:spcBef>
                <a:spcPts val="380"/>
              </a:spcBef>
              <a:spcAft>
                <a:spcPts val="0"/>
              </a:spcAft>
              <a:buClr>
                <a:schemeClr val="dk1"/>
              </a:buClr>
              <a:buSzPts val="1900"/>
              <a:buFont typeface="Arial"/>
              <a:buNone/>
            </a:pPr>
            <a:endParaRPr sz="2700"/>
          </a:p>
          <a:p>
            <a:pPr marL="342900" marR="0" lvl="0" indent="-222250" algn="l" rtl="0">
              <a:lnSpc>
                <a:spcPct val="100000"/>
              </a:lnSpc>
              <a:spcBef>
                <a:spcPts val="380"/>
              </a:spcBef>
              <a:spcAft>
                <a:spcPts val="0"/>
              </a:spcAft>
              <a:buClr>
                <a:schemeClr val="dk1"/>
              </a:buClr>
              <a:buSzPts val="1900"/>
              <a:buFont typeface="Arial"/>
              <a:buNone/>
            </a:pPr>
            <a:r>
              <a:rPr lang="en-US" sz="2700"/>
              <a:t>  “</a:t>
            </a:r>
            <a:r>
              <a:rPr lang="en-US" sz="2700" i="1"/>
              <a:t>Çalış, baban gibi eşek olma! “ifadesi ile </a:t>
            </a:r>
            <a:r>
              <a:rPr lang="en-US" sz="2700" b="1" i="1"/>
              <a:t>“Çalış baban gibi, eşek olma! “</a:t>
            </a:r>
            <a:r>
              <a:rPr lang="en-US" sz="2700" i="1"/>
              <a:t> ifadesi size tanıdık geliyor mu? </a:t>
            </a:r>
            <a:endParaRPr sz="2700" i="1"/>
          </a:p>
        </p:txBody>
      </p:sp>
      <p:pic>
        <p:nvPicPr>
          <p:cNvPr id="30140" name="Google Shape;30140;p4" descr="sunu"/>
          <p:cNvPicPr preferRelativeResize="0"/>
          <p:nvPr/>
        </p:nvPicPr>
        <p:blipFill rotWithShape="1">
          <a:blip r:embed="rId3">
            <a:alphaModFix/>
          </a:blip>
          <a:srcRect/>
          <a:stretch/>
        </p:blipFill>
        <p:spPr>
          <a:xfrm>
            <a:off x="0" y="5888037"/>
            <a:ext cx="9143997" cy="96996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151"/>
        <p:cNvGrpSpPr/>
        <p:nvPr/>
      </p:nvGrpSpPr>
      <p:grpSpPr>
        <a:xfrm>
          <a:off x="0" y="0"/>
          <a:ext cx="0" cy="0"/>
          <a:chOff x="0" y="0"/>
          <a:chExt cx="0" cy="0"/>
        </a:xfrm>
      </p:grpSpPr>
      <p:sp>
        <p:nvSpPr>
          <p:cNvPr id="30152" name="Google Shape;30152;p1"/>
          <p:cNvSpPr txBox="1">
            <a:spLocks noGrp="1"/>
          </p:cNvSpPr>
          <p:nvPr>
            <p:ph type="title"/>
          </p:nvPr>
        </p:nvSpPr>
        <p:spPr>
          <a:xfrm>
            <a:off x="381000" y="228600"/>
            <a:ext cx="8305800" cy="457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3. Süreklilik(Continuity) Yasası </a:t>
            </a:r>
            <a:endParaRPr sz="4400">
              <a:solidFill>
                <a:schemeClr val="dk2"/>
              </a:solidFill>
              <a:latin typeface="Arial"/>
              <a:ea typeface="Arial"/>
              <a:cs typeface="Arial"/>
              <a:sym typeface="Arial"/>
            </a:endParaRPr>
          </a:p>
        </p:txBody>
      </p:sp>
      <p:sp>
        <p:nvSpPr>
          <p:cNvPr id="30153" name="Google Shape;30153;p1"/>
          <p:cNvSpPr txBox="1">
            <a:spLocks noGrp="1"/>
          </p:cNvSpPr>
          <p:nvPr>
            <p:ph type="body" idx="1"/>
          </p:nvPr>
        </p:nvSpPr>
        <p:spPr>
          <a:xfrm>
            <a:off x="381000" y="762000"/>
            <a:ext cx="4687800" cy="5442000"/>
          </a:xfrm>
          <a:prstGeom prst="rect">
            <a:avLst/>
          </a:prstGeom>
          <a:noFill/>
          <a:ln>
            <a:noFill/>
          </a:ln>
        </p:spPr>
        <p:txBody>
          <a:bodyPr spcFirstLastPara="1" wrap="square" lIns="91425" tIns="45700" rIns="91425" bIns="45700" anchor="t" anchorCtr="0">
            <a:noAutofit/>
          </a:bodyPr>
          <a:lstStyle/>
          <a:p>
            <a:pPr marL="342900" marR="0" lvl="0" indent="-222250" algn="l" rtl="0">
              <a:lnSpc>
                <a:spcPct val="100000"/>
              </a:lnSpc>
              <a:spcBef>
                <a:spcPts val="380"/>
              </a:spcBef>
              <a:spcAft>
                <a:spcPts val="0"/>
              </a:spcAft>
              <a:buClr>
                <a:schemeClr val="dk1"/>
              </a:buClr>
              <a:buSzPts val="1900"/>
              <a:buFont typeface="Arial"/>
              <a:buNone/>
            </a:pPr>
            <a:r>
              <a:rPr lang="en-US" sz="1900"/>
              <a:t>    Süreklilik yasasına göre bir alanda ögeler ya da elementler aynı yönde giden bir örüntü, akış veya şekil olarak algılanır. Süreklilik yasası, ani, birdenbire olan değişikliklerden çok düz giden sürekliliği algılamaya yöneldiğimizi ifade etmektedir. Örneğin şekil-1 deki zikzak çizgi genellikle sürekli bir çizgi olarak görülür ve üçgenlerin alt çizgisini oluşturan ayrı bir çizgi olarak algılanmaz. Benzer şekilde 2’deki iki çizgi de tipik olarak, A’ya değen V harfine benzer şekil çiftinden çok A’dan çaprazlamasına geçen iki çizgi olarak algılanmaktadır. </a:t>
            </a:r>
            <a:endParaRPr sz="1900" b="0" i="0" u="none">
              <a:solidFill>
                <a:schemeClr val="dk1"/>
              </a:solidFill>
              <a:latin typeface="Arial"/>
              <a:ea typeface="Arial"/>
              <a:cs typeface="Arial"/>
              <a:sym typeface="Arial"/>
            </a:endParaRPr>
          </a:p>
        </p:txBody>
      </p:sp>
      <p:pic>
        <p:nvPicPr>
          <p:cNvPr id="30154" name="Google Shape;30154;p1" descr="sunu"/>
          <p:cNvPicPr preferRelativeResize="0"/>
          <p:nvPr/>
        </p:nvPicPr>
        <p:blipFill rotWithShape="1">
          <a:blip r:embed="rId3">
            <a:alphaModFix/>
          </a:blip>
          <a:srcRect/>
          <a:stretch/>
        </p:blipFill>
        <p:spPr>
          <a:xfrm>
            <a:off x="0" y="5888037"/>
            <a:ext cx="9143997" cy="969962"/>
          </a:xfrm>
          <a:prstGeom prst="rect">
            <a:avLst/>
          </a:prstGeom>
          <a:noFill/>
          <a:ln>
            <a:noFill/>
          </a:ln>
        </p:spPr>
      </p:pic>
      <p:pic>
        <p:nvPicPr>
          <p:cNvPr id="30155" name="Google Shape;30155;p1"/>
          <p:cNvPicPr preferRelativeResize="0"/>
          <p:nvPr/>
        </p:nvPicPr>
        <p:blipFill>
          <a:blip r:embed="rId4">
            <a:alphaModFix/>
          </a:blip>
          <a:stretch>
            <a:fillRect/>
          </a:stretch>
        </p:blipFill>
        <p:spPr>
          <a:xfrm>
            <a:off x="5068800" y="1518008"/>
            <a:ext cx="3770396" cy="35378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156"/>
        <p:cNvGrpSpPr/>
        <p:nvPr/>
      </p:nvGrpSpPr>
      <p:grpSpPr>
        <a:xfrm>
          <a:off x="0" y="0"/>
          <a:ext cx="0" cy="0"/>
          <a:chOff x="0" y="0"/>
          <a:chExt cx="0" cy="0"/>
        </a:xfrm>
      </p:grpSpPr>
      <p:sp>
        <p:nvSpPr>
          <p:cNvPr id="30157" name="Google Shape;30157;p2"/>
          <p:cNvSpPr txBox="1">
            <a:spLocks noGrp="1"/>
          </p:cNvSpPr>
          <p:nvPr>
            <p:ph type="title"/>
          </p:nvPr>
        </p:nvSpPr>
        <p:spPr>
          <a:xfrm>
            <a:off x="381000" y="228600"/>
            <a:ext cx="8305800" cy="457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4200"/>
              <a:t>4. Tamamlama(Closure) Yasası </a:t>
            </a:r>
            <a:endParaRPr sz="4200">
              <a:solidFill>
                <a:schemeClr val="dk2"/>
              </a:solidFill>
              <a:latin typeface="Arial"/>
              <a:ea typeface="Arial"/>
              <a:cs typeface="Arial"/>
              <a:sym typeface="Arial"/>
            </a:endParaRPr>
          </a:p>
        </p:txBody>
      </p:sp>
      <p:sp>
        <p:nvSpPr>
          <p:cNvPr id="30158" name="Google Shape;30158;p2"/>
          <p:cNvSpPr txBox="1">
            <a:spLocks noGrp="1"/>
          </p:cNvSpPr>
          <p:nvPr>
            <p:ph type="body" idx="1"/>
          </p:nvPr>
        </p:nvSpPr>
        <p:spPr>
          <a:xfrm>
            <a:off x="381000" y="762000"/>
            <a:ext cx="8305800" cy="2465400"/>
          </a:xfrm>
          <a:prstGeom prst="rect">
            <a:avLst/>
          </a:prstGeom>
          <a:noFill/>
          <a:ln>
            <a:noFill/>
          </a:ln>
        </p:spPr>
        <p:txBody>
          <a:bodyPr spcFirstLastPara="1" wrap="square" lIns="91425" tIns="45700" rIns="91425" bIns="45700" anchor="t" anchorCtr="0">
            <a:noAutofit/>
          </a:bodyPr>
          <a:lstStyle/>
          <a:p>
            <a:pPr marL="342900" marR="0" lvl="0" indent="-222250" algn="l" rtl="0">
              <a:lnSpc>
                <a:spcPct val="100000"/>
              </a:lnSpc>
              <a:spcBef>
                <a:spcPts val="380"/>
              </a:spcBef>
              <a:spcAft>
                <a:spcPts val="0"/>
              </a:spcAft>
              <a:buClr>
                <a:schemeClr val="dk1"/>
              </a:buClr>
              <a:buSzPts val="1900"/>
              <a:buFont typeface="Arial"/>
              <a:buNone/>
            </a:pPr>
            <a:r>
              <a:rPr lang="en-US" sz="1900"/>
              <a:t>   Gestalt kuramına göre tamamlanmamış maddeler tamammış gibi algılanmakta ve anımsanmaktadır. Tamamlama yasaları yalnızca algılarımızı değil motivasyonumuzu da etkilemektedir. Bu yasa gestalt yasaları içinde öğrenme ve bellek konularına doğrudan bağlı olan tek ilke olarak sunulmaktadır. Tamamlama yasası ile tamamlanmamış yaşantıları tamamlamaya eğilimimiz olduğu ifade edilmektedir. Lewin’in öğrencilerinden Bluma Zeigarnik bu eğilimi </a:t>
            </a:r>
            <a:r>
              <a:rPr lang="en-US" sz="1900" b="1"/>
              <a:t>“Zeigarnik etkisi”</a:t>
            </a:r>
            <a:r>
              <a:rPr lang="en-US" sz="1900"/>
              <a:t>olarak isimlendirilmiştir. </a:t>
            </a:r>
            <a:endParaRPr sz="1900"/>
          </a:p>
        </p:txBody>
      </p:sp>
      <p:pic>
        <p:nvPicPr>
          <p:cNvPr id="30159" name="Google Shape;30159;p2" descr="sunu"/>
          <p:cNvPicPr preferRelativeResize="0"/>
          <p:nvPr/>
        </p:nvPicPr>
        <p:blipFill rotWithShape="1">
          <a:blip r:embed="rId3">
            <a:alphaModFix/>
          </a:blip>
          <a:srcRect/>
          <a:stretch/>
        </p:blipFill>
        <p:spPr>
          <a:xfrm>
            <a:off x="0" y="5888037"/>
            <a:ext cx="9143997" cy="969962"/>
          </a:xfrm>
          <a:prstGeom prst="rect">
            <a:avLst/>
          </a:prstGeom>
          <a:noFill/>
          <a:ln>
            <a:noFill/>
          </a:ln>
        </p:spPr>
      </p:pic>
      <p:pic>
        <p:nvPicPr>
          <p:cNvPr id="30160" name="Google Shape;30160;p2"/>
          <p:cNvPicPr preferRelativeResize="0"/>
          <p:nvPr/>
        </p:nvPicPr>
        <p:blipFill>
          <a:blip r:embed="rId4">
            <a:alphaModFix/>
          </a:blip>
          <a:stretch>
            <a:fillRect/>
          </a:stretch>
        </p:blipFill>
        <p:spPr>
          <a:xfrm>
            <a:off x="1629297" y="3379788"/>
            <a:ext cx="6299115" cy="235583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161"/>
        <p:cNvGrpSpPr/>
        <p:nvPr/>
      </p:nvGrpSpPr>
      <p:grpSpPr>
        <a:xfrm>
          <a:off x="0" y="0"/>
          <a:ext cx="0" cy="0"/>
          <a:chOff x="0" y="0"/>
          <a:chExt cx="0" cy="0"/>
        </a:xfrm>
      </p:grpSpPr>
      <p:sp>
        <p:nvSpPr>
          <p:cNvPr id="30162" name="Google Shape;30162;p3"/>
          <p:cNvSpPr txBox="1">
            <a:spLocks noGrp="1"/>
          </p:cNvSpPr>
          <p:nvPr>
            <p:ph type="title"/>
          </p:nvPr>
        </p:nvSpPr>
        <p:spPr>
          <a:xfrm>
            <a:off x="381000" y="228600"/>
            <a:ext cx="8305800" cy="457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5. Benzerlik(Similarity) Yasası</a:t>
            </a:r>
            <a:endParaRPr sz="4400">
              <a:solidFill>
                <a:schemeClr val="dk2"/>
              </a:solidFill>
              <a:latin typeface="Arial"/>
              <a:ea typeface="Arial"/>
              <a:cs typeface="Arial"/>
              <a:sym typeface="Arial"/>
            </a:endParaRPr>
          </a:p>
        </p:txBody>
      </p:sp>
      <p:sp>
        <p:nvSpPr>
          <p:cNvPr id="30163" name="Google Shape;30163;p3"/>
          <p:cNvSpPr txBox="1">
            <a:spLocks noGrp="1"/>
          </p:cNvSpPr>
          <p:nvPr>
            <p:ph type="body" idx="1"/>
          </p:nvPr>
        </p:nvSpPr>
        <p:spPr>
          <a:xfrm>
            <a:off x="381000" y="762000"/>
            <a:ext cx="8305800" cy="5364300"/>
          </a:xfrm>
          <a:prstGeom prst="rect">
            <a:avLst/>
          </a:prstGeom>
          <a:noFill/>
          <a:ln>
            <a:noFill/>
          </a:ln>
        </p:spPr>
        <p:txBody>
          <a:bodyPr spcFirstLastPara="1" wrap="square" lIns="91425" tIns="45700" rIns="91425" bIns="45700" anchor="t" anchorCtr="0">
            <a:noAutofit/>
          </a:bodyPr>
          <a:lstStyle/>
          <a:p>
            <a:pPr marL="342900" marR="0" lvl="0" indent="-222250" algn="l" rtl="0">
              <a:lnSpc>
                <a:spcPct val="100000"/>
              </a:lnSpc>
              <a:spcBef>
                <a:spcPts val="380"/>
              </a:spcBef>
              <a:spcAft>
                <a:spcPts val="0"/>
              </a:spcAft>
              <a:buClr>
                <a:schemeClr val="dk1"/>
              </a:buClr>
              <a:buSzPts val="1900"/>
              <a:buFont typeface="Arial"/>
              <a:buNone/>
            </a:pPr>
            <a:r>
              <a:rPr lang="en-US" sz="2300"/>
              <a:t>   Benzer biçimde veya renkte olan nesneler birlikte gruplandırılarak algılanmaktadır. Örneğin birbirini izleyen birimler, gruplar şeklinde görülmekte ve isimlendirilmektedir. Benzerlik faktörü görsel uyarıcıların algılanmasında olduğu kadar, işitsel uyarıcıların algılanmasında da önem taşır. Örneğin kalabalık, gürültülü bir yerde, karşımızdaki konuştuğumuz kişinin ses kalitesinin bir andan diğerine benzerliği nedeniyle sadece onun konuşmalarını algılarız. Oysa gürültüyü bir andan diğerine ses benzerliği olmadığı için gruplandırıp anlamlandıramayız. </a:t>
            </a:r>
            <a:endParaRPr sz="2300" b="0" i="0" u="none">
              <a:solidFill>
                <a:schemeClr val="dk1"/>
              </a:solidFill>
              <a:latin typeface="Arial"/>
              <a:ea typeface="Arial"/>
              <a:cs typeface="Arial"/>
              <a:sym typeface="Arial"/>
            </a:endParaRPr>
          </a:p>
        </p:txBody>
      </p:sp>
      <p:pic>
        <p:nvPicPr>
          <p:cNvPr id="30164" name="Google Shape;30164;p3" descr="sunu"/>
          <p:cNvPicPr preferRelativeResize="0"/>
          <p:nvPr/>
        </p:nvPicPr>
        <p:blipFill rotWithShape="1">
          <a:blip r:embed="rId3">
            <a:alphaModFix/>
          </a:blip>
          <a:srcRect/>
          <a:stretch/>
        </p:blipFill>
        <p:spPr>
          <a:xfrm>
            <a:off x="0" y="5888037"/>
            <a:ext cx="9143997" cy="96996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165"/>
        <p:cNvGrpSpPr/>
        <p:nvPr/>
      </p:nvGrpSpPr>
      <p:grpSpPr>
        <a:xfrm>
          <a:off x="0" y="0"/>
          <a:ext cx="0" cy="0"/>
          <a:chOff x="0" y="0"/>
          <a:chExt cx="0" cy="0"/>
        </a:xfrm>
      </p:grpSpPr>
      <p:sp>
        <p:nvSpPr>
          <p:cNvPr id="30166" name="Google Shape;30166;p4"/>
          <p:cNvSpPr txBox="1">
            <a:spLocks noGrp="1"/>
          </p:cNvSpPr>
          <p:nvPr>
            <p:ph type="title"/>
          </p:nvPr>
        </p:nvSpPr>
        <p:spPr>
          <a:xfrm>
            <a:off x="381000" y="228600"/>
            <a:ext cx="8305800" cy="4572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2400"/>
              <a:buFont typeface="Arial"/>
              <a:buNone/>
            </a:pPr>
            <a:r>
              <a:rPr lang="en-US"/>
              <a:t>6. Basitlik(Simplicity) Yasası </a:t>
            </a:r>
            <a:endParaRPr/>
          </a:p>
        </p:txBody>
      </p:sp>
      <p:sp>
        <p:nvSpPr>
          <p:cNvPr id="30167" name="Google Shape;30167;p4"/>
          <p:cNvSpPr txBox="1">
            <a:spLocks noGrp="1"/>
          </p:cNvSpPr>
          <p:nvPr>
            <p:ph type="body" idx="1"/>
          </p:nvPr>
        </p:nvSpPr>
        <p:spPr>
          <a:xfrm>
            <a:off x="381000" y="904600"/>
            <a:ext cx="8305800" cy="5364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380"/>
              </a:spcBef>
              <a:spcAft>
                <a:spcPts val="0"/>
              </a:spcAft>
              <a:buClr>
                <a:schemeClr val="dk1"/>
              </a:buClr>
              <a:buSzPts val="1900"/>
              <a:buFont typeface="Arial"/>
              <a:buNone/>
            </a:pPr>
            <a:endParaRPr sz="2900"/>
          </a:p>
          <a:p>
            <a:pPr marL="0" marR="0" lvl="0" indent="0" algn="l" rtl="0">
              <a:lnSpc>
                <a:spcPct val="100000"/>
              </a:lnSpc>
              <a:spcBef>
                <a:spcPts val="380"/>
              </a:spcBef>
              <a:spcAft>
                <a:spcPts val="0"/>
              </a:spcAft>
              <a:buClr>
                <a:schemeClr val="dk1"/>
              </a:buClr>
              <a:buSzPts val="1900"/>
              <a:buFont typeface="Arial"/>
              <a:buNone/>
            </a:pPr>
            <a:endParaRPr sz="2900"/>
          </a:p>
          <a:p>
            <a:pPr marL="0" marR="0" lvl="0" indent="0" algn="l" rtl="0">
              <a:lnSpc>
                <a:spcPct val="100000"/>
              </a:lnSpc>
              <a:spcBef>
                <a:spcPts val="380"/>
              </a:spcBef>
              <a:spcAft>
                <a:spcPts val="0"/>
              </a:spcAft>
              <a:buClr>
                <a:schemeClr val="dk1"/>
              </a:buClr>
              <a:buSzPts val="1900"/>
              <a:buFont typeface="Arial"/>
              <a:buNone/>
            </a:pPr>
            <a:r>
              <a:rPr lang="en-US" sz="2900"/>
              <a:t>Bu yasaya göre, diğer ögeler eşit olduğu takdirde birey basit,düzenli bir şekilde organize edilmiş figürleri algılama eğilimindedir. Bu yasa da, algılamanın simetrik, düzenli, düzgün olan iyi bir biçime, şekle, bütüne(gestalt) doğru olduğunu göstermektedir. </a:t>
            </a:r>
            <a:endParaRPr sz="2900"/>
          </a:p>
        </p:txBody>
      </p:sp>
      <p:pic>
        <p:nvPicPr>
          <p:cNvPr id="30168" name="Google Shape;30168;p4" descr="sunu"/>
          <p:cNvPicPr preferRelativeResize="0"/>
          <p:nvPr/>
        </p:nvPicPr>
        <p:blipFill rotWithShape="1">
          <a:blip r:embed="rId3">
            <a:alphaModFix/>
          </a:blip>
          <a:srcRect/>
          <a:stretch/>
        </p:blipFill>
        <p:spPr>
          <a:xfrm>
            <a:off x="0" y="5888037"/>
            <a:ext cx="9143997" cy="96996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758"/>
        <p:cNvGrpSpPr/>
        <p:nvPr/>
      </p:nvGrpSpPr>
      <p:grpSpPr>
        <a:xfrm>
          <a:off x="0" y="0"/>
          <a:ext cx="0" cy="0"/>
          <a:chOff x="0" y="0"/>
          <a:chExt cx="0" cy="0"/>
        </a:xfrm>
      </p:grpSpPr>
      <p:sp>
        <p:nvSpPr>
          <p:cNvPr id="30759" name="Google Shape;30759;p1"/>
          <p:cNvSpPr txBox="1">
            <a:spLocks noGrp="1"/>
          </p:cNvSpPr>
          <p:nvPr>
            <p:ph type="title"/>
          </p:nvPr>
        </p:nvSpPr>
        <p:spPr>
          <a:xfrm>
            <a:off x="228600" y="228600"/>
            <a:ext cx="8458200" cy="152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Pragnänz Yasası </a:t>
            </a:r>
            <a:endParaRPr sz="4400">
              <a:solidFill>
                <a:schemeClr val="dk2"/>
              </a:solidFill>
              <a:latin typeface="Arial"/>
              <a:ea typeface="Arial"/>
              <a:cs typeface="Arial"/>
              <a:sym typeface="Arial"/>
            </a:endParaRPr>
          </a:p>
        </p:txBody>
      </p:sp>
      <p:sp>
        <p:nvSpPr>
          <p:cNvPr id="30760" name="Google Shape;30760;p1"/>
          <p:cNvSpPr txBox="1">
            <a:spLocks noGrp="1"/>
          </p:cNvSpPr>
          <p:nvPr>
            <p:ph type="body" idx="1"/>
          </p:nvPr>
        </p:nvSpPr>
        <p:spPr>
          <a:xfrm>
            <a:off x="152400" y="533400"/>
            <a:ext cx="8686800" cy="5638800"/>
          </a:xfrm>
          <a:prstGeom prst="rect">
            <a:avLst/>
          </a:prstGeom>
          <a:noFill/>
          <a:ln>
            <a:noFill/>
          </a:ln>
        </p:spPr>
        <p:txBody>
          <a:bodyPr spcFirstLastPara="1" wrap="square" lIns="91425" tIns="45700" rIns="91425" bIns="45700" anchor="t" anchorCtr="0">
            <a:noAutofit/>
          </a:bodyPr>
          <a:lstStyle/>
          <a:p>
            <a:pPr marL="342900" marR="0" lvl="0" indent="-222250" algn="l" rtl="0">
              <a:lnSpc>
                <a:spcPct val="100000"/>
              </a:lnSpc>
              <a:spcBef>
                <a:spcPts val="380"/>
              </a:spcBef>
              <a:spcAft>
                <a:spcPts val="0"/>
              </a:spcAft>
              <a:buClr>
                <a:schemeClr val="dk1"/>
              </a:buClr>
              <a:buSzPts val="1900"/>
              <a:buFont typeface="Arial"/>
              <a:buNone/>
            </a:pPr>
            <a:r>
              <a:rPr lang="en-US" sz="2000"/>
              <a:t>      Gestalt kuramcıları algısal örgütlenmeye yardımcı olan yasaların hepsini kapsayan daha genel bir yasa oluşturmuşlar ve buna pragnänz yasası adını vermişlerdir. Koffka bunu şu şekilde açıklamaktadır:”Psikolojik örgütlenmeler, kontrol eden koşullar izin verdiği ölçüde, olabildiği kadar iyi olacaktır.” Her psikolojik olayda anlamlı, tam ve basit olma eğilimi vardır. </a:t>
            </a:r>
            <a:endParaRPr sz="2000"/>
          </a:p>
          <a:p>
            <a:pPr marL="342900" marR="0" lvl="0" indent="-222250" algn="l" rtl="0">
              <a:lnSpc>
                <a:spcPct val="100000"/>
              </a:lnSpc>
              <a:spcBef>
                <a:spcPts val="380"/>
              </a:spcBef>
              <a:spcAft>
                <a:spcPts val="0"/>
              </a:spcAft>
              <a:buClr>
                <a:schemeClr val="dk1"/>
              </a:buClr>
              <a:buSzPts val="1900"/>
              <a:buFont typeface="Arial"/>
              <a:buNone/>
            </a:pPr>
            <a:r>
              <a:rPr lang="en-US" sz="2000"/>
              <a:t>         Gestaltçılara göre, psikolojik yaşantı ile beyinde var olan süreçler arasında izomorfizm(eş biçimcilik) vardır. Dışsal uyarıcılar beyinde reaksiyona neden olmakta ve bunun sonucunda yaşantı kazanılmaktadır. </a:t>
            </a:r>
            <a:endParaRPr sz="2000"/>
          </a:p>
          <a:p>
            <a:pPr marL="120650" marR="0" lvl="0" indent="0" algn="l" rtl="0">
              <a:lnSpc>
                <a:spcPct val="100000"/>
              </a:lnSpc>
              <a:spcBef>
                <a:spcPts val="380"/>
              </a:spcBef>
              <a:spcAft>
                <a:spcPts val="0"/>
              </a:spcAft>
              <a:buClr>
                <a:schemeClr val="dk1"/>
              </a:buClr>
              <a:buSzPts val="1900"/>
              <a:buFont typeface="Arial"/>
              <a:buNone/>
            </a:pPr>
            <a:r>
              <a:rPr lang="en-US" sz="2000"/>
              <a:t>   Bellek de tıpkı algılama ve öğrenme gibi tam ve anlamlı olma eğilimindedir. </a:t>
            </a:r>
            <a:endParaRPr sz="2000"/>
          </a:p>
          <a:p>
            <a:pPr marL="0" marR="0" lvl="0" indent="0" algn="l" rtl="0">
              <a:lnSpc>
                <a:spcPct val="100000"/>
              </a:lnSpc>
              <a:spcBef>
                <a:spcPts val="380"/>
              </a:spcBef>
              <a:spcAft>
                <a:spcPts val="0"/>
              </a:spcAft>
              <a:buClr>
                <a:schemeClr val="dk1"/>
              </a:buClr>
              <a:buSzPts val="1900"/>
              <a:buFont typeface="Arial"/>
              <a:buNone/>
            </a:pPr>
            <a:r>
              <a:rPr lang="en-US" sz="2000"/>
              <a:t>           Koffka’ya göre dışardan gelen duyumsal uyarımları anlamlandırma ve örgütlemede sadece pragnänz yasası değil, aynı zamanda bireyin inançları, değerleri, gereksinimleri, tutumları da etkili olmaktadır. </a:t>
            </a:r>
            <a:endParaRPr sz="2000"/>
          </a:p>
        </p:txBody>
      </p:sp>
      <p:pic>
        <p:nvPicPr>
          <p:cNvPr id="30761" name="Google Shape;30761;p1" descr="sunu"/>
          <p:cNvPicPr preferRelativeResize="0"/>
          <p:nvPr/>
        </p:nvPicPr>
        <p:blipFill rotWithShape="1">
          <a:blip r:embed="rId3">
            <a:alphaModFix/>
          </a:blip>
          <a:srcRect/>
          <a:stretch/>
        </p:blipFill>
        <p:spPr>
          <a:xfrm>
            <a:off x="0" y="5888037"/>
            <a:ext cx="9143997" cy="96996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559"/>
        <p:cNvGrpSpPr/>
        <p:nvPr/>
      </p:nvGrpSpPr>
      <p:grpSpPr>
        <a:xfrm>
          <a:off x="0" y="0"/>
          <a:ext cx="0" cy="0"/>
          <a:chOff x="0" y="0"/>
          <a:chExt cx="0" cy="0"/>
        </a:xfrm>
      </p:grpSpPr>
      <p:sp>
        <p:nvSpPr>
          <p:cNvPr id="30560" name="Google Shape;30560;p25"/>
          <p:cNvSpPr txBox="1">
            <a:spLocks noGrp="1"/>
          </p:cNvSpPr>
          <p:nvPr>
            <p:ph type="title"/>
          </p:nvPr>
        </p:nvSpPr>
        <p:spPr>
          <a:xfrm>
            <a:off x="457200" y="609600"/>
            <a:ext cx="8229600" cy="3351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0" i="0" u="none">
                <a:solidFill>
                  <a:schemeClr val="dk2"/>
                </a:solidFill>
                <a:latin typeface="Arial"/>
                <a:ea typeface="Arial"/>
                <a:cs typeface="Arial"/>
                <a:sym typeface="Arial"/>
              </a:rPr>
              <a:t>Algısal Değişmezler</a:t>
            </a:r>
            <a:endParaRPr/>
          </a:p>
        </p:txBody>
      </p:sp>
      <p:pic>
        <p:nvPicPr>
          <p:cNvPr id="30561" name="Google Shape;30561;p25"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562" name="Google Shape;30562;p25"/>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Arial"/>
                <a:ea typeface="Arial"/>
                <a:cs typeface="Arial"/>
                <a:sym typeface="Arial"/>
              </a:rPr>
              <a:t>Herhangi bir objenin koşullar değişse bile aynı algılamamıza algısal değişmezler denir. Örneğin bin insanın uzakta ya da yakında olması boyunu farklı algılamamıza sebep olmaz. Bu da algısal değişmezliğe örnek olarak verilebilir. Algısal değişmezlik büyüklük, biçim, renk ve parlaklık gibi fiziksel özelliklerle ilgilidir.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566"/>
        <p:cNvGrpSpPr/>
        <p:nvPr/>
      </p:nvGrpSpPr>
      <p:grpSpPr>
        <a:xfrm>
          <a:off x="0" y="0"/>
          <a:ext cx="0" cy="0"/>
          <a:chOff x="0" y="0"/>
          <a:chExt cx="0" cy="0"/>
        </a:xfrm>
      </p:grpSpPr>
      <p:pic>
        <p:nvPicPr>
          <p:cNvPr id="30567" name="Google Shape;30567;p26"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568" name="Google Shape;30568;p26"/>
          <p:cNvSpPr txBox="1">
            <a:spLocks noGrp="1"/>
          </p:cNvSpPr>
          <p:nvPr>
            <p:ph type="body" idx="1"/>
          </p:nvPr>
        </p:nvSpPr>
        <p:spPr>
          <a:xfrm>
            <a:off x="457200" y="228600"/>
            <a:ext cx="8229600" cy="58977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Arial"/>
                <a:ea typeface="Arial"/>
                <a:cs typeface="Arial"/>
                <a:sym typeface="Arial"/>
              </a:rPr>
              <a:t>Örneğin masanın üzerindeki bardaklar uzaktan ufak, yakından büyük olurdu veya tabaklar uzaktan oval yaklaştığımızda yuvarlak gözükürdü. Bu da algısal dünyamız için içinden çıkılmaz bir karmaşa yaratır çevreye uyumumuzu zorlaştırırdı. Sonuç olarak gestaltçılar, gerçek görüntü köklü bir şekilde değişşe bile objenin anlamının değişmediğine aynı şekilde algılandığına işaret etmektedir.</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572"/>
        <p:cNvGrpSpPr/>
        <p:nvPr/>
      </p:nvGrpSpPr>
      <p:grpSpPr>
        <a:xfrm>
          <a:off x="0" y="0"/>
          <a:ext cx="0" cy="0"/>
          <a:chOff x="0" y="0"/>
          <a:chExt cx="0" cy="0"/>
        </a:xfrm>
      </p:grpSpPr>
      <p:sp>
        <p:nvSpPr>
          <p:cNvPr id="30573" name="Google Shape;30573;p27"/>
          <p:cNvSpPr txBox="1">
            <a:spLocks noGrp="1"/>
          </p:cNvSpPr>
          <p:nvPr>
            <p:ph type="title"/>
          </p:nvPr>
        </p:nvSpPr>
        <p:spPr>
          <a:xfrm>
            <a:off x="457200" y="274637"/>
            <a:ext cx="8229600" cy="411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0" i="0" u="none">
                <a:solidFill>
                  <a:schemeClr val="dk2"/>
                </a:solidFill>
                <a:latin typeface="Arial"/>
                <a:ea typeface="Arial"/>
                <a:cs typeface="Arial"/>
                <a:sym typeface="Arial"/>
              </a:rPr>
              <a:t>Bellek izi ve Unutma</a:t>
            </a:r>
            <a:endParaRPr/>
          </a:p>
        </p:txBody>
      </p:sp>
      <p:pic>
        <p:nvPicPr>
          <p:cNvPr id="30574" name="Google Shape;30574;p27"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575" name="Google Shape;30575;p27"/>
          <p:cNvSpPr txBox="1">
            <a:spLocks noGrp="1"/>
          </p:cNvSpPr>
          <p:nvPr>
            <p:ph type="body" idx="1"/>
          </p:nvPr>
        </p:nvSpPr>
        <p:spPr>
          <a:xfrm>
            <a:off x="457200" y="990600"/>
            <a:ext cx="8229600" cy="51357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Arial"/>
                <a:ea typeface="Arial"/>
                <a:cs typeface="Arial"/>
                <a:sym typeface="Arial"/>
              </a:rPr>
              <a:t>Koffka’ya göre kazanılmakta olan yaşantı, bellek sürecini harekete geçirir. Çevresel yaşantı sonucu beyinde meydana gelen etkinliğe bellek süreci denir. Bellek süreci bittiğinde kalan ize bellek izi adı verilmektedir. Gestaltçılara göre unutmanın iki nedeni vardır. İlki test etme sırasında, bellek izini geri getirme, anımsama ile ilgili güçlüktür. İkincisi ise bellek izinin yeniden düzenlenmesi sırasında, orijinal olayın kaybedilmesi, bozulmasıdır.</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579"/>
        <p:cNvGrpSpPr/>
        <p:nvPr/>
      </p:nvGrpSpPr>
      <p:grpSpPr>
        <a:xfrm>
          <a:off x="0" y="0"/>
          <a:ext cx="0" cy="0"/>
          <a:chOff x="0" y="0"/>
          <a:chExt cx="0" cy="0"/>
        </a:xfrm>
      </p:grpSpPr>
      <p:sp>
        <p:nvSpPr>
          <p:cNvPr id="30580" name="Google Shape;30580;p28"/>
          <p:cNvSpPr txBox="1">
            <a:spLocks noGrp="1"/>
          </p:cNvSpPr>
          <p:nvPr>
            <p:ph type="title"/>
          </p:nvPr>
        </p:nvSpPr>
        <p:spPr>
          <a:xfrm>
            <a:off x="457200" y="274637"/>
            <a:ext cx="8229600" cy="411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0" i="0" u="none">
                <a:solidFill>
                  <a:schemeClr val="dk2"/>
                </a:solidFill>
                <a:latin typeface="Arial"/>
                <a:ea typeface="Arial"/>
                <a:cs typeface="Arial"/>
                <a:sym typeface="Arial"/>
              </a:rPr>
              <a:t>İçgörüsel Öğrenme</a:t>
            </a:r>
            <a:endParaRPr/>
          </a:p>
        </p:txBody>
      </p:sp>
      <p:pic>
        <p:nvPicPr>
          <p:cNvPr id="30581" name="Google Shape;30581;p28"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582" name="Google Shape;30582;p28"/>
          <p:cNvSpPr txBox="1">
            <a:spLocks noGrp="1"/>
          </p:cNvSpPr>
          <p:nvPr>
            <p:ph type="body" idx="1"/>
          </p:nvPr>
        </p:nvSpPr>
        <p:spPr>
          <a:xfrm>
            <a:off x="457200" y="1066800"/>
            <a:ext cx="8229600" cy="50595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Arial"/>
                <a:ea typeface="Arial"/>
                <a:cs typeface="Arial"/>
                <a:sym typeface="Arial"/>
              </a:rPr>
              <a:t>Gestalt kuramının öğrenme anlayışımıza sağladığı en önemli katkı, içgörü çalışmasıdır. Öğrenme bireyin o anda gerçekten anlamasıyla aniden oluşur.bu şekildeki öğrenme unutmaya dirençlidir ve yeni durumlara transfer edilmesi kolaydır. Bu tür öğrenmeyi içgörüyle ilişkilendirebiliriz. Öğrenen kişinin bütün durumu, araçlar ve amaçlar arasındaki bağları anlamayı ya da mantıksal ilişkileri anlamayı içeren yeni bir şekilde görmesine gestalt dili ile algısal yeniden organizasyon denir.</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586"/>
        <p:cNvGrpSpPr/>
        <p:nvPr/>
      </p:nvGrpSpPr>
      <p:grpSpPr>
        <a:xfrm>
          <a:off x="0" y="0"/>
          <a:ext cx="0" cy="0"/>
          <a:chOff x="0" y="0"/>
          <a:chExt cx="0" cy="0"/>
        </a:xfrm>
      </p:grpSpPr>
      <p:pic>
        <p:nvPicPr>
          <p:cNvPr id="30587" name="Google Shape;30587;p29"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588" name="Google Shape;30588;p29"/>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p>
            <a:pPr marL="514350" marR="0" lvl="0" indent="-514350" algn="l" rtl="0">
              <a:lnSpc>
                <a:spcPct val="100000"/>
              </a:lnSpc>
              <a:spcBef>
                <a:spcPts val="0"/>
              </a:spcBef>
              <a:spcAft>
                <a:spcPts val="0"/>
              </a:spcAft>
              <a:buClr>
                <a:schemeClr val="dk1"/>
              </a:buClr>
              <a:buSzPts val="2800"/>
              <a:buFont typeface="Arial"/>
              <a:buAutoNum type="arabicPeriod"/>
            </a:pPr>
            <a:r>
              <a:rPr lang="en-US" sz="2800" b="0" i="0" u="none" strike="noStrike" cap="none">
                <a:solidFill>
                  <a:schemeClr val="dk1"/>
                </a:solidFill>
                <a:latin typeface="Arial"/>
                <a:ea typeface="Arial"/>
                <a:cs typeface="Arial"/>
                <a:sym typeface="Arial"/>
              </a:rPr>
              <a:t>Çözüm öncesinden çözüme geçiş ani ve tamdır.</a:t>
            </a:r>
            <a:endParaRPr/>
          </a:p>
          <a:p>
            <a:pPr marL="514350" marR="0" lvl="0" indent="-514350" algn="l" rtl="0">
              <a:lnSpc>
                <a:spcPct val="100000"/>
              </a:lnSpc>
              <a:spcBef>
                <a:spcPts val="560"/>
              </a:spcBef>
              <a:spcAft>
                <a:spcPts val="0"/>
              </a:spcAft>
              <a:buClr>
                <a:schemeClr val="dk1"/>
              </a:buClr>
              <a:buSzPts val="2800"/>
              <a:buFont typeface="Arial"/>
              <a:buAutoNum type="arabicPeriod"/>
            </a:pPr>
            <a:r>
              <a:rPr lang="en-US" sz="2800" b="0" i="0" u="none" strike="noStrike" cap="none">
                <a:solidFill>
                  <a:schemeClr val="dk1"/>
                </a:solidFill>
                <a:latin typeface="Arial"/>
                <a:ea typeface="Arial"/>
                <a:cs typeface="Arial"/>
                <a:sym typeface="Arial"/>
              </a:rPr>
              <a:t>İçgörüyle edinilen, çözüme dayalı performans genellikle pürüzsüz ve hatasızdır.</a:t>
            </a:r>
            <a:endParaRPr/>
          </a:p>
          <a:p>
            <a:pPr marL="514350" marR="0" lvl="0" indent="-514350" algn="l" rtl="0">
              <a:lnSpc>
                <a:spcPct val="100000"/>
              </a:lnSpc>
              <a:spcBef>
                <a:spcPts val="560"/>
              </a:spcBef>
              <a:spcAft>
                <a:spcPts val="0"/>
              </a:spcAft>
              <a:buClr>
                <a:schemeClr val="dk1"/>
              </a:buClr>
              <a:buSzPts val="2800"/>
              <a:buFont typeface="Arial"/>
              <a:buAutoNum type="arabicPeriod"/>
            </a:pPr>
            <a:r>
              <a:rPr lang="en-US" sz="2800" b="0" i="0" u="none" strike="noStrike" cap="none">
                <a:solidFill>
                  <a:schemeClr val="dk1"/>
                </a:solidFill>
                <a:latin typeface="Arial"/>
                <a:ea typeface="Arial"/>
                <a:cs typeface="Arial"/>
                <a:sym typeface="Arial"/>
              </a:rPr>
              <a:t>İçgörüyle kazanılan çözüm uzun süre anımsanır.</a:t>
            </a:r>
            <a:endParaRPr/>
          </a:p>
          <a:p>
            <a:pPr marL="514350" marR="0" lvl="0" indent="-514350" algn="l" rtl="0">
              <a:lnSpc>
                <a:spcPct val="100000"/>
              </a:lnSpc>
              <a:spcBef>
                <a:spcPts val="560"/>
              </a:spcBef>
              <a:spcAft>
                <a:spcPts val="0"/>
              </a:spcAft>
              <a:buClr>
                <a:schemeClr val="dk1"/>
              </a:buClr>
              <a:buSzPts val="2800"/>
              <a:buFont typeface="Arial"/>
              <a:buAutoNum type="arabicPeriod"/>
            </a:pPr>
            <a:r>
              <a:rPr lang="en-US" sz="2800" b="0" i="0" u="none" strike="noStrike" cap="none">
                <a:solidFill>
                  <a:schemeClr val="dk1"/>
                </a:solidFill>
                <a:latin typeface="Arial"/>
                <a:ea typeface="Arial"/>
                <a:cs typeface="Arial"/>
                <a:sym typeface="Arial"/>
              </a:rPr>
              <a:t>İçgörüyle kazanılmış bir ilke diğer problemlerin çözümünde kolayca kullanılabilir.</a:t>
            </a:r>
            <a:endParaRPr/>
          </a:p>
        </p:txBody>
      </p:sp>
      <p:sp>
        <p:nvSpPr>
          <p:cNvPr id="30589" name="Google Shape;30589;p29"/>
          <p:cNvSpPr txBox="1">
            <a:spLocks noGrp="1"/>
          </p:cNvSpPr>
          <p:nvPr>
            <p:ph type="title"/>
          </p:nvPr>
        </p:nvSpPr>
        <p:spPr>
          <a:xfrm>
            <a:off x="457200" y="304800"/>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2800"/>
              <a:buFont typeface="Arial"/>
              <a:buNone/>
            </a:pPr>
            <a:r>
              <a:rPr lang="en-US" sz="2800" b="0" i="0" u="none">
                <a:solidFill>
                  <a:schemeClr val="dk2"/>
                </a:solidFill>
                <a:latin typeface="Arial"/>
                <a:ea typeface="Arial"/>
                <a:cs typeface="Arial"/>
                <a:sym typeface="Arial"/>
              </a:rPr>
              <a:t>İçgörüye dayalı öğrenmenin özellikleri şunlardır:</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593"/>
        <p:cNvGrpSpPr/>
        <p:nvPr/>
      </p:nvGrpSpPr>
      <p:grpSpPr>
        <a:xfrm>
          <a:off x="0" y="0"/>
          <a:ext cx="0" cy="0"/>
          <a:chOff x="0" y="0"/>
          <a:chExt cx="0" cy="0"/>
        </a:xfrm>
      </p:grpSpPr>
      <p:pic>
        <p:nvPicPr>
          <p:cNvPr id="30594" name="Google Shape;30594;p30"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595" name="Google Shape;30595;p30"/>
          <p:cNvSpPr txBox="1">
            <a:spLocks noGrp="1"/>
          </p:cNvSpPr>
          <p:nvPr>
            <p:ph type="body" idx="1"/>
          </p:nvPr>
        </p:nvSpPr>
        <p:spPr>
          <a:xfrm>
            <a:off x="457200" y="990600"/>
            <a:ext cx="8229600" cy="51357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3200"/>
              <a:buFont typeface="Arial"/>
              <a:buChar char="•"/>
            </a:pPr>
            <a:r>
              <a:rPr lang="en-US" sz="3200" b="0" i="0" u="none" strike="noStrike" cap="none">
                <a:solidFill>
                  <a:schemeClr val="dk1"/>
                </a:solidFill>
                <a:latin typeface="Arial"/>
                <a:ea typeface="Arial"/>
                <a:cs typeface="Arial"/>
                <a:sym typeface="Arial"/>
              </a:rPr>
              <a:t>İçgörüler ne zaman sözelleştirilir? Belki, hemen; belki hiçbir zaman. Belki biz kelimelere dökemediğimiz birçok şeyi biliriz. Peki içgörüler kesinlikle doğru mudur? Gestalt psikologları içgörüyü bu şekilde kullanmamaktadır. Onlara göre, içgörüler kişinin amacına yönelik olarak; hem yardımcı olabilir hem de olmayabilir. Yani gerçek de olabilir gerçekdışı da.</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599"/>
        <p:cNvGrpSpPr/>
        <p:nvPr/>
      </p:nvGrpSpPr>
      <p:grpSpPr>
        <a:xfrm>
          <a:off x="0" y="0"/>
          <a:ext cx="0" cy="0"/>
          <a:chOff x="0" y="0"/>
          <a:chExt cx="0" cy="0"/>
        </a:xfrm>
      </p:grpSpPr>
      <p:pic>
        <p:nvPicPr>
          <p:cNvPr id="30600" name="Google Shape;30600;p31"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601" name="Google Shape;30601;p31"/>
          <p:cNvSpPr txBox="1">
            <a:spLocks noGrp="1"/>
          </p:cNvSpPr>
          <p:nvPr>
            <p:ph type="body" idx="1"/>
          </p:nvPr>
        </p:nvSpPr>
        <p:spPr>
          <a:xfrm>
            <a:off x="457200" y="457200"/>
            <a:ext cx="8229600" cy="51816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Arial"/>
                <a:ea typeface="Arial"/>
                <a:cs typeface="Arial"/>
                <a:sym typeface="Arial"/>
              </a:rPr>
              <a:t>Öğrenilen ilkelerin kolaylıkla yeni durumlara transfer edilmesi kısaca yer değiştirme/transfer (transposition) nasıl gerçekleştirilmektedir?</a:t>
            </a:r>
            <a:endParaRPr/>
          </a:p>
        </p:txBody>
      </p:sp>
      <p:sp>
        <p:nvSpPr>
          <p:cNvPr id="30602" name="Google Shape;30602;p31"/>
          <p:cNvSpPr txBox="1"/>
          <p:nvPr/>
        </p:nvSpPr>
        <p:spPr>
          <a:xfrm>
            <a:off x="2311400" y="2328862"/>
            <a:ext cx="1066800" cy="685800"/>
          </a:xfrm>
          <a:prstGeom prst="rect">
            <a:avLst/>
          </a:prstGeom>
          <a:solidFill>
            <a:srgbClr val="7F7F7F"/>
          </a:solidFill>
          <a:ln w="12700" cap="flat" cmpd="sng">
            <a:solidFill>
              <a:srgbClr val="89A4A7"/>
            </a:solidFill>
            <a:prstDash val="solid"/>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0603" name="Google Shape;30603;p31"/>
          <p:cNvSpPr txBox="1"/>
          <p:nvPr/>
        </p:nvSpPr>
        <p:spPr>
          <a:xfrm>
            <a:off x="2295525" y="3378200"/>
            <a:ext cx="1082700" cy="736500"/>
          </a:xfrm>
          <a:prstGeom prst="rect">
            <a:avLst/>
          </a:prstGeom>
          <a:solidFill>
            <a:srgbClr val="404040"/>
          </a:solidFill>
          <a:ln w="12700" cap="flat" cmpd="sng">
            <a:solidFill>
              <a:srgbClr val="89A4A7"/>
            </a:solidFill>
            <a:prstDash val="solid"/>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0604" name="Google Shape;30604;p31"/>
          <p:cNvSpPr txBox="1"/>
          <p:nvPr/>
        </p:nvSpPr>
        <p:spPr>
          <a:xfrm>
            <a:off x="838200" y="3378200"/>
            <a:ext cx="1066800" cy="736500"/>
          </a:xfrm>
          <a:prstGeom prst="rect">
            <a:avLst/>
          </a:prstGeom>
          <a:solidFill>
            <a:srgbClr val="7F7F7F"/>
          </a:solidFill>
          <a:ln w="12700" cap="flat" cmpd="sng">
            <a:solidFill>
              <a:srgbClr val="89A4A7"/>
            </a:solidFill>
            <a:prstDash val="solid"/>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0605" name="Google Shape;30605;p31"/>
          <p:cNvSpPr txBox="1"/>
          <p:nvPr/>
        </p:nvSpPr>
        <p:spPr>
          <a:xfrm>
            <a:off x="833437" y="2328862"/>
            <a:ext cx="1066800" cy="736500"/>
          </a:xfrm>
          <a:prstGeom prst="rect">
            <a:avLst/>
          </a:prstGeom>
          <a:solidFill>
            <a:srgbClr val="D9D9D9"/>
          </a:solidFill>
          <a:ln w="12700" cap="flat" cmpd="sng">
            <a:solidFill>
              <a:srgbClr val="89A4A7"/>
            </a:solidFill>
            <a:prstDash val="solid"/>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0606" name="Google Shape;30606;p31"/>
          <p:cNvSpPr txBox="1"/>
          <p:nvPr/>
        </p:nvSpPr>
        <p:spPr>
          <a:xfrm>
            <a:off x="3962400" y="2057400"/>
            <a:ext cx="4724400" cy="36942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Köhler’in civcivler üzerinde yaptığı deneye bakalım. Civcivler yalnızca ilk sıradaki koyu renkli kartonun üstünde beslenmişlerdir. Bu süreçten sonra civcivlere seçim şansı verildiğinde koyu renkli kartona yaklaştıkları görülmüştür. İkinci aşamada ise koyu gri olan kartondan daha koyu bir kartona yaklaşmaları sağlanmış. Bu durumda da civcivlerin daha koyu olan kartonu seçtikleri görülmüştür. Burada civcivlerin ilkenin transferini gerçekleştirdiğini, ilk durumda olduğu gibi ikinci durumda da daha koyu olan kartonu tercih ettiği görülmüştür</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610"/>
        <p:cNvGrpSpPr/>
        <p:nvPr/>
      </p:nvGrpSpPr>
      <p:grpSpPr>
        <a:xfrm>
          <a:off x="0" y="0"/>
          <a:ext cx="0" cy="0"/>
          <a:chOff x="0" y="0"/>
          <a:chExt cx="0" cy="0"/>
        </a:xfrm>
      </p:grpSpPr>
      <p:sp>
        <p:nvSpPr>
          <p:cNvPr id="30611" name="Google Shape;30611;p32"/>
          <p:cNvSpPr txBox="1">
            <a:spLocks noGrp="1"/>
          </p:cNvSpPr>
          <p:nvPr>
            <p:ph type="title"/>
          </p:nvPr>
        </p:nvSpPr>
        <p:spPr>
          <a:xfrm>
            <a:off x="381000" y="228600"/>
            <a:ext cx="8305800" cy="457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0" i="0" u="none">
                <a:solidFill>
                  <a:schemeClr val="dk2"/>
                </a:solidFill>
                <a:latin typeface="Arial"/>
                <a:ea typeface="Arial"/>
                <a:cs typeface="Arial"/>
                <a:sym typeface="Arial"/>
              </a:rPr>
              <a:t>Üretici düşünme</a:t>
            </a:r>
            <a:endParaRPr/>
          </a:p>
        </p:txBody>
      </p:sp>
      <p:pic>
        <p:nvPicPr>
          <p:cNvPr id="30612" name="Google Shape;30612;p32"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613" name="Google Shape;30613;p32"/>
          <p:cNvSpPr txBox="1">
            <a:spLocks noGrp="1"/>
          </p:cNvSpPr>
          <p:nvPr>
            <p:ph type="body" idx="1"/>
          </p:nvPr>
        </p:nvSpPr>
        <p:spPr>
          <a:xfrm>
            <a:off x="457200" y="1143000"/>
            <a:ext cx="8229600" cy="45261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Arial"/>
                <a:ea typeface="Arial"/>
                <a:cs typeface="Arial"/>
                <a:sym typeface="Arial"/>
              </a:rPr>
              <a:t>Wertheimer problem çözme ile ilgili birbirine zıt iki süreçten bahseder. Bu tür öğrenmelerde bir başkası değil birey tarafından öğrenme (a tipi çözüm) söz konusudur. Bu çözümde öğrenilen konu kolaylıkla genellenebilir ve uzun süre anımsanabilir. </a:t>
            </a:r>
            <a:endParaRPr/>
          </a:p>
          <a:p>
            <a:pPr marL="342900" marR="0" lvl="0" indent="-342900" algn="l" rtl="0">
              <a:lnSpc>
                <a:spcPct val="100000"/>
              </a:lnSpc>
              <a:spcBef>
                <a:spcPts val="560"/>
              </a:spcBef>
              <a:spcAft>
                <a:spcPts val="0"/>
              </a:spcAft>
              <a:buClr>
                <a:schemeClr val="dk1"/>
              </a:buClr>
              <a:buSzPts val="2800"/>
              <a:buFont typeface="Arial"/>
              <a:buChar char="•"/>
            </a:pPr>
            <a:r>
              <a:rPr lang="en-US" sz="2800" b="0" i="0" u="none" strike="noStrike" cap="none">
                <a:solidFill>
                  <a:schemeClr val="dk1"/>
                </a:solidFill>
                <a:latin typeface="Arial"/>
                <a:ea typeface="Arial"/>
                <a:cs typeface="Arial"/>
                <a:sym typeface="Arial"/>
              </a:rPr>
              <a:t>Diğerinde ise öğrenci kuralları anlamadan ezberler (b tipi çözüm) böyle bir öğrenme katıdır, çabuk unutulur ve sadece sınırlı durumlarda uygulanabilir.</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617"/>
        <p:cNvGrpSpPr/>
        <p:nvPr/>
      </p:nvGrpSpPr>
      <p:grpSpPr>
        <a:xfrm>
          <a:off x="0" y="0"/>
          <a:ext cx="0" cy="0"/>
          <a:chOff x="0" y="0"/>
          <a:chExt cx="0" cy="0"/>
        </a:xfrm>
      </p:grpSpPr>
      <p:pic>
        <p:nvPicPr>
          <p:cNvPr id="30618" name="Google Shape;30618;p33"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619" name="Google Shape;30619;p33"/>
          <p:cNvSpPr txBox="1">
            <a:spLocks noGrp="1"/>
          </p:cNvSpPr>
          <p:nvPr>
            <p:ph type="body" idx="1"/>
          </p:nvPr>
        </p:nvSpPr>
        <p:spPr>
          <a:xfrm>
            <a:off x="457200" y="457200"/>
            <a:ext cx="8229600" cy="5669100"/>
          </a:xfrm>
          <a:prstGeom prst="rect">
            <a:avLst/>
          </a:prstGeom>
          <a:noFill/>
          <a:ln>
            <a:noFill/>
          </a:ln>
        </p:spPr>
        <p:txBody>
          <a:bodyPr spcFirstLastPara="1" wrap="square" lIns="91425" tIns="45700" rIns="91425" bIns="45700" anchor="t" anchorCtr="0">
            <a:noAutofit/>
          </a:bodyPr>
          <a:lstStyle/>
          <a:p>
            <a:pPr marL="342900" marR="0" lvl="0" indent="-215900" algn="l" rtl="0">
              <a:lnSpc>
                <a:spcPct val="100000"/>
              </a:lnSpc>
              <a:spcBef>
                <a:spcPts val="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Wertheimer problem çözmenin çeşitli yolları üzerinde çalışmıştır. Geometride paralelkenarın alanının bulunmasını basit bir biçimde ‘‘taban ölçüsünü yükseklikle çarpma’’ formülü ile değil de formülün işleme nedenini temel alarak bir dikdörtgenin alanının nasıl bulunacağını göstererek işe başlamıştır. Sonra deneklere kağıttan kesilmiş bir paralelkenar vererek alanının bulunması istenmiştir. Bazı denekler bunun yeni bir problem olduğunu çözemeyeceklerini veya iki kenarı çarparak yanlış formülü tekrar etmişlerdir(b tipi). Bazı denekler ise paralelkenarı kareye benzetmeye çalışarak doğru çözüme ulaşmışlardır(a tipi).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0623"/>
        <p:cNvGrpSpPr/>
        <p:nvPr/>
      </p:nvGrpSpPr>
      <p:grpSpPr>
        <a:xfrm>
          <a:off x="0" y="0"/>
          <a:ext cx="0" cy="0"/>
          <a:chOff x="0" y="0"/>
          <a:chExt cx="0" cy="0"/>
        </a:xfrm>
      </p:grpSpPr>
      <p:pic>
        <p:nvPicPr>
          <p:cNvPr id="30624" name="Google Shape;30624;p34"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625" name="Google Shape;30625;p34"/>
          <p:cNvSpPr txBox="1">
            <a:spLocks noGrp="1"/>
          </p:cNvSpPr>
          <p:nvPr>
            <p:ph type="body" idx="1"/>
          </p:nvPr>
        </p:nvSpPr>
        <p:spPr>
          <a:xfrm>
            <a:off x="457200" y="935037"/>
            <a:ext cx="8229600" cy="4953000"/>
          </a:xfrm>
          <a:prstGeom prst="rect">
            <a:avLst/>
          </a:prstGeom>
          <a:noFill/>
          <a:ln>
            <a:noFill/>
          </a:ln>
        </p:spPr>
        <p:txBody>
          <a:bodyPr spcFirstLastPara="1" wrap="square" lIns="91425" tIns="45700" rIns="91425" bIns="45700" anchor="t" anchorCtr="0">
            <a:noAutofit/>
          </a:bodyPr>
          <a:lstStyle/>
          <a:p>
            <a:pPr marL="34925" marR="0" lvl="0" indent="0" algn="l" rtl="0">
              <a:lnSpc>
                <a:spcPct val="100000"/>
              </a:lnSpc>
              <a:spcBef>
                <a:spcPts val="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 Anlayarak ve ezberleyerek öğrenme arasındaki farkı Wertheimer şu deneyle açıklamaktadır. Deneklere 15 tane rakam verilmiş ve bunlara 15 saniye baktıktan sonra sırasıyla söylenmeleri istenmiştir.</a:t>
            </a:r>
            <a:endParaRPr/>
          </a:p>
          <a:p>
            <a:pPr marL="34925" marR="0" lvl="0" indent="-152400" algn="l" rtl="0">
              <a:lnSpc>
                <a:spcPct val="100000"/>
              </a:lnSpc>
              <a:spcBef>
                <a:spcPts val="48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 1 4 9 1 6 2 5 3 6 4 9 8 1</a:t>
            </a:r>
            <a:endParaRPr/>
          </a:p>
          <a:p>
            <a:pPr marL="34925" marR="0" lvl="0" indent="0" algn="l" rtl="0">
              <a:lnSpc>
                <a:spcPct val="100000"/>
              </a:lnSpc>
              <a:spcBef>
                <a:spcPts val="48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Deneklerin çoğu birkaç harften fazlasını anımsayamamıştır. Bir diğer gruba da sayıların bir araya getirilme ilkesini bulmaları söylenmiştir. İnceleyen deneklerden bazıları birden dokuza kadar olan sayıların kareleri olduğunu bulmuşlar ve bu ilkeyi uzun süre sonunda bile anımsayabilmişlerdir.</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0629"/>
        <p:cNvGrpSpPr/>
        <p:nvPr/>
      </p:nvGrpSpPr>
      <p:grpSpPr>
        <a:xfrm>
          <a:off x="0" y="0"/>
          <a:ext cx="0" cy="0"/>
          <a:chOff x="0" y="0"/>
          <a:chExt cx="0" cy="0"/>
        </a:xfrm>
      </p:grpSpPr>
      <p:pic>
        <p:nvPicPr>
          <p:cNvPr id="30630" name="Google Shape;30630;p35"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631" name="Google Shape;30631;p35"/>
          <p:cNvSpPr txBox="1">
            <a:spLocks noGrp="1"/>
          </p:cNvSpPr>
          <p:nvPr>
            <p:ph type="body" idx="1"/>
          </p:nvPr>
        </p:nvSpPr>
        <p:spPr>
          <a:xfrm>
            <a:off x="457200" y="1112837"/>
            <a:ext cx="8229600" cy="32307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Arial"/>
                <a:ea typeface="Arial"/>
                <a:cs typeface="Arial"/>
                <a:sym typeface="Arial"/>
              </a:rPr>
              <a:t>Problem çözmede tüme varım ve tümden gelim yöntemleri ezbere uygulanabilir. Kavrayış, mantıken doğru olmasının dışında problemin bütün olarak algılanması, araçların,amaca gitme yollarının algılanması demektir. Problemin sunulması problemin çözümü için önemlidir çünkü bu problemin kavranmasını ve çözümü keşfetme yeteneğini artırır</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0635"/>
        <p:cNvGrpSpPr/>
        <p:nvPr/>
      </p:nvGrpSpPr>
      <p:grpSpPr>
        <a:xfrm>
          <a:off x="0" y="0"/>
          <a:ext cx="0" cy="0"/>
          <a:chOff x="0" y="0"/>
          <a:chExt cx="0" cy="0"/>
        </a:xfrm>
      </p:grpSpPr>
      <p:sp>
        <p:nvSpPr>
          <p:cNvPr id="30636" name="Google Shape;30636;p36"/>
          <p:cNvSpPr txBox="1">
            <a:spLocks noGrp="1"/>
          </p:cNvSpPr>
          <p:nvPr>
            <p:ph type="title"/>
          </p:nvPr>
        </p:nvSpPr>
        <p:spPr>
          <a:xfrm>
            <a:off x="381000" y="228600"/>
            <a:ext cx="8305800" cy="457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0" i="0" u="none">
                <a:solidFill>
                  <a:schemeClr val="dk2"/>
                </a:solidFill>
                <a:latin typeface="Arial"/>
                <a:ea typeface="Arial"/>
                <a:cs typeface="Arial"/>
                <a:sym typeface="Arial"/>
              </a:rPr>
              <a:t>Yaşam alanı </a:t>
            </a:r>
            <a:endParaRPr/>
          </a:p>
        </p:txBody>
      </p:sp>
      <p:pic>
        <p:nvPicPr>
          <p:cNvPr id="30637" name="Google Shape;30637;p36"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638" name="Google Shape;30638;p36"/>
          <p:cNvSpPr txBox="1">
            <a:spLocks noGrp="1"/>
          </p:cNvSpPr>
          <p:nvPr>
            <p:ph type="body" idx="1"/>
          </p:nvPr>
        </p:nvSpPr>
        <p:spPr>
          <a:xfrm>
            <a:off x="457200" y="1143000"/>
            <a:ext cx="8229600" cy="4526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800"/>
              <a:buFont typeface="Arial"/>
              <a:buNone/>
            </a:pPr>
            <a:r>
              <a:rPr lang="en-US" sz="2800" b="0" i="0" u="none" strike="noStrike" cap="none">
                <a:solidFill>
                  <a:schemeClr val="dk1"/>
                </a:solidFill>
                <a:latin typeface="Arial"/>
                <a:ea typeface="Arial"/>
                <a:cs typeface="Arial"/>
                <a:sym typeface="Arial"/>
              </a:rPr>
              <a:t>Öğrenme  ile uğraşan diğer gestalt psikologlarından farklı olarakLewin, içinde öğrenme, motivasyon, kişilik ve toplumsal davranışının tümünün tartışılabildiği bir betimleme sistemi geliştirmiştir.</a:t>
            </a:r>
            <a:endParaRPr/>
          </a:p>
          <a:p>
            <a:pPr marL="0" marR="0" lvl="0" indent="0" algn="l" rtl="0">
              <a:lnSpc>
                <a:spcPct val="100000"/>
              </a:lnSpc>
              <a:spcBef>
                <a:spcPts val="560"/>
              </a:spcBef>
              <a:spcAft>
                <a:spcPts val="0"/>
              </a:spcAft>
              <a:buClr>
                <a:schemeClr val="dk1"/>
              </a:buClr>
              <a:buSzPts val="2800"/>
              <a:buFont typeface="Arial"/>
              <a:buNone/>
            </a:pPr>
            <a:r>
              <a:rPr lang="en-US" sz="2800" b="0" i="0" u="none" strike="noStrike" cap="none">
                <a:solidFill>
                  <a:schemeClr val="dk1"/>
                </a:solidFill>
                <a:latin typeface="Arial"/>
                <a:ea typeface="Arial"/>
                <a:cs typeface="Arial"/>
                <a:sym typeface="Arial"/>
              </a:rPr>
              <a:t>Kurama göre alan bütünü kapsar. Alanda olan bir değişme domino etkisi gibi herşeyi etkilemektedir.</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0642"/>
        <p:cNvGrpSpPr/>
        <p:nvPr/>
      </p:nvGrpSpPr>
      <p:grpSpPr>
        <a:xfrm>
          <a:off x="0" y="0"/>
          <a:ext cx="0" cy="0"/>
          <a:chOff x="0" y="0"/>
          <a:chExt cx="0" cy="0"/>
        </a:xfrm>
      </p:grpSpPr>
      <p:pic>
        <p:nvPicPr>
          <p:cNvPr id="30643" name="Google Shape;30643;p37"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644" name="Google Shape;30644;p37"/>
          <p:cNvSpPr txBox="1">
            <a:spLocks noGrp="1"/>
          </p:cNvSpPr>
          <p:nvPr>
            <p:ph type="body" idx="1"/>
          </p:nvPr>
        </p:nvSpPr>
        <p:spPr>
          <a:xfrm>
            <a:off x="457200" y="762000"/>
            <a:ext cx="8229600" cy="45261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Arial"/>
                <a:ea typeface="Arial"/>
                <a:cs typeface="Arial"/>
                <a:sym typeface="Arial"/>
              </a:rPr>
              <a:t>Lewin davranışın üzerinde o davranışı gerektiren birçok psikolojik olgunun etkili olduğunu ve bütün bu psikolojik olguların kişinin yaşam alanını oluşturduğunu ifade etmiştir. Yaşam alanı, bir davranışı etkileyen olguların ya da gerçeklerin toplamı olarak tanımlanabilir. Bireyin içinde bulunduğu iki boyutlu alan olarak da tanımlamak mümkündür. Bu alan kişinin kendisini, peşinde bulunduğu amaçları, uzak durmaya çalıştığı olumsuzlukları içerir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648"/>
        <p:cNvGrpSpPr/>
        <p:nvPr/>
      </p:nvGrpSpPr>
      <p:grpSpPr>
        <a:xfrm>
          <a:off x="0" y="0"/>
          <a:ext cx="0" cy="0"/>
          <a:chOff x="0" y="0"/>
          <a:chExt cx="0" cy="0"/>
        </a:xfrm>
      </p:grpSpPr>
      <p:pic>
        <p:nvPicPr>
          <p:cNvPr id="30649" name="Google Shape;30649;p38"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650" name="Google Shape;30650;p38"/>
          <p:cNvSpPr txBox="1">
            <a:spLocks noGrp="1"/>
          </p:cNvSpPr>
          <p:nvPr>
            <p:ph type="body" idx="1"/>
          </p:nvPr>
        </p:nvSpPr>
        <p:spPr>
          <a:xfrm>
            <a:off x="457200" y="609600"/>
            <a:ext cx="8229600" cy="54102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Arial"/>
                <a:ea typeface="Arial"/>
                <a:cs typeface="Arial"/>
                <a:sym typeface="Arial"/>
              </a:rPr>
              <a:t>Yasam alanı kişinin bilinçli olarak farkında</a:t>
            </a:r>
            <a:endParaRPr/>
          </a:p>
          <a:p>
            <a:pPr marL="342900" marR="0" lvl="0" indent="-342900" algn="l" rtl="0">
              <a:lnSpc>
                <a:spcPct val="100000"/>
              </a:lnSpc>
              <a:spcBef>
                <a:spcPts val="560"/>
              </a:spcBef>
              <a:spcAft>
                <a:spcPts val="0"/>
              </a:spcAft>
              <a:buClr>
                <a:schemeClr val="dk1"/>
              </a:buClr>
              <a:buSzPts val="2800"/>
              <a:buFont typeface="Arial"/>
              <a:buNone/>
            </a:pPr>
            <a:r>
              <a:rPr lang="en-US" sz="2800" b="0" i="0" u="none" strike="noStrike" cap="none">
                <a:solidFill>
                  <a:schemeClr val="dk1"/>
                </a:solidFill>
                <a:latin typeface="Arial"/>
                <a:ea typeface="Arial"/>
                <a:cs typeface="Arial"/>
                <a:sym typeface="Arial"/>
              </a:rPr>
              <a:t>olduğu ya da olmadığı faktörlerden etkilenebilir.</a:t>
            </a:r>
            <a:endParaRPr/>
          </a:p>
          <a:p>
            <a:pPr marL="342900" marR="0" lvl="0" indent="-342900" algn="l" rtl="0">
              <a:lnSpc>
                <a:spcPct val="100000"/>
              </a:lnSpc>
              <a:spcBef>
                <a:spcPts val="560"/>
              </a:spcBef>
              <a:spcAft>
                <a:spcPts val="0"/>
              </a:spcAft>
              <a:buClr>
                <a:schemeClr val="dk1"/>
              </a:buClr>
              <a:buSzPts val="2800"/>
              <a:buFont typeface="Arial"/>
              <a:buNone/>
            </a:pPr>
            <a:r>
              <a:rPr lang="en-US" sz="2800" b="0" i="0" u="none" strike="noStrike" cap="none">
                <a:solidFill>
                  <a:schemeClr val="dk1"/>
                </a:solidFill>
                <a:latin typeface="Arial"/>
                <a:ea typeface="Arial"/>
                <a:cs typeface="Arial"/>
                <a:sym typeface="Arial"/>
              </a:rPr>
              <a:t>Lewin davranışın, birey için anlamlı amaçlara yöneldiğini ifade etmekte ve sınıftaki her öğrencinin farklı bir y6aşam alanı veya psikolojik gerçek iği olduğunu ileri sürmektedir. Öğretmen ve öğrencinin amaçları ortak olmayabilir. Bir öğretmen öğrencinin gözüyle dünyayı görmeye çalışmalı ya da Lewin’in terimleriyle öğrencilerin yaşam alanlarına saygı duyup anlamak için çaba sarf etmelidir.</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0654"/>
        <p:cNvGrpSpPr/>
        <p:nvPr/>
      </p:nvGrpSpPr>
      <p:grpSpPr>
        <a:xfrm>
          <a:off x="0" y="0"/>
          <a:ext cx="0" cy="0"/>
          <a:chOff x="0" y="0"/>
          <a:chExt cx="0" cy="0"/>
        </a:xfrm>
      </p:grpSpPr>
      <p:sp>
        <p:nvSpPr>
          <p:cNvPr id="30655" name="Google Shape;30655;p39"/>
          <p:cNvSpPr txBox="1">
            <a:spLocks noGrp="1"/>
          </p:cNvSpPr>
          <p:nvPr>
            <p:ph type="title"/>
          </p:nvPr>
        </p:nvSpPr>
        <p:spPr>
          <a:xfrm>
            <a:off x="381000" y="228600"/>
            <a:ext cx="8305800" cy="457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800"/>
              <a:buFont typeface="Arial"/>
              <a:buNone/>
            </a:pPr>
            <a:r>
              <a:rPr lang="en-US" sz="2800" b="1" i="0" u="none">
                <a:solidFill>
                  <a:schemeClr val="dk2"/>
                </a:solidFill>
                <a:latin typeface="Arial"/>
                <a:ea typeface="Arial"/>
                <a:cs typeface="Arial"/>
                <a:sym typeface="Arial"/>
              </a:rPr>
              <a:t>Gestalt kuramının eğitim açısından doğurguları</a:t>
            </a:r>
            <a:endParaRPr/>
          </a:p>
        </p:txBody>
      </p:sp>
      <p:pic>
        <p:nvPicPr>
          <p:cNvPr id="30656" name="Google Shape;30656;p39"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657" name="Google Shape;30657;p39"/>
          <p:cNvSpPr txBox="1">
            <a:spLocks noGrp="1"/>
          </p:cNvSpPr>
          <p:nvPr>
            <p:ph type="body" idx="1"/>
          </p:nvPr>
        </p:nvSpPr>
        <p:spPr>
          <a:xfrm>
            <a:off x="457200" y="914400"/>
            <a:ext cx="8229600" cy="52119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Gestalt kuramcılarına göre insan dünyayı bütün olarak algılamaktadır. Uyarıcıları birbirinden ayrı bir şekilde değil örgütlenmiş bir bütün olarak algılar. Bundan dolayı öğretmen de dönem başında dersi genel çerçevede bir bütün olarak sunmalı, sonra ayrıntıya girmelidir. Bunun gerçekleştirilmesi bütünlüğü olumlu etkiler. </a:t>
            </a:r>
            <a:endParaRPr/>
          </a:p>
          <a:p>
            <a:pPr marL="342900" marR="0" lvl="0" indent="-342900" algn="l" rtl="0">
              <a:lnSpc>
                <a:spcPct val="100000"/>
              </a:lnSpc>
              <a:spcBef>
                <a:spcPts val="48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Psikolojik gerçekliğin önemini vurguladıkları için öğrencinin inançları, değerleri, gereksinimleri ve tutumlarının dikkate alınması gerekir. Öğretmenler öğrenme-öğretme ortamını öğrencinin ihtiyacına göre düzenlemelidir</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0661"/>
        <p:cNvGrpSpPr/>
        <p:nvPr/>
      </p:nvGrpSpPr>
      <p:grpSpPr>
        <a:xfrm>
          <a:off x="0" y="0"/>
          <a:ext cx="0" cy="0"/>
          <a:chOff x="0" y="0"/>
          <a:chExt cx="0" cy="0"/>
        </a:xfrm>
      </p:grpSpPr>
      <p:pic>
        <p:nvPicPr>
          <p:cNvPr id="30662" name="Google Shape;30662;p40"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663" name="Google Shape;30663;p40"/>
          <p:cNvSpPr txBox="1">
            <a:spLocks noGrp="1"/>
          </p:cNvSpPr>
          <p:nvPr>
            <p:ph type="body" idx="1"/>
          </p:nvPr>
        </p:nvSpPr>
        <p:spPr>
          <a:xfrm>
            <a:off x="457200" y="457200"/>
            <a:ext cx="8229600" cy="56691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Gestaltçılara göre öğretmen problemin çözümü için tüm öğeleri sunmalıdır. Problemin çözüm aşaömalarında öğrenciye yardımcı olunmalıdır. Öğrenci bilişsel anlamda bir dengesizlik içine sokulmamalı, merakı uyandırılmalıdır.</a:t>
            </a:r>
            <a:endParaRPr/>
          </a:p>
          <a:p>
            <a:pPr marL="342900" marR="0" lvl="0" indent="-342900" algn="l" rtl="0">
              <a:lnSpc>
                <a:spcPct val="100000"/>
              </a:lnSpc>
              <a:spcBef>
                <a:spcPts val="48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Gestaltçılara göre öğrencinin körü körüne ezberleyerek değil anlayarak öğrenmesi önemlidir. Bunun için öğrenci yalnızca mantıklı değil çok yönlü de düşünebilmelidir.</a:t>
            </a:r>
            <a:endParaRPr/>
          </a:p>
          <a:p>
            <a:pPr marL="342900" marR="0" lvl="0" indent="-342900" algn="l" rtl="0">
              <a:lnSpc>
                <a:spcPct val="100000"/>
              </a:lnSpc>
              <a:spcBef>
                <a:spcPts val="48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Gestaltçılar öğrenilen yeni durumlara kolaylıkla transfer edilmesinin önemli olduğunu ileri sürmektedir. Bunun için öğretmen öğrencilerin değişik problemler ile baş başa kalmalarını sağlamalıdır.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0667"/>
        <p:cNvGrpSpPr/>
        <p:nvPr/>
      </p:nvGrpSpPr>
      <p:grpSpPr>
        <a:xfrm>
          <a:off x="0" y="0"/>
          <a:ext cx="0" cy="0"/>
          <a:chOff x="0" y="0"/>
          <a:chExt cx="0" cy="0"/>
        </a:xfrm>
      </p:grpSpPr>
      <p:sp>
        <p:nvSpPr>
          <p:cNvPr id="30668" name="Google Shape;30668;p41"/>
          <p:cNvSpPr txBox="1">
            <a:spLocks noGrp="1"/>
          </p:cNvSpPr>
          <p:nvPr>
            <p:ph type="title"/>
          </p:nvPr>
        </p:nvSpPr>
        <p:spPr>
          <a:xfrm>
            <a:off x="0" y="228600"/>
            <a:ext cx="8686800" cy="457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000"/>
              <a:buFont typeface="Arial"/>
              <a:buNone/>
            </a:pPr>
            <a:r>
              <a:rPr lang="en-US" sz="4000" b="0" i="0" u="none">
                <a:solidFill>
                  <a:schemeClr val="dk2"/>
                </a:solidFill>
                <a:latin typeface="Arial"/>
                <a:ea typeface="Arial"/>
                <a:cs typeface="Arial"/>
                <a:sym typeface="Arial"/>
              </a:rPr>
              <a:t>İnsancıl yaklaşımda öğrenme</a:t>
            </a:r>
            <a:endParaRPr/>
          </a:p>
        </p:txBody>
      </p:sp>
      <p:pic>
        <p:nvPicPr>
          <p:cNvPr id="30669" name="Google Shape;30669;p41"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670" name="Google Shape;30670;p41"/>
          <p:cNvSpPr txBox="1">
            <a:spLocks noGrp="1"/>
          </p:cNvSpPr>
          <p:nvPr>
            <p:ph type="body" idx="1"/>
          </p:nvPr>
        </p:nvSpPr>
        <p:spPr>
          <a:xfrm>
            <a:off x="457200" y="990600"/>
            <a:ext cx="8229600" cy="45261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Bireye özgü olan, onu diğerlerinden ayıran  duyguları, algıları, inançları ve amaçları ile ilgilenen insancıl psikolojinin üç önemli ismi Combs, Rogers ve Maslow’dur.</a:t>
            </a:r>
            <a:endParaRPr/>
          </a:p>
          <a:p>
            <a:pPr marL="342900" marR="0" lvl="0" indent="-342900" algn="l" rtl="0">
              <a:lnSpc>
                <a:spcPct val="100000"/>
              </a:lnSpc>
              <a:spcBef>
                <a:spcPts val="48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Gestalt yaklaşımından geniş ölçüde yararlanmışlardır. Aynı zamanda ‘insani merkez alan ‘, varoluşçuluk felsefesi görüşlerini besleyen insancıl yaklaşım bu alanda ‘üçüncü güç’ olarak adlandırılmaktadır.</a:t>
            </a:r>
            <a:endParaRPr/>
          </a:p>
          <a:p>
            <a:pPr marL="342900" marR="0" lvl="0" indent="-342900" algn="l" rtl="0">
              <a:lnSpc>
                <a:spcPct val="100000"/>
              </a:lnSpc>
              <a:spcBef>
                <a:spcPts val="48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Benlik kuramları, kendini gerçekleştirme kuramları veya fenomenolojik kuramlar gibi isimlerle de bilinir.</a:t>
            </a:r>
            <a:endParaRPr/>
          </a:p>
          <a:p>
            <a:pPr marL="342900" marR="0" lvl="0" indent="-342900" algn="l" rtl="0">
              <a:lnSpc>
                <a:spcPct val="100000"/>
              </a:lnSpc>
              <a:spcBef>
                <a:spcPts val="48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İnsan doğasına iyimser bir bakış özelliği taşıyan bu yaklaşımın temelini benlik kavramı oluşturmaktadır</a:t>
            </a:r>
            <a:endParaRPr/>
          </a:p>
          <a:p>
            <a:pPr marL="342900" marR="0" lvl="0" indent="-190500" algn="l" rtl="0">
              <a:spcBef>
                <a:spcPts val="48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0674"/>
        <p:cNvGrpSpPr/>
        <p:nvPr/>
      </p:nvGrpSpPr>
      <p:grpSpPr>
        <a:xfrm>
          <a:off x="0" y="0"/>
          <a:ext cx="0" cy="0"/>
          <a:chOff x="0" y="0"/>
          <a:chExt cx="0" cy="0"/>
        </a:xfrm>
      </p:grpSpPr>
      <p:sp>
        <p:nvSpPr>
          <p:cNvPr id="30675" name="Google Shape;30675;p42"/>
          <p:cNvSpPr txBox="1">
            <a:spLocks noGrp="1"/>
          </p:cNvSpPr>
          <p:nvPr>
            <p:ph type="title"/>
          </p:nvPr>
        </p:nvSpPr>
        <p:spPr>
          <a:xfrm>
            <a:off x="457200" y="401125"/>
            <a:ext cx="8229600" cy="746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accent6"/>
              </a:buClr>
              <a:buSzPts val="1400"/>
              <a:buFont typeface="Arial"/>
              <a:buNone/>
            </a:pPr>
            <a:r>
              <a:rPr lang="en-US" sz="2300">
                <a:solidFill>
                  <a:schemeClr val="accent6"/>
                </a:solidFill>
              </a:rPr>
              <a:t>Benlik Kavramı:</a:t>
            </a:r>
            <a:endParaRPr/>
          </a:p>
        </p:txBody>
      </p:sp>
      <p:pic>
        <p:nvPicPr>
          <p:cNvPr id="30676" name="Google Shape;30676;p42"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677" name="Google Shape;30677;p42"/>
          <p:cNvSpPr txBox="1"/>
          <p:nvPr/>
        </p:nvSpPr>
        <p:spPr>
          <a:xfrm>
            <a:off x="914400" y="1236224"/>
            <a:ext cx="7315200" cy="2050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Benlik kavramı ya da benlik bilinci kendimizle ilgili bütün düşünceler,algılamalar,duygular ve değerlendirmelerin tümünün etkileşiminden doğan genel bir algıdır.Benlik;</a:t>
            </a:r>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(a)Ben neyim?</a:t>
            </a:r>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(b)Ben ne yapabilirim?</a:t>
            </a:r>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(c)Benim için neler değerlidir?</a:t>
            </a:r>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(d)Hayattane istiyorum?</a:t>
            </a:r>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sorularının yanıtlarını içermektedir.İlk iki madde </a:t>
            </a:r>
            <a:r>
              <a:rPr lang="en-US" sz="1400" b="0" i="0" u="none" strike="noStrike" cap="none">
                <a:solidFill>
                  <a:srgbClr val="5B0F00"/>
                </a:solidFill>
                <a:latin typeface="Arial"/>
                <a:ea typeface="Arial"/>
                <a:cs typeface="Arial"/>
                <a:sym typeface="Arial"/>
              </a:rPr>
              <a:t>gerçek benliğe</a:t>
            </a:r>
            <a:r>
              <a:rPr lang="en-US" sz="1400" b="0" i="0" u="none" strike="noStrike" cap="none">
                <a:solidFill>
                  <a:srgbClr val="000000"/>
                </a:solidFill>
                <a:latin typeface="Arial"/>
                <a:ea typeface="Arial"/>
                <a:cs typeface="Arial"/>
                <a:sym typeface="Arial"/>
              </a:rPr>
              <a:t>,son iki madde,erişilmek istenen moral düzeyi,gerçekleştirilmek istenen istek,özlem ve emelleri gösteren </a:t>
            </a:r>
            <a:r>
              <a:rPr lang="en-US" sz="1400" b="0" i="0" u="none" strike="noStrike" cap="none">
                <a:solidFill>
                  <a:srgbClr val="5B0F00"/>
                </a:solidFill>
                <a:latin typeface="Arial"/>
                <a:ea typeface="Arial"/>
                <a:cs typeface="Arial"/>
                <a:sym typeface="Arial"/>
              </a:rPr>
              <a:t>ideal benliğe </a:t>
            </a:r>
            <a:r>
              <a:rPr lang="en-US" sz="1400" b="0" i="0" u="none" strike="noStrike" cap="none">
                <a:solidFill>
                  <a:srgbClr val="000000"/>
                </a:solidFill>
                <a:latin typeface="Arial"/>
                <a:ea typeface="Arial"/>
                <a:cs typeface="Arial"/>
                <a:sym typeface="Arial"/>
              </a:rPr>
              <a:t>aittir.Gerçek benlik </a:t>
            </a:r>
            <a:r>
              <a:rPr lang="en-US" sz="1400" b="0" i="0" u="none" strike="noStrike" cap="none">
                <a:solidFill>
                  <a:srgbClr val="5B0F00"/>
                </a:solidFill>
                <a:latin typeface="Arial"/>
                <a:ea typeface="Arial"/>
                <a:cs typeface="Arial"/>
                <a:sym typeface="Arial"/>
              </a:rPr>
              <a:t>öz ben</a:t>
            </a:r>
            <a:r>
              <a:rPr lang="en-US" sz="1400" b="0" i="0" u="none" strike="noStrike" cap="none">
                <a:solidFill>
                  <a:srgbClr val="000000"/>
                </a:solidFill>
                <a:latin typeface="Arial"/>
                <a:ea typeface="Arial"/>
                <a:cs typeface="Arial"/>
                <a:sym typeface="Arial"/>
              </a:rPr>
              <a:t>,ideal benlik ise </a:t>
            </a:r>
            <a:r>
              <a:rPr lang="en-US" sz="1400" b="0" i="0" u="none" strike="noStrike" cap="none">
                <a:solidFill>
                  <a:srgbClr val="980000"/>
                </a:solidFill>
                <a:latin typeface="Arial"/>
                <a:ea typeface="Arial"/>
                <a:cs typeface="Arial"/>
                <a:sym typeface="Arial"/>
              </a:rPr>
              <a:t>benlik tasarımı </a:t>
            </a:r>
            <a:r>
              <a:rPr lang="en-US" sz="1400" b="0" i="0" u="none" strike="noStrike" cap="none">
                <a:solidFill>
                  <a:srgbClr val="000000"/>
                </a:solidFill>
                <a:latin typeface="Arial"/>
                <a:ea typeface="Arial"/>
                <a:cs typeface="Arial"/>
                <a:sym typeface="Arial"/>
              </a:rPr>
              <a:t>olarak bilinmektedir.</a:t>
            </a:r>
            <a:endParaRPr/>
          </a:p>
        </p:txBody>
      </p:sp>
      <p:pic>
        <p:nvPicPr>
          <p:cNvPr id="30678" name="Google Shape;30678;p42"/>
          <p:cNvPicPr preferRelativeResize="0"/>
          <p:nvPr/>
        </p:nvPicPr>
        <p:blipFill rotWithShape="1">
          <a:blip r:embed="rId4">
            <a:alphaModFix/>
          </a:blip>
          <a:srcRect/>
          <a:stretch/>
        </p:blipFill>
        <p:spPr>
          <a:xfrm>
            <a:off x="5662075" y="3439125"/>
            <a:ext cx="3130651" cy="2296501"/>
          </a:xfrm>
          <a:prstGeom prst="rect">
            <a:avLst/>
          </a:prstGeom>
          <a:noFill/>
          <a:ln>
            <a:noFill/>
          </a:ln>
        </p:spPr>
      </p:pic>
      <p:sp>
        <p:nvSpPr>
          <p:cNvPr id="30679" name="Google Shape;30679;p42"/>
          <p:cNvSpPr txBox="1"/>
          <p:nvPr/>
        </p:nvSpPr>
        <p:spPr>
          <a:xfrm>
            <a:off x="914400" y="3286725"/>
            <a:ext cx="4558500" cy="1558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Benlik yaşantılar sonucunda oluşmaktadır.Bireyin bedeni ile ilgili gereksinmelerden kaynaklanan dürtüleri öz beni oluşturmaktadır.Kendisiyle çevresindeki bireylerin ilişkileri sonucunda bireyin kendi benliğini algılayışı ise fenomel benliği oluşturur.Bireyin yeme,içme gibi içsel yaşantıları öz ben iken;güzel,çirkin gibi değerler de fenomenal benliğe aittir.Fenomenal benlikte gerçeklik,tutarlılık,istikrar vardır.Birey kendini başarılı görüyorsa başarılı olur.</a:t>
            </a: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0683"/>
        <p:cNvGrpSpPr/>
        <p:nvPr/>
      </p:nvGrpSpPr>
      <p:grpSpPr>
        <a:xfrm>
          <a:off x="0" y="0"/>
          <a:ext cx="0" cy="0"/>
          <a:chOff x="0" y="0"/>
          <a:chExt cx="0" cy="0"/>
        </a:xfrm>
      </p:grpSpPr>
      <p:sp>
        <p:nvSpPr>
          <p:cNvPr id="30684" name="Google Shape;30684;p43"/>
          <p:cNvSpPr txBox="1">
            <a:spLocks noGrp="1"/>
          </p:cNvSpPr>
          <p:nvPr>
            <p:ph type="title"/>
          </p:nvPr>
        </p:nvSpPr>
        <p:spPr>
          <a:xfrm>
            <a:off x="457200" y="1474825"/>
            <a:ext cx="8229600" cy="3879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accent6"/>
              </a:buClr>
              <a:buSzPts val="1400"/>
              <a:buFont typeface="Arial"/>
              <a:buNone/>
            </a:pPr>
            <a:r>
              <a:rPr lang="en-US" sz="2400">
                <a:solidFill>
                  <a:schemeClr val="accent6"/>
                </a:solidFill>
              </a:rPr>
              <a:t>Öğrenci-Öğretmen İlişkisi:</a:t>
            </a:r>
            <a:endParaRPr/>
          </a:p>
        </p:txBody>
      </p:sp>
      <p:pic>
        <p:nvPicPr>
          <p:cNvPr id="30685" name="Google Shape;30685;p43"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686" name="Google Shape;30686;p43"/>
          <p:cNvSpPr txBox="1"/>
          <p:nvPr/>
        </p:nvSpPr>
        <p:spPr>
          <a:xfrm>
            <a:off x="914400" y="274620"/>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İnsancıl yaklaşıma göre benlik vediğer kişilik özellikleri ile öğrenme arasında yakın bir ilişk vardır.Bu bakımdan çocukların küçük yaşlardan itibaren sağlıklı ve olumlu bir benlik geliştirmelerine yardımci olunmalıdır.</a:t>
            </a:r>
            <a:endParaRPr/>
          </a:p>
        </p:txBody>
      </p:sp>
      <p:sp>
        <p:nvSpPr>
          <p:cNvPr id="30687" name="Google Shape;30687;p43"/>
          <p:cNvSpPr txBox="1"/>
          <p:nvPr/>
        </p:nvSpPr>
        <p:spPr>
          <a:xfrm>
            <a:off x="914400" y="1862721"/>
            <a:ext cx="7315200" cy="1177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İnsancıl yaklaşıma göre ruh sağlığı,insanın bütün halinde işleyişiyle gelişmektedir.Rogers saygı,empati,anlayış,güven,ödüllendirma ve özgürlüğün olduğu bir sınıf ikliminin sağlıklı bir öğrenme ortamı olduğunu,bu ortamın öğrencenin bir bütün olarak gelişmesini sağlayacağını ve öğretmenin de bu durumu kolaylaştırıcı bir role sahip olması geretiğini ifade etmektedir.</a:t>
            </a:r>
            <a:endParaRPr/>
          </a:p>
        </p:txBody>
      </p:sp>
      <p:sp>
        <p:nvSpPr>
          <p:cNvPr id="30688" name="Google Shape;30688;p43"/>
          <p:cNvSpPr txBox="1"/>
          <p:nvPr/>
        </p:nvSpPr>
        <p:spPr>
          <a:xfrm>
            <a:off x="914400" y="3005728"/>
            <a:ext cx="7315200" cy="594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Güvenli sınıf ortamının vazgeçilmez üç temel niteliği bulunmaktadır.Bunlar insana karşı koşulsuz saygı,empatik anlayışve dürüstlüktür.</a:t>
            </a:r>
            <a:endParaRPr/>
          </a:p>
        </p:txBody>
      </p:sp>
      <p:sp>
        <p:nvSpPr>
          <p:cNvPr id="30689" name="Google Shape;30689;p43"/>
          <p:cNvSpPr txBox="1"/>
          <p:nvPr/>
        </p:nvSpPr>
        <p:spPr>
          <a:xfrm>
            <a:off x="914400" y="3005727"/>
            <a:ext cx="7315200" cy="594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90" name="Google Shape;30690;p43"/>
          <p:cNvSpPr txBox="1"/>
          <p:nvPr/>
        </p:nvSpPr>
        <p:spPr>
          <a:xfrm>
            <a:off x="914400" y="3599724"/>
            <a:ext cx="7315200" cy="1579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Koşulsuz saygıyı bir eğitimcinin kazanabilmiş olması,kendi kişiliğini yöneten sonsal değer olarak benliğinde özümsemiş olması her şeyin başında gelmektedir.Öğretmen 9öğrencisine saygı duymayı öğrenmiş olmalıdır.</a:t>
            </a:r>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a:t>
            </a:r>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Empatik anlayışta ise eğitimci,öğrencisinin çevreyle ve insanlarla olan ilişkisinde yer alan yaklaşım tarzını,onun öznel gerçeğiyle kavrayabilmiş ve anlayabilmiş olmalıdır.Öznel gerçeğin de merkezi,kişinin kendi kendine özgü bir tutarlık içinde davrandığını bilmesi,o tutarsızlıkları ve yanlışlıkları düzeltirken koşulsuz saygı ilkesiyle davranması gerekmektedir.</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0694"/>
        <p:cNvGrpSpPr/>
        <p:nvPr/>
      </p:nvGrpSpPr>
      <p:grpSpPr>
        <a:xfrm>
          <a:off x="0" y="0"/>
          <a:ext cx="0" cy="0"/>
          <a:chOff x="0" y="0"/>
          <a:chExt cx="0" cy="0"/>
        </a:xfrm>
      </p:grpSpPr>
      <p:pic>
        <p:nvPicPr>
          <p:cNvPr id="30695" name="Google Shape;30695;p44"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696" name="Google Shape;30696;p44"/>
          <p:cNvSpPr txBox="1"/>
          <p:nvPr/>
        </p:nvSpPr>
        <p:spPr>
          <a:xfrm>
            <a:off x="914400" y="-3"/>
            <a:ext cx="7315200" cy="3905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Dürüstlük ilkesi bundan önceki ikiilkenin gerçekçi bir sevgiye dönüşmesini sağlamaktadır çünkü öğretmen öğrencisiyle olan ilişkierinde,onu ve davranışlarını değerlendirirken,öğrenbcisinin öznel gerçeği karşısında nesnel gerçeklerin neler olduğunu göstermede saydam ve içten bir tutum sergilemek zorundadır.Bütün bunları yaparken öğretmenin sınıftaki varlığının yıkıcı değil yapıcılık olduğunu,öğrencisinin mantık ve duygularına aynı ölçüde değer vererek sezinletmesi önemlidir.</a:t>
            </a: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Rogers’a göre öğrenme ortamında öğretmenin göz önüne alması gereken önemli noktalar vardır ve bunlar beş ilke okarak özetlenmiştir:</a:t>
            </a:r>
            <a:endParaRPr/>
          </a:p>
          <a:p>
            <a:pPr marL="457200" marR="0" lvl="0" indent="-317500" algn="l" rtl="0">
              <a:lnSpc>
                <a:spcPct val="100000"/>
              </a:lnSpc>
              <a:spcBef>
                <a:spcPts val="0"/>
              </a:spcBef>
              <a:spcAft>
                <a:spcPts val="0"/>
              </a:spcAft>
              <a:buClr>
                <a:srgbClr val="000000"/>
              </a:buClr>
              <a:buSzPts val="1400"/>
              <a:buFont typeface="Arial"/>
              <a:buAutoNum type="arabicPeriod"/>
            </a:pPr>
            <a:r>
              <a:rPr lang="en-US" sz="1400" b="0" i="0" u="none" strike="noStrike" cap="none">
                <a:solidFill>
                  <a:srgbClr val="000000"/>
                </a:solidFill>
                <a:latin typeface="Arial"/>
                <a:ea typeface="Arial"/>
                <a:cs typeface="Arial"/>
                <a:sym typeface="Arial"/>
              </a:rPr>
              <a:t>İnsanda doğal bir öğrenme isteği vardır.Bu,insancıl eğitimin temeli varayımdır.İnsancıl yaklaşımın uygulandığı sınıfta,öğretmenin ya da pragramın öğrencinin ne öğreneceğine karar verdiği geleneksel sınıfların tersine,çocukların meraklarını gidermeleri sağlanır ve onlara çevrelerinde kendileri için neyin önemli ve anlamlı olduğunu keşfetme özgürlüğü verilir.</a:t>
            </a:r>
            <a:endParaRPr/>
          </a:p>
          <a:p>
            <a:pPr marL="457200" marR="0" lvl="0" indent="-317500" algn="l" rtl="0">
              <a:lnSpc>
                <a:spcPct val="100000"/>
              </a:lnSpc>
              <a:spcBef>
                <a:spcPts val="0"/>
              </a:spcBef>
              <a:spcAft>
                <a:spcPts val="0"/>
              </a:spcAft>
              <a:buClr>
                <a:srgbClr val="000000"/>
              </a:buClr>
              <a:buSzPts val="1400"/>
              <a:buFont typeface="Arial"/>
              <a:buAutoNum type="arabicPeriod"/>
            </a:pPr>
            <a:r>
              <a:rPr lang="en-US" sz="1400" b="0" i="0" u="none" strike="noStrike" cap="none">
                <a:solidFill>
                  <a:srgbClr val="000000"/>
                </a:solidFill>
                <a:latin typeface="Arial"/>
                <a:ea typeface="Arial"/>
                <a:cs typeface="Arial"/>
                <a:sym typeface="Arial"/>
              </a:rPr>
              <a:t>Öğrenilen konu öğrencilerin gereksinimine ve amaçlarına uygun olarak algılandığında ,</a:t>
            </a:r>
            <a:r>
              <a:rPr lang="en-US" sz="1400" b="0" i="0" u="none" strike="noStrike" cap="none">
                <a:solidFill>
                  <a:srgbClr val="5B0F00"/>
                </a:solidFill>
                <a:latin typeface="Arial"/>
                <a:ea typeface="Arial"/>
                <a:cs typeface="Arial"/>
                <a:sym typeface="Arial"/>
              </a:rPr>
              <a:t>anlamlı öğrenme</a:t>
            </a:r>
            <a:r>
              <a:rPr lang="en-US" sz="1400" b="0" i="0" u="none" strike="noStrike" cap="none">
                <a:solidFill>
                  <a:srgbClr val="000000"/>
                </a:solidFill>
                <a:latin typeface="Arial"/>
                <a:ea typeface="Arial"/>
                <a:cs typeface="Arial"/>
                <a:sym typeface="Arial"/>
              </a:rPr>
              <a:t> gerçekleşir.Öğrenme anlamlı olduğunda,öğrenciler en iyi ve hızlı şekilde öğrenirler.Öğrenme amaca yönelik olduğunda ve kişinin bilme gereksinmesi karşılandığında,öğrenci motive olmaktadır.</a:t>
            </a:r>
            <a:endParaRPr/>
          </a:p>
        </p:txBody>
      </p:sp>
      <p:sp>
        <p:nvSpPr>
          <p:cNvPr id="30697" name="Google Shape;30697;p44"/>
          <p:cNvSpPr txBox="1"/>
          <p:nvPr/>
        </p:nvSpPr>
        <p:spPr>
          <a:xfrm>
            <a:off x="914400" y="3905408"/>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3.</a:t>
            </a:r>
            <a:endParaRPr/>
          </a:p>
        </p:txBody>
      </p:sp>
      <p:sp>
        <p:nvSpPr>
          <p:cNvPr id="30698" name="Google Shape;30698;p44"/>
          <p:cNvSpPr txBox="1"/>
          <p:nvPr/>
        </p:nvSpPr>
        <p:spPr>
          <a:xfrm>
            <a:off x="1393000" y="3905400"/>
            <a:ext cx="7418400" cy="65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Öğrenme tehditin ve hata yapma korkusunun olmadığı özgür ve demokratik bir ortamda gerçekleşir.Öğrenciler,yeteknelerini sınayabildiklerinde,yeni deneyimler kazanabilmek için uğraştıklarında,eleştirmeksizin yanlışlar yapabildiklerinde öğrenme süreci etkili olmaktadır.</a:t>
            </a:r>
            <a:endParaRPr/>
          </a:p>
        </p:txBody>
      </p:sp>
      <p:sp>
        <p:nvSpPr>
          <p:cNvPr id="30699" name="Google Shape;30699;p44"/>
          <p:cNvSpPr txBox="1"/>
          <p:nvPr/>
        </p:nvSpPr>
        <p:spPr>
          <a:xfrm>
            <a:off x="914400" y="4758908"/>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4.</a:t>
            </a:r>
            <a:endParaRPr/>
          </a:p>
        </p:txBody>
      </p:sp>
      <p:sp>
        <p:nvSpPr>
          <p:cNvPr id="30700" name="Google Shape;30700;p44"/>
          <p:cNvSpPr txBox="1"/>
          <p:nvPr/>
        </p:nvSpPr>
        <p:spPr>
          <a:xfrm>
            <a:off x="1317175" y="4780251"/>
            <a:ext cx="7315200" cy="969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Öğrenme,öğrencinin kendisi tarafından başlatıldığı ve öğrencinin hem bilişsel hem duyuşsal yönlerini içerdiği anlamlı ve kapsamlı olur.Buada öğrencinin dikkati önemldirve öğrencilere bağımsız ve kendine güvenli olmayı öğretmektedir.Bunun yanı sıra öğrenme kişinin bilişsel,duyuşsal kısaa tüm yönlerini içerdiği zaman öğrencisinin öğrenme isteği artmaktadır.</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0704"/>
        <p:cNvGrpSpPr/>
        <p:nvPr/>
      </p:nvGrpSpPr>
      <p:grpSpPr>
        <a:xfrm>
          <a:off x="0" y="0"/>
          <a:ext cx="0" cy="0"/>
          <a:chOff x="0" y="0"/>
          <a:chExt cx="0" cy="0"/>
        </a:xfrm>
      </p:grpSpPr>
      <p:pic>
        <p:nvPicPr>
          <p:cNvPr id="30705" name="Google Shape;30705;p45"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706" name="Google Shape;30706;p45"/>
          <p:cNvSpPr txBox="1"/>
          <p:nvPr/>
        </p:nvSpPr>
        <p:spPr>
          <a:xfrm>
            <a:off x="914400" y="123433"/>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5.</a:t>
            </a:r>
            <a:endParaRPr/>
          </a:p>
        </p:txBody>
      </p:sp>
      <p:sp>
        <p:nvSpPr>
          <p:cNvPr id="30707" name="Google Shape;30707;p45"/>
          <p:cNvSpPr txBox="1"/>
          <p:nvPr/>
        </p:nvSpPr>
        <p:spPr>
          <a:xfrm>
            <a:off x="1351811" y="123428"/>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Rogers tarafından öne sürülen son ilke ise toplumsal olarak yararlı öğrenmenin,öğreme süreci hakkında öğrenme olduğu şeklindedir.Bugün,değişim yaşam gerçeğinin merkezini oluşturmaktadır.Birey için değisen dünyada gereksinimlerini karşılayacak öğrenmeleri gerçeleştirmek önemlidir ve ona yeni koşullara uyum sağlamada yardımcı olunmalıdır.Önemli olan öğrenmeyi öğretmektir.</a:t>
            </a:r>
            <a:endParaRPr/>
          </a:p>
        </p:txBody>
      </p:sp>
      <p:sp>
        <p:nvSpPr>
          <p:cNvPr id="30708" name="Google Shape;30708;p45"/>
          <p:cNvSpPr txBox="1"/>
          <p:nvPr/>
        </p:nvSpPr>
        <p:spPr>
          <a:xfrm>
            <a:off x="774986" y="1467283"/>
            <a:ext cx="7315200" cy="430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Rogers’a göre ruhsağlığına işaret eden ölçütler şöyle özetlenebilir:</a:t>
            </a:r>
            <a:endParaRPr/>
          </a:p>
        </p:txBody>
      </p:sp>
      <p:sp>
        <p:nvSpPr>
          <p:cNvPr id="30709" name="Google Shape;30709;p45"/>
          <p:cNvSpPr txBox="1"/>
          <p:nvPr/>
        </p:nvSpPr>
        <p:spPr>
          <a:xfrm>
            <a:off x="1011361" y="1805277"/>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457200" marR="0" lvl="0" indent="-317500" algn="l" rtl="0">
              <a:lnSpc>
                <a:spcPct val="100000"/>
              </a:lnSpc>
              <a:spcBef>
                <a:spcPts val="0"/>
              </a:spcBef>
              <a:spcAft>
                <a:spcPts val="0"/>
              </a:spcAft>
              <a:buClr>
                <a:srgbClr val="000000"/>
              </a:buClr>
              <a:buSzPts val="1400"/>
              <a:buFont typeface="Arial"/>
              <a:buAutoNum type="arabicPeriod"/>
            </a:pPr>
            <a:r>
              <a:rPr lang="en-US" sz="1400" b="0" i="0" u="none" strike="noStrike" cap="none">
                <a:solidFill>
                  <a:srgbClr val="000000"/>
                </a:solidFill>
                <a:latin typeface="Arial"/>
                <a:ea typeface="Arial"/>
                <a:cs typeface="Arial"/>
                <a:sym typeface="Arial"/>
              </a:rPr>
              <a:t>Başkalarının istekleri doğrultusunda davranmaktan çok,kişinin kendi özerk iradesine uygun davranması.Ancak bu sırada çevrenin beklentileri ile kendi isteklerini uzlaştırabilmesi.</a:t>
            </a:r>
            <a:endParaRPr/>
          </a:p>
          <a:p>
            <a:pPr marL="457200" marR="0" lvl="0" indent="-317500" algn="l" rtl="0">
              <a:lnSpc>
                <a:spcPct val="100000"/>
              </a:lnSpc>
              <a:spcBef>
                <a:spcPts val="0"/>
              </a:spcBef>
              <a:spcAft>
                <a:spcPts val="0"/>
              </a:spcAft>
              <a:buClr>
                <a:srgbClr val="000000"/>
              </a:buClr>
              <a:buSzPts val="1400"/>
              <a:buFont typeface="Arial"/>
              <a:buAutoNum type="arabicPeriod"/>
            </a:pPr>
            <a:r>
              <a:rPr lang="en-US" sz="1400" b="0" i="0" u="none" strike="noStrike" cap="none">
                <a:solidFill>
                  <a:srgbClr val="000000"/>
                </a:solidFill>
                <a:latin typeface="Arial"/>
                <a:ea typeface="Arial"/>
                <a:cs typeface="Arial"/>
                <a:sym typeface="Arial"/>
              </a:rPr>
              <a:t>Değişik yaşantılara açık olabilmesi</a:t>
            </a:r>
            <a:endParaRPr/>
          </a:p>
          <a:p>
            <a:pPr marL="457200" marR="0" lvl="0" indent="-317500" algn="l" rtl="0">
              <a:lnSpc>
                <a:spcPct val="100000"/>
              </a:lnSpc>
              <a:spcBef>
                <a:spcPts val="0"/>
              </a:spcBef>
              <a:spcAft>
                <a:spcPts val="0"/>
              </a:spcAft>
              <a:buClr>
                <a:srgbClr val="000000"/>
              </a:buClr>
              <a:buSzPts val="1400"/>
              <a:buFont typeface="Arial"/>
              <a:buAutoNum type="arabicPeriod"/>
            </a:pPr>
            <a:r>
              <a:rPr lang="en-US" sz="1400" b="0" i="0" u="none" strike="noStrike" cap="none">
                <a:solidFill>
                  <a:srgbClr val="000000"/>
                </a:solidFill>
                <a:latin typeface="Arial"/>
                <a:ea typeface="Arial"/>
                <a:cs typeface="Arial"/>
                <a:sym typeface="Arial"/>
              </a:rPr>
              <a:t>Kişinin kendine karşı dürüst olması,olumlu ve zayıf yönlerinin farkında olması</a:t>
            </a:r>
            <a:endParaRPr/>
          </a:p>
          <a:p>
            <a:pPr marL="457200" marR="0" lvl="0" indent="-317500" algn="l" rtl="0">
              <a:lnSpc>
                <a:spcPct val="100000"/>
              </a:lnSpc>
              <a:spcBef>
                <a:spcPts val="0"/>
              </a:spcBef>
              <a:spcAft>
                <a:spcPts val="0"/>
              </a:spcAft>
              <a:buClr>
                <a:srgbClr val="000000"/>
              </a:buClr>
              <a:buSzPts val="1400"/>
              <a:buFont typeface="Arial"/>
              <a:buAutoNum type="arabicPeriod"/>
            </a:pPr>
            <a:r>
              <a:rPr lang="en-US" sz="1400" b="0" i="0" u="none" strike="noStrike" cap="none">
                <a:solidFill>
                  <a:srgbClr val="000000"/>
                </a:solidFill>
                <a:latin typeface="Arial"/>
                <a:ea typeface="Arial"/>
                <a:cs typeface="Arial"/>
                <a:sym typeface="Arial"/>
              </a:rPr>
              <a:t>Kendini ve başkalarını olduğu gibi kabul edebilmesi</a:t>
            </a:r>
            <a:endParaRPr/>
          </a:p>
          <a:p>
            <a:pPr marL="457200" marR="0" lvl="0" indent="-317500" algn="l" rtl="0">
              <a:lnSpc>
                <a:spcPct val="100000"/>
              </a:lnSpc>
              <a:spcBef>
                <a:spcPts val="0"/>
              </a:spcBef>
              <a:spcAft>
                <a:spcPts val="0"/>
              </a:spcAft>
              <a:buClr>
                <a:srgbClr val="000000"/>
              </a:buClr>
              <a:buSzPts val="1400"/>
              <a:buFont typeface="Arial"/>
              <a:buAutoNum type="arabicPeriod"/>
            </a:pPr>
            <a:r>
              <a:rPr lang="en-US" sz="1400" b="0" i="0" u="none" strike="noStrike" cap="none">
                <a:solidFill>
                  <a:srgbClr val="000000"/>
                </a:solidFill>
                <a:latin typeface="Arial"/>
                <a:ea typeface="Arial"/>
                <a:cs typeface="Arial"/>
                <a:sym typeface="Arial"/>
              </a:rPr>
              <a:t>Kişinin kendi kişilik yapısını,değişmez ve sabit olarak algılayıp,değişmeye açık bir süreç olarak görebilmesi</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0713"/>
        <p:cNvGrpSpPr/>
        <p:nvPr/>
      </p:nvGrpSpPr>
      <p:grpSpPr>
        <a:xfrm>
          <a:off x="0" y="0"/>
          <a:ext cx="0" cy="0"/>
          <a:chOff x="0" y="0"/>
          <a:chExt cx="0" cy="0"/>
        </a:xfrm>
      </p:grpSpPr>
      <p:pic>
        <p:nvPicPr>
          <p:cNvPr id="30714" name="Google Shape;30714;p46"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715" name="Google Shape;30715;p46"/>
          <p:cNvSpPr txBox="1"/>
          <p:nvPr/>
        </p:nvSpPr>
        <p:spPr>
          <a:xfrm>
            <a:off x="723425" y="75428"/>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A2C4C9"/>
              </a:buClr>
              <a:buSzPts val="3000"/>
              <a:buFont typeface="Arial"/>
              <a:buNone/>
            </a:pPr>
            <a:r>
              <a:rPr lang="en-US" sz="3000" b="0" i="0" u="sng" strike="noStrike" cap="none">
                <a:solidFill>
                  <a:srgbClr val="A2C4C9"/>
                </a:solidFill>
                <a:latin typeface="Arial"/>
                <a:ea typeface="Arial"/>
                <a:cs typeface="Arial"/>
                <a:sym typeface="Arial"/>
              </a:rPr>
              <a:t>İnsancıl Eğitimin İlkeleri:</a:t>
            </a:r>
            <a:endParaRPr/>
          </a:p>
        </p:txBody>
      </p:sp>
      <p:sp>
        <p:nvSpPr>
          <p:cNvPr id="30716" name="Google Shape;30716;p46"/>
          <p:cNvSpPr txBox="1"/>
          <p:nvPr/>
        </p:nvSpPr>
        <p:spPr>
          <a:xfrm>
            <a:off x="723425" y="928916"/>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457200" marR="0" lvl="0" indent="-317500" algn="l" rtl="0">
              <a:lnSpc>
                <a:spcPct val="100000"/>
              </a:lnSpc>
              <a:spcBef>
                <a:spcPts val="0"/>
              </a:spcBef>
              <a:spcAft>
                <a:spcPts val="0"/>
              </a:spcAft>
              <a:buClr>
                <a:srgbClr val="000000"/>
              </a:buClr>
              <a:buSzPts val="1400"/>
              <a:buFont typeface="Arial"/>
              <a:buAutoNum type="arabicPeriod"/>
            </a:pPr>
            <a:r>
              <a:rPr lang="en-US" sz="1400" b="0" i="0" u="none" strike="noStrike" cap="none">
                <a:solidFill>
                  <a:srgbClr val="000000"/>
                </a:solidFill>
                <a:latin typeface="Arial"/>
                <a:ea typeface="Arial"/>
                <a:cs typeface="Arial"/>
                <a:sym typeface="Arial"/>
              </a:rPr>
              <a:t>“İnsanın tek ve temel güdüsü kendini gerçekleştirme gerekdsinmesinden kaynaklanmaktadır.”Daha iyiyi,daha mükemmelielde etmeye yönelen birey,kendisi için neyin iyi olduğunu bilir.Bunun için ona seçenekler sunmak,seçim hakkitanımak kısaca ona güvenmek gerekmektedir.</a:t>
            </a:r>
            <a:endParaRPr/>
          </a:p>
          <a:p>
            <a:pPr marL="457200" marR="0" lvl="0" indent="-317500" algn="l" rtl="0">
              <a:lnSpc>
                <a:spcPct val="100000"/>
              </a:lnSpc>
              <a:spcBef>
                <a:spcPts val="0"/>
              </a:spcBef>
              <a:spcAft>
                <a:spcPts val="0"/>
              </a:spcAft>
              <a:buClr>
                <a:srgbClr val="000000"/>
              </a:buClr>
              <a:buSzPts val="1400"/>
              <a:buFont typeface="Arial"/>
              <a:buAutoNum type="arabicPeriod"/>
            </a:pPr>
            <a:r>
              <a:rPr lang="en-US" sz="1400" b="0" i="0" u="none" strike="noStrike" cap="none">
                <a:solidFill>
                  <a:srgbClr val="000000"/>
                </a:solidFill>
                <a:latin typeface="Arial"/>
                <a:ea typeface="Arial"/>
                <a:cs typeface="Arial"/>
                <a:sym typeface="Arial"/>
              </a:rPr>
              <a:t>“Davranış bozuklukları, güvensizlik sonucunda ortaya çıkmaktadır.”Gerçekte,doğası gereği iyi olan insan normalkoşullar altındayken benliğini geliştiren davranışlar ortaya koymaktadır.Ancak birtehdit ve güvensizlikle karşılaştığında,birey benliği koruyu davranışlar sergilemektedir.Böyle durumlarda saldırganlık,gerçeği yadsıma ve çarpıtma gibi davranış bozuklukları söz konusu olmakadır</a:t>
            </a:r>
            <a:endParaRPr/>
          </a:p>
        </p:txBody>
      </p:sp>
      <p:sp>
        <p:nvSpPr>
          <p:cNvPr id="30717" name="Google Shape;30717;p46"/>
          <p:cNvSpPr txBox="1"/>
          <p:nvPr/>
        </p:nvSpPr>
        <p:spPr>
          <a:xfrm>
            <a:off x="723425" y="2981733"/>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3.</a:t>
            </a:r>
            <a:endParaRPr/>
          </a:p>
        </p:txBody>
      </p:sp>
      <p:sp>
        <p:nvSpPr>
          <p:cNvPr id="30718" name="Google Shape;30718;p46"/>
          <p:cNvSpPr txBox="1"/>
          <p:nvPr/>
        </p:nvSpPr>
        <p:spPr>
          <a:xfrm>
            <a:off x="1150616" y="2981733"/>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“İnsan hem reaktif hem de aktif bir yaratıktır.”İnsanın davranışları hem dış uyarıcılar hem de kendi iç dünyası tarafından saptanmaktadır.Gelişimini bu şekilde sürdüren birey geçmiş yaşantılarını değerlendirme,yeniden düzenleme ve yaşamına yön verme aktif bir roldedir ve kendi kaderini kendi belirkeyebilecek bir güce sahiptir.</a:t>
            </a: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19" name="Google Shape;30719;p46"/>
          <p:cNvSpPr txBox="1"/>
          <p:nvPr/>
        </p:nvSpPr>
        <p:spPr>
          <a:xfrm>
            <a:off x="723429" y="4007346"/>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4.</a:t>
            </a:r>
            <a:endParaRPr/>
          </a:p>
        </p:txBody>
      </p:sp>
      <p:sp>
        <p:nvSpPr>
          <p:cNvPr id="30720" name="Google Shape;30720;p46"/>
          <p:cNvSpPr txBox="1"/>
          <p:nvPr/>
        </p:nvSpPr>
        <p:spPr>
          <a:xfrm>
            <a:off x="914400" y="3005733"/>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21" name="Google Shape;30721;p46"/>
          <p:cNvSpPr txBox="1"/>
          <p:nvPr/>
        </p:nvSpPr>
        <p:spPr>
          <a:xfrm>
            <a:off x="1150625" y="4111607"/>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“İnsanın davranışlarını,kendi öznel gerçeği tayin etmektedir.”Kişiiçten ve dıştan gelen uyarıcıları,kendine özgü ve farklı bir gerçekle algılar ve kendi verdiği anlama göre bunlara tepki verir. Her davranışın arkasında o kişiye özgü bir mantık bulunur vebunu da kişinin geçmiş yaşantıları tayin eder ve kişi yeni yaşantıları eski yaşantıları çerçevesinde özümser</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0725"/>
        <p:cNvGrpSpPr/>
        <p:nvPr/>
      </p:nvGrpSpPr>
      <p:grpSpPr>
        <a:xfrm>
          <a:off x="0" y="0"/>
          <a:ext cx="0" cy="0"/>
          <a:chOff x="0" y="0"/>
          <a:chExt cx="0" cy="0"/>
        </a:xfrm>
      </p:grpSpPr>
      <p:pic>
        <p:nvPicPr>
          <p:cNvPr id="30726" name="Google Shape;30726;p47"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727" name="Google Shape;30727;p47"/>
          <p:cNvSpPr txBox="1"/>
          <p:nvPr/>
        </p:nvSpPr>
        <p:spPr>
          <a:xfrm>
            <a:off x="727861" y="351310"/>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5.</a:t>
            </a:r>
            <a:endParaRPr/>
          </a:p>
        </p:txBody>
      </p:sp>
      <p:sp>
        <p:nvSpPr>
          <p:cNvPr id="30728" name="Google Shape;30728;p47"/>
          <p:cNvSpPr txBox="1"/>
          <p:nvPr/>
        </p:nvSpPr>
        <p:spPr>
          <a:xfrm>
            <a:off x="1100865" y="351290"/>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“İnsanın davranışlarını tayin eden en önemli gerçek,onun kendini algılayış biçimidir.”Kişi kendini nasıl görüyorsa öyle davranmaktadır.Dış dünyadaki nesnel gerçeklere,kendi gereksinme ve beklentilerine göre anlam yükleyen bireyin davranışlarının nedenlerini anlayabilmek ve yordamlayabilmek için,onun benlik tasarımını bilmekve olup bitenlere onun algısal çerçevesiyle bakabilmek gerekmektedir.</a:t>
            </a:r>
            <a:endParaRPr/>
          </a:p>
        </p:txBody>
      </p:sp>
      <p:sp>
        <p:nvSpPr>
          <p:cNvPr id="30729" name="Google Shape;30729;p47"/>
          <p:cNvSpPr txBox="1"/>
          <p:nvPr/>
        </p:nvSpPr>
        <p:spPr>
          <a:xfrm>
            <a:off x="727850" y="1677541"/>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6.</a:t>
            </a:r>
            <a:endParaRPr/>
          </a:p>
        </p:txBody>
      </p:sp>
      <p:sp>
        <p:nvSpPr>
          <p:cNvPr id="30730" name="Google Shape;30730;p47"/>
          <p:cNvSpPr txBox="1"/>
          <p:nvPr/>
        </p:nvSpPr>
        <p:spPr>
          <a:xfrm>
            <a:off x="1008901" y="1677552"/>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“İnsanın davranışlarını değiştirmek için önce onun öznel gerçeğini değiştirmek gerekmektedir.”Bizim gereksinme ve inançlarımızla tutarlı olan yaşantılar bir anlam kazandığı ve algıladığı için,benlikle tutarlı olmayan veyabenliğin anlam vermediği yaşantılar davranışlarda bir değişikliğe nede olmamaktadır.Gereksinimlerimiz ve inançlarımız tehdit altında olduğu zaman gerçekleri algılamamız zorlaşmakta ve gerçeğe uygun davranış değişikliği gerçekleştirememekteyiz.Güvenli bir ortamda olan bir kişi öznel gerçeğini,özümsenmiş yeni gerçeklerle yeniden organize ederek daha uyumlu ve gerçeklerle tutarlı davanışlar ortaya koyabilmektedir.</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0734"/>
        <p:cNvGrpSpPr/>
        <p:nvPr/>
      </p:nvGrpSpPr>
      <p:grpSpPr>
        <a:xfrm>
          <a:off x="0" y="0"/>
          <a:ext cx="0" cy="0"/>
          <a:chOff x="0" y="0"/>
          <a:chExt cx="0" cy="0"/>
        </a:xfrm>
      </p:grpSpPr>
      <p:sp>
        <p:nvSpPr>
          <p:cNvPr id="30735" name="Google Shape;30735;p48"/>
          <p:cNvSpPr txBox="1">
            <a:spLocks noGrp="1"/>
          </p:cNvSpPr>
          <p:nvPr>
            <p:ph type="title"/>
          </p:nvPr>
        </p:nvSpPr>
        <p:spPr>
          <a:xfrm>
            <a:off x="419100" y="0"/>
            <a:ext cx="8305800" cy="4572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1400"/>
              <a:buFont typeface="Arial"/>
              <a:buNone/>
            </a:pPr>
            <a:r>
              <a:rPr lang="en-US" sz="3000">
                <a:solidFill>
                  <a:srgbClr val="B4A7D6"/>
                </a:solidFill>
              </a:rPr>
              <a:t>Maslow’un TemelGereksinimler Hiyerarşisi:</a:t>
            </a:r>
            <a:endParaRPr/>
          </a:p>
        </p:txBody>
      </p:sp>
      <p:pic>
        <p:nvPicPr>
          <p:cNvPr id="30736" name="Google Shape;30736;p48"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737" name="Google Shape;30737;p48"/>
          <p:cNvSpPr txBox="1"/>
          <p:nvPr/>
        </p:nvSpPr>
        <p:spPr>
          <a:xfrm>
            <a:off x="504179" y="728165"/>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Maslow “kendini gerçekleştirme”kavramını öne sürerek,ortam uygun olduğunda her insanın gizil güçlerinin farkına varacağını ve kendini gerçekleştireceğini savunmaktadır.Kuramında,sağlıklı bir kişiliğin gelişebilmesi için gerekli olan gereksinimlerin oluşturduğu piramit biçimindebir hiyerarşiden söz etmektedir.</a:t>
            </a: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Gereksinimler merdiven basamağı şeklinde çıkan hiyerarşik bir düzen içinde sıralanmıştır.Temeldeki bir gereksinme karşılanmadan,birey daha üstte yer alan gereksinmelerden etkilenmez.Alt düzeydekiler belirli bir düzeyde doyuma ulaşınca üst düzeye hazır hale gelinir.Alt düzeydeki ihtiyaçlar yaşamımızda daha çok yer kapsar.</a:t>
            </a:r>
            <a:endParaRPr/>
          </a:p>
        </p:txBody>
      </p:sp>
      <p:pic>
        <p:nvPicPr>
          <p:cNvPr id="30738" name="Google Shape;30738;p48"/>
          <p:cNvPicPr preferRelativeResize="0"/>
          <p:nvPr/>
        </p:nvPicPr>
        <p:blipFill rotWithShape="1">
          <a:blip r:embed="rId4">
            <a:alphaModFix/>
          </a:blip>
          <a:srcRect/>
          <a:stretch/>
        </p:blipFill>
        <p:spPr>
          <a:xfrm>
            <a:off x="5251475" y="2866525"/>
            <a:ext cx="3693100" cy="3021501"/>
          </a:xfrm>
          <a:prstGeom prst="rect">
            <a:avLst/>
          </a:prstGeom>
          <a:noFill/>
          <a:ln>
            <a:noFill/>
          </a:ln>
        </p:spPr>
      </p:pic>
      <p:sp>
        <p:nvSpPr>
          <p:cNvPr id="30739" name="Google Shape;30739;p48"/>
          <p:cNvSpPr txBox="1"/>
          <p:nvPr/>
        </p:nvSpPr>
        <p:spPr>
          <a:xfrm>
            <a:off x="914400" y="3005725"/>
            <a:ext cx="40290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Piramitin en altında fizyolojik gereksinimler bulunmaktadır.Bunlar bütün canlılar tarafından hissedilmekte olup karşılandığında ortadan kalkmaktadır.</a:t>
            </a:r>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Bundan sonra kişinin kedini güvende hissetme gereksinimi gelmektedir.Bu gereksinmenin karşılanmamış olması yaşamın amacının güvenlik arayışı haline gelmesine yol açabilir;karşılanması ise insanlardaki kendisini tehlikede hissetme duygusunu ortadan kaldırmaktadır.</a:t>
            </a:r>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0743"/>
        <p:cNvGrpSpPr/>
        <p:nvPr/>
      </p:nvGrpSpPr>
      <p:grpSpPr>
        <a:xfrm>
          <a:off x="0" y="0"/>
          <a:ext cx="0" cy="0"/>
          <a:chOff x="0" y="0"/>
          <a:chExt cx="0" cy="0"/>
        </a:xfrm>
      </p:grpSpPr>
      <p:pic>
        <p:nvPicPr>
          <p:cNvPr id="30744" name="Google Shape;30744;p49"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745" name="Google Shape;30745;p49"/>
          <p:cNvSpPr txBox="1"/>
          <p:nvPr/>
        </p:nvSpPr>
        <p:spPr>
          <a:xfrm>
            <a:off x="441538" y="11"/>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Güvenlik gereksiniminden sonra ait olma vesevgi gelmektedir.karşılanmaması yabancılaşma,yalnızlık gibi duyguların ortaya çıkmasına yol açmaktadır.Burada Maslow’un sevgi ve cinselliği ayırdığı,cinselliği fizyolojik gereksinimler grubuna koyduğu dikkati çekmektedir.</a:t>
            </a:r>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Ait olma ve sevgi gereksinimleri karşılandıktan sonra saygınlıkve statü gelmektedir.Burada güç,başarı,yeterlilik,ustalık,bağımsızlık isteklerinin yanı sıra prestij,statü,ün,saygı görmek yer almaktadır.Bunların karşılanmaması aşağılık,zayıflık ve çaresizlik duygularını ortaya çıkarmaktadır.</a:t>
            </a:r>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Bu gereksinmeden sonra kendini gerçekleştirme gelmektedir.İnsanlar kendi doğalarına uygun davanabilmeli ve Maslow’un deyimiyle”neyi olailiyorlarsa onu olmalılar.”Maslow’un tanıdıkları,öğrenciler vs. üzerinde yaptığı çalışmalar sonucunda saptadığı özellikler söz konusudur.Bu özelliklerin Rogers’in tam verimlilik ve ruh sağlığı ölçütleri ile benzeştiği görülmektedir:gerçekçi olma,kendini ,başkalarını ve doğaı olduğu gibi kabul etmek,problemlerin çözümüne dönük olmak,özerk olmak,derin kişiler arası ilişkiler kurmak,doğal olabilmek ,özel ve yalnız yaşamadan zevk almak gibi. Bu özellikleri Maslow,kendini gerçekleştiren bireyin nitelikleri olarak görür.</a:t>
            </a:r>
            <a:endParaRPr/>
          </a:p>
        </p:txBody>
      </p:sp>
      <p:sp>
        <p:nvSpPr>
          <p:cNvPr id="30746" name="Google Shape;30746;p49"/>
          <p:cNvSpPr txBox="1"/>
          <p:nvPr/>
        </p:nvSpPr>
        <p:spPr>
          <a:xfrm>
            <a:off x="636938" y="3512769"/>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Maslowun bu gereksinmelerin dışında bilme-anlama ve estetik gereksinmelerinden de söz etmektedir.Bilme anlama;bilgi edinme,evreni tanımaya çalışma,dünyadaki güvenliği sağlama yollarını araştırma gibi gereksinmelerdir. Sürekli olarak bilinmeyeni bulmaya,açıklamaya çalışan kişiler vardır.Bilme-anlama gereksinmesinin karşılanmaması,bu kişileri rahatsız edebilir.Estetik gereksinmeler ise bazı insanların çirkinlikten,düzensizlikten rahatsız olmaları,düzenden ve güzellikten,güzel ortamlarda bulunmaktan hoşlanmaları şeklinde ortaya çıkmaktadır.</a:t>
            </a:r>
            <a:endParaRPr/>
          </a:p>
        </p:txBody>
      </p:sp>
      <p:sp>
        <p:nvSpPr>
          <p:cNvPr id="30747" name="Google Shape;30747;p49"/>
          <p:cNvSpPr txBox="1"/>
          <p:nvPr/>
        </p:nvSpPr>
        <p:spPr>
          <a:xfrm>
            <a:off x="716012" y="5116129"/>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Fizyolojik,güvenlik,ait olma ve sevgi,saygı eksiklik gereksinmelei iken;bilme-anlama,estetik ve kendini gerçekleştime gelişimgereksinmeleridir.Dolayısıyla kendini gerçekleştirme yaşam boyu devameden bir süreçtir.</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0751"/>
        <p:cNvGrpSpPr/>
        <p:nvPr/>
      </p:nvGrpSpPr>
      <p:grpSpPr>
        <a:xfrm>
          <a:off x="0" y="0"/>
          <a:ext cx="0" cy="0"/>
          <a:chOff x="0" y="0"/>
          <a:chExt cx="0" cy="0"/>
        </a:xfrm>
      </p:grpSpPr>
      <p:sp>
        <p:nvSpPr>
          <p:cNvPr id="30752" name="Google Shape;30752;p50"/>
          <p:cNvSpPr txBox="1">
            <a:spLocks noGrp="1"/>
          </p:cNvSpPr>
          <p:nvPr>
            <p:ph type="title"/>
          </p:nvPr>
        </p:nvSpPr>
        <p:spPr>
          <a:xfrm>
            <a:off x="381000" y="228600"/>
            <a:ext cx="8305800" cy="457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1400"/>
              <a:buFont typeface="Arial"/>
              <a:buNone/>
            </a:pPr>
            <a:r>
              <a:rPr lang="en-US" sz="1800">
                <a:solidFill>
                  <a:srgbClr val="F9CB9C"/>
                </a:solidFill>
              </a:rPr>
              <a:t>Gereksinmeler Hiyerarşisinin Eğitim Açısından Doğurguları:</a:t>
            </a:r>
            <a:endParaRPr/>
          </a:p>
        </p:txBody>
      </p:sp>
      <p:pic>
        <p:nvPicPr>
          <p:cNvPr id="30753" name="Google Shape;30753;p50" descr="sunu"/>
          <p:cNvPicPr preferRelativeResize="0"/>
          <p:nvPr/>
        </p:nvPicPr>
        <p:blipFill rotWithShape="1">
          <a:blip r:embed="rId3">
            <a:alphaModFix/>
          </a:blip>
          <a:srcRect/>
          <a:stretch/>
        </p:blipFill>
        <p:spPr>
          <a:xfrm>
            <a:off x="0" y="5888037"/>
            <a:ext cx="9143997" cy="969962"/>
          </a:xfrm>
          <a:prstGeom prst="rect">
            <a:avLst/>
          </a:prstGeom>
          <a:noFill/>
          <a:ln>
            <a:noFill/>
          </a:ln>
        </p:spPr>
      </p:pic>
      <p:sp>
        <p:nvSpPr>
          <p:cNvPr id="30754" name="Google Shape;30754;p50"/>
          <p:cNvSpPr txBox="1"/>
          <p:nvPr/>
        </p:nvSpPr>
        <p:spPr>
          <a:xfrm>
            <a:off x="914400" y="685808"/>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Maslow’un gereksinmeler hiyerarşisinin eğitim ortamına uygulandığında,öncelikle öğrencilerin aç,sususz,uykusuz olduğu ya da sınıf ortamının soğuk veya çok sıcak,havasız,rahatsız olduğu durumlarda onların dikkatli şekilde ders dinleyebilecekleri ve derse aktif olarak katılabilecekleri düşünülemez.Öncelikle temel fizyolojik gereksinmeler karşılanmalıdır</a:t>
            </a:r>
            <a:endParaRPr/>
          </a:p>
        </p:txBody>
      </p:sp>
      <p:sp>
        <p:nvSpPr>
          <p:cNvPr id="30755" name="Google Shape;30755;p50"/>
          <p:cNvSpPr txBox="1"/>
          <p:nvPr/>
        </p:nvSpPr>
        <p:spPr>
          <a:xfrm>
            <a:off x="914400" y="1969315"/>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İkinci olarak öğrencilerin tehdit,alay,acımasıza eleştiri olmaksızın görüşlerini aktarabileceği ortamlar oluşturulmalıdır.Güvenlik gereksinmesi korkunun,kaygının olmadığı,dersin başında hedeflerin açık birşekilde belirtilerek motivasyonun sağlandığı ,değerlendirmenin objektif yapıldığı ortamlarda doyurulabilir.Ayrıca sınıf içinde uyulması beklenen kurallar da açık ve net olmalı,eklenecek kurallarda öğrenci görüşleri alınmalıdır.</a:t>
            </a: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56" name="Google Shape;30756;p50"/>
          <p:cNvSpPr txBox="1"/>
          <p:nvPr/>
        </p:nvSpPr>
        <p:spPr>
          <a:xfrm>
            <a:off x="914400" y="3286920"/>
            <a:ext cx="7315200" cy="8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Bu temel gereksinmeler karşılandıktan sonra ,öğrencilerin kendilerini gerçekleştirme gereksinmesi yönünde motive oldukları görülecektir.</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0763"/>
        <p:cNvGrpSpPr/>
        <p:nvPr/>
      </p:nvGrpSpPr>
      <p:grpSpPr>
        <a:xfrm>
          <a:off x="0" y="0"/>
          <a:ext cx="0" cy="0"/>
          <a:chOff x="0" y="0"/>
          <a:chExt cx="0" cy="0"/>
        </a:xfrm>
      </p:grpSpPr>
      <p:sp>
        <p:nvSpPr>
          <p:cNvPr id="30764" name="Google Shape;30764;p1"/>
          <p:cNvSpPr txBox="1">
            <a:spLocks noGrp="1"/>
          </p:cNvSpPr>
          <p:nvPr>
            <p:ph type="body" idx="1"/>
          </p:nvPr>
        </p:nvSpPr>
        <p:spPr>
          <a:xfrm>
            <a:off x="267150" y="1394848"/>
            <a:ext cx="8609700" cy="3291300"/>
          </a:xfrm>
          <a:prstGeom prst="rect">
            <a:avLst/>
          </a:prstGeom>
          <a:noFill/>
          <a:ln>
            <a:noFill/>
          </a:ln>
        </p:spPr>
        <p:txBody>
          <a:bodyPr spcFirstLastPara="1" wrap="square" lIns="91425" tIns="45700" rIns="91425" bIns="45700" anchor="t" anchorCtr="0">
            <a:noAutofit/>
          </a:bodyPr>
          <a:lstStyle/>
          <a:p>
            <a:pPr marL="342900" marR="0" lvl="0" indent="-222250" algn="ctr" rtl="0">
              <a:lnSpc>
                <a:spcPct val="100000"/>
              </a:lnSpc>
              <a:spcBef>
                <a:spcPts val="380"/>
              </a:spcBef>
              <a:spcAft>
                <a:spcPts val="0"/>
              </a:spcAft>
              <a:buClr>
                <a:schemeClr val="dk1"/>
              </a:buClr>
              <a:buSzPts val="1900"/>
              <a:buFont typeface="Arial"/>
              <a:buNone/>
            </a:pPr>
            <a:r>
              <a:rPr lang="en-US" sz="2400"/>
              <a:t>İlayda KOÇ - 19010198</a:t>
            </a:r>
            <a:endParaRPr sz="2400"/>
          </a:p>
          <a:p>
            <a:pPr marL="342900" marR="0" lvl="0" indent="-222250" algn="ctr" rtl="0">
              <a:lnSpc>
                <a:spcPct val="100000"/>
              </a:lnSpc>
              <a:spcBef>
                <a:spcPts val="380"/>
              </a:spcBef>
              <a:spcAft>
                <a:spcPts val="0"/>
              </a:spcAft>
              <a:buClr>
                <a:schemeClr val="dk1"/>
              </a:buClr>
              <a:buSzPts val="1900"/>
              <a:buFont typeface="Arial"/>
              <a:buNone/>
            </a:pPr>
            <a:r>
              <a:rPr lang="en-US" sz="2400"/>
              <a:t>Zeynep VAN - 19010175</a:t>
            </a:r>
            <a:endParaRPr sz="2400"/>
          </a:p>
          <a:p>
            <a:pPr marL="342900" marR="0" lvl="0" indent="-222250" algn="ctr" rtl="0">
              <a:lnSpc>
                <a:spcPct val="100000"/>
              </a:lnSpc>
              <a:spcBef>
                <a:spcPts val="380"/>
              </a:spcBef>
              <a:spcAft>
                <a:spcPts val="0"/>
              </a:spcAft>
              <a:buClr>
                <a:schemeClr val="dk1"/>
              </a:buClr>
              <a:buSzPts val="1900"/>
              <a:buFont typeface="Arial"/>
              <a:buNone/>
            </a:pPr>
            <a:r>
              <a:rPr lang="en-US" sz="2400"/>
              <a:t>Şevval BEKTAŞ - 19010181 </a:t>
            </a:r>
            <a:endParaRPr sz="2400"/>
          </a:p>
          <a:p>
            <a:pPr marL="342900" marR="0" lvl="0" indent="-222250" algn="ctr" rtl="0">
              <a:lnSpc>
                <a:spcPct val="100000"/>
              </a:lnSpc>
              <a:spcBef>
                <a:spcPts val="380"/>
              </a:spcBef>
              <a:spcAft>
                <a:spcPts val="0"/>
              </a:spcAft>
              <a:buClr>
                <a:schemeClr val="dk1"/>
              </a:buClr>
              <a:buSzPts val="1900"/>
              <a:buFont typeface="Arial"/>
              <a:buNone/>
            </a:pPr>
            <a:endParaRPr sz="2400"/>
          </a:p>
          <a:p>
            <a:pPr marL="342900" marR="0" lvl="0" indent="-222250" algn="ctr" rtl="0">
              <a:lnSpc>
                <a:spcPct val="100000"/>
              </a:lnSpc>
              <a:spcBef>
                <a:spcPts val="380"/>
              </a:spcBef>
              <a:spcAft>
                <a:spcPts val="0"/>
              </a:spcAft>
              <a:buClr>
                <a:schemeClr val="dk1"/>
              </a:buClr>
              <a:buSzPts val="1900"/>
              <a:buFont typeface="Arial"/>
              <a:buNone/>
            </a:pPr>
            <a:endParaRPr sz="2400"/>
          </a:p>
          <a:p>
            <a:pPr marL="342900" marR="0" lvl="0" indent="-222250" algn="ctr" rtl="0">
              <a:lnSpc>
                <a:spcPct val="100000"/>
              </a:lnSpc>
              <a:spcBef>
                <a:spcPts val="380"/>
              </a:spcBef>
              <a:spcAft>
                <a:spcPts val="0"/>
              </a:spcAft>
              <a:buClr>
                <a:schemeClr val="dk1"/>
              </a:buClr>
              <a:buSzPts val="1900"/>
              <a:buFont typeface="Arial"/>
              <a:buNone/>
            </a:pPr>
            <a:r>
              <a:rPr lang="en-US" sz="2400"/>
              <a:t>Kaynakça: Binnur YEŞİLYAPRAK, Eğitim Psikolojisi, Pegem Akademi Yayıncılık, Ankara, 2019</a:t>
            </a:r>
            <a:endParaRPr sz="2400"/>
          </a:p>
        </p:txBody>
      </p:sp>
      <p:pic>
        <p:nvPicPr>
          <p:cNvPr id="30765" name="Google Shape;30765;p1" descr="sunu"/>
          <p:cNvPicPr preferRelativeResize="0"/>
          <p:nvPr/>
        </p:nvPicPr>
        <p:blipFill rotWithShape="1">
          <a:blip r:embed="rId3">
            <a:alphaModFix/>
          </a:blip>
          <a:srcRect/>
          <a:stretch/>
        </p:blipFill>
        <p:spPr>
          <a:xfrm>
            <a:off x="0" y="5888037"/>
            <a:ext cx="9143997" cy="969962"/>
          </a:xfrm>
          <a:prstGeom prst="rect">
            <a:avLst/>
          </a:prstGeom>
          <a:noFill/>
          <a:ln>
            <a:noFill/>
          </a:ln>
        </p:spPr>
      </p:pic>
    </p:spTree>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4057</Words>
  <Application>Microsoft Office PowerPoint</Application>
  <PresentationFormat>Ekran Gösterisi (4:3)</PresentationFormat>
  <Paragraphs>178</Paragraphs>
  <Slides>47</Slides>
  <Notes>47</Notes>
  <HiddenSlides>0</HiddenSlides>
  <MMClips>0</MMClips>
  <ScaleCrop>false</ScaleCrop>
  <HeadingPairs>
    <vt:vector size="4" baseType="variant">
      <vt:variant>
        <vt:lpstr>Tema</vt:lpstr>
      </vt:variant>
      <vt:variant>
        <vt:i4>3</vt:i4>
      </vt:variant>
      <vt:variant>
        <vt:lpstr>Slayt Başlıkları</vt:lpstr>
      </vt:variant>
      <vt:variant>
        <vt:i4>47</vt:i4>
      </vt:variant>
    </vt:vector>
  </HeadingPairs>
  <TitlesOfParts>
    <vt:vector size="50" baseType="lpstr">
      <vt:lpstr>Varsayılan Tasarım</vt:lpstr>
      <vt:lpstr>Varsayılan Tasarım</vt:lpstr>
      <vt:lpstr>Varsayılan Tasarım</vt:lpstr>
      <vt:lpstr>PowerPoint Sunusu</vt:lpstr>
      <vt:lpstr>Düşünelim, Tartışalım</vt:lpstr>
      <vt:lpstr>Çılgınlık Bu! </vt:lpstr>
      <vt:lpstr>Giriş</vt:lpstr>
      <vt:lpstr>Gestalt Kuramda Öğrenme</vt:lpstr>
      <vt:lpstr>Biliş kuramcıları olarak da adlandırılan gestaltçıların temel görüşleri şunlardır: </vt:lpstr>
      <vt:lpstr>PowerPoint Sunusu</vt:lpstr>
      <vt:lpstr>PowerPoint Sunusu</vt:lpstr>
      <vt:lpstr>Algılama</vt:lpstr>
      <vt:lpstr>PowerPoint Sunusu</vt:lpstr>
      <vt:lpstr>Algı Yasaları </vt:lpstr>
      <vt:lpstr>Şekil-Zemin(Figure-Ground) İlişkisi</vt:lpstr>
      <vt:lpstr>PowerPoint Sunusu</vt:lpstr>
      <vt:lpstr>2. Yakınlık (Proximity) Yasası </vt:lpstr>
      <vt:lpstr>PowerPoint Sunusu</vt:lpstr>
      <vt:lpstr>3. Süreklilik(Continuity) Yasası </vt:lpstr>
      <vt:lpstr>4. Tamamlama(Closure) Yasası </vt:lpstr>
      <vt:lpstr>5. Benzerlik(Similarity) Yasası</vt:lpstr>
      <vt:lpstr>6. Basitlik(Simplicity) Yasası </vt:lpstr>
      <vt:lpstr>Pragnänz Yasası </vt:lpstr>
      <vt:lpstr>Algısal Değişmezler</vt:lpstr>
      <vt:lpstr>PowerPoint Sunusu</vt:lpstr>
      <vt:lpstr>Bellek izi ve Unutma</vt:lpstr>
      <vt:lpstr>İçgörüsel Öğrenme</vt:lpstr>
      <vt:lpstr>İçgörüye dayalı öğrenmenin özellikleri şunlardır:</vt:lpstr>
      <vt:lpstr>PowerPoint Sunusu</vt:lpstr>
      <vt:lpstr>PowerPoint Sunusu</vt:lpstr>
      <vt:lpstr>Üretici düşünme</vt:lpstr>
      <vt:lpstr>PowerPoint Sunusu</vt:lpstr>
      <vt:lpstr>PowerPoint Sunusu</vt:lpstr>
      <vt:lpstr>PowerPoint Sunusu</vt:lpstr>
      <vt:lpstr>Yaşam alanı </vt:lpstr>
      <vt:lpstr>PowerPoint Sunusu</vt:lpstr>
      <vt:lpstr>PowerPoint Sunusu</vt:lpstr>
      <vt:lpstr>Gestalt kuramının eğitim açısından doğurguları</vt:lpstr>
      <vt:lpstr>PowerPoint Sunusu</vt:lpstr>
      <vt:lpstr>İnsancıl yaklaşımda öğrenme</vt:lpstr>
      <vt:lpstr>Benlik Kavramı:</vt:lpstr>
      <vt:lpstr>Öğrenci-Öğretmen İlişkisi:</vt:lpstr>
      <vt:lpstr>PowerPoint Sunusu</vt:lpstr>
      <vt:lpstr>PowerPoint Sunusu</vt:lpstr>
      <vt:lpstr>PowerPoint Sunusu</vt:lpstr>
      <vt:lpstr>PowerPoint Sunusu</vt:lpstr>
      <vt:lpstr>Maslow’un TemelGereksinimler Hiyerarşisi:</vt:lpstr>
      <vt:lpstr>PowerPoint Sunusu</vt:lpstr>
      <vt:lpstr>Gereksinmeler Hiyerarşisinin Eğitim Açısından Doğurguları:</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Nursel Topkaya</dc:creator>
  <cp:lastModifiedBy>Advisor</cp:lastModifiedBy>
  <cp:revision>1</cp:revision>
  <dcterms:modified xsi:type="dcterms:W3CDTF">2020-03-21T18:17:32Z</dcterms:modified>
</cp:coreProperties>
</file>