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1133DC-B160-4CA1-AB48-328616F0852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F430B22-ECEB-458A-A03E-8CE80CA53A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DC73A37-5B7A-4602-8FDA-F5B2B3E23AC9}"/>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547B4885-8032-4B47-9D00-81C4C7B337E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0D86DAA-1787-4F1A-9B09-4EE5A2576970}"/>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1361641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7A45BB-9ED2-461E-AA8A-0483DBF268F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B0BFAB8-0B2D-43F0-9B30-3EA9AA87971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B1F06F3-0F1F-408E-8903-3E632B969BFF}"/>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C243740E-8F84-442E-893F-52CC6249860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DD65B1D-7493-4B4C-8638-5C700F057686}"/>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2916822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0615EE-4ABD-4ADE-8568-A61BA612F21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D3C8B33-B8DC-4758-864B-5BBFF7D409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F01616F-8E75-497F-B5F1-1A33F14FDA10}"/>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EDF7155C-262F-4617-9DB6-412EB2E5A25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19848CE-46AF-4F89-8EB3-564C0B5C4A6F}"/>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2620559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AB7466-2E83-4692-A4A6-6FC4217020F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D3389F6-D306-4667-AC13-875F594A1EFC}"/>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187EC36-BFF5-476F-B661-91133B28C46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154E2D0-BF65-4455-B97D-E5AEF28FC386}"/>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6" name="Alt Bilgi Yer Tutucusu 5">
            <a:extLst>
              <a:ext uri="{FF2B5EF4-FFF2-40B4-BE49-F238E27FC236}">
                <a16:creationId xmlns:a16="http://schemas.microsoft.com/office/drawing/2014/main" id="{25C15490-FA94-4BF3-8E7B-89EBD68FDB7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38B4D3C-09E3-45C4-AD7F-F7AE0A761EFD}"/>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3382583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6F6ACB-D683-43CF-841B-9C7E6735CC9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C8F6B3B-CC1F-4CC8-BFF0-6D8EEE3ACB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CBF786E8-0C65-453D-904A-444812A53BF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5965491-B0CF-408E-A2B9-2B7D0824BC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70FBD6A7-1064-406A-A74D-E1E866E7D2B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CD95B29-59FA-43A2-80B7-86852FA578C0}"/>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8" name="Alt Bilgi Yer Tutucusu 7">
            <a:extLst>
              <a:ext uri="{FF2B5EF4-FFF2-40B4-BE49-F238E27FC236}">
                <a16:creationId xmlns:a16="http://schemas.microsoft.com/office/drawing/2014/main" id="{2675A19F-A24B-4893-9B44-587CA114672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3FC1CAE-EE1C-433D-ABC6-31615448DCA7}"/>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2013615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F6FAF8-3F35-4CD5-BAA2-1CFB7631383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D06A3B4-E18A-4393-9130-84A1AF88DF46}"/>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4" name="Alt Bilgi Yer Tutucusu 3">
            <a:extLst>
              <a:ext uri="{FF2B5EF4-FFF2-40B4-BE49-F238E27FC236}">
                <a16:creationId xmlns:a16="http://schemas.microsoft.com/office/drawing/2014/main" id="{86B0F700-8436-4F52-9117-E3A1425DF90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AF33BEF-1587-4D95-AE5E-8415BC4295D2}"/>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822389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2F84F4F1-007D-4B97-8A56-211FAD3D5A1D}"/>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3" name="Alt Bilgi Yer Tutucusu 2">
            <a:extLst>
              <a:ext uri="{FF2B5EF4-FFF2-40B4-BE49-F238E27FC236}">
                <a16:creationId xmlns:a16="http://schemas.microsoft.com/office/drawing/2014/main" id="{3CB0C0D2-712F-4C10-804B-C5C21C263DA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AF5EA0B-8C6B-4D25-8FCC-AE5C2F869846}"/>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2637603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7EB6AC-AB65-49A2-9D6D-5976B6C789E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827471F-C3D1-4033-96D2-A1B3582AF2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CE5527F-DD9E-4A06-BD81-3471518C9A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4CB5507-0F7C-43F3-B6EF-14E5BBB6593F}"/>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6" name="Alt Bilgi Yer Tutucusu 5">
            <a:extLst>
              <a:ext uri="{FF2B5EF4-FFF2-40B4-BE49-F238E27FC236}">
                <a16:creationId xmlns:a16="http://schemas.microsoft.com/office/drawing/2014/main" id="{063EB3F5-C269-4488-B8E1-F9C351A3B11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38B6708-4192-4D1D-ABF2-0949DCC08D2E}"/>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613716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C95272-AB34-4963-BF16-CF392F0C60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F7137A8-5858-4212-B64F-BEDC855DE7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1AE3999-565B-4D05-AE34-6AC2F9AA3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39183F3-CB50-4277-A4EA-04311DED832F}"/>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6" name="Alt Bilgi Yer Tutucusu 5">
            <a:extLst>
              <a:ext uri="{FF2B5EF4-FFF2-40B4-BE49-F238E27FC236}">
                <a16:creationId xmlns:a16="http://schemas.microsoft.com/office/drawing/2014/main" id="{428FB99B-B703-4870-8E33-9D360814BCE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71AA884-0CBA-4C11-924F-8591A1B8358E}"/>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3463353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30FDC6-0DB4-456E-89CB-36B6AF2A90A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1B3DF49-CD88-4180-AAF0-A60836FE338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0102A9A-57E2-431C-B093-CB80FF5E1A6F}"/>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83BE08AF-6955-4B8E-85C1-7E80715310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0F15D9C-A171-4D83-963C-30FEC13D72C7}"/>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191690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85CF0A3-FAFD-4E6D-87D0-5B88308A0F8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C4A9600-2B3D-4102-830B-D8596E4074F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A052752-C2FE-4EF7-8ED6-289CE7E684F3}"/>
              </a:ext>
            </a:extLst>
          </p:cNvPr>
          <p:cNvSpPr>
            <a:spLocks noGrp="1"/>
          </p:cNvSpPr>
          <p:nvPr>
            <p:ph type="dt" sz="half" idx="10"/>
          </p:nvPr>
        </p:nvSpPr>
        <p:spPr/>
        <p:txBody>
          <a:body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CC9F4451-6EF7-4008-93B6-01CFE53CB89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DA73044-D939-4BF0-9F7E-B9F9BCCD7810}"/>
              </a:ext>
            </a:extLst>
          </p:cNvPr>
          <p:cNvSpPr>
            <a:spLocks noGrp="1"/>
          </p:cNvSpPr>
          <p:nvPr>
            <p:ph type="sldNum" sz="quarter" idx="12"/>
          </p:nvPr>
        </p:nvSpPr>
        <p:spPr/>
        <p:txBody>
          <a:bodyPr/>
          <a:lstStyle/>
          <a:p>
            <a:fld id="{C9E87D69-3BB3-42AA-844A-4A76563E8D56}" type="slidenum">
              <a:rPr lang="tr-TR" smtClean="0"/>
              <a:t>‹#›</a:t>
            </a:fld>
            <a:endParaRPr lang="tr-TR"/>
          </a:p>
        </p:txBody>
      </p:sp>
    </p:spTree>
    <p:extLst>
      <p:ext uri="{BB962C8B-B14F-4D97-AF65-F5344CB8AC3E}">
        <p14:creationId xmlns:p14="http://schemas.microsoft.com/office/powerpoint/2010/main" val="352348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97B9733-1777-496E-9F3C-F00691D771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EE838C3-75D5-4783-A5C5-8374125D32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6682109-01D5-496C-9551-D01F803088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3F161F-6079-4984-8DB6-9697530FD85E}" type="datetimeFigureOut">
              <a:rPr lang="tr-TR" smtClean="0"/>
              <a:t>1.07.2020</a:t>
            </a:fld>
            <a:endParaRPr lang="tr-TR"/>
          </a:p>
        </p:txBody>
      </p:sp>
      <p:sp>
        <p:nvSpPr>
          <p:cNvPr id="5" name="Alt Bilgi Yer Tutucusu 4">
            <a:extLst>
              <a:ext uri="{FF2B5EF4-FFF2-40B4-BE49-F238E27FC236}">
                <a16:creationId xmlns:a16="http://schemas.microsoft.com/office/drawing/2014/main" id="{6D08DA9C-9B6F-4134-A2A7-032A8F9A2F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F872256-84F3-4024-9A79-9BA3E40313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E87D69-3BB3-42AA-844A-4A76563E8D56}" type="slidenum">
              <a:rPr lang="tr-TR" smtClean="0"/>
              <a:t>‹#›</a:t>
            </a:fld>
            <a:endParaRPr lang="tr-TR"/>
          </a:p>
        </p:txBody>
      </p:sp>
    </p:spTree>
    <p:extLst>
      <p:ext uri="{BB962C8B-B14F-4D97-AF65-F5344CB8AC3E}">
        <p14:creationId xmlns:p14="http://schemas.microsoft.com/office/powerpoint/2010/main" val="2207399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3DD1CE-8854-43E3-B875-64B980C9B305}"/>
              </a:ext>
            </a:extLst>
          </p:cNvPr>
          <p:cNvSpPr>
            <a:spLocks noGrp="1"/>
          </p:cNvSpPr>
          <p:nvPr>
            <p:ph type="ctrTitle"/>
          </p:nvPr>
        </p:nvSpPr>
        <p:spPr/>
        <p:txBody>
          <a:bodyPr/>
          <a:lstStyle/>
          <a:p>
            <a:r>
              <a:rPr lang="tr-TR" dirty="0"/>
              <a:t>Mikro Öğretim Tekniği</a:t>
            </a:r>
          </a:p>
        </p:txBody>
      </p:sp>
      <p:sp>
        <p:nvSpPr>
          <p:cNvPr id="3" name="Alt Başlık 2">
            <a:extLst>
              <a:ext uri="{FF2B5EF4-FFF2-40B4-BE49-F238E27FC236}">
                <a16:creationId xmlns:a16="http://schemas.microsoft.com/office/drawing/2014/main" id="{D97E6913-D354-4A58-84BA-1BD82D08E235}"/>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370667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CD0A36-EF47-46D2-85D3-4D6BF1A71F99}"/>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B1075B00-0FF2-412D-BBFF-30F38CAB599A}"/>
              </a:ext>
            </a:extLst>
          </p:cNvPr>
          <p:cNvSpPr>
            <a:spLocks noGrp="1"/>
          </p:cNvSpPr>
          <p:nvPr>
            <p:ph idx="1"/>
          </p:nvPr>
        </p:nvSpPr>
        <p:spPr/>
        <p:txBody>
          <a:bodyPr/>
          <a:lstStyle/>
          <a:p>
            <a:pPr marL="0" indent="0">
              <a:buNone/>
            </a:pPr>
            <a:r>
              <a:rPr lang="tr-TR" dirty="0">
                <a:solidFill>
                  <a:srgbClr val="111111"/>
                </a:solidFill>
                <a:latin typeface="Hind"/>
              </a:rPr>
              <a:t>Ö</a:t>
            </a:r>
            <a:r>
              <a:rPr lang="tr-TR" b="0" i="0" dirty="0">
                <a:solidFill>
                  <a:srgbClr val="111111"/>
                </a:solidFill>
                <a:effectLst/>
                <a:latin typeface="Hind"/>
              </a:rPr>
              <a:t>nceden belirlenmiş kritik öğretmen davranışlarının öğretmen adaylarına kazandırılması yöntemidir. Öğrenci tarafından yapılan bir öğretim etkinliğinin kayıt altına alınarak daha sonra öğrenciye izlettirilerek hatalarının düzeltilmesi anlayışına dayanan bir tekniktir. Öğretmen adaylarının eğitiminde kullanılan bir teknik. Mikro öğretimde istenilen davranışın yerine gelinceye kadar devam eder. Bu yönüyle hizmet içi eğitim etkinliği olara</a:t>
            </a:r>
            <a:r>
              <a:rPr lang="tr-TR" dirty="0">
                <a:solidFill>
                  <a:srgbClr val="111111"/>
                </a:solidFill>
                <a:latin typeface="Hind"/>
              </a:rPr>
              <a:t>k da kabul edilir</a:t>
            </a:r>
            <a:endParaRPr lang="tr-TR" dirty="0"/>
          </a:p>
        </p:txBody>
      </p:sp>
    </p:spTree>
    <p:extLst>
      <p:ext uri="{BB962C8B-B14F-4D97-AF65-F5344CB8AC3E}">
        <p14:creationId xmlns:p14="http://schemas.microsoft.com/office/powerpoint/2010/main" val="2620146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783B84-AA14-47F3-BAB7-E706A7576D74}"/>
              </a:ext>
            </a:extLst>
          </p:cNvPr>
          <p:cNvSpPr>
            <a:spLocks noGrp="1"/>
          </p:cNvSpPr>
          <p:nvPr>
            <p:ph type="title"/>
          </p:nvPr>
        </p:nvSpPr>
        <p:spPr/>
        <p:txBody>
          <a:bodyPr/>
          <a:lstStyle/>
          <a:p>
            <a:r>
              <a:rPr lang="tr-TR" dirty="0"/>
              <a:t>       Mikro Öğretim Tekniğinin Uygulanışı</a:t>
            </a:r>
          </a:p>
        </p:txBody>
      </p:sp>
      <p:sp>
        <p:nvSpPr>
          <p:cNvPr id="3" name="İçerik Yer Tutucusu 2">
            <a:extLst>
              <a:ext uri="{FF2B5EF4-FFF2-40B4-BE49-F238E27FC236}">
                <a16:creationId xmlns:a16="http://schemas.microsoft.com/office/drawing/2014/main" id="{592816CD-8888-4014-BBA9-652016CECB2C}"/>
              </a:ext>
            </a:extLst>
          </p:cNvPr>
          <p:cNvSpPr>
            <a:spLocks noGrp="1"/>
          </p:cNvSpPr>
          <p:nvPr>
            <p:ph idx="1"/>
          </p:nvPr>
        </p:nvSpPr>
        <p:spPr/>
        <p:txBody>
          <a:bodyPr>
            <a:normAutofit lnSpcReduction="10000"/>
          </a:bodyPr>
          <a:lstStyle/>
          <a:p>
            <a:pPr marL="0" indent="0" algn="l" fontAlgn="base">
              <a:buNone/>
            </a:pPr>
            <a:r>
              <a:rPr lang="tr-TR" b="0" i="0" dirty="0">
                <a:solidFill>
                  <a:srgbClr val="111111"/>
                </a:solidFill>
                <a:effectLst/>
                <a:latin typeface="inherit"/>
              </a:rPr>
              <a:t>1- Belli bir konuda kısa süreli (10-15) dakikalık bir ders planın hazırlanması.</a:t>
            </a:r>
          </a:p>
          <a:p>
            <a:pPr marL="0" indent="0" algn="l" fontAlgn="base">
              <a:buNone/>
            </a:pPr>
            <a:r>
              <a:rPr lang="tr-TR" b="0" i="0" dirty="0">
                <a:solidFill>
                  <a:srgbClr val="111111"/>
                </a:solidFill>
                <a:effectLst/>
                <a:latin typeface="inherit"/>
              </a:rPr>
              <a:t>2- Dersin uygulanması, ve uygulamanın sesli veya görsel araçlarla kaydedilmesi.</a:t>
            </a:r>
          </a:p>
          <a:p>
            <a:pPr marL="0" indent="0" algn="l" fontAlgn="base">
              <a:buNone/>
            </a:pPr>
            <a:r>
              <a:rPr lang="tr-TR" b="0" i="0" dirty="0">
                <a:solidFill>
                  <a:srgbClr val="111111"/>
                </a:solidFill>
                <a:effectLst/>
                <a:latin typeface="inherit"/>
              </a:rPr>
              <a:t>3- Kaydedilen dersin Öğretmen adayı ve uzmanlar tarafından izlenmesi.</a:t>
            </a:r>
          </a:p>
          <a:p>
            <a:pPr marL="0" indent="0" algn="l" fontAlgn="base">
              <a:buNone/>
            </a:pPr>
            <a:r>
              <a:rPr lang="tr-TR" b="0" i="0" dirty="0">
                <a:solidFill>
                  <a:srgbClr val="111111"/>
                </a:solidFill>
                <a:effectLst/>
                <a:latin typeface="inherit"/>
              </a:rPr>
              <a:t>4- Dersin hem öğretmen hem de izleyen uzman grup tarafından değerlendirilmesi. Öğretmen adayının ve grup üyelerinin öneri, katkı ve düşünceleri doğrultusunda düzenlemelerin yapılması.</a:t>
            </a:r>
          </a:p>
          <a:p>
            <a:pPr marL="0" indent="0" algn="l" fontAlgn="base">
              <a:buNone/>
            </a:pPr>
            <a:r>
              <a:rPr lang="tr-TR" b="0" i="0" dirty="0">
                <a:solidFill>
                  <a:srgbClr val="111111"/>
                </a:solidFill>
                <a:effectLst/>
                <a:latin typeface="inherit"/>
              </a:rPr>
              <a:t>5- Düzenlemeler doğrultusunda etkinliğin tekrar hazırlanıp işlenmesi. Yeni uygulamadan sonra yeniden değerlendirme yapılması.</a:t>
            </a:r>
          </a:p>
          <a:p>
            <a:pPr marL="0" indent="0">
              <a:buNone/>
            </a:pPr>
            <a:endParaRPr lang="tr-TR" dirty="0"/>
          </a:p>
        </p:txBody>
      </p:sp>
    </p:spTree>
    <p:extLst>
      <p:ext uri="{BB962C8B-B14F-4D97-AF65-F5344CB8AC3E}">
        <p14:creationId xmlns:p14="http://schemas.microsoft.com/office/powerpoint/2010/main" val="1249422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E5CEBF-CB6C-41CE-B608-FFCE2516CDE5}"/>
              </a:ext>
            </a:extLst>
          </p:cNvPr>
          <p:cNvSpPr>
            <a:spLocks noGrp="1"/>
          </p:cNvSpPr>
          <p:nvPr>
            <p:ph type="title"/>
          </p:nvPr>
        </p:nvSpPr>
        <p:spPr/>
        <p:txBody>
          <a:bodyPr/>
          <a:lstStyle/>
          <a:p>
            <a:r>
              <a:rPr lang="tr-TR" dirty="0"/>
              <a:t>                Yararları </a:t>
            </a:r>
          </a:p>
        </p:txBody>
      </p:sp>
      <p:sp>
        <p:nvSpPr>
          <p:cNvPr id="3" name="İçerik Yer Tutucusu 2">
            <a:extLst>
              <a:ext uri="{FF2B5EF4-FFF2-40B4-BE49-F238E27FC236}">
                <a16:creationId xmlns:a16="http://schemas.microsoft.com/office/drawing/2014/main" id="{883F6FE1-23A0-414F-9D4E-590FF2DDA137}"/>
              </a:ext>
            </a:extLst>
          </p:cNvPr>
          <p:cNvSpPr>
            <a:spLocks noGrp="1"/>
          </p:cNvSpPr>
          <p:nvPr>
            <p:ph idx="1"/>
          </p:nvPr>
        </p:nvSpPr>
        <p:spPr/>
        <p:txBody>
          <a:bodyPr/>
          <a:lstStyle/>
          <a:p>
            <a:pPr marL="0" indent="0">
              <a:buNone/>
            </a:pPr>
            <a:r>
              <a:rPr lang="tr-TR" dirty="0"/>
              <a:t>1.Yaparak yaşayarak öğrenmeyi sağlar. 2. Kısa sürede geri bildirim sağlar böylece yanlış davranış düzeltilir. 3. Kayıt yapıldığı için, objektif değerlendirme sağlar. 4. Uygulama karmaşıklıklarını ortadan kaldırıyor.</a:t>
            </a:r>
          </a:p>
        </p:txBody>
      </p:sp>
    </p:spTree>
    <p:extLst>
      <p:ext uri="{BB962C8B-B14F-4D97-AF65-F5344CB8AC3E}">
        <p14:creationId xmlns:p14="http://schemas.microsoft.com/office/powerpoint/2010/main" val="4228800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209CCB-A7B0-489A-95FE-7A41BCB095CA}"/>
              </a:ext>
            </a:extLst>
          </p:cNvPr>
          <p:cNvSpPr>
            <a:spLocks noGrp="1"/>
          </p:cNvSpPr>
          <p:nvPr>
            <p:ph type="title"/>
          </p:nvPr>
        </p:nvSpPr>
        <p:spPr/>
        <p:txBody>
          <a:bodyPr/>
          <a:lstStyle/>
          <a:p>
            <a:r>
              <a:rPr lang="tr-TR" dirty="0"/>
              <a:t>                  Sınırlılıkları</a:t>
            </a:r>
          </a:p>
        </p:txBody>
      </p:sp>
      <p:sp>
        <p:nvSpPr>
          <p:cNvPr id="3" name="İçerik Yer Tutucusu 2">
            <a:extLst>
              <a:ext uri="{FF2B5EF4-FFF2-40B4-BE49-F238E27FC236}">
                <a16:creationId xmlns:a16="http://schemas.microsoft.com/office/drawing/2014/main" id="{0F9015FC-19C6-4431-85EE-0DED848E2790}"/>
              </a:ext>
            </a:extLst>
          </p:cNvPr>
          <p:cNvSpPr>
            <a:spLocks noGrp="1"/>
          </p:cNvSpPr>
          <p:nvPr>
            <p:ph idx="1"/>
          </p:nvPr>
        </p:nvSpPr>
        <p:spPr/>
        <p:txBody>
          <a:bodyPr/>
          <a:lstStyle/>
          <a:p>
            <a:pPr marL="0" indent="0">
              <a:buNone/>
            </a:pPr>
            <a:r>
              <a:rPr lang="tr-TR" dirty="0"/>
              <a:t>1. Her ortamda kayıt yapılacağı teknolojik imkan olmayabilir. 2. Kayıt yapılması öğretmen adaylarını heyecanlandırır. 3. Bütün öğretim alanlarının öğretilmesinde etkili değildir. 4. Öğretmen adayları tarafından kabul görmeyebilir.</a:t>
            </a:r>
          </a:p>
        </p:txBody>
      </p:sp>
    </p:spTree>
    <p:extLst>
      <p:ext uri="{BB962C8B-B14F-4D97-AF65-F5344CB8AC3E}">
        <p14:creationId xmlns:p14="http://schemas.microsoft.com/office/powerpoint/2010/main" val="303365179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218</Words>
  <Application>Microsoft Office PowerPoint</Application>
  <PresentationFormat>Geniş ekran</PresentationFormat>
  <Paragraphs>12</Paragraphs>
  <Slides>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vt:i4>
      </vt:variant>
    </vt:vector>
  </HeadingPairs>
  <TitlesOfParts>
    <vt:vector size="11" baseType="lpstr">
      <vt:lpstr>Arial</vt:lpstr>
      <vt:lpstr>Calibri</vt:lpstr>
      <vt:lpstr>Calibri Light</vt:lpstr>
      <vt:lpstr>Hind</vt:lpstr>
      <vt:lpstr>inherit</vt:lpstr>
      <vt:lpstr>Office Teması</vt:lpstr>
      <vt:lpstr>Mikro Öğretim Tekniği</vt:lpstr>
      <vt:lpstr>PowerPoint Sunusu</vt:lpstr>
      <vt:lpstr>       Mikro Öğretim Tekniğinin Uygulanışı</vt:lpstr>
      <vt:lpstr>                Yararları </vt:lpstr>
      <vt:lpstr>                  Sınırlılıkları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Mikro Öğretim Tekniği</dc:title>
  <dc:creator>HP</dc:creator>
  <cp:lastModifiedBy>HP</cp:lastModifiedBy>
  <cp:revision>11</cp:revision>
  <dcterms:created xsi:type="dcterms:W3CDTF">2020-07-01T06:19:21Z</dcterms:created>
  <dcterms:modified xsi:type="dcterms:W3CDTF">2020-07-01T07:12:33Z</dcterms:modified>
</cp:coreProperties>
</file>