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14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DDA4366-F36B-48E1-819B-2C0E447C5AC1}"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2436023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DDA4366-F36B-48E1-819B-2C0E447C5AC1}"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10812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DDA4366-F36B-48E1-819B-2C0E447C5AC1}"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405957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DDA4366-F36B-48E1-819B-2C0E447C5AC1}" type="datetimeFigureOut">
              <a:rPr lang="tr-TR" smtClean="0"/>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61283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DDA4366-F36B-48E1-819B-2C0E447C5AC1}" type="datetimeFigureOut">
              <a:rPr lang="tr-TR" smtClean="0"/>
              <a:t>18.03.2020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2973757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DDA4366-F36B-48E1-819B-2C0E447C5AC1}" type="datetimeFigureOut">
              <a:rPr lang="tr-TR" smtClean="0"/>
              <a:t>18.03.2020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58615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DDA4366-F36B-48E1-819B-2C0E447C5AC1}" type="datetimeFigureOut">
              <a:rPr lang="tr-TR" smtClean="0"/>
              <a:t>18.03.2020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1264523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DDA4366-F36B-48E1-819B-2C0E447C5AC1}" type="datetimeFigureOut">
              <a:rPr lang="tr-TR" smtClean="0"/>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2426292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DDA4366-F36B-48E1-819B-2C0E447C5AC1}" type="datetimeFigureOut">
              <a:rPr lang="tr-TR" smtClean="0"/>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3075578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DDA4366-F36B-48E1-819B-2C0E447C5AC1}"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47694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DDA4366-F36B-48E1-819B-2C0E447C5AC1}"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12B057-8C1B-41E6-BE1F-1CE0B7B03BA6}" type="slidenum">
              <a:rPr lang="tr-TR" smtClean="0"/>
              <a:t>‹#›</a:t>
            </a:fld>
            <a:endParaRPr lang="tr-TR"/>
          </a:p>
        </p:txBody>
      </p:sp>
    </p:spTree>
    <p:extLst>
      <p:ext uri="{BB962C8B-B14F-4D97-AF65-F5344CB8AC3E}">
        <p14:creationId xmlns:p14="http://schemas.microsoft.com/office/powerpoint/2010/main" val="1120184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A4366-F36B-48E1-819B-2C0E447C5AC1}" type="datetimeFigureOut">
              <a:rPr lang="tr-TR" smtClean="0"/>
              <a:t>18.03.2020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2B057-8C1B-41E6-BE1F-1CE0B7B03BA6}" type="slidenum">
              <a:rPr lang="tr-TR" smtClean="0"/>
              <a:t>‹#›</a:t>
            </a:fld>
            <a:endParaRPr lang="tr-TR"/>
          </a:p>
        </p:txBody>
      </p:sp>
    </p:spTree>
    <p:extLst>
      <p:ext uri="{BB962C8B-B14F-4D97-AF65-F5344CB8AC3E}">
        <p14:creationId xmlns:p14="http://schemas.microsoft.com/office/powerpoint/2010/main" val="3316127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turkedebiyati.org/turk_destanlari.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TÜRK  EĞİTİM TARİHİ</a:t>
            </a:r>
            <a:endParaRPr lang="tr-TR" dirty="0"/>
          </a:p>
        </p:txBody>
      </p:sp>
      <p:sp>
        <p:nvSpPr>
          <p:cNvPr id="3" name="Alt Başlık 2"/>
          <p:cNvSpPr>
            <a:spLocks noGrp="1"/>
          </p:cNvSpPr>
          <p:nvPr>
            <p:ph type="subTitle" idx="1"/>
          </p:nvPr>
        </p:nvSpPr>
        <p:spPr/>
        <p:txBody>
          <a:bodyPr/>
          <a:lstStyle/>
          <a:p>
            <a:endParaRPr lang="tr-TR" dirty="0" smtClean="0"/>
          </a:p>
          <a:p>
            <a:r>
              <a:rPr lang="tr-TR" dirty="0" err="1" smtClean="0"/>
              <a:t>Öğr</a:t>
            </a:r>
            <a:r>
              <a:rPr lang="tr-TR" dirty="0" smtClean="0"/>
              <a:t>. Gör. </a:t>
            </a:r>
            <a:r>
              <a:rPr lang="tr-TR" dirty="0" err="1" smtClean="0"/>
              <a:t>Abdulnasır</a:t>
            </a:r>
            <a:r>
              <a:rPr lang="tr-TR" dirty="0" smtClean="0"/>
              <a:t> BAYRAM</a:t>
            </a:r>
          </a:p>
          <a:p>
            <a:endParaRPr lang="tr-TR" dirty="0"/>
          </a:p>
        </p:txBody>
      </p:sp>
    </p:spTree>
    <p:extLst>
      <p:ext uri="{BB962C8B-B14F-4D97-AF65-F5344CB8AC3E}">
        <p14:creationId xmlns:p14="http://schemas.microsoft.com/office/powerpoint/2010/main" val="67483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Türk Eğitim Tarihinin Amacı</a:t>
            </a:r>
            <a:endParaRPr lang="tr-TR" dirty="0"/>
          </a:p>
        </p:txBody>
      </p:sp>
      <p:sp>
        <p:nvSpPr>
          <p:cNvPr id="3" name="İçerik Yer Tutucusu 2"/>
          <p:cNvSpPr>
            <a:spLocks noGrp="1"/>
          </p:cNvSpPr>
          <p:nvPr>
            <p:ph idx="1"/>
          </p:nvPr>
        </p:nvSpPr>
        <p:spPr/>
        <p:txBody>
          <a:bodyPr/>
          <a:lstStyle/>
          <a:p>
            <a:pPr algn="just"/>
            <a:r>
              <a:rPr lang="tr-TR" dirty="0" smtClean="0"/>
              <a:t>Türk Eğitim Tarihi dersinin genel amacı</a:t>
            </a:r>
            <a:r>
              <a:rPr lang="tr-TR" dirty="0"/>
              <a:t>,</a:t>
            </a:r>
            <a:r>
              <a:rPr lang="tr-TR" dirty="0" smtClean="0"/>
              <a:t> Türk toplumunun tarihsel süreç içerisinde var olmasıyla birlikte yapılan eğitim etkinlikleri hakkında bilgi vermektir. Diğer bir ifadeyle ilk Türk devletlerinden itibaren Türk eğitim olgusu hakkında Türk toplumunu bilgilendirmektir.</a:t>
            </a:r>
            <a:endParaRPr lang="tr-TR" dirty="0"/>
          </a:p>
        </p:txBody>
      </p:sp>
    </p:spTree>
    <p:extLst>
      <p:ext uri="{BB962C8B-B14F-4D97-AF65-F5344CB8AC3E}">
        <p14:creationId xmlns:p14="http://schemas.microsoft.com/office/powerpoint/2010/main" val="311478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Türk Eğitim Tarihinin Amacı</a:t>
            </a:r>
            <a:endParaRPr lang="tr-TR" dirty="0"/>
          </a:p>
        </p:txBody>
      </p:sp>
      <p:sp>
        <p:nvSpPr>
          <p:cNvPr id="3" name="İçerik Yer Tutucusu 2"/>
          <p:cNvSpPr>
            <a:spLocks noGrp="1"/>
          </p:cNvSpPr>
          <p:nvPr>
            <p:ph idx="1"/>
          </p:nvPr>
        </p:nvSpPr>
        <p:spPr/>
        <p:txBody>
          <a:bodyPr/>
          <a:lstStyle/>
          <a:p>
            <a:pPr algn="just"/>
            <a:r>
              <a:rPr lang="tr-TR" dirty="0" smtClean="0"/>
              <a:t>Dünya </a:t>
            </a:r>
            <a:r>
              <a:rPr lang="tr-TR" dirty="0"/>
              <a:t>m</a:t>
            </a:r>
            <a:r>
              <a:rPr lang="tr-TR" dirty="0" smtClean="0"/>
              <a:t>edeniyet tarihinde önemli bir yeri olan Türk toplumunun diğer toplumlarla var olma mücadelesi geçmişten günümüze kadar devam etmektedir. Özellikle günümüzde, ileri teknolojiye sahip toplumların, toplumumuz için  yapmış oldukları tasnif ve sıralamaların bilimsel kriterlere uygun olmadığını idrak edilebilmesi için, Türk Eğitim Tarihinin bilinmesi gerekir.</a:t>
            </a:r>
            <a:endParaRPr lang="tr-TR" dirty="0"/>
          </a:p>
        </p:txBody>
      </p:sp>
    </p:spTree>
    <p:extLst>
      <p:ext uri="{BB962C8B-B14F-4D97-AF65-F5344CB8AC3E}">
        <p14:creationId xmlns:p14="http://schemas.microsoft.com/office/powerpoint/2010/main" val="292942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Türk Eğitim Tarihinin Amacı</a:t>
            </a:r>
            <a:endParaRPr lang="tr-TR" dirty="0"/>
          </a:p>
        </p:txBody>
      </p:sp>
      <p:sp>
        <p:nvSpPr>
          <p:cNvPr id="3" name="İçerik Yer Tutucusu 2"/>
          <p:cNvSpPr>
            <a:spLocks noGrp="1"/>
          </p:cNvSpPr>
          <p:nvPr>
            <p:ph idx="1"/>
          </p:nvPr>
        </p:nvSpPr>
        <p:spPr>
          <a:xfrm>
            <a:off x="457200" y="1600200"/>
            <a:ext cx="8229600" cy="4565103"/>
          </a:xfrm>
        </p:spPr>
        <p:txBody>
          <a:bodyPr/>
          <a:lstStyle/>
          <a:p>
            <a:pPr algn="just"/>
            <a:r>
              <a:rPr lang="tr-TR" dirty="0" smtClean="0"/>
              <a:t>İlk Türk Devletlerinden günümüze kadar var olan Türk toplumlarında uygulanan eğitim faaliyetlerini yeni neslin öğrenmesi de bu dersin bir amacıdır. Bu aynı zamanda eğitimin sosyal fonksiyonudur.</a:t>
            </a:r>
            <a:endParaRPr lang="tr-TR" dirty="0"/>
          </a:p>
        </p:txBody>
      </p:sp>
    </p:spTree>
    <p:extLst>
      <p:ext uri="{BB962C8B-B14F-4D97-AF65-F5344CB8AC3E}">
        <p14:creationId xmlns:p14="http://schemas.microsoft.com/office/powerpoint/2010/main" val="1294720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Türk  Eğitim Tarihinin Konusu</a:t>
            </a:r>
            <a:endParaRPr lang="tr-TR" dirty="0"/>
          </a:p>
        </p:txBody>
      </p:sp>
      <p:sp>
        <p:nvSpPr>
          <p:cNvPr id="3" name="İçerik Yer Tutucusu 2"/>
          <p:cNvSpPr>
            <a:spLocks noGrp="1"/>
          </p:cNvSpPr>
          <p:nvPr>
            <p:ph idx="1"/>
          </p:nvPr>
        </p:nvSpPr>
        <p:spPr/>
        <p:txBody>
          <a:bodyPr>
            <a:normAutofit lnSpcReduction="10000"/>
          </a:bodyPr>
          <a:lstStyle/>
          <a:p>
            <a:pPr algn="just"/>
            <a:r>
              <a:rPr lang="tr-TR" dirty="0" smtClean="0"/>
              <a:t>Türk Eğitim Tarihinin konusu, tarihsel süreç içerisindeki Türk Eğitim Tarihinin dönemlerini özellikleriyle anlatmaktır. Türk toplumunda eğitim faaliyetlerinin oluşumunu ve gelişimini aktarmak da bu dersin bir konusudur. Çeşitli coğrafyalardaki Türk toplumlarının eğitimle ilgili uygulama farklılıklarını anlamak, çeşitli din ve kültürlerden kaynaklanan eğitim  farklılıklarını kavratmak da bu dersin konuları arasında yer almaktadır.</a:t>
            </a:r>
            <a:endParaRPr lang="tr-TR" dirty="0"/>
          </a:p>
        </p:txBody>
      </p:sp>
    </p:spTree>
    <p:extLst>
      <p:ext uri="{BB962C8B-B14F-4D97-AF65-F5344CB8AC3E}">
        <p14:creationId xmlns:p14="http://schemas.microsoft.com/office/powerpoint/2010/main" val="2971054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Türk Eğitiminin Kaynakları</a:t>
            </a:r>
            <a:endParaRPr lang="tr-TR" dirty="0"/>
          </a:p>
        </p:txBody>
      </p:sp>
      <p:sp>
        <p:nvSpPr>
          <p:cNvPr id="3" name="İçerik Yer Tutucusu 2"/>
          <p:cNvSpPr>
            <a:spLocks noGrp="1"/>
          </p:cNvSpPr>
          <p:nvPr>
            <p:ph idx="1"/>
          </p:nvPr>
        </p:nvSpPr>
        <p:spPr/>
        <p:txBody>
          <a:bodyPr>
            <a:normAutofit lnSpcReduction="10000"/>
          </a:bodyPr>
          <a:lstStyle/>
          <a:p>
            <a:pPr algn="just"/>
            <a:r>
              <a:rPr lang="tr-TR" dirty="0" smtClean="0"/>
              <a:t>İlk Türk devletleri olan Hunlar, Göktürkler ve Uygurlarda sosyolojik bir kavram olan </a:t>
            </a:r>
            <a:r>
              <a:rPr lang="tr-TR" i="1" dirty="0" smtClean="0"/>
              <a:t>törenin </a:t>
            </a:r>
            <a:r>
              <a:rPr lang="tr-TR" dirty="0" smtClean="0"/>
              <a:t>eğitim</a:t>
            </a:r>
            <a:r>
              <a:rPr lang="tr-TR" i="1" dirty="0" smtClean="0"/>
              <a:t> </a:t>
            </a:r>
            <a:r>
              <a:rPr lang="tr-TR" dirty="0" smtClean="0"/>
              <a:t>kaynağı </a:t>
            </a:r>
            <a:r>
              <a:rPr lang="tr-TR" dirty="0"/>
              <a:t>olarak yer </a:t>
            </a:r>
            <a:r>
              <a:rPr lang="tr-TR" dirty="0" smtClean="0"/>
              <a:t>aldığını görmekteyiz. Töre, Türklerde toplumsal sözleşme veya sözlü toplumsal kurallar manzumesi olarak bilinmektedir. Bireylerin birbirlerine nasıl davranacağı törede belirtilmiştir ve töre </a:t>
            </a:r>
            <a:r>
              <a:rPr lang="tr-TR" dirty="0"/>
              <a:t>b</a:t>
            </a:r>
            <a:r>
              <a:rPr lang="tr-TR" dirty="0" smtClean="0"/>
              <a:t>ir çeşit anayasadır. Sadece töreyi ele aldığımızda Türk toplumunun eğitimli bir toplum olduğu gerçeğine ulaşabiliriz.</a:t>
            </a:r>
            <a:endParaRPr lang="tr-TR" dirty="0"/>
          </a:p>
        </p:txBody>
      </p:sp>
    </p:spTree>
    <p:extLst>
      <p:ext uri="{BB962C8B-B14F-4D97-AF65-F5344CB8AC3E}">
        <p14:creationId xmlns:p14="http://schemas.microsoft.com/office/powerpoint/2010/main" val="3658718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 Eğitiminin Kaynakları</a:t>
            </a:r>
          </a:p>
        </p:txBody>
      </p:sp>
      <p:sp>
        <p:nvSpPr>
          <p:cNvPr id="3" name="İçerik Yer Tutucusu 2"/>
          <p:cNvSpPr>
            <a:spLocks noGrp="1"/>
          </p:cNvSpPr>
          <p:nvPr>
            <p:ph idx="1"/>
          </p:nvPr>
        </p:nvSpPr>
        <p:spPr/>
        <p:txBody>
          <a:bodyPr>
            <a:normAutofit lnSpcReduction="10000"/>
          </a:bodyPr>
          <a:lstStyle/>
          <a:p>
            <a:pPr algn="just"/>
            <a:r>
              <a:rPr lang="tr-TR" dirty="0" smtClean="0"/>
              <a:t>Türkçenin yazılı ilk kaynakları olan Orhun yazıtları Türk kültürü açısından büyük bir öneme sahiptir. Medeni olduğunu iddia eden kültürlerin alfabe oluşturamadıklarını göz önünde bulundurduğumuzda Türk toplumunun  böyle bir yazıt meydana getirmesi üstün bir medeniyete sahip olduğunu kanıtlamaktadır. Bir dilin alfabe oluşturabilmesi ancak ileri bir kültürel birikime sahip olduğunun delilidir.</a:t>
            </a:r>
            <a:endParaRPr lang="tr-TR" dirty="0"/>
          </a:p>
        </p:txBody>
      </p:sp>
    </p:spTree>
    <p:extLst>
      <p:ext uri="{BB962C8B-B14F-4D97-AF65-F5344CB8AC3E}">
        <p14:creationId xmlns:p14="http://schemas.microsoft.com/office/powerpoint/2010/main" val="316990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 Eğitiminin Kaynakları</a:t>
            </a:r>
          </a:p>
        </p:txBody>
      </p:sp>
      <p:sp>
        <p:nvSpPr>
          <p:cNvPr id="3" name="İçerik Yer Tutucusu 2"/>
          <p:cNvSpPr>
            <a:spLocks noGrp="1"/>
          </p:cNvSpPr>
          <p:nvPr>
            <p:ph idx="1"/>
          </p:nvPr>
        </p:nvSpPr>
        <p:spPr/>
        <p:txBody>
          <a:bodyPr>
            <a:normAutofit lnSpcReduction="10000"/>
          </a:bodyPr>
          <a:lstStyle/>
          <a:p>
            <a:pPr algn="just"/>
            <a:r>
              <a:rPr lang="tr-TR" dirty="0" smtClean="0"/>
              <a:t>Türk eğitim tarihinin  İslamiyet öncesi en önemli ikinci eseri Uygur metinleridir. Bu metinlerin varlığı göz önünde bulundurulduğunda, </a:t>
            </a:r>
            <a:r>
              <a:rPr lang="tr-TR" dirty="0"/>
              <a:t>b</a:t>
            </a:r>
            <a:r>
              <a:rPr lang="tr-TR" dirty="0" smtClean="0"/>
              <a:t>ir toplumun  kültürel olgunluğa ve  ileri eğitim düzeyine ulaşmadan eser oluşturmasının  mümkün olmadığı anlaşılmaktadır.</a:t>
            </a:r>
          </a:p>
          <a:p>
            <a:pPr algn="just"/>
            <a:r>
              <a:rPr lang="tr-TR" dirty="0" smtClean="0"/>
              <a:t>İslamiyet öncesi Eğitsel değer taşıyan bir diğer gösterge de destanlardır</a:t>
            </a:r>
            <a:r>
              <a:rPr lang="tr-TR" dirty="0"/>
              <a:t>.</a:t>
            </a:r>
          </a:p>
        </p:txBody>
      </p:sp>
    </p:spTree>
    <p:extLst>
      <p:ext uri="{BB962C8B-B14F-4D97-AF65-F5344CB8AC3E}">
        <p14:creationId xmlns:p14="http://schemas.microsoft.com/office/powerpoint/2010/main" val="2851939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 Eğitiminin Kaynakları</a:t>
            </a:r>
          </a:p>
        </p:txBody>
      </p:sp>
      <p:sp>
        <p:nvSpPr>
          <p:cNvPr id="3" name="İçerik Yer Tutucusu 2"/>
          <p:cNvSpPr>
            <a:spLocks noGrp="1"/>
          </p:cNvSpPr>
          <p:nvPr>
            <p:ph idx="1"/>
          </p:nvPr>
        </p:nvSpPr>
        <p:spPr/>
        <p:txBody>
          <a:bodyPr>
            <a:normAutofit fontScale="85000" lnSpcReduction="10000"/>
          </a:bodyPr>
          <a:lstStyle/>
          <a:p>
            <a:r>
              <a:rPr lang="tr-TR" dirty="0" smtClean="0"/>
              <a:t>Yaratılış</a:t>
            </a:r>
            <a:r>
              <a:rPr lang="tr-TR" dirty="0"/>
              <a:t> </a:t>
            </a:r>
            <a:r>
              <a:rPr lang="tr-TR" b="1" dirty="0"/>
              <a:t>Destanı</a:t>
            </a:r>
            <a:endParaRPr lang="tr-TR" dirty="0"/>
          </a:p>
          <a:p>
            <a:r>
              <a:rPr lang="tr-TR" dirty="0"/>
              <a:t>Saka </a:t>
            </a:r>
            <a:r>
              <a:rPr lang="tr-TR" b="1" dirty="0"/>
              <a:t>Destanları</a:t>
            </a:r>
            <a:r>
              <a:rPr lang="tr-TR" dirty="0"/>
              <a:t> a. Alp Er Tunga </a:t>
            </a:r>
            <a:r>
              <a:rPr lang="tr-TR" b="1" dirty="0"/>
              <a:t>Destanı</a:t>
            </a:r>
            <a:r>
              <a:rPr lang="tr-TR" dirty="0"/>
              <a:t> ( İ.Ö. yy) b. ...</a:t>
            </a:r>
          </a:p>
          <a:p>
            <a:r>
              <a:rPr lang="tr-TR" dirty="0"/>
              <a:t>Hun-Oğuz </a:t>
            </a:r>
            <a:r>
              <a:rPr lang="tr-TR" b="1" dirty="0"/>
              <a:t>Destanları</a:t>
            </a:r>
            <a:r>
              <a:rPr lang="tr-TR" dirty="0"/>
              <a:t> a. Oğuz Kağan </a:t>
            </a:r>
            <a:r>
              <a:rPr lang="tr-TR" b="1" dirty="0"/>
              <a:t>Destanı</a:t>
            </a:r>
            <a:r>
              <a:rPr lang="tr-TR" dirty="0"/>
              <a:t> ( İ.Ö. yy) b. </a:t>
            </a:r>
          </a:p>
          <a:p>
            <a:r>
              <a:rPr lang="tr-TR" dirty="0"/>
              <a:t>Göktürk </a:t>
            </a:r>
            <a:r>
              <a:rPr lang="tr-TR" b="1" dirty="0"/>
              <a:t>Destanları</a:t>
            </a:r>
            <a:r>
              <a:rPr lang="tr-TR" dirty="0"/>
              <a:t> a. Bozkurt </a:t>
            </a:r>
            <a:r>
              <a:rPr lang="tr-TR" b="1" dirty="0"/>
              <a:t>Destanı</a:t>
            </a:r>
            <a:r>
              <a:rPr lang="tr-TR" dirty="0"/>
              <a:t> ( İ.Ö. yy) b. ...</a:t>
            </a:r>
          </a:p>
          <a:p>
            <a:r>
              <a:rPr lang="tr-TR" dirty="0" err="1"/>
              <a:t>Siyempi</a:t>
            </a:r>
            <a:r>
              <a:rPr lang="tr-TR" dirty="0"/>
              <a:t> </a:t>
            </a:r>
            <a:r>
              <a:rPr lang="tr-TR" b="1" dirty="0"/>
              <a:t>Destanları</a:t>
            </a:r>
            <a:endParaRPr lang="tr-TR" dirty="0"/>
          </a:p>
          <a:p>
            <a:r>
              <a:rPr lang="tr-TR" dirty="0"/>
              <a:t>Uygur </a:t>
            </a:r>
            <a:r>
              <a:rPr lang="tr-TR" b="1" dirty="0"/>
              <a:t>Destanları</a:t>
            </a:r>
            <a:r>
              <a:rPr lang="tr-TR" dirty="0"/>
              <a:t> a. Türeyiş </a:t>
            </a:r>
            <a:r>
              <a:rPr lang="tr-TR" b="1" dirty="0"/>
              <a:t>Destanı</a:t>
            </a:r>
            <a:r>
              <a:rPr lang="tr-TR" dirty="0"/>
              <a:t> (8-9. yy) b. ...</a:t>
            </a:r>
          </a:p>
          <a:p>
            <a:r>
              <a:rPr lang="tr-TR" dirty="0"/>
              <a:t>Kazak - Kırgız: Manas </a:t>
            </a:r>
            <a:r>
              <a:rPr lang="tr-TR" b="1" dirty="0"/>
              <a:t>Destanı</a:t>
            </a:r>
            <a:endParaRPr lang="tr-TR" dirty="0"/>
          </a:p>
          <a:p>
            <a:r>
              <a:rPr lang="tr-TR" b="1" dirty="0"/>
              <a:t>Türk</a:t>
            </a:r>
            <a:r>
              <a:rPr lang="tr-TR" dirty="0"/>
              <a:t> - Moğol: Cengiz Han </a:t>
            </a:r>
            <a:r>
              <a:rPr lang="tr-TR" b="1" dirty="0" smtClean="0"/>
              <a:t>Destanı (</a:t>
            </a:r>
            <a:r>
              <a:rPr lang="tr-TR" u="sng" dirty="0" smtClean="0">
                <a:hlinkClick r:id="rId2"/>
              </a:rPr>
              <a:t>www.Turkedebiyati.org </a:t>
            </a:r>
            <a:r>
              <a:rPr lang="tr-TR" u="sng" dirty="0">
                <a:hlinkClick r:id="rId2"/>
              </a:rPr>
              <a:t>› </a:t>
            </a:r>
            <a:r>
              <a:rPr lang="tr-TR" u="sng" dirty="0" err="1" smtClean="0">
                <a:hlinkClick r:id="rId2"/>
              </a:rPr>
              <a:t>Türk_Destanlari</a:t>
            </a:r>
            <a:r>
              <a:rPr lang="tr-TR" u="sng" dirty="0" smtClean="0">
                <a:hlinkClick r:id="rId2"/>
              </a:rPr>
              <a:t>)</a:t>
            </a:r>
          </a:p>
          <a:p>
            <a:endParaRPr lang="tr-TR" u="sng" dirty="0">
              <a:hlinkClick r:id="rId2"/>
            </a:endParaRPr>
          </a:p>
          <a:p>
            <a:endParaRPr lang="tr-TR" dirty="0"/>
          </a:p>
        </p:txBody>
      </p:sp>
    </p:spTree>
    <p:extLst>
      <p:ext uri="{BB962C8B-B14F-4D97-AF65-F5344CB8AC3E}">
        <p14:creationId xmlns:p14="http://schemas.microsoft.com/office/powerpoint/2010/main" val="1991114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 Eğitiminin Kaynakları</a:t>
            </a:r>
          </a:p>
        </p:txBody>
      </p:sp>
      <p:sp>
        <p:nvSpPr>
          <p:cNvPr id="3" name="İçerik Yer Tutucusu 2"/>
          <p:cNvSpPr>
            <a:spLocks noGrp="1"/>
          </p:cNvSpPr>
          <p:nvPr>
            <p:ph idx="1"/>
          </p:nvPr>
        </p:nvSpPr>
        <p:spPr/>
        <p:txBody>
          <a:bodyPr/>
          <a:lstStyle/>
          <a:p>
            <a:r>
              <a:rPr lang="tr-TR" dirty="0" smtClean="0"/>
              <a:t>Türk toplumsal yapısında destanların önemli bir yeri vardır. Destan ve atasözlerindeki konu örüntüsüne, dil ve ifade inceliğine bakılınca toplumun eğitimli bir toplum olduğu anlaşılır.</a:t>
            </a:r>
            <a:endParaRPr lang="tr-TR" dirty="0"/>
          </a:p>
        </p:txBody>
      </p:sp>
    </p:spTree>
    <p:extLst>
      <p:ext uri="{BB962C8B-B14F-4D97-AF65-F5344CB8AC3E}">
        <p14:creationId xmlns:p14="http://schemas.microsoft.com/office/powerpoint/2010/main" val="173665109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393</Words>
  <Application>Microsoft Office PowerPoint</Application>
  <PresentationFormat>Ekran Gösterisi (4:3)</PresentationFormat>
  <Paragraphs>29</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TÜRK  EĞİTİM TARİHİ</vt:lpstr>
      <vt:lpstr>Türk Eğitim Tarihinin Amacı</vt:lpstr>
      <vt:lpstr>Türk Eğitim Tarihinin Amacı</vt:lpstr>
      <vt:lpstr>Türk Eğitim Tarihinin Amacı</vt:lpstr>
      <vt:lpstr>Türk  Eğitim Tarihinin Konusu</vt:lpstr>
      <vt:lpstr>Türk Eğitiminin Kaynakları</vt:lpstr>
      <vt:lpstr>Türk Eğitiminin Kaynakları</vt:lpstr>
      <vt:lpstr>Türk Eğitiminin Kaynakları</vt:lpstr>
      <vt:lpstr>Türk Eğitiminin Kaynakları</vt:lpstr>
      <vt:lpstr>Türk Eğitiminin Kaynakları</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  EĞİTİM TARİHİ</dc:title>
  <dc:creator>Abdulnasır</dc:creator>
  <cp:lastModifiedBy>Abdulnasır</cp:lastModifiedBy>
  <cp:revision>35</cp:revision>
  <dcterms:created xsi:type="dcterms:W3CDTF">2020-01-30T06:47:55Z</dcterms:created>
  <dcterms:modified xsi:type="dcterms:W3CDTF">2020-03-18T08:24:15Z</dcterms:modified>
</cp:coreProperties>
</file>