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8" r:id="rId3"/>
    <p:sldId id="260" r:id="rId4"/>
    <p:sldId id="269" r:id="rId5"/>
    <p:sldId id="270" r:id="rId6"/>
    <p:sldId id="271" r:id="rId7"/>
    <p:sldId id="272" r:id="rId8"/>
    <p:sldId id="273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83" autoAdjust="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8EAB3-555D-4397-9A4A-5CB51A3818EE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347F4-AA0A-4E4E-8428-5A7072A17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5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 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347F4-AA0A-4E4E-8428-5A7072A173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9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8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8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2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8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63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3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3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7736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6179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03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66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2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1090C-D551-4134-96DA-1C2914D15C6C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8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2183" y="602815"/>
            <a:ext cx="9891070" cy="1751993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accent1">
                    <a:lumMod val="75000"/>
                  </a:schemeClr>
                </a:solidFill>
              </a:rPr>
              <a:t>MOAE308</a:t>
            </a:r>
            <a:br>
              <a:rPr lang="tr-TR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MATEMAT</a:t>
            </a:r>
            <a:r>
              <a:rPr lang="tr-TR" sz="4000" b="1" dirty="0">
                <a:solidFill>
                  <a:schemeClr val="accent1">
                    <a:lumMod val="75000"/>
                  </a:schemeClr>
                </a:solidFill>
              </a:rPr>
              <a:t>İ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tr-TR" sz="4000" b="1" dirty="0">
                <a:solidFill>
                  <a:schemeClr val="accent1">
                    <a:lumMod val="75000"/>
                  </a:schemeClr>
                </a:solidFill>
              </a:rPr>
              <a:t>SEL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MODELLEME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091" y="4217819"/>
            <a:ext cx="10187709" cy="2292161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Modellemeye Giriş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Model ve Modelleme?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Matematiksel Modelleme?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Model Oluşturma Etkinlikleri (M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OE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298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MODELLEMEYE GİRİŞ-1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24050" y="2006221"/>
            <a:ext cx="9580562" cy="4137013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Araştırmalar geleneksel matematik öğrenme ve öğretme yaklaşımlarının günümüz bireylerinin ihtiyaç duyacakları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problem çözme, ilişkilendirme, akıl yürütme ve iletişim kurma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gibi temel matematiksel becerilerini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GELİŞTİREMEYECEĞİNİ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ifade etmektedir (English ve 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Watters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2004; 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Greer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1997; 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Zawojevski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Lesh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ve English, 2003).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780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MODELLEMEYE GİRİŞ-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44370"/>
          </a:xfrm>
        </p:spPr>
        <p:txBody>
          <a:bodyPr>
            <a:normAutofit fontScale="92500" lnSpcReduction="20000"/>
          </a:bodyPr>
          <a:lstStyle/>
          <a:p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Bu nedenle, matematik öğrenme ve öğretme uygulamalarının çağımızın gereklilikleri doğrultusunda gözden geçirilmesi gerekir.</a:t>
            </a:r>
          </a:p>
          <a:p>
            <a:pPr marL="0" indent="0">
              <a:buNone/>
            </a:pP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Günümüz eğitim sistemlerinde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Almanya, Amerika, Avustralya, Finlandiya, İsviçre, İsveç, Singapur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ve daha birçok ülkede ilkokuldan yükseköğretime kadar her kademede uygulanmakta olan matematik dersi öğretim programlarında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matematiksel modellemenin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önemli bir yere sahip olduğu görülmektedir.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6535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MODELLEMEYE GİRİŞ-3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76131"/>
          </a:xfrm>
        </p:spPr>
        <p:txBody>
          <a:bodyPr>
            <a:normAutofit lnSpcReduction="10000"/>
          </a:bodyPr>
          <a:lstStyle/>
          <a:p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Son yıllarda matematik eğitimi araştırmalarında matematiksel model ve modelleme çalışmaları artan bir biçimde ilgi görmektedir (Blum &amp;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Ferri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2009). </a:t>
            </a:r>
          </a:p>
          <a:p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Bunun en önemli nedenlerinden biri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TIMSS, PISA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gibi uluslararası karşılaştırmalı çalışmalarının sonuçlarına paralel olarak bir çok ülkede araştırmacıların okullarında yetişen öğrencilerin okul dışındaki hayatlarında ve ilerideki mesleki yaşamlarında karşılaştıkları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gerçek hayat problemlerini çözme noktasında ne kadar hazırlıklı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olduklarını sorgulamaya başlamalarıdır (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Mousoulides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2007; English, 2006).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040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chemeClr val="accent1">
                    <a:lumMod val="75000"/>
                  </a:schemeClr>
                </a:solidFill>
              </a:rPr>
              <a:t>Model ve Modelleme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Lesh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ve 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Doerr’e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(2003) göre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modelleme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bir durumun fiziksel, sembolik ya da soyut modelini oluşturma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sürecini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ifade eder.</a:t>
            </a:r>
          </a:p>
          <a:p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Modeller,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modelleme sürecinin gerçekleşmesinde gerekli ve yararlı birer araç ve modelleme sürecinde ulaşılması gereken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ürünler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olarak görülmelidir (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Sriraman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2005).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8266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chemeClr val="accent1">
                    <a:lumMod val="75000"/>
                  </a:schemeClr>
                </a:solidFill>
              </a:rPr>
              <a:t>Matematiksel Modelleme/Model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19325" y="2133600"/>
            <a:ext cx="9285287" cy="4130722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Gerçek yaşamdaki bir problem durumunun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matematiksel olarak ifade edilmesi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ve matematiksel modeller yardımıyla açıklanması süreci olarak tanımlanabilir (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Berry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ve Houston, 1995; Blum ve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Niss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1989).</a:t>
            </a:r>
          </a:p>
          <a:p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Pollak’a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(1979) göre matematiksel modelleme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, matematik ve matematik dışında kalan dünyanın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karşılıklı etkileşimidir.</a:t>
            </a:r>
          </a:p>
          <a:p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Lesh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ve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Doerr’e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(2003) göre matematiksel model, bir gerçek durumun yorumlanmasına, çözümlenmesine olanak sağlayan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zihindeki yapıların matematiksel bir forma dönüştürülmüş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dış temsilleridir.</a:t>
            </a:r>
          </a:p>
          <a:p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934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MODEL OLUŞTURMA ETKİNLİKLERİ (MOE) -1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19325" y="2133600"/>
            <a:ext cx="9285287" cy="3777622"/>
          </a:xfrm>
        </p:spPr>
        <p:txBody>
          <a:bodyPr/>
          <a:lstStyle/>
          <a:p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Lesh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ve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Doerr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(2003)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modelleme problemleri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yerine model ve modelleme terimlerini de içinde barındıran “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model oluşturma etkinliği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(model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eliciting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activities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)” kavramını kullanmak gerektiğini belirtmişlerdir. </a:t>
            </a:r>
          </a:p>
          <a:p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Model oluşturma etkinlikleri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modelleme sürecini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kapsamaktadır. Bu süreç sonunda amaç, başka insanlarla paylaşılabilir, benzer durumlarda tekrar kullanılabilir ve başka amaçlar için değiştirilebilir bir model üretmektir (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Lesh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Doerr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2003).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756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MODEL OLUŞTURMA ETKİNLİKLERİ (MOE)-2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66875" y="2133600"/>
            <a:ext cx="9837737" cy="4476750"/>
          </a:xfrm>
        </p:spPr>
        <p:txBody>
          <a:bodyPr/>
          <a:lstStyle/>
          <a:p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Model oluşturma etkinlikleri sonunda bir rakam ya da bir kelime ile yanıtı bulunan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geleneksel problemler olmayıp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</a:p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rutin olmayan-karmaşık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gerçek dünya durumlarını ifade eden, kişilerden bu durumu matematiksel olarak yorumlamasını ve bu durumdan yararlanacak bireylerin karar vermesine yardım etmek amacıyla süreci veya yöntemi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matematiksel olarak betimlemesi ve formüle etmesini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gerektiren, </a:t>
            </a:r>
          </a:p>
          <a:p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olası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farklı çözümler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içeren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problem durumlarıdır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Mousoulides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2007;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Lesh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Zawojewsky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, 2007; aktaran, Eraslan, 2011).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509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TARTIŞMA-ÖDEV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400" dirty="0"/>
          </a:p>
          <a:p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8438DC8-9AA1-44A2-9C15-A07B298388C1}"/>
              </a:ext>
            </a:extLst>
          </p:cNvPr>
          <p:cNvPicPr/>
          <p:nvPr/>
        </p:nvPicPr>
        <p:blipFill rotWithShape="1">
          <a:blip r:embed="rId3"/>
          <a:srcRect l="16006" t="34332" r="37963" b="16990"/>
          <a:stretch/>
        </p:blipFill>
        <p:spPr bwMode="auto">
          <a:xfrm>
            <a:off x="2867025" y="1809750"/>
            <a:ext cx="5391150" cy="39719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782531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646</TotalTime>
  <Words>491</Words>
  <Application>Microsoft Office PowerPoint</Application>
  <PresentationFormat>Geniş ekran</PresentationFormat>
  <Paragraphs>32</Paragraphs>
  <Slides>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Wingdings 3</vt:lpstr>
      <vt:lpstr>Wisp</vt:lpstr>
      <vt:lpstr>MOAE308 MATEMATİKSEL MODELLEME </vt:lpstr>
      <vt:lpstr>MODELLEMEYE GİRİŞ-1</vt:lpstr>
      <vt:lpstr>MODELLEMEYE GİRİŞ-2</vt:lpstr>
      <vt:lpstr>MODELLEMEYE GİRİŞ-3</vt:lpstr>
      <vt:lpstr>Model ve Modelleme</vt:lpstr>
      <vt:lpstr>Matematiksel Modelleme/Model</vt:lpstr>
      <vt:lpstr>MODEL OLUŞTURMA ETKİNLİKLERİ (MOE) -1</vt:lpstr>
      <vt:lpstr>MODEL OLUŞTURMA ETKİNLİKLERİ (MOE)-2 </vt:lpstr>
      <vt:lpstr>TARTIŞMA-ÖDEV</vt:lpstr>
    </vt:vector>
  </TitlesOfParts>
  <Company>Radford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Perspectives: Measuring Mathematics Teachers’ Knowledge in The Digital Era</dc:title>
  <dc:creator>Manizade, Agida</dc:creator>
  <cp:lastModifiedBy>Ali</cp:lastModifiedBy>
  <cp:revision>71</cp:revision>
  <dcterms:created xsi:type="dcterms:W3CDTF">2018-06-29T17:10:47Z</dcterms:created>
  <dcterms:modified xsi:type="dcterms:W3CDTF">2021-03-11T04:27:42Z</dcterms:modified>
</cp:coreProperties>
</file>