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554" r:id="rId4"/>
    <p:sldId id="543" r:id="rId5"/>
    <p:sldId id="580" r:id="rId6"/>
    <p:sldId id="555" r:id="rId7"/>
    <p:sldId id="556" r:id="rId8"/>
    <p:sldId id="557" r:id="rId9"/>
    <p:sldId id="558" r:id="rId10"/>
    <p:sldId id="559" r:id="rId11"/>
    <p:sldId id="560" r:id="rId12"/>
    <p:sldId id="533" r:id="rId13"/>
    <p:sldId id="534" r:id="rId14"/>
    <p:sldId id="535" r:id="rId15"/>
    <p:sldId id="536" r:id="rId16"/>
    <p:sldId id="537" r:id="rId17"/>
    <p:sldId id="538" r:id="rId18"/>
    <p:sldId id="539" r:id="rId19"/>
    <p:sldId id="540" r:id="rId20"/>
    <p:sldId id="541" r:id="rId21"/>
    <p:sldId id="542" r:id="rId22"/>
    <p:sldId id="579" r:id="rId23"/>
    <p:sldId id="549" r:id="rId24"/>
    <p:sldId id="550" r:id="rId25"/>
    <p:sldId id="552" r:id="rId26"/>
    <p:sldId id="562" r:id="rId27"/>
    <p:sldId id="563" r:id="rId28"/>
    <p:sldId id="564" r:id="rId29"/>
    <p:sldId id="565" r:id="rId30"/>
    <p:sldId id="566" r:id="rId31"/>
    <p:sldId id="567" r:id="rId32"/>
    <p:sldId id="568" r:id="rId33"/>
    <p:sldId id="569" r:id="rId34"/>
    <p:sldId id="570" r:id="rId35"/>
    <p:sldId id="571" r:id="rId36"/>
    <p:sldId id="572" r:id="rId37"/>
    <p:sldId id="573" r:id="rId38"/>
    <p:sldId id="574" r:id="rId39"/>
    <p:sldId id="575" r:id="rId40"/>
    <p:sldId id="576" r:id="rId41"/>
    <p:sldId id="577" r:id="rId42"/>
    <p:sldId id="578" r:id="rId43"/>
    <p:sldId id="515" r:id="rId44"/>
  </p:sldIdLst>
  <p:sldSz cx="12192000" cy="6858000"/>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446475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16723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831851" y="1709739"/>
            <a:ext cx="105156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306792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609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6197600" y="1600201"/>
            <a:ext cx="53848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1307957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840317" y="365126"/>
            <a:ext cx="105156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840318" y="2505075"/>
            <a:ext cx="5158316"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6172200" y="2505075"/>
            <a:ext cx="518371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513630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935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3170723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336916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840318" y="457200"/>
            <a:ext cx="3932767"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4249993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267157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12192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609600" y="274639"/>
            <a:ext cx="80264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fld id="{EA9A2C6D-8B4E-46EF-AD1C-560BB23482BB}" type="datetimeFigureOut">
              <a:rPr lang="tr-TR" smtClean="0"/>
              <a:t>5.03.2021</a:t>
            </a:fld>
            <a:endParaRPr 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BA1175F4-839C-473B-BE1C-B71F6AC928BB}" type="slidenum">
              <a:rPr lang="tr-TR" smtClean="0"/>
              <a:t>‹#›</a:t>
            </a:fld>
            <a:endParaRPr lang="tr-TR"/>
          </a:p>
        </p:txBody>
      </p:sp>
    </p:spTree>
    <p:extLst>
      <p:ext uri="{BB962C8B-B14F-4D97-AF65-F5344CB8AC3E}">
        <p14:creationId xmlns:p14="http://schemas.microsoft.com/office/powerpoint/2010/main" val="722210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42228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888735"/>
            <a:ext cx="12191999" cy="969262"/>
          </a:xfrm>
          <a:prstGeom prst="rect">
            <a:avLst/>
          </a:prstGeom>
          <a:blipFill>
            <a:blip r:embed="rId2" cstate="print"/>
            <a:stretch>
              <a:fillRect/>
            </a:stretch>
          </a:blipFill>
        </p:spPr>
        <p:txBody>
          <a:bodyPr wrap="square" lIns="0" tIns="0" rIns="0" bIns="0" rtlCol="0"/>
          <a:lstStyle/>
          <a:p>
            <a:endParaRPr/>
          </a:p>
        </p:txBody>
      </p:sp>
      <p:sp>
        <p:nvSpPr>
          <p:cNvPr id="17" name="bg object 17"/>
          <p:cNvSpPr/>
          <p:nvPr/>
        </p:nvSpPr>
        <p:spPr>
          <a:xfrm>
            <a:off x="5031951" y="710713"/>
            <a:ext cx="2188372" cy="487822"/>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4996941" y="527126"/>
            <a:ext cx="2198116" cy="75755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59695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800" b="1" i="1">
                <a:solidFill>
                  <a:srgbClr val="FF0000"/>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200" b="0" i="1">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40979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800" b="1" i="1">
                <a:solidFill>
                  <a:srgbClr val="FF0000"/>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79706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800" b="1" i="1">
                <a:solidFill>
                  <a:srgbClr val="FF000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52218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36829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02167" y="228600"/>
            <a:ext cx="11387667"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02168" y="1600200"/>
            <a:ext cx="5592233" cy="44989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1" y="1600200"/>
            <a:ext cx="5592233" cy="44989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02167" y="6245225"/>
            <a:ext cx="3052233" cy="476250"/>
          </a:xfrm>
        </p:spPr>
        <p:txBody>
          <a:bodyPr/>
          <a:lstStyle>
            <a:lvl1pPr>
              <a:defRPr/>
            </a:lvl1pPr>
          </a:lstStyle>
          <a:p>
            <a:endParaRPr lang="tr-TR"/>
          </a:p>
        </p:txBody>
      </p:sp>
      <p:sp>
        <p:nvSpPr>
          <p:cNvPr id="6" name="5 Altbilgi Yer Tutucusu"/>
          <p:cNvSpPr>
            <a:spLocks noGrp="1"/>
          </p:cNvSpPr>
          <p:nvPr>
            <p:ph type="ftr" sz="quarter" idx="11"/>
          </p:nvPr>
        </p:nvSpPr>
        <p:spPr>
          <a:xfrm>
            <a:off x="4165600" y="6245225"/>
            <a:ext cx="3860800" cy="476250"/>
          </a:xfrm>
        </p:spPr>
        <p:txBody>
          <a:bodyPr/>
          <a:lstStyle>
            <a:lvl1pPr>
              <a:defRPr/>
            </a:lvl1pPr>
          </a:lstStyle>
          <a:p>
            <a:endParaRPr lang="tr-TR"/>
          </a:p>
        </p:txBody>
      </p:sp>
      <p:sp>
        <p:nvSpPr>
          <p:cNvPr id="7" name="6 Slayt Numarası Yer Tutucusu"/>
          <p:cNvSpPr>
            <a:spLocks noGrp="1"/>
          </p:cNvSpPr>
          <p:nvPr>
            <p:ph type="sldNum" sz="quarter" idx="12"/>
          </p:nvPr>
        </p:nvSpPr>
        <p:spPr>
          <a:xfrm>
            <a:off x="8737601" y="6245225"/>
            <a:ext cx="3052233" cy="476250"/>
          </a:xfrm>
        </p:spPr>
        <p:txBody>
          <a:bodyPr/>
          <a:lstStyle>
            <a:lvl1pPr>
              <a:defRPr/>
            </a:lvl1pPr>
          </a:lstStyle>
          <a:p>
            <a:fld id="{42EC14D4-5D6C-45D0-9A4D-57042155471A}" type="slidenum">
              <a:rPr lang="tr-TR"/>
              <a:pPr/>
              <a:t>‹#›</a:t>
            </a:fld>
            <a:endParaRPr lang="tr-TR"/>
          </a:p>
        </p:txBody>
      </p:sp>
    </p:spTree>
    <p:extLst>
      <p:ext uri="{BB962C8B-B14F-4D97-AF65-F5344CB8AC3E}">
        <p14:creationId xmlns:p14="http://schemas.microsoft.com/office/powerpoint/2010/main" val="3698893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EA9A2C6D-8B4E-46EF-AD1C-560BB23482BB}" type="datetimeFigureOut">
              <a:rPr lang="tr-TR" smtClean="0"/>
              <a:t>5.03.2021</a:t>
            </a:fld>
            <a:endParaRPr 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A1175F4-839C-473B-BE1C-B71F6AC928BB}" type="slidenum">
              <a:rPr lang="tr-TR" smtClean="0"/>
              <a:t>‹#›</a:t>
            </a:fld>
            <a:endParaRPr lang="tr-TR"/>
          </a:p>
        </p:txBody>
      </p:sp>
    </p:spTree>
    <p:extLst>
      <p:ext uri="{BB962C8B-B14F-4D97-AF65-F5344CB8AC3E}">
        <p14:creationId xmlns:p14="http://schemas.microsoft.com/office/powerpoint/2010/main" val="2055418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9" r:id="rId12"/>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888735"/>
            <a:ext cx="12191999" cy="969262"/>
          </a:xfrm>
          <a:prstGeom prst="rect">
            <a:avLst/>
          </a:prstGeom>
          <a:blipFill>
            <a:blip r:embed="rId8" cstate="print"/>
            <a:stretch>
              <a:fillRect/>
            </a:stretch>
          </a:blipFill>
        </p:spPr>
        <p:txBody>
          <a:bodyPr wrap="square" lIns="0" tIns="0" rIns="0" bIns="0" rtlCol="0"/>
          <a:lstStyle/>
          <a:p>
            <a:endParaRPr/>
          </a:p>
        </p:txBody>
      </p:sp>
      <p:sp>
        <p:nvSpPr>
          <p:cNvPr id="2" name="Holder 2"/>
          <p:cNvSpPr>
            <a:spLocks noGrp="1"/>
          </p:cNvSpPr>
          <p:nvPr>
            <p:ph type="title"/>
          </p:nvPr>
        </p:nvSpPr>
        <p:spPr>
          <a:xfrm>
            <a:off x="1499742" y="1791995"/>
            <a:ext cx="9192514" cy="2710815"/>
          </a:xfrm>
          <a:prstGeom prst="rect">
            <a:avLst/>
          </a:prstGeom>
        </p:spPr>
        <p:txBody>
          <a:bodyPr wrap="square" lIns="0" tIns="0" rIns="0" bIns="0">
            <a:spAutoFit/>
          </a:bodyPr>
          <a:lstStyle>
            <a:lvl1pPr>
              <a:defRPr sz="8800" b="1" i="1">
                <a:solidFill>
                  <a:srgbClr val="FF0000"/>
                </a:solidFill>
                <a:latin typeface="Times New Roman"/>
                <a:cs typeface="Times New Roman"/>
              </a:defRPr>
            </a:lvl1pPr>
          </a:lstStyle>
          <a:p>
            <a:endParaRPr/>
          </a:p>
        </p:txBody>
      </p:sp>
      <p:sp>
        <p:nvSpPr>
          <p:cNvPr id="3" name="Holder 3"/>
          <p:cNvSpPr>
            <a:spLocks noGrp="1"/>
          </p:cNvSpPr>
          <p:nvPr>
            <p:ph type="body" idx="1"/>
          </p:nvPr>
        </p:nvSpPr>
        <p:spPr>
          <a:xfrm>
            <a:off x="334162" y="2398598"/>
            <a:ext cx="6471920" cy="2844800"/>
          </a:xfrm>
          <a:prstGeom prst="rect">
            <a:avLst/>
          </a:prstGeom>
        </p:spPr>
        <p:txBody>
          <a:bodyPr wrap="square" lIns="0" tIns="0" rIns="0" bIns="0">
            <a:spAutoFit/>
          </a:bodyPr>
          <a:lstStyle>
            <a:lvl1pPr>
              <a:defRPr sz="2200" b="0" i="1">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3/5/2021</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671955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80"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earinghealthmatters.org/waynesworld/2014/human-ear-canal-viii/"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cochlea.eu/en/sound/psychoacoustics/localisation" TargetMode="Externa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hyperlink" Target="http://www.cochlea.eu/en/ear/external-ear" TargetMode="External"/><Relationship Id="rId2" Type="http://schemas.openxmlformats.org/officeDocument/2006/relationships/image" Target="../media/image46.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5400" dirty="0" smtClean="0">
                <a:latin typeface="Times New Roman" panose="02020603050405020304" pitchFamily="18" charset="0"/>
                <a:cs typeface="Times New Roman" panose="02020603050405020304" pitchFamily="18" charset="0"/>
              </a:rPr>
              <a:t>Dış Kulak </a:t>
            </a:r>
            <a:r>
              <a:rPr lang="tr-TR" sz="5400" dirty="0" smtClean="0">
                <a:latin typeface="Times New Roman" panose="02020603050405020304" pitchFamily="18" charset="0"/>
                <a:cs typeface="Times New Roman" panose="02020603050405020304" pitchFamily="18" charset="0"/>
              </a:rPr>
              <a:t>Anatomisi ve Fizyolojisi</a:t>
            </a:r>
            <a:endParaRPr lang="tr-TR" sz="5400"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r>
              <a:rPr lang="tr-TR" sz="2000" dirty="0" smtClean="0"/>
              <a:t>Dr. </a:t>
            </a:r>
            <a:r>
              <a:rPr lang="tr-TR" sz="2000" dirty="0" err="1" smtClean="0"/>
              <a:t>Öğr</a:t>
            </a:r>
            <a:r>
              <a:rPr lang="tr-TR" sz="2000" dirty="0" smtClean="0"/>
              <a:t>. Üyesi Ali Erman KENT</a:t>
            </a:r>
            <a:endParaRPr lang="tr-TR" sz="2000" dirty="0"/>
          </a:p>
        </p:txBody>
      </p:sp>
    </p:spTree>
    <p:extLst>
      <p:ext uri="{BB962C8B-B14F-4D97-AF65-F5344CB8AC3E}">
        <p14:creationId xmlns:p14="http://schemas.microsoft.com/office/powerpoint/2010/main" val="24292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TEMPORAL KEMİK ANATOMİSİ</a:t>
            </a:r>
          </a:p>
        </p:txBody>
      </p:sp>
      <p:pic>
        <p:nvPicPr>
          <p:cNvPr id="4" name="İçerik Yer Tutucusu 3"/>
          <p:cNvPicPr>
            <a:picLocks noGrp="1" noChangeAspect="1"/>
          </p:cNvPicPr>
          <p:nvPr>
            <p:ph idx="1"/>
          </p:nvPr>
        </p:nvPicPr>
        <p:blipFill>
          <a:blip r:embed="rId2"/>
          <a:stretch>
            <a:fillRect/>
          </a:stretch>
        </p:blipFill>
        <p:spPr>
          <a:xfrm>
            <a:off x="1266439" y="1650076"/>
            <a:ext cx="3491078" cy="4525963"/>
          </a:xfrm>
          <a:prstGeom prst="rect">
            <a:avLst/>
          </a:prstGeom>
        </p:spPr>
      </p:pic>
      <p:pic>
        <p:nvPicPr>
          <p:cNvPr id="5" name="Resim 4"/>
          <p:cNvPicPr>
            <a:picLocks noChangeAspect="1"/>
          </p:cNvPicPr>
          <p:nvPr/>
        </p:nvPicPr>
        <p:blipFill>
          <a:blip r:embed="rId3"/>
          <a:stretch>
            <a:fillRect/>
          </a:stretch>
        </p:blipFill>
        <p:spPr>
          <a:xfrm>
            <a:off x="5605415" y="1650076"/>
            <a:ext cx="3366643" cy="4446992"/>
          </a:xfrm>
          <a:prstGeom prst="rect">
            <a:avLst/>
          </a:prstGeom>
        </p:spPr>
      </p:pic>
    </p:spTree>
    <p:extLst>
      <p:ext uri="{BB962C8B-B14F-4D97-AF65-F5344CB8AC3E}">
        <p14:creationId xmlns:p14="http://schemas.microsoft.com/office/powerpoint/2010/main" val="2413414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a:t>Temporal</a:t>
            </a:r>
            <a:r>
              <a:rPr lang="tr-TR" b="1" dirty="0"/>
              <a:t> Kemik</a:t>
            </a:r>
          </a:p>
        </p:txBody>
      </p:sp>
      <p:sp>
        <p:nvSpPr>
          <p:cNvPr id="3" name="İçerik Yer Tutucusu 2"/>
          <p:cNvSpPr>
            <a:spLocks noGrp="1"/>
          </p:cNvSpPr>
          <p:nvPr>
            <p:ph idx="1"/>
          </p:nvPr>
        </p:nvSpPr>
        <p:spPr>
          <a:xfrm>
            <a:off x="609600" y="1246909"/>
            <a:ext cx="9498676" cy="4879255"/>
          </a:xfrm>
        </p:spPr>
        <p:txBody>
          <a:bodyPr/>
          <a:lstStyle/>
          <a:p>
            <a:pPr marL="0" indent="0">
              <a:buNone/>
            </a:pPr>
            <a:r>
              <a:rPr lang="tr-TR" sz="2000" dirty="0" err="1">
                <a:latin typeface="Times New Roman" panose="02020603050405020304" pitchFamily="18" charset="0"/>
                <a:cs typeface="Times New Roman" panose="02020603050405020304" pitchFamily="18" charset="0"/>
              </a:rPr>
              <a:t>Temporal</a:t>
            </a:r>
            <a:r>
              <a:rPr lang="tr-TR" sz="2000" dirty="0">
                <a:latin typeface="Times New Roman" panose="02020603050405020304" pitchFamily="18" charset="0"/>
                <a:cs typeface="Times New Roman" panose="02020603050405020304" pitchFamily="18" charset="0"/>
              </a:rPr>
              <a:t> kemik kafatası tabanında her iki yanda birer tane olmak üzere her </a:t>
            </a:r>
            <a:r>
              <a:rPr lang="tr-TR" sz="2000" dirty="0" smtClean="0">
                <a:latin typeface="Times New Roman" panose="02020603050405020304" pitchFamily="18" charset="0"/>
                <a:cs typeface="Times New Roman" panose="02020603050405020304" pitchFamily="18" charset="0"/>
              </a:rPr>
              <a:t>insanda toplam </a:t>
            </a:r>
            <a:r>
              <a:rPr lang="tr-TR" sz="2000" dirty="0">
                <a:latin typeface="Times New Roman" panose="02020603050405020304" pitchFamily="18" charset="0"/>
                <a:cs typeface="Times New Roman" panose="02020603050405020304" pitchFamily="18" charset="0"/>
              </a:rPr>
              <a:t>iki tanedir ve dört bölümden oluşur</a:t>
            </a:r>
          </a:p>
          <a:p>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Skuama</a:t>
            </a:r>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Mastoid</a:t>
            </a:r>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Petröz</a:t>
            </a:r>
            <a:endParaRPr lang="tr-TR" sz="2000" dirty="0">
              <a:latin typeface="Times New Roman" panose="02020603050405020304" pitchFamily="18" charset="0"/>
              <a:cs typeface="Times New Roman" panose="02020603050405020304" pitchFamily="18" charset="0"/>
            </a:endParaRPr>
          </a:p>
          <a:p>
            <a:r>
              <a:rPr lang="tr-TR" sz="2000" dirty="0">
                <a:latin typeface="Times New Roman" panose="02020603050405020304" pitchFamily="18" charset="0"/>
                <a:cs typeface="Times New Roman" panose="02020603050405020304" pitchFamily="18" charset="0"/>
              </a:rPr>
              <a:t> Timpanik</a:t>
            </a:r>
            <a:endParaRPr lang="tr-TR" sz="2000" dirty="0" smtClean="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4734790" y="1953491"/>
            <a:ext cx="7177348" cy="3910330"/>
            <a:chOff x="251459" y="1700783"/>
            <a:chExt cx="8892540" cy="5013960"/>
          </a:xfrm>
        </p:grpSpPr>
        <p:sp>
          <p:nvSpPr>
            <p:cNvPr id="5" name="object 5"/>
            <p:cNvSpPr/>
            <p:nvPr/>
          </p:nvSpPr>
          <p:spPr>
            <a:xfrm>
              <a:off x="251459" y="1700783"/>
              <a:ext cx="4509516" cy="450951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760975" y="3936491"/>
              <a:ext cx="4383024" cy="2778252"/>
            </a:xfrm>
            <a:prstGeom prst="rect">
              <a:avLst/>
            </a:prstGeom>
            <a:blipFill>
              <a:blip r:embed="rId3" cstate="print"/>
              <a:stretch>
                <a:fillRect/>
              </a:stretch>
            </a:blipFill>
          </p:spPr>
          <p:txBody>
            <a:bodyPr wrap="square" lIns="0" tIns="0" rIns="0" bIns="0" rtlCol="0"/>
            <a:lstStyle/>
            <a:p>
              <a:endParaRPr/>
            </a:p>
          </p:txBody>
        </p:sp>
      </p:gr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6218" y="3400293"/>
            <a:ext cx="2709613" cy="2725871"/>
          </a:xfrm>
          <a:prstGeom prst="rect">
            <a:avLst/>
          </a:prstGeom>
        </p:spPr>
      </p:pic>
    </p:spTree>
    <p:extLst>
      <p:ext uri="{BB962C8B-B14F-4D97-AF65-F5344CB8AC3E}">
        <p14:creationId xmlns:p14="http://schemas.microsoft.com/office/powerpoint/2010/main" val="1472217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87190" y="1650077"/>
            <a:ext cx="3078682" cy="4525963"/>
          </a:xfrm>
        </p:spPr>
      </p:pic>
      <p:sp>
        <p:nvSpPr>
          <p:cNvPr id="5" name="Dikdörtgen 4"/>
          <p:cNvSpPr/>
          <p:nvPr/>
        </p:nvSpPr>
        <p:spPr>
          <a:xfrm>
            <a:off x="2125287" y="2443942"/>
            <a:ext cx="3136669" cy="1815882"/>
          </a:xfrm>
          <a:prstGeom prst="rect">
            <a:avLst/>
          </a:prstGeom>
        </p:spPr>
        <p:txBody>
          <a:bodyPr wrap="square">
            <a:spAutoFit/>
          </a:bodyPr>
          <a:lstStyle/>
          <a:p>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Skuama</a:t>
            </a:r>
            <a:endParaRPr lang="tr-TR" sz="2800" dirty="0">
              <a:latin typeface="Times New Roman" panose="02020603050405020304" pitchFamily="18" charset="0"/>
              <a:cs typeface="Times New Roman" panose="02020603050405020304" pitchFamily="18" charset="0"/>
            </a:endParaRPr>
          </a:p>
          <a:p>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Mastoid</a:t>
            </a:r>
            <a:endParaRPr lang="tr-TR" sz="2800" dirty="0">
              <a:latin typeface="Times New Roman" panose="02020603050405020304" pitchFamily="18" charset="0"/>
              <a:cs typeface="Times New Roman" panose="02020603050405020304" pitchFamily="18" charset="0"/>
            </a:endParaRPr>
          </a:p>
          <a:p>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Petröz</a:t>
            </a:r>
            <a:endParaRPr lang="tr-TR" sz="2800" dirty="0">
              <a:latin typeface="Times New Roman" panose="02020603050405020304" pitchFamily="18" charset="0"/>
              <a:cs typeface="Times New Roman" panose="02020603050405020304" pitchFamily="18" charset="0"/>
            </a:endParaRPr>
          </a:p>
          <a:p>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Timpanik</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4881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487488" y="246106"/>
            <a:ext cx="4783676" cy="673902"/>
          </a:xfrm>
          <a:prstGeom prst="rect">
            <a:avLst/>
          </a:prstGeom>
        </p:spPr>
        <p:txBody>
          <a:bodyPr vert="horz" wrap="square" lIns="0" tIns="12065" rIns="0" bIns="0" numCol="1" rtlCol="0" anchor="ctr" anchorCtr="0" compatLnSpc="1">
            <a:prstTxWarp prst="textNoShape">
              <a:avLst/>
            </a:prstTxWarp>
            <a:spAutoFit/>
          </a:bodyPr>
          <a:lstStyle/>
          <a:p>
            <a:pPr marL="12700">
              <a:spcBef>
                <a:spcPts val="95"/>
              </a:spcBef>
            </a:pPr>
            <a:r>
              <a:rPr sz="4300" b="1" spc="-5" dirty="0"/>
              <a:t>Skuamöz</a:t>
            </a:r>
            <a:r>
              <a:rPr sz="4300" b="1" spc="-50" dirty="0"/>
              <a:t> </a:t>
            </a:r>
            <a:r>
              <a:rPr sz="4300" b="1" spc="-5" dirty="0"/>
              <a:t>parça</a:t>
            </a:r>
            <a:endParaRPr sz="4300" b="1" dirty="0"/>
          </a:p>
        </p:txBody>
      </p:sp>
      <p:sp>
        <p:nvSpPr>
          <p:cNvPr id="6" name="object 6"/>
          <p:cNvSpPr txBox="1"/>
          <p:nvPr/>
        </p:nvSpPr>
        <p:spPr>
          <a:xfrm>
            <a:off x="6962013" y="1508506"/>
            <a:ext cx="3356610" cy="2951449"/>
          </a:xfrm>
          <a:prstGeom prst="rect">
            <a:avLst/>
          </a:prstGeom>
        </p:spPr>
        <p:txBody>
          <a:bodyPr vert="horz" wrap="square" lIns="0" tIns="52705" rIns="0" bIns="0" rtlCol="0">
            <a:spAutoFit/>
          </a:bodyPr>
          <a:lstStyle/>
          <a:p>
            <a:pPr marL="295910" marR="73025" indent="-283845">
              <a:lnSpc>
                <a:spcPct val="90000"/>
              </a:lnSpc>
              <a:spcBef>
                <a:spcPts val="415"/>
              </a:spcBef>
              <a:buClr>
                <a:srgbClr val="3891A7"/>
              </a:buClr>
              <a:buSzPct val="78846"/>
              <a:buChar char=""/>
              <a:tabLst>
                <a:tab pos="295910" algn="l"/>
                <a:tab pos="296545" algn="l"/>
              </a:tabLst>
            </a:pPr>
            <a:r>
              <a:rPr sz="2000" spc="-5" dirty="0">
                <a:latin typeface="Times New Roman" panose="02020603050405020304" pitchFamily="18" charset="0"/>
                <a:cs typeface="Times New Roman" panose="02020603050405020304" pitchFamily="18" charset="0"/>
              </a:rPr>
              <a:t>Dış </a:t>
            </a:r>
            <a:r>
              <a:rPr sz="2000" dirty="0">
                <a:latin typeface="Times New Roman" panose="02020603050405020304" pitchFamily="18" charset="0"/>
                <a:cs typeface="Times New Roman" panose="02020603050405020304" pitchFamily="18" charset="0"/>
              </a:rPr>
              <a:t>yüzeyi  m.temporalisin  tutunduğu linea  temporalis ile  </a:t>
            </a:r>
            <a:r>
              <a:rPr sz="2000" spc="-10" dirty="0">
                <a:latin typeface="Times New Roman" panose="02020603050405020304" pitchFamily="18" charset="0"/>
                <a:cs typeface="Times New Roman" panose="02020603050405020304" pitchFamily="18" charset="0"/>
              </a:rPr>
              <a:t>sınırlıdır </a:t>
            </a:r>
            <a:r>
              <a:rPr sz="2000" dirty="0">
                <a:latin typeface="Times New Roman" panose="02020603050405020304" pitchFamily="18" charset="0"/>
                <a:cs typeface="Times New Roman" panose="02020603050405020304" pitchFamily="18" charset="0"/>
              </a:rPr>
              <a:t>ve </a:t>
            </a:r>
            <a:r>
              <a:rPr sz="2000" spc="-5" dirty="0">
                <a:latin typeface="Times New Roman" panose="02020603050405020304" pitchFamily="18" charset="0"/>
                <a:cs typeface="Times New Roman" panose="02020603050405020304" pitchFamily="18" charset="0"/>
              </a:rPr>
              <a:t>önemli  </a:t>
            </a:r>
            <a:r>
              <a:rPr sz="2000" dirty="0">
                <a:latin typeface="Times New Roman" panose="02020603050405020304" pitchFamily="18" charset="0"/>
                <a:cs typeface="Times New Roman" panose="02020603050405020304" pitchFamily="18" charset="0"/>
              </a:rPr>
              <a:t>bir </a:t>
            </a:r>
            <a:r>
              <a:rPr sz="2000" dirty="0" err="1">
                <a:latin typeface="Times New Roman" panose="02020603050405020304" pitchFamily="18" charset="0"/>
                <a:cs typeface="Times New Roman" panose="02020603050405020304" pitchFamily="18" charset="0"/>
              </a:rPr>
              <a:t>cerrahi</a:t>
            </a:r>
            <a:r>
              <a:rPr sz="2000" spc="-6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klavuzdur</a:t>
            </a:r>
            <a:endParaRPr lang="tr-TR" sz="2000" dirty="0" smtClean="0">
              <a:latin typeface="Times New Roman" panose="02020603050405020304" pitchFamily="18" charset="0"/>
              <a:cs typeface="Times New Roman" panose="02020603050405020304" pitchFamily="18" charset="0"/>
            </a:endParaRPr>
          </a:p>
          <a:p>
            <a:pPr marL="295910" marR="73025" indent="-283845">
              <a:lnSpc>
                <a:spcPct val="90000"/>
              </a:lnSpc>
              <a:spcBef>
                <a:spcPts val="415"/>
              </a:spcBef>
              <a:buClr>
                <a:srgbClr val="3891A7"/>
              </a:buClr>
              <a:buSzPct val="78846"/>
              <a:buChar char=""/>
              <a:tabLst>
                <a:tab pos="295910" algn="l"/>
                <a:tab pos="296545" algn="l"/>
              </a:tabLst>
            </a:pPr>
            <a:endParaRPr sz="2000" dirty="0">
              <a:latin typeface="Times New Roman" panose="02020603050405020304" pitchFamily="18" charset="0"/>
              <a:cs typeface="Times New Roman" panose="02020603050405020304" pitchFamily="18" charset="0"/>
            </a:endParaRPr>
          </a:p>
          <a:p>
            <a:pPr marL="295910" marR="5080" indent="-283845">
              <a:lnSpc>
                <a:spcPct val="90000"/>
              </a:lnSpc>
              <a:spcBef>
                <a:spcPts val="600"/>
              </a:spcBef>
              <a:buClr>
                <a:srgbClr val="3891A7"/>
              </a:buClr>
              <a:buSzPct val="78846"/>
              <a:buChar char=""/>
              <a:tabLst>
                <a:tab pos="295910" algn="l"/>
                <a:tab pos="296545" algn="l"/>
              </a:tabLst>
            </a:pPr>
            <a:r>
              <a:rPr sz="2000" spc="-5" dirty="0">
                <a:latin typeface="Times New Roman" panose="02020603050405020304" pitchFamily="18" charset="0"/>
                <a:cs typeface="Times New Roman" panose="02020603050405020304" pitchFamily="18" charset="0"/>
              </a:rPr>
              <a:t>Diğer bir kılavuz  </a:t>
            </a:r>
            <a:r>
              <a:rPr sz="2000" dirty="0">
                <a:latin typeface="Times New Roman" panose="02020603050405020304" pitchFamily="18" charset="0"/>
                <a:cs typeface="Times New Roman" panose="02020603050405020304" pitchFamily="18" charset="0"/>
              </a:rPr>
              <a:t>noktası </a:t>
            </a:r>
            <a:r>
              <a:rPr sz="2000" spc="-5" dirty="0">
                <a:latin typeface="Times New Roman" panose="02020603050405020304" pitchFamily="18" charset="0"/>
                <a:cs typeface="Times New Roman" panose="02020603050405020304" pitchFamily="18" charset="0"/>
              </a:rPr>
              <a:t>da  </a:t>
            </a:r>
            <a:r>
              <a:rPr sz="2000" dirty="0">
                <a:latin typeface="Times New Roman" panose="02020603050405020304" pitchFamily="18" charset="0"/>
                <a:cs typeface="Times New Roman" panose="02020603050405020304" pitchFamily="18" charset="0"/>
              </a:rPr>
              <a:t>suprameatal  </a:t>
            </a:r>
            <a:r>
              <a:rPr sz="2000" spc="-15" dirty="0">
                <a:latin typeface="Times New Roman" panose="02020603050405020304" pitchFamily="18" charset="0"/>
                <a:cs typeface="Times New Roman" panose="02020603050405020304" pitchFamily="18" charset="0"/>
              </a:rPr>
              <a:t>üçgendir. </a:t>
            </a:r>
            <a:r>
              <a:rPr sz="2000" dirty="0">
                <a:latin typeface="Times New Roman" panose="02020603050405020304" pitchFamily="18" charset="0"/>
                <a:cs typeface="Times New Roman" panose="02020603050405020304" pitchFamily="18" charset="0"/>
              </a:rPr>
              <a:t>Bu üçgen  temporal kemiğin</a:t>
            </a:r>
            <a:r>
              <a:rPr sz="2000" spc="-1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dış  </a:t>
            </a:r>
            <a:r>
              <a:rPr sz="2000" dirty="0">
                <a:latin typeface="Times New Roman" panose="02020603050405020304" pitchFamily="18" charset="0"/>
                <a:cs typeface="Times New Roman" panose="02020603050405020304" pitchFamily="18" charset="0"/>
              </a:rPr>
              <a:t>yüzünde mastoid  antrumu işaret</a:t>
            </a:r>
            <a:r>
              <a:rPr sz="2000" spc="-4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eder</a:t>
            </a:r>
            <a:endParaRPr sz="2000" dirty="0">
              <a:latin typeface="Times New Roman" panose="02020603050405020304" pitchFamily="18" charset="0"/>
              <a:cs typeface="Times New Roman" panose="02020603050405020304" pitchFamily="18" charset="0"/>
            </a:endParaRPr>
          </a:p>
        </p:txBody>
      </p:sp>
      <p:sp>
        <p:nvSpPr>
          <p:cNvPr id="7" name="object 7"/>
          <p:cNvSpPr/>
          <p:nvPr/>
        </p:nvSpPr>
        <p:spPr>
          <a:xfrm>
            <a:off x="1040340" y="1346662"/>
            <a:ext cx="1960556" cy="2186247"/>
          </a:xfrm>
          <a:prstGeom prst="rect">
            <a:avLst/>
          </a:prstGeom>
          <a:blipFill>
            <a:blip r:embed="rId2" cstate="print"/>
            <a:stretch>
              <a:fillRect/>
            </a:stretch>
          </a:blipFill>
        </p:spPr>
        <p:txBody>
          <a:bodyPr wrap="square" lIns="0" tIns="0" rIns="0" bIns="0" rtlCol="0"/>
          <a:lstStyle/>
          <a:p>
            <a:endParaRPr/>
          </a:p>
        </p:txBody>
      </p:sp>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0896" y="3629284"/>
            <a:ext cx="2764501" cy="2488051"/>
          </a:xfrm>
          <a:prstGeom prst="rect">
            <a:avLst/>
          </a:prstGeom>
        </p:spPr>
      </p:pic>
    </p:spTree>
    <p:extLst>
      <p:ext uri="{BB962C8B-B14F-4D97-AF65-F5344CB8AC3E}">
        <p14:creationId xmlns:p14="http://schemas.microsoft.com/office/powerpoint/2010/main" val="1624993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312922" y="423398"/>
            <a:ext cx="4052154" cy="673902"/>
          </a:xfrm>
          <a:prstGeom prst="rect">
            <a:avLst/>
          </a:prstGeom>
        </p:spPr>
        <p:txBody>
          <a:bodyPr vert="horz" wrap="square" lIns="0" tIns="12065" rIns="0" bIns="0" numCol="1" rtlCol="0" anchor="ctr" anchorCtr="0" compatLnSpc="1">
            <a:prstTxWarp prst="textNoShape">
              <a:avLst/>
            </a:prstTxWarp>
            <a:spAutoFit/>
          </a:bodyPr>
          <a:lstStyle/>
          <a:p>
            <a:pPr marL="12700">
              <a:spcBef>
                <a:spcPts val="95"/>
              </a:spcBef>
            </a:pPr>
            <a:r>
              <a:rPr sz="4300" b="1" spc="-25" dirty="0">
                <a:latin typeface="Times New Roman" panose="02020603050405020304" pitchFamily="18" charset="0"/>
                <a:cs typeface="Times New Roman" panose="02020603050405020304" pitchFamily="18" charset="0"/>
              </a:rPr>
              <a:t>Timpanik</a:t>
            </a:r>
            <a:r>
              <a:rPr sz="4300" b="1" spc="-55" dirty="0">
                <a:latin typeface="Times New Roman" panose="02020603050405020304" pitchFamily="18" charset="0"/>
                <a:cs typeface="Times New Roman" panose="02020603050405020304" pitchFamily="18" charset="0"/>
              </a:rPr>
              <a:t> </a:t>
            </a:r>
            <a:r>
              <a:rPr sz="4300" b="1" spc="-5" dirty="0">
                <a:latin typeface="Times New Roman" panose="02020603050405020304" pitchFamily="18" charset="0"/>
                <a:cs typeface="Times New Roman" panose="02020603050405020304" pitchFamily="18" charset="0"/>
              </a:rPr>
              <a:t>parça</a:t>
            </a:r>
            <a:endParaRPr sz="4300" b="1" dirty="0">
              <a:latin typeface="Times New Roman" panose="02020603050405020304" pitchFamily="18" charset="0"/>
              <a:cs typeface="Times New Roman" panose="02020603050405020304" pitchFamily="18" charset="0"/>
            </a:endParaRPr>
          </a:p>
        </p:txBody>
      </p:sp>
      <p:sp>
        <p:nvSpPr>
          <p:cNvPr id="6" name="object 6"/>
          <p:cNvSpPr txBox="1"/>
          <p:nvPr/>
        </p:nvSpPr>
        <p:spPr>
          <a:xfrm>
            <a:off x="6962014" y="1548130"/>
            <a:ext cx="3301365" cy="2500043"/>
          </a:xfrm>
          <a:prstGeom prst="rect">
            <a:avLst/>
          </a:prstGeom>
        </p:spPr>
        <p:txBody>
          <a:bodyPr vert="horz" wrap="square" lIns="0" tIns="12065" rIns="0" bIns="0" rtlCol="0">
            <a:spAutoFit/>
          </a:bodyPr>
          <a:lstStyle/>
          <a:p>
            <a:pPr marL="354965" marR="71120" indent="-342900">
              <a:spcBef>
                <a:spcPts val="95"/>
              </a:spcBef>
              <a:buFont typeface="Arial" panose="020B0604020202020204" pitchFamily="34" charset="0"/>
              <a:buChar char="•"/>
            </a:pPr>
            <a:r>
              <a:rPr sz="2000" spc="-10" dirty="0" err="1" smtClean="0">
                <a:latin typeface="Times New Roman" panose="02020603050405020304" pitchFamily="18" charset="0"/>
                <a:cs typeface="Times New Roman" panose="02020603050405020304" pitchFamily="18" charset="0"/>
              </a:rPr>
              <a:t>Üstü</a:t>
            </a:r>
            <a:r>
              <a:rPr sz="2000" spc="-10" dirty="0" smtClean="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açık bir </a:t>
            </a:r>
            <a:r>
              <a:rPr sz="2000" spc="-85" dirty="0">
                <a:latin typeface="Times New Roman" panose="02020603050405020304" pitchFamily="18" charset="0"/>
                <a:cs typeface="Times New Roman" panose="02020603050405020304" pitchFamily="18" charset="0"/>
              </a:rPr>
              <a:t>kanal  </a:t>
            </a:r>
            <a:r>
              <a:rPr sz="2000" spc="-5" dirty="0">
                <a:latin typeface="Times New Roman" panose="02020603050405020304" pitchFamily="18" charset="0"/>
                <a:cs typeface="Times New Roman" panose="02020603050405020304" pitchFamily="18" charset="0"/>
              </a:rPr>
              <a:t>şeklinde dış kulak  </a:t>
            </a:r>
            <a:r>
              <a:rPr sz="2000" spc="-5" dirty="0" err="1">
                <a:latin typeface="Times New Roman" panose="02020603050405020304" pitchFamily="18" charset="0"/>
                <a:cs typeface="Times New Roman" panose="02020603050405020304" pitchFamily="18" charset="0"/>
              </a:rPr>
              <a:t>yolunu</a:t>
            </a:r>
            <a:r>
              <a:rPr sz="2000" spc="5" dirty="0">
                <a:latin typeface="Times New Roman" panose="02020603050405020304" pitchFamily="18" charset="0"/>
                <a:cs typeface="Times New Roman" panose="02020603050405020304" pitchFamily="18" charset="0"/>
              </a:rPr>
              <a:t> </a:t>
            </a:r>
            <a:r>
              <a:rPr sz="2000" spc="-20" dirty="0" err="1" smtClean="0">
                <a:latin typeface="Times New Roman" panose="02020603050405020304" pitchFamily="18" charset="0"/>
                <a:cs typeface="Times New Roman" panose="02020603050405020304" pitchFamily="18" charset="0"/>
              </a:rPr>
              <a:t>oluşturur</a:t>
            </a:r>
            <a:r>
              <a:rPr sz="2000" spc="-2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marL="354965" marR="71120" indent="-342900">
              <a:spcBef>
                <a:spcPts val="95"/>
              </a:spcBef>
              <a:buFont typeface="Arial" panose="020B0604020202020204" pitchFamily="34" charset="0"/>
              <a:buChar char="•"/>
            </a:pPr>
            <a:endParaRPr lang="tr-TR" sz="2000" spc="-5" dirty="0">
              <a:latin typeface="Times New Roman" panose="02020603050405020304" pitchFamily="18" charset="0"/>
              <a:cs typeface="Times New Roman" panose="02020603050405020304" pitchFamily="18" charset="0"/>
            </a:endParaRPr>
          </a:p>
          <a:p>
            <a:pPr marL="354965" marR="71120" indent="-342900">
              <a:spcBef>
                <a:spcPts val="95"/>
              </a:spcBef>
              <a:buFont typeface="Arial" panose="020B0604020202020204" pitchFamily="34" charset="0"/>
              <a:buChar char="•"/>
            </a:pPr>
            <a:r>
              <a:rPr sz="2000" spc="-5" dirty="0" smtClean="0">
                <a:latin typeface="Times New Roman" panose="02020603050405020304" pitchFamily="18" charset="0"/>
                <a:cs typeface="Times New Roman" panose="02020603050405020304" pitchFamily="18" charset="0"/>
              </a:rPr>
              <a:t>Medial </a:t>
            </a:r>
            <a:r>
              <a:rPr sz="2000" spc="-5" dirty="0">
                <a:latin typeface="Times New Roman" panose="02020603050405020304" pitchFamily="18" charset="0"/>
                <a:cs typeface="Times New Roman" panose="02020603050405020304" pitchFamily="18" charset="0"/>
              </a:rPr>
              <a:t>kısmında  timpan zar  anulusunun  </a:t>
            </a:r>
            <a:r>
              <a:rPr sz="2000" dirty="0">
                <a:latin typeface="Times New Roman" panose="02020603050405020304" pitchFamily="18" charset="0"/>
                <a:cs typeface="Times New Roman" panose="02020603050405020304" pitchFamily="18" charset="0"/>
              </a:rPr>
              <a:t>yerleştiği sulkusu  </a:t>
            </a:r>
            <a:r>
              <a:rPr sz="2000" spc="-25" dirty="0">
                <a:latin typeface="Times New Roman" panose="02020603050405020304" pitchFamily="18" charset="0"/>
                <a:cs typeface="Times New Roman" panose="02020603050405020304" pitchFamily="18" charset="0"/>
              </a:rPr>
              <a:t>içerir, </a:t>
            </a:r>
            <a:r>
              <a:rPr sz="2000" spc="-5" dirty="0">
                <a:latin typeface="Times New Roman" panose="02020603050405020304" pitchFamily="18" charset="0"/>
                <a:cs typeface="Times New Roman" panose="02020603050405020304" pitchFamily="18" charset="0"/>
              </a:rPr>
              <a:t>önde  mandibuler </a:t>
            </a:r>
            <a:r>
              <a:rPr sz="2000" dirty="0">
                <a:latin typeface="Times New Roman" panose="02020603050405020304" pitchFamily="18" charset="0"/>
                <a:cs typeface="Times New Roman" panose="02020603050405020304" pitchFamily="18" charset="0"/>
              </a:rPr>
              <a:t>fossayı  </a:t>
            </a:r>
            <a:r>
              <a:rPr sz="2000" spc="-5" dirty="0">
                <a:latin typeface="Times New Roman" panose="02020603050405020304" pitchFamily="18" charset="0"/>
                <a:cs typeface="Times New Roman" panose="02020603050405020304" pitchFamily="18" charset="0"/>
              </a:rPr>
              <a:t>sınırlandırır</a:t>
            </a:r>
            <a:endParaRPr sz="2000" dirty="0">
              <a:latin typeface="Times New Roman" panose="02020603050405020304" pitchFamily="18" charset="0"/>
              <a:cs typeface="Times New Roman" panose="02020603050405020304" pitchFamily="18" charset="0"/>
            </a:endParaRPr>
          </a:p>
        </p:txBody>
      </p:sp>
      <p:sp>
        <p:nvSpPr>
          <p:cNvPr id="7" name="object 7"/>
          <p:cNvSpPr/>
          <p:nvPr/>
        </p:nvSpPr>
        <p:spPr>
          <a:xfrm>
            <a:off x="1554480" y="1341119"/>
            <a:ext cx="4893564" cy="482346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68569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734681" y="366415"/>
            <a:ext cx="2514912" cy="689932"/>
          </a:xfrm>
          <a:prstGeom prst="rect">
            <a:avLst/>
          </a:prstGeom>
        </p:spPr>
        <p:txBody>
          <a:bodyPr vert="horz" wrap="square" lIns="0" tIns="12700" rIns="0" bIns="0" numCol="1" rtlCol="0" anchor="ctr" anchorCtr="0" compatLnSpc="1">
            <a:prstTxWarp prst="textNoShape">
              <a:avLst/>
            </a:prstTxWarp>
            <a:spAutoFit/>
          </a:bodyPr>
          <a:lstStyle/>
          <a:p>
            <a:pPr marL="12700">
              <a:spcBef>
                <a:spcPts val="100"/>
              </a:spcBef>
            </a:pPr>
            <a:r>
              <a:rPr lang="tr-TR" b="1" spc="-5" dirty="0" err="1" smtClean="0"/>
              <a:t>Mastoid</a:t>
            </a:r>
            <a:endParaRPr b="1" spc="-5" dirty="0"/>
          </a:p>
        </p:txBody>
      </p:sp>
      <p:sp>
        <p:nvSpPr>
          <p:cNvPr id="12" name="object 12"/>
          <p:cNvSpPr txBox="1"/>
          <p:nvPr/>
        </p:nvSpPr>
        <p:spPr>
          <a:xfrm>
            <a:off x="6650182" y="1761591"/>
            <a:ext cx="4189614" cy="3762567"/>
          </a:xfrm>
          <a:prstGeom prst="rect">
            <a:avLst/>
          </a:prstGeom>
        </p:spPr>
        <p:txBody>
          <a:bodyPr vert="horz" wrap="square" lIns="0" tIns="58419" rIns="0" bIns="0" rtlCol="0">
            <a:spAutoFit/>
          </a:bodyPr>
          <a:lstStyle/>
          <a:p>
            <a:pPr marL="297815" marR="698500" indent="-285750">
              <a:lnSpc>
                <a:spcPct val="80000"/>
              </a:lnSpc>
              <a:spcBef>
                <a:spcPts val="459"/>
              </a:spcBef>
              <a:buClr>
                <a:srgbClr val="3891A7"/>
              </a:buClr>
              <a:buSzPct val="80000"/>
              <a:buFont typeface="Arial" panose="020B0604020202020204" pitchFamily="34" charset="0"/>
              <a:buChar char="•"/>
              <a:tabLst>
                <a:tab pos="295910" algn="l"/>
                <a:tab pos="296545" algn="l"/>
              </a:tabLst>
            </a:pPr>
            <a:r>
              <a:rPr sz="2000" spc="-25" dirty="0">
                <a:latin typeface="Times New Roman" panose="02020603050405020304" pitchFamily="18" charset="0"/>
                <a:cs typeface="Times New Roman" panose="02020603050405020304" pitchFamily="18" charset="0"/>
              </a:rPr>
              <a:t>Temporal </a:t>
            </a:r>
            <a:r>
              <a:rPr sz="2000" dirty="0">
                <a:latin typeface="Times New Roman" panose="02020603050405020304" pitchFamily="18" charset="0"/>
                <a:cs typeface="Times New Roman" panose="02020603050405020304" pitchFamily="18" charset="0"/>
              </a:rPr>
              <a:t>kemiğin en</a:t>
            </a:r>
            <a:r>
              <a:rPr sz="2000" spc="-60" dirty="0">
                <a:latin typeface="Times New Roman" panose="02020603050405020304" pitchFamily="18" charset="0"/>
                <a:cs typeface="Times New Roman" panose="02020603050405020304" pitchFamily="18" charset="0"/>
              </a:rPr>
              <a:t> </a:t>
            </a:r>
            <a:r>
              <a:rPr sz="2000" spc="-5" dirty="0" err="1">
                <a:latin typeface="Times New Roman" panose="02020603050405020304" pitchFamily="18" charset="0"/>
                <a:cs typeface="Times New Roman" panose="02020603050405020304" pitchFamily="18" charset="0"/>
              </a:rPr>
              <a:t>büyük</a:t>
            </a:r>
            <a:r>
              <a:rPr sz="2000" spc="-5" dirty="0">
                <a:latin typeface="Times New Roman" panose="02020603050405020304" pitchFamily="18" charset="0"/>
                <a:cs typeface="Times New Roman" panose="02020603050405020304" pitchFamily="18" charset="0"/>
              </a:rPr>
              <a:t>  </a:t>
            </a:r>
            <a:r>
              <a:rPr sz="2000" spc="-10" dirty="0" err="1" smtClean="0">
                <a:latin typeface="Times New Roman" panose="02020603050405020304" pitchFamily="18" charset="0"/>
                <a:cs typeface="Times New Roman" panose="02020603050405020304" pitchFamily="18" charset="0"/>
              </a:rPr>
              <a:t>parçasıdır</a:t>
            </a:r>
            <a:r>
              <a:rPr sz="2000" spc="-1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marL="297815" marR="698500" indent="-285750">
              <a:lnSpc>
                <a:spcPct val="80000"/>
              </a:lnSpc>
              <a:spcBef>
                <a:spcPts val="459"/>
              </a:spcBef>
              <a:buClr>
                <a:srgbClr val="3891A7"/>
              </a:buClr>
              <a:buSzPct val="80000"/>
              <a:buFont typeface="Arial" panose="020B0604020202020204" pitchFamily="34" charset="0"/>
              <a:buChar char="•"/>
              <a:tabLst>
                <a:tab pos="295910" algn="l"/>
                <a:tab pos="296545" algn="l"/>
              </a:tabLst>
            </a:pPr>
            <a:r>
              <a:rPr sz="2000" spc="-5" dirty="0" err="1" smtClean="0">
                <a:latin typeface="Times New Roman" panose="02020603050405020304" pitchFamily="18" charset="0"/>
                <a:cs typeface="Times New Roman" panose="02020603050405020304" pitchFamily="18" charset="0"/>
              </a:rPr>
              <a:t>Fasial</a:t>
            </a:r>
            <a:r>
              <a:rPr sz="2000" spc="-5" dirty="0" smtClean="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sinirin </a:t>
            </a:r>
            <a:r>
              <a:rPr sz="2000" dirty="0">
                <a:latin typeface="Times New Roman" panose="02020603050405020304" pitchFamily="18" charset="0"/>
                <a:cs typeface="Times New Roman" panose="02020603050405020304" pitchFamily="18" charset="0"/>
              </a:rPr>
              <a:t>geçtiği stilomastoid  foramen bu kabartının ön</a:t>
            </a:r>
            <a:r>
              <a:rPr sz="2000" spc="-16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ucunda  </a:t>
            </a:r>
            <a:r>
              <a:rPr sz="2000" spc="-10" dirty="0" err="1">
                <a:latin typeface="Times New Roman" panose="02020603050405020304" pitchFamily="18" charset="0"/>
                <a:cs typeface="Times New Roman" panose="02020603050405020304" pitchFamily="18" charset="0"/>
              </a:rPr>
              <a:t>yer</a:t>
            </a:r>
            <a:r>
              <a:rPr sz="2000" dirty="0">
                <a:latin typeface="Times New Roman" panose="02020603050405020304" pitchFamily="18" charset="0"/>
                <a:cs typeface="Times New Roman" panose="02020603050405020304" pitchFamily="18" charset="0"/>
              </a:rPr>
              <a:t> </a:t>
            </a:r>
            <a:r>
              <a:rPr sz="2000" spc="-5" dirty="0" err="1" smtClean="0">
                <a:latin typeface="Times New Roman" panose="02020603050405020304" pitchFamily="18" charset="0"/>
                <a:cs typeface="Times New Roman" panose="02020603050405020304" pitchFamily="18" charset="0"/>
              </a:rPr>
              <a:t>alır</a:t>
            </a:r>
            <a:endParaRPr lang="tr-TR" sz="2000" dirty="0">
              <a:latin typeface="Times New Roman" panose="02020603050405020304" pitchFamily="18" charset="0"/>
              <a:cs typeface="Times New Roman" panose="02020603050405020304" pitchFamily="18" charset="0"/>
            </a:endParaRPr>
          </a:p>
          <a:p>
            <a:pPr marL="297815" marR="698500" indent="-285750">
              <a:lnSpc>
                <a:spcPct val="80000"/>
              </a:lnSpc>
              <a:spcBef>
                <a:spcPts val="459"/>
              </a:spcBef>
              <a:buClr>
                <a:srgbClr val="3891A7"/>
              </a:buClr>
              <a:buSzPct val="80000"/>
              <a:buFont typeface="Arial" panose="020B0604020202020204" pitchFamily="34" charset="0"/>
              <a:buChar char="•"/>
              <a:tabLst>
                <a:tab pos="295910" algn="l"/>
                <a:tab pos="296545" algn="l"/>
              </a:tabLst>
            </a:pPr>
            <a:r>
              <a:rPr sz="2000" dirty="0" smtClean="0">
                <a:latin typeface="Times New Roman" panose="02020603050405020304" pitchFamily="18" charset="0"/>
                <a:cs typeface="Times New Roman" panose="02020603050405020304" pitchFamily="18" charset="0"/>
              </a:rPr>
              <a:t>Medial </a:t>
            </a:r>
            <a:r>
              <a:rPr sz="2000" dirty="0">
                <a:latin typeface="Times New Roman" panose="02020603050405020304" pitchFamily="18" charset="0"/>
                <a:cs typeface="Times New Roman" panose="02020603050405020304" pitchFamily="18" charset="0"/>
              </a:rPr>
              <a:t>kısımda sinus</a:t>
            </a:r>
            <a:r>
              <a:rPr sz="2000" spc="-1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sigmoideusun  oluşturduğu </a:t>
            </a:r>
            <a:r>
              <a:rPr sz="2000" dirty="0" err="1">
                <a:latin typeface="Times New Roman" panose="02020603050405020304" pitchFamily="18" charset="0"/>
                <a:cs typeface="Times New Roman" panose="02020603050405020304" pitchFamily="18" charset="0"/>
              </a:rPr>
              <a:t>oluk</a:t>
            </a:r>
            <a:r>
              <a:rPr sz="2000" spc="-40" dirty="0">
                <a:latin typeface="Times New Roman" panose="02020603050405020304" pitchFamily="18" charset="0"/>
                <a:cs typeface="Times New Roman" panose="02020603050405020304" pitchFamily="18" charset="0"/>
              </a:rPr>
              <a:t> </a:t>
            </a:r>
            <a:r>
              <a:rPr sz="2000" spc="-5" dirty="0" err="1" smtClean="0">
                <a:latin typeface="Times New Roman" panose="02020603050405020304" pitchFamily="18" charset="0"/>
                <a:cs typeface="Times New Roman" panose="02020603050405020304" pitchFamily="18" charset="0"/>
              </a:rPr>
              <a:t>vardır</a:t>
            </a:r>
            <a:endParaRPr lang="tr-TR" sz="2000" dirty="0">
              <a:latin typeface="Times New Roman" panose="02020603050405020304" pitchFamily="18" charset="0"/>
              <a:cs typeface="Times New Roman" panose="02020603050405020304" pitchFamily="18" charset="0"/>
            </a:endParaRPr>
          </a:p>
          <a:p>
            <a:pPr marL="297815" marR="698500" indent="-285750">
              <a:lnSpc>
                <a:spcPct val="80000"/>
              </a:lnSpc>
              <a:spcBef>
                <a:spcPts val="459"/>
              </a:spcBef>
              <a:buClr>
                <a:srgbClr val="3891A7"/>
              </a:buClr>
              <a:buSzPct val="80000"/>
              <a:buFont typeface="Arial" panose="020B0604020202020204" pitchFamily="34" charset="0"/>
              <a:buChar char="•"/>
              <a:tabLst>
                <a:tab pos="295910" algn="l"/>
                <a:tab pos="296545" algn="l"/>
              </a:tabLst>
            </a:pPr>
            <a:r>
              <a:rPr sz="2000" dirty="0" smtClean="0">
                <a:latin typeface="Times New Roman" panose="02020603050405020304" pitchFamily="18" charset="0"/>
                <a:cs typeface="Times New Roman" panose="02020603050405020304" pitchFamily="18" charset="0"/>
              </a:rPr>
              <a:t>Mastoid </a:t>
            </a:r>
            <a:r>
              <a:rPr sz="2000" dirty="0">
                <a:latin typeface="Times New Roman" panose="02020603050405020304" pitchFamily="18" charset="0"/>
                <a:cs typeface="Times New Roman" panose="02020603050405020304" pitchFamily="18" charset="0"/>
              </a:rPr>
              <a:t>hücreler: </a:t>
            </a:r>
            <a:r>
              <a:rPr sz="2000" spc="-10" dirty="0">
                <a:latin typeface="Times New Roman" panose="02020603050405020304" pitchFamily="18" charset="0"/>
                <a:cs typeface="Times New Roman" panose="02020603050405020304" pitchFamily="18" charset="0"/>
              </a:rPr>
              <a:t>Hava </a:t>
            </a:r>
            <a:r>
              <a:rPr sz="2000" dirty="0">
                <a:latin typeface="Times New Roman" panose="02020603050405020304" pitchFamily="18" charset="0"/>
                <a:cs typeface="Times New Roman" panose="02020603050405020304" pitchFamily="18" charset="0"/>
              </a:rPr>
              <a:t>ile </a:t>
            </a:r>
            <a:r>
              <a:rPr sz="2000" spc="-5" dirty="0">
                <a:latin typeface="Times New Roman" panose="02020603050405020304" pitchFamily="18" charset="0"/>
                <a:cs typeface="Times New Roman" panose="02020603050405020304" pitchFamily="18" charset="0"/>
              </a:rPr>
              <a:t>dolu  </a:t>
            </a:r>
            <a:r>
              <a:rPr sz="2000" spc="-10" dirty="0">
                <a:latin typeface="Times New Roman" panose="02020603050405020304" pitchFamily="18" charset="0"/>
                <a:cs typeface="Times New Roman" panose="02020603050405020304" pitchFamily="18" charset="0"/>
              </a:rPr>
              <a:t>boşluklardır. </a:t>
            </a:r>
            <a:endParaRPr lang="tr-TR" sz="2000" spc="-10" dirty="0" smtClean="0">
              <a:latin typeface="Times New Roman" panose="02020603050405020304" pitchFamily="18" charset="0"/>
              <a:cs typeface="Times New Roman" panose="02020603050405020304" pitchFamily="18" charset="0"/>
            </a:endParaRPr>
          </a:p>
          <a:p>
            <a:pPr marL="297815" marR="698500" indent="-285750">
              <a:lnSpc>
                <a:spcPct val="80000"/>
              </a:lnSpc>
              <a:spcBef>
                <a:spcPts val="459"/>
              </a:spcBef>
              <a:buClr>
                <a:srgbClr val="3891A7"/>
              </a:buClr>
              <a:buSzPct val="80000"/>
              <a:buFont typeface="Arial" panose="020B0604020202020204" pitchFamily="34" charset="0"/>
              <a:buChar char="•"/>
              <a:tabLst>
                <a:tab pos="295910" algn="l"/>
                <a:tab pos="296545" algn="l"/>
              </a:tabLst>
            </a:pPr>
            <a:r>
              <a:rPr sz="2000" dirty="0" smtClean="0">
                <a:latin typeface="Times New Roman" panose="02020603050405020304" pitchFamily="18" charset="0"/>
                <a:cs typeface="Times New Roman" panose="02020603050405020304" pitchFamily="18" charset="0"/>
              </a:rPr>
              <a:t>Mastoid </a:t>
            </a:r>
            <a:r>
              <a:rPr sz="2000" dirty="0">
                <a:latin typeface="Times New Roman" panose="02020603050405020304" pitchFamily="18" charset="0"/>
                <a:cs typeface="Times New Roman" panose="02020603050405020304" pitchFamily="18" charset="0"/>
              </a:rPr>
              <a:t>kemikte  </a:t>
            </a:r>
            <a:r>
              <a:rPr sz="2000" spc="-5" dirty="0">
                <a:latin typeface="Times New Roman" panose="02020603050405020304" pitchFamily="18" charset="0"/>
                <a:cs typeface="Times New Roman" panose="02020603050405020304" pitchFamily="18" charset="0"/>
              </a:rPr>
              <a:t>hemen her zaman bulunan </a:t>
            </a:r>
            <a:r>
              <a:rPr sz="2000" dirty="0">
                <a:latin typeface="Times New Roman" panose="02020603050405020304" pitchFamily="18" charset="0"/>
                <a:cs typeface="Times New Roman" panose="02020603050405020304" pitchFamily="18" charset="0"/>
              </a:rPr>
              <a:t>tek </a:t>
            </a:r>
            <a:r>
              <a:rPr sz="2000" spc="-5" dirty="0">
                <a:latin typeface="Times New Roman" panose="02020603050405020304" pitchFamily="18" charset="0"/>
                <a:cs typeface="Times New Roman" panose="02020603050405020304" pitchFamily="18" charset="0"/>
              </a:rPr>
              <a:t>bir  havalı </a:t>
            </a:r>
            <a:r>
              <a:rPr sz="2000" dirty="0">
                <a:latin typeface="Times New Roman" panose="02020603050405020304" pitchFamily="18" charset="0"/>
                <a:cs typeface="Times New Roman" panose="02020603050405020304" pitchFamily="18" charset="0"/>
              </a:rPr>
              <a:t>boşluk </a:t>
            </a:r>
            <a:r>
              <a:rPr sz="2000" spc="-5" dirty="0">
                <a:latin typeface="Times New Roman" panose="02020603050405020304" pitchFamily="18" charset="0"/>
                <a:cs typeface="Times New Roman" panose="02020603050405020304" pitchFamily="18" charset="0"/>
              </a:rPr>
              <a:t>vardır; </a:t>
            </a:r>
            <a:r>
              <a:rPr sz="2000" dirty="0">
                <a:latin typeface="Times New Roman" panose="02020603050405020304" pitchFamily="18" charset="0"/>
                <a:cs typeface="Times New Roman" panose="02020603050405020304" pitchFamily="18" charset="0"/>
              </a:rPr>
              <a:t>buna mastoid  antrum </a:t>
            </a:r>
            <a:r>
              <a:rPr sz="2000" dirty="0" err="1">
                <a:latin typeface="Times New Roman" panose="02020603050405020304" pitchFamily="18" charset="0"/>
                <a:cs typeface="Times New Roman" panose="02020603050405020304" pitchFamily="18" charset="0"/>
              </a:rPr>
              <a:t>adı</a:t>
            </a:r>
            <a:r>
              <a:rPr sz="2000" spc="-45" dirty="0">
                <a:latin typeface="Times New Roman" panose="02020603050405020304" pitchFamily="18" charset="0"/>
                <a:cs typeface="Times New Roman" panose="02020603050405020304" pitchFamily="18" charset="0"/>
              </a:rPr>
              <a:t> </a:t>
            </a:r>
            <a:r>
              <a:rPr sz="2000" spc="-15" dirty="0" err="1" smtClean="0">
                <a:latin typeface="Times New Roman" panose="02020603050405020304" pitchFamily="18" charset="0"/>
                <a:cs typeface="Times New Roman" panose="02020603050405020304" pitchFamily="18" charset="0"/>
              </a:rPr>
              <a:t>verilir</a:t>
            </a:r>
            <a:endParaRPr lang="tr-TR" sz="2000" spc="-15" dirty="0" smtClean="0">
              <a:latin typeface="Times New Roman" panose="02020603050405020304" pitchFamily="18" charset="0"/>
              <a:cs typeface="Times New Roman" panose="02020603050405020304" pitchFamily="18" charset="0"/>
            </a:endParaRPr>
          </a:p>
        </p:txBody>
      </p:sp>
      <p:sp>
        <p:nvSpPr>
          <p:cNvPr id="14" name="object 14"/>
          <p:cNvSpPr/>
          <p:nvPr/>
        </p:nvSpPr>
        <p:spPr>
          <a:xfrm>
            <a:off x="873073" y="3275846"/>
            <a:ext cx="3526205" cy="2733681"/>
          </a:xfrm>
          <a:prstGeom prst="rect">
            <a:avLst/>
          </a:prstGeom>
          <a:blipFill>
            <a:blip r:embed="rId2" cstate="print"/>
            <a:stretch>
              <a:fillRect/>
            </a:stretch>
          </a:blipFill>
        </p:spPr>
        <p:txBody>
          <a:bodyPr wrap="square" lIns="0" tIns="0" rIns="0" bIns="0" rtlCol="0"/>
          <a:lstStyle/>
          <a:p>
            <a:endParaRPr/>
          </a:p>
        </p:txBody>
      </p:sp>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430" y="532013"/>
            <a:ext cx="3392867" cy="3283527"/>
          </a:xfrm>
          <a:prstGeom prst="rect">
            <a:avLst/>
          </a:prstGeom>
        </p:spPr>
      </p:pic>
    </p:spTree>
    <p:extLst>
      <p:ext uri="{BB962C8B-B14F-4D97-AF65-F5344CB8AC3E}">
        <p14:creationId xmlns:p14="http://schemas.microsoft.com/office/powerpoint/2010/main" val="2767569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155442" y="375772"/>
            <a:ext cx="3569554" cy="673902"/>
          </a:xfrm>
          <a:prstGeom prst="rect">
            <a:avLst/>
          </a:prstGeom>
        </p:spPr>
        <p:txBody>
          <a:bodyPr vert="horz" wrap="square" lIns="0" tIns="12065" rIns="0" bIns="0" numCol="1" rtlCol="0" anchor="ctr" anchorCtr="0" compatLnSpc="1">
            <a:prstTxWarp prst="textNoShape">
              <a:avLst/>
            </a:prstTxWarp>
            <a:spAutoFit/>
          </a:bodyPr>
          <a:lstStyle/>
          <a:p>
            <a:pPr marL="12700">
              <a:spcBef>
                <a:spcPts val="95"/>
              </a:spcBef>
            </a:pPr>
            <a:r>
              <a:rPr sz="4300" b="1" spc="-5" dirty="0"/>
              <a:t>Petröz</a:t>
            </a:r>
            <a:r>
              <a:rPr sz="4300" spc="-55" dirty="0"/>
              <a:t> </a:t>
            </a:r>
            <a:r>
              <a:rPr sz="4300" b="1" spc="-5" dirty="0"/>
              <a:t>parça</a:t>
            </a:r>
            <a:endParaRPr sz="4300" b="1" dirty="0"/>
          </a:p>
        </p:txBody>
      </p:sp>
      <p:sp>
        <p:nvSpPr>
          <p:cNvPr id="7" name="object 7"/>
          <p:cNvSpPr txBox="1"/>
          <p:nvPr/>
        </p:nvSpPr>
        <p:spPr>
          <a:xfrm>
            <a:off x="6962014" y="1482598"/>
            <a:ext cx="3293745" cy="3926716"/>
          </a:xfrm>
          <a:prstGeom prst="rect">
            <a:avLst/>
          </a:prstGeom>
        </p:spPr>
        <p:txBody>
          <a:bodyPr vert="horz" wrap="square" lIns="0" tIns="78740" rIns="0" bIns="0" rtlCol="0">
            <a:spAutoFit/>
          </a:bodyPr>
          <a:lstStyle/>
          <a:p>
            <a:pPr marL="295910" marR="5080" indent="-283845">
              <a:lnSpc>
                <a:spcPct val="80000"/>
              </a:lnSpc>
              <a:spcBef>
                <a:spcPts val="620"/>
              </a:spcBef>
              <a:buClr>
                <a:srgbClr val="3891A7"/>
              </a:buClr>
              <a:buSzPct val="79545"/>
              <a:buChar char=""/>
              <a:tabLst>
                <a:tab pos="295910" algn="l"/>
                <a:tab pos="296545" algn="l"/>
              </a:tabLst>
            </a:pPr>
            <a:r>
              <a:rPr sz="2000" spc="-5" dirty="0" err="1" smtClean="0">
                <a:latin typeface="Times New Roman" panose="02020603050405020304" pitchFamily="18" charset="0"/>
                <a:cs typeface="Times New Roman" panose="02020603050405020304" pitchFamily="18" charset="0"/>
              </a:rPr>
              <a:t>Üç</a:t>
            </a:r>
            <a:r>
              <a:rPr sz="2000" spc="-5" dirty="0" smtClean="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yüzlü bir piramide  </a:t>
            </a:r>
            <a:r>
              <a:rPr sz="2000" spc="-20" dirty="0">
                <a:latin typeface="Times New Roman" panose="02020603050405020304" pitchFamily="18" charset="0"/>
                <a:cs typeface="Times New Roman" panose="02020603050405020304" pitchFamily="18" charset="0"/>
              </a:rPr>
              <a:t>benzer. </a:t>
            </a:r>
            <a:r>
              <a:rPr sz="2000" spc="-65" dirty="0">
                <a:latin typeface="Times New Roman" panose="02020603050405020304" pitchFamily="18" charset="0"/>
                <a:cs typeface="Times New Roman" panose="02020603050405020304" pitchFamily="18" charset="0"/>
              </a:rPr>
              <a:t>Tepe </a:t>
            </a:r>
            <a:r>
              <a:rPr sz="2000" spc="-5" dirty="0">
                <a:latin typeface="Times New Roman" panose="02020603050405020304" pitchFamily="18" charset="0"/>
                <a:cs typeface="Times New Roman" panose="02020603050405020304" pitchFamily="18" charset="0"/>
              </a:rPr>
              <a:t>kısmı  sfenoid kemikle birleşir  ve petroskuamöz sütürü  oluşturur</a:t>
            </a:r>
            <a:endParaRPr sz="2000" dirty="0">
              <a:latin typeface="Times New Roman" panose="02020603050405020304" pitchFamily="18" charset="0"/>
              <a:cs typeface="Times New Roman" panose="02020603050405020304" pitchFamily="18" charset="0"/>
            </a:endParaRPr>
          </a:p>
          <a:p>
            <a:pPr marL="295910" marR="5080" indent="-283845">
              <a:lnSpc>
                <a:spcPct val="80000"/>
              </a:lnSpc>
              <a:spcBef>
                <a:spcPts val="600"/>
              </a:spcBef>
              <a:buClr>
                <a:srgbClr val="3891A7"/>
              </a:buClr>
              <a:buSzPct val="79545"/>
              <a:buChar char=""/>
              <a:tabLst>
                <a:tab pos="295910" algn="l"/>
                <a:tab pos="296545" algn="l"/>
              </a:tabLst>
            </a:pPr>
            <a:r>
              <a:rPr sz="2000" spc="-5" dirty="0">
                <a:latin typeface="Times New Roman" panose="02020603050405020304" pitchFamily="18" charset="0"/>
                <a:cs typeface="Times New Roman" panose="02020603050405020304" pitchFamily="18" charset="0"/>
              </a:rPr>
              <a:t>Ön kenarın tam  ortasında belli bir  tümsek </a:t>
            </a:r>
            <a:r>
              <a:rPr sz="2000" spc="-10" dirty="0">
                <a:latin typeface="Times New Roman" panose="02020603050405020304" pitchFamily="18" charset="0"/>
                <a:cs typeface="Times New Roman" panose="02020603050405020304" pitchFamily="18" charset="0"/>
              </a:rPr>
              <a:t>vardır ve  </a:t>
            </a:r>
            <a:r>
              <a:rPr sz="2000" spc="-5" dirty="0">
                <a:latin typeface="Times New Roman" panose="02020603050405020304" pitchFamily="18" charset="0"/>
                <a:cs typeface="Times New Roman" panose="02020603050405020304" pitchFamily="18" charset="0"/>
              </a:rPr>
              <a:t>eminensia </a:t>
            </a:r>
            <a:r>
              <a:rPr sz="2000" dirty="0">
                <a:latin typeface="Times New Roman" panose="02020603050405020304" pitchFamily="18" charset="0"/>
                <a:cs typeface="Times New Roman" panose="02020603050405020304" pitchFamily="18" charset="0"/>
              </a:rPr>
              <a:t>arkuata </a:t>
            </a:r>
            <a:r>
              <a:rPr sz="2000" spc="-10" dirty="0">
                <a:latin typeface="Times New Roman" panose="02020603050405020304" pitchFamily="18" charset="0"/>
                <a:cs typeface="Times New Roman" panose="02020603050405020304" pitchFamily="18" charset="0"/>
              </a:rPr>
              <a:t>adını  </a:t>
            </a:r>
            <a:r>
              <a:rPr sz="2000" spc="-30" dirty="0">
                <a:latin typeface="Times New Roman" panose="02020603050405020304" pitchFamily="18" charset="0"/>
                <a:cs typeface="Times New Roman" panose="02020603050405020304" pitchFamily="18" charset="0"/>
              </a:rPr>
              <a:t>alır. </a:t>
            </a:r>
            <a:r>
              <a:rPr sz="2000" spc="-5" dirty="0">
                <a:latin typeface="Times New Roman" panose="02020603050405020304" pitchFamily="18" charset="0"/>
                <a:cs typeface="Times New Roman" panose="02020603050405020304" pitchFamily="18" charset="0"/>
              </a:rPr>
              <a:t>Superior  semisirküler kanalın  </a:t>
            </a:r>
            <a:r>
              <a:rPr sz="2000" spc="-15" dirty="0">
                <a:latin typeface="Times New Roman" panose="02020603050405020304" pitchFamily="18" charset="0"/>
                <a:cs typeface="Times New Roman" panose="02020603050405020304" pitchFamily="18" charset="0"/>
              </a:rPr>
              <a:t>kabartısıdır.</a:t>
            </a:r>
            <a:endParaRPr sz="2000" dirty="0">
              <a:latin typeface="Times New Roman" panose="02020603050405020304" pitchFamily="18" charset="0"/>
              <a:cs typeface="Times New Roman" panose="02020603050405020304" pitchFamily="18" charset="0"/>
            </a:endParaRPr>
          </a:p>
          <a:p>
            <a:pPr marL="295910" marR="130810" indent="-283845">
              <a:lnSpc>
                <a:spcPct val="80000"/>
              </a:lnSpc>
              <a:spcBef>
                <a:spcPts val="600"/>
              </a:spcBef>
              <a:buClr>
                <a:srgbClr val="3891A7"/>
              </a:buClr>
              <a:buSzPct val="79545"/>
              <a:buChar char=""/>
              <a:tabLst>
                <a:tab pos="295910" algn="l"/>
                <a:tab pos="296545" algn="l"/>
              </a:tabLst>
            </a:pPr>
            <a:r>
              <a:rPr sz="2000" spc="-5" dirty="0">
                <a:latin typeface="Times New Roman" panose="02020603050405020304" pitchFamily="18" charset="0"/>
                <a:cs typeface="Times New Roman" panose="02020603050405020304" pitchFamily="18" charset="0"/>
              </a:rPr>
              <a:t>Arka yüzde meatus  akustikus internus  </a:t>
            </a:r>
            <a:r>
              <a:rPr sz="2000" spc="-15" dirty="0">
                <a:latin typeface="Times New Roman" panose="02020603050405020304" pitchFamily="18" charset="0"/>
                <a:cs typeface="Times New Roman" panose="02020603050405020304" pitchFamily="18" charset="0"/>
              </a:rPr>
              <a:t>yerleşir. </a:t>
            </a:r>
            <a:r>
              <a:rPr sz="2000" spc="-35" dirty="0">
                <a:latin typeface="Times New Roman" panose="02020603050405020304" pitchFamily="18" charset="0"/>
                <a:cs typeface="Times New Roman" panose="02020603050405020304" pitchFamily="18" charset="0"/>
              </a:rPr>
              <a:t>Yedinci </a:t>
            </a:r>
            <a:r>
              <a:rPr sz="2000" spc="-5" dirty="0">
                <a:latin typeface="Times New Roman" panose="02020603050405020304" pitchFamily="18" charset="0"/>
                <a:cs typeface="Times New Roman" panose="02020603050405020304" pitchFamily="18" charset="0"/>
              </a:rPr>
              <a:t>ve  </a:t>
            </a:r>
            <a:r>
              <a:rPr sz="2000" dirty="0">
                <a:latin typeface="Times New Roman" panose="02020603050405020304" pitchFamily="18" charset="0"/>
                <a:cs typeface="Times New Roman" panose="02020603050405020304" pitchFamily="18" charset="0"/>
              </a:rPr>
              <a:t>sekizinci </a:t>
            </a:r>
            <a:r>
              <a:rPr sz="2000" spc="-5" dirty="0">
                <a:latin typeface="Times New Roman" panose="02020603050405020304" pitchFamily="18" charset="0"/>
                <a:cs typeface="Times New Roman" panose="02020603050405020304" pitchFamily="18" charset="0"/>
              </a:rPr>
              <a:t>kranial</a:t>
            </a:r>
            <a:r>
              <a:rPr sz="2000" spc="-5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sinirler  </a:t>
            </a:r>
            <a:r>
              <a:rPr sz="2000" dirty="0">
                <a:latin typeface="Times New Roman" panose="02020603050405020304" pitchFamily="18" charset="0"/>
                <a:cs typeface="Times New Roman" panose="02020603050405020304" pitchFamily="18" charset="0"/>
              </a:rPr>
              <a:t>ile </a:t>
            </a:r>
            <a:r>
              <a:rPr sz="2000" spc="-5" dirty="0">
                <a:latin typeface="Times New Roman" panose="02020603050405020304" pitchFamily="18" charset="0"/>
                <a:cs typeface="Times New Roman" panose="02020603050405020304" pitchFamily="18" charset="0"/>
              </a:rPr>
              <a:t>kan damarları  buradan</a:t>
            </a:r>
            <a:r>
              <a:rPr sz="2000" spc="5"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geçer</a:t>
            </a:r>
            <a:endParaRPr sz="2000" dirty="0">
              <a:latin typeface="Times New Roman" panose="02020603050405020304" pitchFamily="18" charset="0"/>
              <a:cs typeface="Times New Roman" panose="02020603050405020304" pitchFamily="18"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86" y="1720389"/>
            <a:ext cx="3133725" cy="3467100"/>
          </a:xfrm>
          <a:prstGeom prst="rect">
            <a:avLst/>
          </a:prstGeom>
        </p:spPr>
      </p:pic>
    </p:spTree>
    <p:extLst>
      <p:ext uri="{BB962C8B-B14F-4D97-AF65-F5344CB8AC3E}">
        <p14:creationId xmlns:p14="http://schemas.microsoft.com/office/powerpoint/2010/main" val="1857051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38983" y="0"/>
            <a:ext cx="73660" cy="6858000"/>
          </a:xfrm>
          <a:custGeom>
            <a:avLst/>
            <a:gdLst/>
            <a:ahLst/>
            <a:cxnLst/>
            <a:rect l="l" t="t" r="r" b="b"/>
            <a:pathLst>
              <a:path w="73659" h="6858000">
                <a:moveTo>
                  <a:pt x="73152" y="0"/>
                </a:moveTo>
                <a:lnTo>
                  <a:pt x="0" y="0"/>
                </a:lnTo>
                <a:lnTo>
                  <a:pt x="0" y="6858000"/>
                </a:lnTo>
                <a:lnTo>
                  <a:pt x="73152" y="6858000"/>
                </a:lnTo>
                <a:lnTo>
                  <a:pt x="73152" y="0"/>
                </a:lnTo>
                <a:close/>
              </a:path>
            </a:pathLst>
          </a:custGeom>
          <a:solidFill>
            <a:srgbClr val="FFFFFF"/>
          </a:solidFill>
        </p:spPr>
        <p:txBody>
          <a:bodyPr wrap="square" lIns="0" tIns="0" rIns="0" bIns="0" rtlCol="0"/>
          <a:lstStyle/>
          <a:p>
            <a:endParaRPr/>
          </a:p>
        </p:txBody>
      </p:sp>
      <p:sp>
        <p:nvSpPr>
          <p:cNvPr id="3" name="object 3"/>
          <p:cNvSpPr txBox="1"/>
          <p:nvPr/>
        </p:nvSpPr>
        <p:spPr>
          <a:xfrm>
            <a:off x="6962013" y="1513078"/>
            <a:ext cx="3277870" cy="3450304"/>
          </a:xfrm>
          <a:prstGeom prst="rect">
            <a:avLst/>
          </a:prstGeom>
        </p:spPr>
        <p:txBody>
          <a:bodyPr vert="horz" wrap="square" lIns="0" tIns="48895" rIns="0" bIns="0" rtlCol="0">
            <a:spAutoFit/>
          </a:bodyPr>
          <a:lstStyle/>
          <a:p>
            <a:pPr marL="295910" marR="466725" indent="-283845">
              <a:lnSpc>
                <a:spcPct val="90000"/>
              </a:lnSpc>
              <a:spcBef>
                <a:spcPts val="385"/>
              </a:spcBef>
              <a:buClr>
                <a:srgbClr val="3891A7"/>
              </a:buClr>
              <a:buSzPct val="79166"/>
              <a:buFont typeface="Arial"/>
              <a:buChar char=""/>
              <a:tabLst>
                <a:tab pos="362585" algn="l"/>
                <a:tab pos="363220" algn="l"/>
              </a:tabLst>
            </a:pPr>
            <a:r>
              <a:rPr dirty="0"/>
              <a:t>	</a:t>
            </a:r>
            <a:r>
              <a:rPr sz="2400" spc="-5" dirty="0">
                <a:latin typeface="Arial"/>
                <a:cs typeface="Arial"/>
              </a:rPr>
              <a:t>Alt yüzde oksipital  kemikle birlikte  foramen</a:t>
            </a:r>
            <a:r>
              <a:rPr sz="2400" spc="-35" dirty="0">
                <a:latin typeface="Arial"/>
                <a:cs typeface="Arial"/>
              </a:rPr>
              <a:t> </a:t>
            </a:r>
            <a:r>
              <a:rPr sz="2400" spc="-5" dirty="0">
                <a:latin typeface="Arial"/>
                <a:cs typeface="Arial"/>
              </a:rPr>
              <a:t>jugulareyi  </a:t>
            </a:r>
            <a:r>
              <a:rPr sz="2400" spc="-20" dirty="0">
                <a:latin typeface="Arial"/>
                <a:cs typeface="Arial"/>
              </a:rPr>
              <a:t>oluşturur.</a:t>
            </a:r>
            <a:endParaRPr sz="2400" dirty="0">
              <a:latin typeface="Arial"/>
              <a:cs typeface="Arial"/>
            </a:endParaRPr>
          </a:p>
          <a:p>
            <a:pPr marL="295910" marR="5080" indent="-283845">
              <a:lnSpc>
                <a:spcPct val="90000"/>
              </a:lnSpc>
              <a:spcBef>
                <a:spcPts val="600"/>
              </a:spcBef>
              <a:buClr>
                <a:srgbClr val="3891A7"/>
              </a:buClr>
              <a:buSzPct val="79166"/>
              <a:buChar char=""/>
              <a:tabLst>
                <a:tab pos="295910" algn="l"/>
                <a:tab pos="296545" algn="l"/>
              </a:tabLst>
            </a:pPr>
            <a:r>
              <a:rPr lang="tr-TR" sz="2400" dirty="0" err="1" smtClean="0">
                <a:latin typeface="Arial"/>
                <a:cs typeface="Arial"/>
              </a:rPr>
              <a:t>Medialindeki</a:t>
            </a:r>
            <a:r>
              <a:rPr lang="tr-TR" sz="2400" dirty="0" smtClean="0">
                <a:latin typeface="Arial"/>
                <a:cs typeface="Arial"/>
              </a:rPr>
              <a:t> açıklıkta </a:t>
            </a:r>
            <a:r>
              <a:rPr sz="2400" dirty="0" smtClean="0">
                <a:latin typeface="Arial"/>
                <a:cs typeface="Arial"/>
              </a:rPr>
              <a:t>9</a:t>
            </a:r>
            <a:r>
              <a:rPr sz="2400" dirty="0">
                <a:latin typeface="Arial"/>
                <a:cs typeface="Arial"/>
              </a:rPr>
              <a:t>. </a:t>
            </a:r>
            <a:r>
              <a:rPr sz="2400" spc="-5" dirty="0">
                <a:latin typeface="Arial"/>
                <a:cs typeface="Arial"/>
              </a:rPr>
              <a:t>kranial  sinir ve ganglionu, </a:t>
            </a:r>
            <a:r>
              <a:rPr sz="2400" dirty="0">
                <a:latin typeface="Arial"/>
                <a:cs typeface="Arial"/>
              </a:rPr>
              <a:t>10.  </a:t>
            </a:r>
            <a:r>
              <a:rPr sz="2400" spc="-5" dirty="0">
                <a:latin typeface="Arial"/>
                <a:cs typeface="Arial"/>
              </a:rPr>
              <a:t>kranial sinir ve  ganglionu ve </a:t>
            </a:r>
            <a:r>
              <a:rPr sz="2400" spc="-65" dirty="0">
                <a:latin typeface="Arial"/>
                <a:cs typeface="Arial"/>
              </a:rPr>
              <a:t>11.  </a:t>
            </a:r>
            <a:r>
              <a:rPr sz="2400" spc="-5" dirty="0">
                <a:latin typeface="Arial"/>
                <a:cs typeface="Arial"/>
              </a:rPr>
              <a:t>kranial sinir</a:t>
            </a:r>
            <a:r>
              <a:rPr sz="2400" spc="15" dirty="0">
                <a:latin typeface="Arial"/>
                <a:cs typeface="Arial"/>
              </a:rPr>
              <a:t> </a:t>
            </a:r>
            <a:r>
              <a:rPr sz="2400" spc="-20" dirty="0">
                <a:latin typeface="Arial"/>
                <a:cs typeface="Arial"/>
              </a:rPr>
              <a:t>bulunur.</a:t>
            </a:r>
            <a:endParaRPr sz="2400" dirty="0">
              <a:latin typeface="Arial"/>
              <a:cs typeface="Arial"/>
            </a:endParaRPr>
          </a:p>
        </p:txBody>
      </p:sp>
      <p:grpSp>
        <p:nvGrpSpPr>
          <p:cNvPr id="4" name="object 4"/>
          <p:cNvGrpSpPr/>
          <p:nvPr/>
        </p:nvGrpSpPr>
        <p:grpSpPr>
          <a:xfrm>
            <a:off x="1991868" y="1607819"/>
            <a:ext cx="4038600" cy="5087620"/>
            <a:chOff x="467868" y="1607819"/>
            <a:chExt cx="4038600" cy="5087620"/>
          </a:xfrm>
        </p:grpSpPr>
        <p:sp>
          <p:nvSpPr>
            <p:cNvPr id="5" name="object 5"/>
            <p:cNvSpPr/>
            <p:nvPr/>
          </p:nvSpPr>
          <p:spPr>
            <a:xfrm>
              <a:off x="467868" y="1607819"/>
              <a:ext cx="4038600" cy="2089403"/>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95300" y="3697224"/>
              <a:ext cx="4011167" cy="2997708"/>
            </a:xfrm>
            <a:prstGeom prst="rect">
              <a:avLst/>
            </a:prstGeom>
            <a:blipFill>
              <a:blip r:embed="rId3"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961293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Kraniyal</a:t>
            </a:r>
            <a:r>
              <a:rPr lang="tr-TR" b="1" dirty="0" smtClean="0"/>
              <a:t> sinirleri hatırlayalım</a:t>
            </a:r>
            <a:endParaRPr lang="tr-TR" b="1" dirty="0"/>
          </a:p>
        </p:txBody>
      </p:sp>
      <p:pic>
        <p:nvPicPr>
          <p:cNvPr id="8" name="İçerik Yer Tutucusu 7"/>
          <p:cNvPicPr>
            <a:picLocks noGrp="1" noChangeAspect="1"/>
          </p:cNvPicPr>
          <p:nvPr>
            <p:ph idx="1"/>
          </p:nvPr>
        </p:nvPicPr>
        <p:blipFill>
          <a:blip r:embed="rId2"/>
          <a:stretch>
            <a:fillRect/>
          </a:stretch>
        </p:blipFill>
        <p:spPr>
          <a:xfrm>
            <a:off x="2186248" y="1417638"/>
            <a:ext cx="7146283" cy="4764189"/>
          </a:xfrm>
          <a:prstGeom prst="rect">
            <a:avLst/>
          </a:prstGeom>
        </p:spPr>
      </p:pic>
    </p:spTree>
    <p:extLst>
      <p:ext uri="{BB962C8B-B14F-4D97-AF65-F5344CB8AC3E}">
        <p14:creationId xmlns:p14="http://schemas.microsoft.com/office/powerpoint/2010/main" val="286026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465832"/>
            <a:ext cx="12192000" cy="4392295"/>
            <a:chOff x="0" y="2465832"/>
            <a:chExt cx="12192000" cy="4392295"/>
          </a:xfrm>
        </p:grpSpPr>
        <p:sp>
          <p:nvSpPr>
            <p:cNvPr id="3" name="object 3"/>
            <p:cNvSpPr/>
            <p:nvPr/>
          </p:nvSpPr>
          <p:spPr>
            <a:xfrm>
              <a:off x="2907792" y="2465832"/>
              <a:ext cx="8449056" cy="383743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0192512" y="5913120"/>
              <a:ext cx="1078992" cy="77724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p:nvPr/>
        </p:nvSpPr>
        <p:spPr>
          <a:xfrm>
            <a:off x="750214" y="490220"/>
            <a:ext cx="7965440" cy="225742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Kulak;</a:t>
            </a:r>
            <a:r>
              <a:rPr kumimoji="0" sz="2400" b="1" i="1" u="none" strike="noStrike" kern="1200" cap="none" spc="0" normalizeH="0" baseline="0" noProof="0" dirty="0">
                <a:ln>
                  <a:noFill/>
                </a:ln>
                <a:solidFill>
                  <a:srgbClr val="FF0000"/>
                </a:solidFill>
                <a:effectLst/>
                <a:uLnTx/>
                <a:uFillTx/>
                <a:latin typeface="Arial"/>
                <a:ea typeface="+mn-ea"/>
                <a:cs typeface="Arial"/>
              </a:rPr>
              <a:t> </a:t>
            </a:r>
            <a:r>
              <a:rPr kumimoji="0" sz="2400" b="0" i="1" u="none" strike="noStrike" kern="1200" cap="none" spc="-10" normalizeH="0" baseline="0" noProof="0" dirty="0">
                <a:ln>
                  <a:noFill/>
                </a:ln>
                <a:solidFill>
                  <a:prstClr val="black"/>
                </a:solidFill>
                <a:effectLst/>
                <a:uLnTx/>
                <a:uFillTx/>
                <a:latin typeface="Arial"/>
                <a:ea typeface="+mn-ea"/>
                <a:cs typeface="Arial"/>
              </a:rPr>
              <a:t>işitme </a:t>
            </a:r>
            <a:r>
              <a:rPr kumimoji="0" sz="2400" b="0" i="1" u="none" strike="noStrike" kern="1200" cap="none" spc="0" normalizeH="0" baseline="0" noProof="0" dirty="0">
                <a:ln>
                  <a:noFill/>
                </a:ln>
                <a:solidFill>
                  <a:prstClr val="black"/>
                </a:solidFill>
                <a:effectLst/>
                <a:uLnTx/>
                <a:uFillTx/>
                <a:latin typeface="Arial"/>
                <a:ea typeface="+mn-ea"/>
                <a:cs typeface="Arial"/>
              </a:rPr>
              <a:t>ve </a:t>
            </a:r>
            <a:r>
              <a:rPr kumimoji="0" sz="2400" b="0" i="1" u="none" strike="noStrike" kern="1200" cap="none" spc="5" normalizeH="0" baseline="0" noProof="0" dirty="0">
                <a:ln>
                  <a:noFill/>
                </a:ln>
                <a:solidFill>
                  <a:prstClr val="black"/>
                </a:solidFill>
                <a:effectLst/>
                <a:uLnTx/>
                <a:uFillTx/>
                <a:latin typeface="Arial"/>
                <a:ea typeface="+mn-ea"/>
                <a:cs typeface="Arial"/>
              </a:rPr>
              <a:t>denge </a:t>
            </a:r>
            <a:r>
              <a:rPr kumimoji="0" sz="2400" b="0" i="1" u="none" strike="noStrike" kern="1200" cap="none" spc="-10" normalizeH="0" baseline="0" noProof="0" dirty="0">
                <a:ln>
                  <a:noFill/>
                </a:ln>
                <a:solidFill>
                  <a:prstClr val="black"/>
                </a:solidFill>
                <a:effectLst/>
                <a:uLnTx/>
                <a:uFillTx/>
                <a:latin typeface="Arial"/>
                <a:ea typeface="+mn-ea"/>
                <a:cs typeface="Arial"/>
              </a:rPr>
              <a:t>organıdır. </a:t>
            </a:r>
            <a:r>
              <a:rPr kumimoji="0" sz="2400" b="0" i="1" u="none" strike="noStrike" kern="1200" cap="none" spc="-5" normalizeH="0" baseline="0" noProof="0" dirty="0">
                <a:ln>
                  <a:noFill/>
                </a:ln>
                <a:solidFill>
                  <a:prstClr val="black"/>
                </a:solidFill>
                <a:effectLst/>
                <a:uLnTx/>
                <a:uFillTx/>
                <a:latin typeface="Arial"/>
                <a:ea typeface="+mn-ea"/>
                <a:cs typeface="Arial"/>
              </a:rPr>
              <a:t>Üç kısıma </a:t>
            </a:r>
            <a:r>
              <a:rPr kumimoji="0" sz="2400" b="0" i="1" u="none" strike="noStrike" kern="1200" cap="none" spc="-15" normalizeH="0" baseline="0" noProof="0" dirty="0">
                <a:ln>
                  <a:noFill/>
                </a:ln>
                <a:solidFill>
                  <a:prstClr val="black"/>
                </a:solidFill>
                <a:effectLst/>
                <a:uLnTx/>
                <a:uFillTx/>
                <a:latin typeface="Arial"/>
                <a:ea typeface="+mn-ea"/>
                <a:cs typeface="Arial"/>
              </a:rPr>
              <a:t>ayrılır.</a:t>
            </a:r>
            <a:r>
              <a:rPr kumimoji="0" sz="2400" b="0" i="1" u="none" strike="noStrike" kern="1200" cap="none" spc="-30" normalizeH="0" baseline="0" noProof="0" dirty="0">
                <a:ln>
                  <a:noFill/>
                </a:ln>
                <a:solidFill>
                  <a:prstClr val="black"/>
                </a:solidFill>
                <a:effectLst/>
                <a:uLnTx/>
                <a:uFillTx/>
                <a:latin typeface="Arial"/>
                <a:ea typeface="+mn-ea"/>
                <a:cs typeface="Arial"/>
              </a:rPr>
              <a:t> </a:t>
            </a:r>
            <a:r>
              <a:rPr kumimoji="0" sz="2400" b="0" i="1" u="none" strike="noStrike" kern="1200" cap="none" spc="-5" normalizeH="0" baseline="0" noProof="0" dirty="0">
                <a:ln>
                  <a:noFill/>
                </a:ln>
                <a:solidFill>
                  <a:prstClr val="black"/>
                </a:solidFill>
                <a:effectLst/>
                <a:uLnTx/>
                <a:uFillTx/>
                <a:latin typeface="Arial"/>
                <a:ea typeface="+mn-ea"/>
                <a:cs typeface="Arial"/>
              </a:rPr>
              <a:t>Bunlar:</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2750" b="0" i="0" u="none" strike="noStrike" kern="1200" cap="none" spc="0" normalizeH="0" baseline="0" noProof="0">
              <a:ln>
                <a:noFill/>
              </a:ln>
              <a:solidFill>
                <a:prstClr val="black"/>
              </a:solidFill>
              <a:effectLst/>
              <a:uLnTx/>
              <a:uFillTx/>
              <a:latin typeface="Arial"/>
              <a:ea typeface="+mn-ea"/>
              <a:cs typeface="Arial"/>
            </a:endParaRPr>
          </a:p>
          <a:p>
            <a:pPr marL="356870" marR="0" lvl="0" indent="-344805" algn="l" defTabSz="914400" rtl="0" eaLnBrk="1" fontAlgn="auto" latinLnBrk="0" hangingPunct="1">
              <a:lnSpc>
                <a:spcPct val="100000"/>
              </a:lnSpc>
              <a:spcBef>
                <a:spcPts val="0"/>
              </a:spcBef>
              <a:spcAft>
                <a:spcPts val="0"/>
              </a:spcAft>
              <a:buClrTx/>
              <a:buSzTx/>
              <a:buFont typeface="Arial"/>
              <a:buChar char="•"/>
              <a:tabLst>
                <a:tab pos="356870" algn="l"/>
                <a:tab pos="357505" algn="l"/>
              </a:tabLst>
              <a:defRPr/>
            </a:pPr>
            <a:r>
              <a:rPr kumimoji="0" sz="2400" b="1" i="1" u="none" strike="noStrike" kern="1200" cap="none" spc="-5" normalizeH="0" baseline="0" noProof="0" dirty="0">
                <a:ln>
                  <a:noFill/>
                </a:ln>
                <a:solidFill>
                  <a:prstClr val="black"/>
                </a:solidFill>
                <a:effectLst/>
                <a:uLnTx/>
                <a:uFillTx/>
                <a:latin typeface="Arial"/>
                <a:ea typeface="+mn-ea"/>
                <a:cs typeface="Arial"/>
              </a:rPr>
              <a:t>Auris </a:t>
            </a:r>
            <a:r>
              <a:rPr kumimoji="0" sz="2400" b="1" i="1" u="none" strike="noStrike" kern="1200" cap="none" spc="0" normalizeH="0" baseline="0" noProof="0" dirty="0">
                <a:ln>
                  <a:noFill/>
                </a:ln>
                <a:solidFill>
                  <a:prstClr val="black"/>
                </a:solidFill>
                <a:effectLst/>
                <a:uLnTx/>
                <a:uFillTx/>
                <a:latin typeface="Arial"/>
                <a:ea typeface="+mn-ea"/>
                <a:cs typeface="Arial"/>
              </a:rPr>
              <a:t>externa </a:t>
            </a:r>
            <a:r>
              <a:rPr kumimoji="0" sz="2400" b="1" i="1" u="none" strike="noStrike" kern="1200" cap="none" spc="-5" normalizeH="0" baseline="0" noProof="0" dirty="0">
                <a:ln>
                  <a:noFill/>
                </a:ln>
                <a:solidFill>
                  <a:prstClr val="black"/>
                </a:solidFill>
                <a:effectLst/>
                <a:uLnTx/>
                <a:uFillTx/>
                <a:latin typeface="Arial"/>
                <a:ea typeface="+mn-ea"/>
                <a:cs typeface="Arial"/>
              </a:rPr>
              <a:t>(Dış</a:t>
            </a:r>
            <a:r>
              <a:rPr kumimoji="0" sz="2400" b="1" i="1" u="none" strike="noStrike" kern="1200" cap="none" spc="10" normalizeH="0" baseline="0" noProof="0" dirty="0">
                <a:ln>
                  <a:noFill/>
                </a:ln>
                <a:solidFill>
                  <a:prstClr val="black"/>
                </a:solidFill>
                <a:effectLst/>
                <a:uLnTx/>
                <a:uFillTx/>
                <a:latin typeface="Arial"/>
                <a:ea typeface="+mn-ea"/>
                <a:cs typeface="Arial"/>
              </a:rPr>
              <a:t> </a:t>
            </a:r>
            <a:r>
              <a:rPr kumimoji="0" sz="2400" b="1" i="1" u="none" strike="noStrike" kern="1200" cap="none" spc="0" normalizeH="0" baseline="0" noProof="0" dirty="0">
                <a:ln>
                  <a:noFill/>
                </a:ln>
                <a:solidFill>
                  <a:prstClr val="black"/>
                </a:solidFill>
                <a:effectLst/>
                <a:uLnTx/>
                <a:uFillTx/>
                <a:latin typeface="Arial"/>
                <a:ea typeface="+mn-ea"/>
                <a:cs typeface="Arial"/>
              </a:rPr>
              <a:t>kulak)</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356870" marR="0" lvl="0" indent="-344805" algn="l" defTabSz="914400" rtl="0" eaLnBrk="1" fontAlgn="auto" latinLnBrk="0" hangingPunct="1">
              <a:lnSpc>
                <a:spcPct val="100000"/>
              </a:lnSpc>
              <a:spcBef>
                <a:spcPts val="1440"/>
              </a:spcBef>
              <a:spcAft>
                <a:spcPts val="0"/>
              </a:spcAft>
              <a:buClrTx/>
              <a:buSzTx/>
              <a:buFont typeface="Arial"/>
              <a:buChar char="•"/>
              <a:tabLst>
                <a:tab pos="356870" algn="l"/>
                <a:tab pos="357505" algn="l"/>
              </a:tabLst>
              <a:defRPr/>
            </a:pPr>
            <a:r>
              <a:rPr kumimoji="0" sz="2400" b="1" i="1" u="none" strike="noStrike" kern="1200" cap="none" spc="-5" normalizeH="0" baseline="0" noProof="0" dirty="0">
                <a:ln>
                  <a:noFill/>
                </a:ln>
                <a:solidFill>
                  <a:prstClr val="black"/>
                </a:solidFill>
                <a:effectLst/>
                <a:uLnTx/>
                <a:uFillTx/>
                <a:latin typeface="Arial"/>
                <a:ea typeface="+mn-ea"/>
                <a:cs typeface="Arial"/>
              </a:rPr>
              <a:t>Auris </a:t>
            </a:r>
            <a:r>
              <a:rPr kumimoji="0" sz="2400" b="1" i="1" u="none" strike="noStrike" kern="1200" cap="none" spc="0" normalizeH="0" baseline="0" noProof="0" dirty="0">
                <a:ln>
                  <a:noFill/>
                </a:ln>
                <a:solidFill>
                  <a:prstClr val="black"/>
                </a:solidFill>
                <a:effectLst/>
                <a:uLnTx/>
                <a:uFillTx/>
                <a:latin typeface="Arial"/>
                <a:ea typeface="+mn-ea"/>
                <a:cs typeface="Arial"/>
              </a:rPr>
              <a:t>media </a:t>
            </a:r>
            <a:r>
              <a:rPr kumimoji="0" sz="2400" b="1" i="1" u="none" strike="noStrike" kern="1200" cap="none" spc="-5" normalizeH="0" baseline="0" noProof="0" dirty="0">
                <a:ln>
                  <a:noFill/>
                </a:ln>
                <a:solidFill>
                  <a:prstClr val="black"/>
                </a:solidFill>
                <a:effectLst/>
                <a:uLnTx/>
                <a:uFillTx/>
                <a:latin typeface="Arial"/>
                <a:ea typeface="+mn-ea"/>
                <a:cs typeface="Arial"/>
              </a:rPr>
              <a:t>(Orta</a:t>
            </a:r>
            <a:r>
              <a:rPr kumimoji="0" sz="2400" b="1" i="1" u="none" strike="noStrike" kern="1200" cap="none" spc="-10" normalizeH="0" baseline="0" noProof="0" dirty="0">
                <a:ln>
                  <a:noFill/>
                </a:ln>
                <a:solidFill>
                  <a:prstClr val="black"/>
                </a:solidFill>
                <a:effectLst/>
                <a:uLnTx/>
                <a:uFillTx/>
                <a:latin typeface="Arial"/>
                <a:ea typeface="+mn-ea"/>
                <a:cs typeface="Arial"/>
              </a:rPr>
              <a:t> </a:t>
            </a:r>
            <a:r>
              <a:rPr kumimoji="0" sz="2400" b="1" i="1" u="none" strike="noStrike" kern="1200" cap="none" spc="0" normalizeH="0" baseline="0" noProof="0" dirty="0">
                <a:ln>
                  <a:noFill/>
                </a:ln>
                <a:solidFill>
                  <a:prstClr val="black"/>
                </a:solidFill>
                <a:effectLst/>
                <a:uLnTx/>
                <a:uFillTx/>
                <a:latin typeface="Arial"/>
                <a:ea typeface="+mn-ea"/>
                <a:cs typeface="Arial"/>
              </a:rPr>
              <a:t>kulak)</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356870" marR="0" lvl="0" indent="-344805" algn="l" defTabSz="914400" rtl="0" eaLnBrk="1" fontAlgn="auto" latinLnBrk="0" hangingPunct="1">
              <a:lnSpc>
                <a:spcPct val="100000"/>
              </a:lnSpc>
              <a:spcBef>
                <a:spcPts val="1445"/>
              </a:spcBef>
              <a:spcAft>
                <a:spcPts val="0"/>
              </a:spcAft>
              <a:buClrTx/>
              <a:buSzTx/>
              <a:buFont typeface="Arial"/>
              <a:buChar char="•"/>
              <a:tabLst>
                <a:tab pos="356870" algn="l"/>
                <a:tab pos="357505" algn="l"/>
              </a:tabLst>
              <a:defRPr/>
            </a:pPr>
            <a:r>
              <a:rPr kumimoji="0" sz="2400" b="1" i="1" u="none" strike="noStrike" kern="1200" cap="none" spc="-5" normalizeH="0" baseline="0" noProof="0" dirty="0">
                <a:ln>
                  <a:noFill/>
                </a:ln>
                <a:solidFill>
                  <a:prstClr val="black"/>
                </a:solidFill>
                <a:effectLst/>
                <a:uLnTx/>
                <a:uFillTx/>
                <a:latin typeface="Arial"/>
                <a:ea typeface="+mn-ea"/>
                <a:cs typeface="Arial"/>
              </a:rPr>
              <a:t>Auris interna (İç</a:t>
            </a:r>
            <a:r>
              <a:rPr kumimoji="0" sz="2400" b="1" i="1" u="none" strike="noStrike" kern="1200" cap="none" spc="0" normalizeH="0" baseline="0" noProof="0" dirty="0">
                <a:ln>
                  <a:noFill/>
                </a:ln>
                <a:solidFill>
                  <a:prstClr val="black"/>
                </a:solidFill>
                <a:effectLst/>
                <a:uLnTx/>
                <a:uFillTx/>
                <a:latin typeface="Arial"/>
                <a:ea typeface="+mn-ea"/>
                <a:cs typeface="Arial"/>
              </a:rPr>
              <a:t> kulak)</a:t>
            </a:r>
            <a:endParaRPr kumimoji="0" sz="24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p:nvPr/>
        </p:nvSpPr>
        <p:spPr>
          <a:xfrm>
            <a:off x="6487667" y="2665476"/>
            <a:ext cx="3130550" cy="350520"/>
          </a:xfrm>
          <a:custGeom>
            <a:avLst/>
            <a:gdLst/>
            <a:ahLst/>
            <a:cxnLst/>
            <a:rect l="l" t="t" r="r" b="b"/>
            <a:pathLst>
              <a:path w="3130550" h="350519">
                <a:moveTo>
                  <a:pt x="0" y="350520"/>
                </a:moveTo>
                <a:lnTo>
                  <a:pt x="521208" y="350520"/>
                </a:lnTo>
                <a:lnTo>
                  <a:pt x="521208" y="0"/>
                </a:lnTo>
                <a:lnTo>
                  <a:pt x="0" y="0"/>
                </a:lnTo>
                <a:lnTo>
                  <a:pt x="0" y="350520"/>
                </a:lnTo>
                <a:close/>
              </a:path>
              <a:path w="3130550" h="350519">
                <a:moveTo>
                  <a:pt x="1828800" y="350520"/>
                </a:moveTo>
                <a:lnTo>
                  <a:pt x="2273808" y="350520"/>
                </a:lnTo>
                <a:lnTo>
                  <a:pt x="2273808" y="0"/>
                </a:lnTo>
                <a:lnTo>
                  <a:pt x="1828800" y="0"/>
                </a:lnTo>
                <a:lnTo>
                  <a:pt x="1828800" y="350520"/>
                </a:lnTo>
                <a:close/>
              </a:path>
              <a:path w="3130550" h="350519">
                <a:moveTo>
                  <a:pt x="2645664" y="350520"/>
                </a:moveTo>
                <a:lnTo>
                  <a:pt x="3130295" y="350520"/>
                </a:lnTo>
                <a:lnTo>
                  <a:pt x="3130295" y="0"/>
                </a:lnTo>
                <a:lnTo>
                  <a:pt x="2645664" y="0"/>
                </a:lnTo>
                <a:lnTo>
                  <a:pt x="2645664" y="350520"/>
                </a:lnTo>
                <a:close/>
              </a:path>
            </a:pathLst>
          </a:custGeom>
          <a:ln w="39624">
            <a:solidFill>
              <a:srgbClr val="FF111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9574991" y="180941"/>
            <a:ext cx="2306829" cy="1799893"/>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5723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34524" y="2105199"/>
            <a:ext cx="9151620" cy="3162935"/>
            <a:chOff x="1534524" y="2105199"/>
            <a:chExt cx="9151620" cy="3162935"/>
          </a:xfrm>
        </p:grpSpPr>
        <p:sp>
          <p:nvSpPr>
            <p:cNvPr id="3" name="object 3"/>
            <p:cNvSpPr/>
            <p:nvPr/>
          </p:nvSpPr>
          <p:spPr>
            <a:xfrm>
              <a:off x="1534524" y="2105199"/>
              <a:ext cx="9151212" cy="89471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984247" y="2825495"/>
              <a:ext cx="8266938" cy="244221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a:spLocks noGrp="1"/>
          </p:cNvSpPr>
          <p:nvPr>
            <p:ph type="title"/>
          </p:nvPr>
        </p:nvSpPr>
        <p:spPr>
          <a:prstGeom prst="rect">
            <a:avLst/>
          </a:prstGeom>
        </p:spPr>
        <p:txBody>
          <a:bodyPr vert="horz" wrap="square" lIns="0" tIns="13970" rIns="0" bIns="0" rtlCol="0">
            <a:spAutoFit/>
          </a:bodyPr>
          <a:lstStyle/>
          <a:p>
            <a:pPr marL="1173480" marR="5080" indent="-1130935">
              <a:lnSpc>
                <a:spcPct val="100000"/>
              </a:lnSpc>
              <a:spcBef>
                <a:spcPts val="110"/>
              </a:spcBef>
            </a:pPr>
            <a:r>
              <a:rPr spc="5" dirty="0">
                <a:latin typeface="Arial"/>
                <a:cs typeface="Arial"/>
              </a:rPr>
              <a:t>AURIS</a:t>
            </a:r>
            <a:r>
              <a:rPr spc="-100" dirty="0">
                <a:latin typeface="Arial"/>
                <a:cs typeface="Arial"/>
              </a:rPr>
              <a:t> </a:t>
            </a:r>
            <a:r>
              <a:rPr spc="5" dirty="0">
                <a:latin typeface="Arial"/>
                <a:cs typeface="Arial"/>
              </a:rPr>
              <a:t>EXTERNA  </a:t>
            </a:r>
            <a:r>
              <a:rPr i="1" dirty="0">
                <a:latin typeface="Arial"/>
                <a:cs typeface="Arial"/>
              </a:rPr>
              <a:t>(DIŞ</a:t>
            </a:r>
            <a:r>
              <a:rPr i="1" spc="-15" dirty="0">
                <a:latin typeface="Arial"/>
                <a:cs typeface="Arial"/>
              </a:rPr>
              <a:t> </a:t>
            </a:r>
            <a:r>
              <a:rPr i="1" spc="-5" dirty="0">
                <a:latin typeface="Arial"/>
                <a:cs typeface="Arial"/>
              </a:rPr>
              <a:t>KULAK)</a:t>
            </a:r>
          </a:p>
        </p:txBody>
      </p:sp>
    </p:spTree>
    <p:extLst>
      <p:ext uri="{BB962C8B-B14F-4D97-AF65-F5344CB8AC3E}">
        <p14:creationId xmlns:p14="http://schemas.microsoft.com/office/powerpoint/2010/main" val="2023310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62928" y="1932432"/>
            <a:ext cx="5282183" cy="427939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3035807" y="819022"/>
            <a:ext cx="6105525" cy="55244"/>
          </a:xfrm>
          <a:custGeom>
            <a:avLst/>
            <a:gdLst/>
            <a:ahLst/>
            <a:cxnLst/>
            <a:rect l="l" t="t" r="r" b="b"/>
            <a:pathLst>
              <a:path w="6105525" h="55244">
                <a:moveTo>
                  <a:pt x="6105144" y="0"/>
                </a:moveTo>
                <a:lnTo>
                  <a:pt x="0" y="0"/>
                </a:lnTo>
                <a:lnTo>
                  <a:pt x="0" y="54863"/>
                </a:lnTo>
                <a:lnTo>
                  <a:pt x="6105144" y="54863"/>
                </a:lnTo>
                <a:lnTo>
                  <a:pt x="6105144" y="0"/>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a:spLocks noGrp="1"/>
          </p:cNvSpPr>
          <p:nvPr>
            <p:ph type="title"/>
          </p:nvPr>
        </p:nvSpPr>
        <p:spPr>
          <a:xfrm>
            <a:off x="3023742" y="242392"/>
            <a:ext cx="6130290" cy="636905"/>
          </a:xfrm>
          <a:prstGeom prst="rect">
            <a:avLst/>
          </a:prstGeom>
        </p:spPr>
        <p:txBody>
          <a:bodyPr vert="horz" wrap="square" lIns="0" tIns="13970" rIns="0" bIns="0" rtlCol="0">
            <a:spAutoFit/>
          </a:bodyPr>
          <a:lstStyle/>
          <a:p>
            <a:pPr marL="12700">
              <a:lnSpc>
                <a:spcPct val="100000"/>
              </a:lnSpc>
              <a:spcBef>
                <a:spcPts val="110"/>
              </a:spcBef>
            </a:pPr>
            <a:r>
              <a:rPr sz="4000" spc="5" dirty="0">
                <a:latin typeface="Arial"/>
                <a:cs typeface="Arial"/>
              </a:rPr>
              <a:t>Auris Externa (Dış</a:t>
            </a:r>
            <a:r>
              <a:rPr sz="4000" spc="-150" dirty="0">
                <a:latin typeface="Arial"/>
                <a:cs typeface="Arial"/>
              </a:rPr>
              <a:t> </a:t>
            </a:r>
            <a:r>
              <a:rPr sz="4000" dirty="0">
                <a:latin typeface="Arial"/>
                <a:cs typeface="Arial"/>
              </a:rPr>
              <a:t>Kulak)</a:t>
            </a:r>
            <a:endParaRPr sz="4000">
              <a:latin typeface="Arial"/>
              <a:cs typeface="Arial"/>
            </a:endParaRPr>
          </a:p>
        </p:txBody>
      </p:sp>
      <p:sp>
        <p:nvSpPr>
          <p:cNvPr id="5" name="object 5"/>
          <p:cNvSpPr txBox="1"/>
          <p:nvPr/>
        </p:nvSpPr>
        <p:spPr>
          <a:xfrm>
            <a:off x="540816" y="2139325"/>
            <a:ext cx="7675245" cy="1708785"/>
          </a:xfrm>
          <a:prstGeom prst="rect">
            <a:avLst/>
          </a:prstGeom>
        </p:spPr>
        <p:txBody>
          <a:bodyPr vert="horz" wrap="square" lIns="0" tIns="170815" rIns="0" bIns="0" rtlCol="0">
            <a:spAutoFit/>
          </a:bodyPr>
          <a:lstStyle/>
          <a:p>
            <a:pPr marL="356870" marR="0" lvl="0" indent="-344805" algn="l" defTabSz="914400" rtl="0" eaLnBrk="1" fontAlgn="auto" latinLnBrk="0" hangingPunct="1">
              <a:lnSpc>
                <a:spcPct val="100000"/>
              </a:lnSpc>
              <a:spcBef>
                <a:spcPts val="1345"/>
              </a:spcBef>
              <a:spcAft>
                <a:spcPts val="0"/>
              </a:spcAft>
              <a:buClrTx/>
              <a:buSzTx/>
              <a:buFont typeface="Arial"/>
              <a:buChar char="•"/>
              <a:tabLst>
                <a:tab pos="356870" algn="l"/>
                <a:tab pos="357505" algn="l"/>
              </a:tabLst>
              <a:defRPr/>
            </a:pPr>
            <a:r>
              <a:rPr kumimoji="0" sz="2800" b="1" i="1" u="none" strike="noStrike" kern="1200" cap="none" spc="0" normalizeH="0" baseline="0" noProof="0" dirty="0">
                <a:ln>
                  <a:noFill/>
                </a:ln>
                <a:solidFill>
                  <a:prstClr val="black"/>
                </a:solidFill>
                <a:effectLst/>
                <a:uLnTx/>
                <a:uFillTx/>
                <a:latin typeface="Arial"/>
                <a:ea typeface="+mn-ea"/>
                <a:cs typeface="Arial"/>
              </a:rPr>
              <a:t>Kulak </a:t>
            </a:r>
            <a:r>
              <a:rPr kumimoji="0" sz="2800" b="1" i="1" u="none" strike="noStrike" kern="1200" cap="none" spc="-5" normalizeH="0" baseline="0" noProof="0" dirty="0">
                <a:ln>
                  <a:noFill/>
                </a:ln>
                <a:solidFill>
                  <a:prstClr val="black"/>
                </a:solidFill>
                <a:effectLst/>
                <a:uLnTx/>
                <a:uFillTx/>
                <a:latin typeface="Arial"/>
                <a:ea typeface="+mn-ea"/>
                <a:cs typeface="Arial"/>
              </a:rPr>
              <a:t>kepçesi</a:t>
            </a:r>
            <a:r>
              <a:rPr kumimoji="0" sz="2800" b="1" i="1" u="none" strike="noStrike" kern="1200" cap="none" spc="0" normalizeH="0" baseline="0" noProof="0" dirty="0">
                <a:ln>
                  <a:noFill/>
                </a:ln>
                <a:solidFill>
                  <a:prstClr val="black"/>
                </a:solidFill>
                <a:effectLst/>
                <a:uLnTx/>
                <a:uFillTx/>
                <a:latin typeface="Arial"/>
                <a:ea typeface="+mn-ea"/>
                <a:cs typeface="Arial"/>
              </a:rPr>
              <a:t> (auricula)</a:t>
            </a:r>
            <a:endParaRPr kumimoji="0" sz="2800" b="0" i="0" u="none" strike="noStrike" kern="1200" cap="none" spc="0" normalizeH="0" baseline="0" noProof="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ct val="120100"/>
              </a:lnSpc>
              <a:spcBef>
                <a:spcPts val="575"/>
              </a:spcBef>
              <a:spcAft>
                <a:spcPts val="0"/>
              </a:spcAft>
              <a:buClrTx/>
              <a:buSzTx/>
              <a:buFont typeface="Arial"/>
              <a:buChar char="•"/>
              <a:tabLst>
                <a:tab pos="356870" algn="l"/>
                <a:tab pos="357505" algn="l"/>
              </a:tabLst>
              <a:defRPr/>
            </a:pPr>
            <a:r>
              <a:rPr kumimoji="0" sz="2800" b="1" i="1" u="none" strike="noStrike" kern="1200" cap="none" spc="0" normalizeH="0" baseline="0" noProof="0" dirty="0">
                <a:ln>
                  <a:noFill/>
                </a:ln>
                <a:solidFill>
                  <a:prstClr val="black"/>
                </a:solidFill>
                <a:effectLst/>
                <a:uLnTx/>
                <a:uFillTx/>
                <a:latin typeface="Arial"/>
                <a:ea typeface="+mn-ea"/>
                <a:cs typeface="Arial"/>
              </a:rPr>
              <a:t>Dış kulak yolu (meatus acusticus externus)  olmak üzere </a:t>
            </a:r>
            <a:r>
              <a:rPr kumimoji="0" sz="2800" b="1" i="1" u="none" strike="noStrike" kern="1200" cap="none" spc="5" normalizeH="0" baseline="0" noProof="0" dirty="0">
                <a:ln>
                  <a:noFill/>
                </a:ln>
                <a:solidFill>
                  <a:prstClr val="black"/>
                </a:solidFill>
                <a:effectLst/>
                <a:uLnTx/>
                <a:uFillTx/>
                <a:latin typeface="Arial"/>
                <a:ea typeface="+mn-ea"/>
                <a:cs typeface="Arial"/>
              </a:rPr>
              <a:t>iki </a:t>
            </a:r>
            <a:r>
              <a:rPr kumimoji="0" sz="2800" b="1" i="1" u="none" strike="noStrike" kern="1200" cap="none" spc="-5" normalizeH="0" baseline="0" noProof="0" dirty="0">
                <a:ln>
                  <a:noFill/>
                </a:ln>
                <a:solidFill>
                  <a:prstClr val="black"/>
                </a:solidFill>
                <a:effectLst/>
                <a:uLnTx/>
                <a:uFillTx/>
                <a:latin typeface="Arial"/>
                <a:ea typeface="+mn-ea"/>
                <a:cs typeface="Arial"/>
              </a:rPr>
              <a:t>bölümden</a:t>
            </a:r>
            <a:r>
              <a:rPr kumimoji="0" sz="2800" b="1" i="1" u="none" strike="noStrike" kern="1200" cap="none" spc="-65" normalizeH="0" baseline="0" noProof="0" dirty="0">
                <a:ln>
                  <a:noFill/>
                </a:ln>
                <a:solidFill>
                  <a:prstClr val="black"/>
                </a:solidFill>
                <a:effectLst/>
                <a:uLnTx/>
                <a:uFillTx/>
                <a:latin typeface="Arial"/>
                <a:ea typeface="+mn-ea"/>
                <a:cs typeface="Arial"/>
              </a:rPr>
              <a:t> </a:t>
            </a:r>
            <a:r>
              <a:rPr kumimoji="0" sz="2800" b="1" i="1" u="none" strike="noStrike" kern="1200" cap="none" spc="-25" normalizeH="0" baseline="0" noProof="0" dirty="0">
                <a:ln>
                  <a:noFill/>
                </a:ln>
                <a:solidFill>
                  <a:prstClr val="black"/>
                </a:solidFill>
                <a:effectLst/>
                <a:uLnTx/>
                <a:uFillTx/>
                <a:latin typeface="Arial"/>
                <a:ea typeface="+mn-ea"/>
                <a:cs typeface="Arial"/>
              </a:rPr>
              <a:t>oluşur.</a:t>
            </a:r>
            <a:endParaRPr kumimoji="0" sz="2800" b="0" i="0" u="none" strike="noStrike" kern="1200" cap="none" spc="0" normalizeH="0" baseline="0" noProof="0">
              <a:ln>
                <a:noFill/>
              </a:ln>
              <a:solidFill>
                <a:prstClr val="black"/>
              </a:solidFill>
              <a:effectLst/>
              <a:uLnTx/>
              <a:uFillTx/>
              <a:latin typeface="Arial"/>
              <a:ea typeface="+mn-ea"/>
              <a:cs typeface="Arial"/>
            </a:endParaRPr>
          </a:p>
        </p:txBody>
      </p:sp>
      <p:grpSp>
        <p:nvGrpSpPr>
          <p:cNvPr id="6" name="object 6"/>
          <p:cNvGrpSpPr/>
          <p:nvPr/>
        </p:nvGrpSpPr>
        <p:grpSpPr>
          <a:xfrm>
            <a:off x="7053071" y="3819144"/>
            <a:ext cx="4178935" cy="2856230"/>
            <a:chOff x="7053071" y="3819144"/>
            <a:chExt cx="4178935" cy="2856230"/>
          </a:xfrm>
        </p:grpSpPr>
        <p:sp>
          <p:nvSpPr>
            <p:cNvPr id="7" name="object 7"/>
            <p:cNvSpPr/>
            <p:nvPr/>
          </p:nvSpPr>
          <p:spPr>
            <a:xfrm>
              <a:off x="7072883" y="3838956"/>
              <a:ext cx="1417320" cy="1234440"/>
            </a:xfrm>
            <a:custGeom>
              <a:avLst/>
              <a:gdLst/>
              <a:ahLst/>
              <a:cxnLst/>
              <a:rect l="l" t="t" r="r" b="b"/>
              <a:pathLst>
                <a:path w="1417320" h="1234439">
                  <a:moveTo>
                    <a:pt x="0" y="277368"/>
                  </a:moveTo>
                  <a:lnTo>
                    <a:pt x="12777" y="224668"/>
                  </a:lnTo>
                  <a:lnTo>
                    <a:pt x="49524" y="175303"/>
                  </a:lnTo>
                  <a:lnTo>
                    <a:pt x="107868" y="130205"/>
                  </a:lnTo>
                  <a:lnTo>
                    <a:pt x="144396" y="109546"/>
                  </a:lnTo>
                  <a:lnTo>
                    <a:pt x="185433" y="90302"/>
                  </a:lnTo>
                  <a:lnTo>
                    <a:pt x="230681" y="72591"/>
                  </a:lnTo>
                  <a:lnTo>
                    <a:pt x="279844" y="56527"/>
                  </a:lnTo>
                  <a:lnTo>
                    <a:pt x="332625" y="42228"/>
                  </a:lnTo>
                  <a:lnTo>
                    <a:pt x="388727" y="29809"/>
                  </a:lnTo>
                  <a:lnTo>
                    <a:pt x="447852" y="19388"/>
                  </a:lnTo>
                  <a:lnTo>
                    <a:pt x="509705" y="11080"/>
                  </a:lnTo>
                  <a:lnTo>
                    <a:pt x="573989" y="5002"/>
                  </a:lnTo>
                  <a:lnTo>
                    <a:pt x="640406" y="1269"/>
                  </a:lnTo>
                  <a:lnTo>
                    <a:pt x="708660" y="0"/>
                  </a:lnTo>
                  <a:lnTo>
                    <a:pt x="776913" y="1269"/>
                  </a:lnTo>
                  <a:lnTo>
                    <a:pt x="843330" y="5002"/>
                  </a:lnTo>
                  <a:lnTo>
                    <a:pt x="907614" y="11080"/>
                  </a:lnTo>
                  <a:lnTo>
                    <a:pt x="969467" y="19388"/>
                  </a:lnTo>
                  <a:lnTo>
                    <a:pt x="1028592" y="29809"/>
                  </a:lnTo>
                  <a:lnTo>
                    <a:pt x="1084694" y="42228"/>
                  </a:lnTo>
                  <a:lnTo>
                    <a:pt x="1137475" y="56527"/>
                  </a:lnTo>
                  <a:lnTo>
                    <a:pt x="1186638" y="72591"/>
                  </a:lnTo>
                  <a:lnTo>
                    <a:pt x="1231886" y="90302"/>
                  </a:lnTo>
                  <a:lnTo>
                    <a:pt x="1272923" y="109546"/>
                  </a:lnTo>
                  <a:lnTo>
                    <a:pt x="1309451" y="130205"/>
                  </a:lnTo>
                  <a:lnTo>
                    <a:pt x="1341174" y="152163"/>
                  </a:lnTo>
                  <a:lnTo>
                    <a:pt x="1389016" y="199510"/>
                  </a:lnTo>
                  <a:lnTo>
                    <a:pt x="1414076" y="250659"/>
                  </a:lnTo>
                  <a:lnTo>
                    <a:pt x="1417320" y="277368"/>
                  </a:lnTo>
                  <a:lnTo>
                    <a:pt x="1414076" y="304076"/>
                  </a:lnTo>
                  <a:lnTo>
                    <a:pt x="1389016" y="355225"/>
                  </a:lnTo>
                  <a:lnTo>
                    <a:pt x="1341174" y="402572"/>
                  </a:lnTo>
                  <a:lnTo>
                    <a:pt x="1309451" y="424530"/>
                  </a:lnTo>
                  <a:lnTo>
                    <a:pt x="1272923" y="445189"/>
                  </a:lnTo>
                  <a:lnTo>
                    <a:pt x="1231886" y="464433"/>
                  </a:lnTo>
                  <a:lnTo>
                    <a:pt x="1186638" y="482144"/>
                  </a:lnTo>
                  <a:lnTo>
                    <a:pt x="1137475" y="498208"/>
                  </a:lnTo>
                  <a:lnTo>
                    <a:pt x="1084694" y="512507"/>
                  </a:lnTo>
                  <a:lnTo>
                    <a:pt x="1028592" y="524926"/>
                  </a:lnTo>
                  <a:lnTo>
                    <a:pt x="969467" y="535347"/>
                  </a:lnTo>
                  <a:lnTo>
                    <a:pt x="907614" y="543655"/>
                  </a:lnTo>
                  <a:lnTo>
                    <a:pt x="843330" y="549733"/>
                  </a:lnTo>
                  <a:lnTo>
                    <a:pt x="776913" y="553466"/>
                  </a:lnTo>
                  <a:lnTo>
                    <a:pt x="708660" y="554736"/>
                  </a:lnTo>
                  <a:lnTo>
                    <a:pt x="640406" y="553466"/>
                  </a:lnTo>
                  <a:lnTo>
                    <a:pt x="573989" y="549733"/>
                  </a:lnTo>
                  <a:lnTo>
                    <a:pt x="509705" y="543655"/>
                  </a:lnTo>
                  <a:lnTo>
                    <a:pt x="447852" y="535347"/>
                  </a:lnTo>
                  <a:lnTo>
                    <a:pt x="388727" y="524926"/>
                  </a:lnTo>
                  <a:lnTo>
                    <a:pt x="332625" y="512507"/>
                  </a:lnTo>
                  <a:lnTo>
                    <a:pt x="279844" y="498208"/>
                  </a:lnTo>
                  <a:lnTo>
                    <a:pt x="230681" y="482144"/>
                  </a:lnTo>
                  <a:lnTo>
                    <a:pt x="185433" y="464433"/>
                  </a:lnTo>
                  <a:lnTo>
                    <a:pt x="144396" y="445189"/>
                  </a:lnTo>
                  <a:lnTo>
                    <a:pt x="107868" y="424530"/>
                  </a:lnTo>
                  <a:lnTo>
                    <a:pt x="76145" y="402572"/>
                  </a:lnTo>
                  <a:lnTo>
                    <a:pt x="28303" y="355225"/>
                  </a:lnTo>
                  <a:lnTo>
                    <a:pt x="3243" y="304076"/>
                  </a:lnTo>
                  <a:lnTo>
                    <a:pt x="0" y="277368"/>
                  </a:lnTo>
                  <a:close/>
                </a:path>
                <a:path w="1417320" h="1234439">
                  <a:moveTo>
                    <a:pt x="109727" y="979932"/>
                  </a:moveTo>
                  <a:lnTo>
                    <a:pt x="123892" y="925325"/>
                  </a:lnTo>
                  <a:lnTo>
                    <a:pt x="164389" y="874804"/>
                  </a:lnTo>
                  <a:lnTo>
                    <a:pt x="228222" y="829610"/>
                  </a:lnTo>
                  <a:lnTo>
                    <a:pt x="267952" y="809398"/>
                  </a:lnTo>
                  <a:lnTo>
                    <a:pt x="312393" y="790983"/>
                  </a:lnTo>
                  <a:lnTo>
                    <a:pt x="361169" y="774521"/>
                  </a:lnTo>
                  <a:lnTo>
                    <a:pt x="413907" y="760165"/>
                  </a:lnTo>
                  <a:lnTo>
                    <a:pt x="470230" y="748072"/>
                  </a:lnTo>
                  <a:lnTo>
                    <a:pt x="529766" y="738396"/>
                  </a:lnTo>
                  <a:lnTo>
                    <a:pt x="592139" y="731292"/>
                  </a:lnTo>
                  <a:lnTo>
                    <a:pt x="656975" y="726917"/>
                  </a:lnTo>
                  <a:lnTo>
                    <a:pt x="723900" y="725424"/>
                  </a:lnTo>
                  <a:lnTo>
                    <a:pt x="790824" y="726917"/>
                  </a:lnTo>
                  <a:lnTo>
                    <a:pt x="855660" y="731292"/>
                  </a:lnTo>
                  <a:lnTo>
                    <a:pt x="918033" y="738396"/>
                  </a:lnTo>
                  <a:lnTo>
                    <a:pt x="977569" y="748072"/>
                  </a:lnTo>
                  <a:lnTo>
                    <a:pt x="1033892" y="760165"/>
                  </a:lnTo>
                  <a:lnTo>
                    <a:pt x="1086630" y="774521"/>
                  </a:lnTo>
                  <a:lnTo>
                    <a:pt x="1135406" y="790983"/>
                  </a:lnTo>
                  <a:lnTo>
                    <a:pt x="1179847" y="809398"/>
                  </a:lnTo>
                  <a:lnTo>
                    <a:pt x="1219577" y="829610"/>
                  </a:lnTo>
                  <a:lnTo>
                    <a:pt x="1254223" y="851464"/>
                  </a:lnTo>
                  <a:lnTo>
                    <a:pt x="1306762" y="899476"/>
                  </a:lnTo>
                  <a:lnTo>
                    <a:pt x="1334468" y="952195"/>
                  </a:lnTo>
                  <a:lnTo>
                    <a:pt x="1338072" y="979932"/>
                  </a:lnTo>
                  <a:lnTo>
                    <a:pt x="1334468" y="1007668"/>
                  </a:lnTo>
                  <a:lnTo>
                    <a:pt x="1306762" y="1060387"/>
                  </a:lnTo>
                  <a:lnTo>
                    <a:pt x="1254223" y="1108399"/>
                  </a:lnTo>
                  <a:lnTo>
                    <a:pt x="1219577" y="1130253"/>
                  </a:lnTo>
                  <a:lnTo>
                    <a:pt x="1179847" y="1150465"/>
                  </a:lnTo>
                  <a:lnTo>
                    <a:pt x="1135406" y="1168880"/>
                  </a:lnTo>
                  <a:lnTo>
                    <a:pt x="1086630" y="1185342"/>
                  </a:lnTo>
                  <a:lnTo>
                    <a:pt x="1033892" y="1199698"/>
                  </a:lnTo>
                  <a:lnTo>
                    <a:pt x="977569" y="1211791"/>
                  </a:lnTo>
                  <a:lnTo>
                    <a:pt x="918033" y="1221467"/>
                  </a:lnTo>
                  <a:lnTo>
                    <a:pt x="855660" y="1228571"/>
                  </a:lnTo>
                  <a:lnTo>
                    <a:pt x="790824" y="1232946"/>
                  </a:lnTo>
                  <a:lnTo>
                    <a:pt x="723900" y="1234440"/>
                  </a:lnTo>
                  <a:lnTo>
                    <a:pt x="656975" y="1232946"/>
                  </a:lnTo>
                  <a:lnTo>
                    <a:pt x="592139" y="1228571"/>
                  </a:lnTo>
                  <a:lnTo>
                    <a:pt x="529766" y="1221467"/>
                  </a:lnTo>
                  <a:lnTo>
                    <a:pt x="470230" y="1211791"/>
                  </a:lnTo>
                  <a:lnTo>
                    <a:pt x="413907" y="1199698"/>
                  </a:lnTo>
                  <a:lnTo>
                    <a:pt x="361169" y="1185342"/>
                  </a:lnTo>
                  <a:lnTo>
                    <a:pt x="312393" y="1168880"/>
                  </a:lnTo>
                  <a:lnTo>
                    <a:pt x="267952" y="1150465"/>
                  </a:lnTo>
                  <a:lnTo>
                    <a:pt x="228222" y="1130253"/>
                  </a:lnTo>
                  <a:lnTo>
                    <a:pt x="193576" y="1108399"/>
                  </a:lnTo>
                  <a:lnTo>
                    <a:pt x="141037" y="1060387"/>
                  </a:lnTo>
                  <a:lnTo>
                    <a:pt x="113331" y="1007668"/>
                  </a:lnTo>
                  <a:lnTo>
                    <a:pt x="109727" y="979932"/>
                  </a:lnTo>
                  <a:close/>
                </a:path>
              </a:pathLst>
            </a:custGeom>
            <a:ln w="39624">
              <a:solidFill>
                <a:srgbClr val="FF111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10149839" y="5900927"/>
              <a:ext cx="1082040" cy="77419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218385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2252" y="812165"/>
            <a:ext cx="5821680" cy="55244"/>
          </a:xfrm>
          <a:custGeom>
            <a:avLst/>
            <a:gdLst/>
            <a:ahLst/>
            <a:cxnLst/>
            <a:rect l="l" t="t" r="r" b="b"/>
            <a:pathLst>
              <a:path w="5821680" h="55244">
                <a:moveTo>
                  <a:pt x="5821654" y="0"/>
                </a:moveTo>
                <a:lnTo>
                  <a:pt x="0" y="0"/>
                </a:lnTo>
                <a:lnTo>
                  <a:pt x="0" y="54863"/>
                </a:lnTo>
                <a:lnTo>
                  <a:pt x="5821654" y="54863"/>
                </a:lnTo>
                <a:lnTo>
                  <a:pt x="5821654" y="0"/>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279603" y="235966"/>
            <a:ext cx="6018530" cy="636270"/>
          </a:xfrm>
          <a:prstGeom prst="rect">
            <a:avLst/>
          </a:prstGeom>
        </p:spPr>
        <p:txBody>
          <a:bodyPr vert="horz" wrap="square" lIns="0" tIns="13335" rIns="0" bIns="0" rtlCol="0">
            <a:spAutoFit/>
          </a:bodyPr>
          <a:lstStyle/>
          <a:p>
            <a:pPr marL="12700">
              <a:lnSpc>
                <a:spcPct val="100000"/>
              </a:lnSpc>
              <a:spcBef>
                <a:spcPts val="105"/>
              </a:spcBef>
            </a:pPr>
            <a:r>
              <a:rPr sz="4000" dirty="0">
                <a:latin typeface="Arial"/>
                <a:cs typeface="Arial"/>
              </a:rPr>
              <a:t>Auricula </a:t>
            </a:r>
            <a:r>
              <a:rPr sz="4000" spc="5" dirty="0">
                <a:latin typeface="Arial"/>
                <a:cs typeface="Arial"/>
              </a:rPr>
              <a:t>(Kulak</a:t>
            </a:r>
            <a:r>
              <a:rPr sz="4000" spc="-130" dirty="0">
                <a:latin typeface="Arial"/>
                <a:cs typeface="Arial"/>
              </a:rPr>
              <a:t> </a:t>
            </a:r>
            <a:r>
              <a:rPr sz="4000" spc="5" dirty="0">
                <a:latin typeface="Arial"/>
                <a:cs typeface="Arial"/>
              </a:rPr>
              <a:t>Kepçesi)</a:t>
            </a:r>
            <a:endParaRPr sz="4000">
              <a:latin typeface="Arial"/>
              <a:cs typeface="Arial"/>
            </a:endParaRPr>
          </a:p>
        </p:txBody>
      </p:sp>
      <p:sp>
        <p:nvSpPr>
          <p:cNvPr id="4" name="object 4"/>
          <p:cNvSpPr txBox="1"/>
          <p:nvPr/>
        </p:nvSpPr>
        <p:spPr>
          <a:xfrm>
            <a:off x="217170" y="1094578"/>
            <a:ext cx="5896762" cy="6086923"/>
          </a:xfrm>
          <a:prstGeom prst="rect">
            <a:avLst/>
          </a:prstGeom>
        </p:spPr>
        <p:txBody>
          <a:bodyPr vert="horz" wrap="square" lIns="0" tIns="13335" rIns="0" bIns="0" rtlCol="0">
            <a:spAutoFit/>
          </a:bodyPr>
          <a:lstStyle/>
          <a:p>
            <a:pPr marL="356870" marR="0" lvl="0" indent="-344805" algn="l" defTabSz="914400" rtl="0" eaLnBrk="1" fontAlgn="auto" latinLnBrk="0" hangingPunct="1">
              <a:lnSpc>
                <a:spcPct val="100000"/>
              </a:lnSpc>
              <a:spcBef>
                <a:spcPts val="105"/>
              </a:spcBef>
              <a:spcAft>
                <a:spcPts val="0"/>
              </a:spcAft>
              <a:buClrTx/>
              <a:buSzTx/>
              <a:buFont typeface="Arial"/>
              <a:buChar char="•"/>
              <a:tabLst>
                <a:tab pos="356870" algn="l"/>
                <a:tab pos="357505" algn="l"/>
              </a:tabLst>
              <a:defRPr/>
            </a:pP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Kıkırdak, yağ ve bağ dokusundan</a:t>
            </a:r>
            <a:r>
              <a:rPr kumimoji="0" b="0" u="none" strike="noStrike" kern="1200" cap="none" spc="-6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oluşur.</a:t>
            </a:r>
            <a:endPar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56870" marR="5080" lvl="0" indent="-344805" algn="just" defTabSz="914400" rtl="0" eaLnBrk="1" fontAlgn="auto" latinLnBrk="0" hangingPunct="1">
              <a:lnSpc>
                <a:spcPct val="100000"/>
              </a:lnSpc>
              <a:spcBef>
                <a:spcPts val="1970"/>
              </a:spcBef>
              <a:spcAft>
                <a:spcPts val="0"/>
              </a:spcAft>
              <a:buClrTx/>
              <a:buSzTx/>
              <a:buFont typeface="Arial"/>
              <a:buChar char="•"/>
              <a:tabLst>
                <a:tab pos="357505" algn="l"/>
              </a:tabLst>
              <a:defRPr/>
            </a:pPr>
            <a:r>
              <a:rPr kumimoji="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Auriculanın temel </a:t>
            </a:r>
            <a:r>
              <a:rPr kumimoji="0" b="1"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görevi;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önden gelen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yüksek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frekanslı </a:t>
            </a:r>
            <a:r>
              <a:rPr kumimoji="0" b="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sesleri</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tr-TR" b="0" u="none" strike="noStrike" kern="1200" cap="none" spc="-5"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yükseltip</a:t>
            </a:r>
            <a:r>
              <a:rPr kumimoji="0" b="0" u="none" strike="noStrike" kern="1200" cap="none" spc="-5"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arkadan  </a:t>
            </a:r>
            <a:r>
              <a:rPr kumimoji="0" b="0" u="none" strike="noStrike" kern="1200" cap="none" spc="-5"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gelenleri</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tr-TR"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baskılamaktır</a:t>
            </a:r>
            <a:r>
              <a:rPr kumimoji="0"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Böylelikle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hem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seslerin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yönünün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belirlenmesini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hem de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gürültülü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ortamlarda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konuşmaların </a:t>
            </a:r>
            <a:r>
              <a:rPr kumimoji="0" b="0" u="none" strike="noStrike" kern="1200" cap="none" spc="-1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anlaşılmasını  </a:t>
            </a:r>
            <a:r>
              <a:rPr kumimoji="0" b="0" u="none" strike="noStrike" kern="1200" cap="none" spc="-1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sağlar.</a:t>
            </a:r>
            <a:endPar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56870" marR="6350" lvl="0" indent="-344805" algn="just" defTabSz="914400" rtl="0" eaLnBrk="1" fontAlgn="auto" latinLnBrk="0" hangingPunct="1">
              <a:lnSpc>
                <a:spcPct val="100000"/>
              </a:lnSpc>
              <a:spcBef>
                <a:spcPts val="1975"/>
              </a:spcBef>
              <a:spcAft>
                <a:spcPts val="0"/>
              </a:spcAft>
              <a:buClrTx/>
              <a:buSzTx/>
              <a:buFont typeface="Arial"/>
              <a:buChar char="•"/>
              <a:tabLst>
                <a:tab pos="357505" algn="l"/>
              </a:tabLst>
              <a:defRPr/>
            </a:pP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Fibröz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bir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doku </a:t>
            </a:r>
            <a:r>
              <a:rPr kumimoji="0" b="0" u="none" strike="noStrike" kern="1200" cap="none" spc="-1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ile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meatus </a:t>
            </a:r>
            <a:r>
              <a:rPr kumimoji="0" b="0" u="none" strike="noStrike" kern="1200" cap="none" spc="-5"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acistucus  </a:t>
            </a:r>
            <a:r>
              <a:rPr kumimoji="0" b="0" u="none" strike="noStrike" kern="1200" cap="none" spc="-1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externus’a </a:t>
            </a:r>
            <a:r>
              <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(dış kulak yolu)</a:t>
            </a:r>
            <a:r>
              <a:rPr kumimoji="0" b="0" u="none" strike="noStrike" kern="1200" cap="none" spc="2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bağlıdır.</a:t>
            </a:r>
            <a:endParaRPr kumimoji="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56870" marR="5715" lvl="0" indent="-344805" algn="just" defTabSz="914400" rtl="0" eaLnBrk="1" fontAlgn="auto" latinLnBrk="0" hangingPunct="1">
              <a:lnSpc>
                <a:spcPct val="100000"/>
              </a:lnSpc>
              <a:spcBef>
                <a:spcPts val="1970"/>
              </a:spcBef>
              <a:spcAft>
                <a:spcPts val="0"/>
              </a:spcAft>
              <a:buClrTx/>
              <a:buSzTx/>
              <a:buFont typeface="Arial"/>
              <a:buChar char="•"/>
              <a:tabLst>
                <a:tab pos="357505" algn="l"/>
              </a:tabLst>
              <a:defRPr/>
            </a:pP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Derisi</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5"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ince</a:t>
            </a:r>
            <a:r>
              <a:rPr kumimoji="0" b="0" u="none" strike="noStrike" kern="1200" cap="none" spc="-5"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olup</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dış</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yüzde</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kıkırdağa</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iyice</a:t>
            </a:r>
            <a:r>
              <a:rPr kumimoji="0"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tutunur</a:t>
            </a:r>
            <a:r>
              <a:rPr kumimoji="0"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5"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İç</a:t>
            </a:r>
            <a:r>
              <a:rPr kumimoji="0" b="0" u="none" strike="noStrike" kern="1200" cap="none" spc="-5"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yüzde</a:t>
            </a:r>
            <a:r>
              <a:rPr kumimoji="0"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5"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ise</a:t>
            </a:r>
            <a:r>
              <a:rPr kumimoji="0" b="0" u="none" strike="noStrike" kern="1200" cap="none" spc="-5"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deri</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ile</a:t>
            </a:r>
            <a:r>
              <a:rPr kumimoji="0"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kıkırdak</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arasında</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bağ</a:t>
            </a:r>
            <a:r>
              <a:rPr kumimoji="0" b="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dokusu</a:t>
            </a:r>
            <a:r>
              <a:rPr kumimoji="0" b="0" u="none" strike="noStrike" kern="1200" cap="none" spc="-35"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b="0" u="none" strike="noStrike" kern="1200" cap="none" spc="-10" normalizeH="0" baseline="0" noProof="0" dirty="0" err="1" smtClean="0">
                <a:ln>
                  <a:noFill/>
                </a:ln>
                <a:solidFill>
                  <a:prstClr val="black"/>
                </a:solidFill>
                <a:effectLst/>
                <a:uLnTx/>
                <a:uFillTx/>
                <a:latin typeface="Times New Roman" panose="02020603050405020304" pitchFamily="18" charset="0"/>
                <a:cs typeface="Times New Roman" panose="02020603050405020304" pitchFamily="18" charset="0"/>
              </a:rPr>
              <a:t>bulunur</a:t>
            </a:r>
            <a:r>
              <a:rPr kumimoji="0"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tr-TR" b="0" u="none" strike="noStrike" kern="1200" cap="none" spc="-1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356870" marR="5715" lvl="0" indent="-344805" algn="just" fontAlgn="auto">
              <a:spcBef>
                <a:spcPts val="1970"/>
              </a:spcBef>
              <a:spcAft>
                <a:spcPts val="0"/>
              </a:spcAft>
              <a:buFont typeface="Arial"/>
              <a:buChar char="•"/>
              <a:tabLst>
                <a:tab pos="357505" algn="l"/>
              </a:tabLst>
              <a:defRPr/>
            </a:pPr>
            <a:r>
              <a:rPr lang="tr-TR" spc="-10" dirty="0">
                <a:solidFill>
                  <a:prstClr val="black"/>
                </a:solidFill>
                <a:latin typeface="Times New Roman" panose="02020603050405020304" pitchFamily="18" charset="0"/>
                <a:cs typeface="Times New Roman" panose="02020603050405020304" pitchFamily="18" charset="0"/>
              </a:rPr>
              <a:t>Ön yüzün büyük bir  bölümünün duyarlılığını, V.  kafa çifti , VII. Kafa  çiftinden dallar gelir. Arka  yüzün </a:t>
            </a:r>
            <a:r>
              <a:rPr lang="tr-TR" spc="-10" dirty="0" err="1">
                <a:solidFill>
                  <a:prstClr val="black"/>
                </a:solidFill>
                <a:latin typeface="Times New Roman" panose="02020603050405020304" pitchFamily="18" charset="0"/>
                <a:cs typeface="Times New Roman" panose="02020603050405020304" pitchFamily="18" charset="0"/>
              </a:rPr>
              <a:t>innervasyonu</a:t>
            </a:r>
            <a:r>
              <a:rPr lang="tr-TR" spc="-10" dirty="0">
                <a:solidFill>
                  <a:prstClr val="black"/>
                </a:solidFill>
                <a:latin typeface="Times New Roman" panose="02020603050405020304" pitchFamily="18" charset="0"/>
                <a:cs typeface="Times New Roman" panose="02020603050405020304" pitchFamily="18" charset="0"/>
              </a:rPr>
              <a:t> C2 ve  C3 aracılığı ile olur.</a:t>
            </a:r>
          </a:p>
          <a:p>
            <a:pPr marL="356870" marR="5715" lvl="0" indent="-344805" algn="just" fontAlgn="auto">
              <a:spcBef>
                <a:spcPts val="1970"/>
              </a:spcBef>
              <a:spcAft>
                <a:spcPts val="0"/>
              </a:spcAft>
              <a:buFont typeface="Arial"/>
              <a:buChar char="•"/>
              <a:tabLst>
                <a:tab pos="357505" algn="l"/>
              </a:tabLst>
              <a:defRPr/>
            </a:pPr>
            <a:r>
              <a:rPr lang="tr-TR" spc="-10" dirty="0" err="1">
                <a:solidFill>
                  <a:prstClr val="black"/>
                </a:solidFill>
                <a:latin typeface="Times New Roman" panose="02020603050405020304" pitchFamily="18" charset="0"/>
                <a:cs typeface="Times New Roman" panose="02020603050405020304" pitchFamily="18" charset="0"/>
              </a:rPr>
              <a:t>A.temporalis</a:t>
            </a:r>
            <a:r>
              <a:rPr lang="tr-TR" spc="-10" dirty="0">
                <a:solidFill>
                  <a:prstClr val="black"/>
                </a:solidFill>
                <a:latin typeface="Times New Roman" panose="02020603050405020304" pitchFamily="18" charset="0"/>
                <a:cs typeface="Times New Roman" panose="02020603050405020304" pitchFamily="18" charset="0"/>
              </a:rPr>
              <a:t> </a:t>
            </a:r>
            <a:r>
              <a:rPr lang="tr-TR" spc="-10" dirty="0" smtClean="0">
                <a:solidFill>
                  <a:prstClr val="black"/>
                </a:solidFill>
                <a:latin typeface="Times New Roman" panose="02020603050405020304" pitchFamily="18" charset="0"/>
                <a:cs typeface="Times New Roman" panose="02020603050405020304" pitchFamily="18" charset="0"/>
              </a:rPr>
              <a:t>ve </a:t>
            </a:r>
            <a:r>
              <a:rPr lang="tr-TR" spc="-10" dirty="0" err="1" smtClean="0">
                <a:solidFill>
                  <a:prstClr val="black"/>
                </a:solidFill>
                <a:latin typeface="Times New Roman" panose="02020603050405020304" pitchFamily="18" charset="0"/>
                <a:cs typeface="Times New Roman" panose="02020603050405020304" pitchFamily="18" charset="0"/>
              </a:rPr>
              <a:t>a.oksipitalis’in</a:t>
            </a:r>
            <a:r>
              <a:rPr lang="tr-TR" spc="-10" dirty="0" smtClean="0">
                <a:solidFill>
                  <a:prstClr val="black"/>
                </a:solidFill>
                <a:latin typeface="Times New Roman" panose="02020603050405020304" pitchFamily="18" charset="0"/>
                <a:cs typeface="Times New Roman" panose="02020603050405020304" pitchFamily="18" charset="0"/>
              </a:rPr>
              <a:t> </a:t>
            </a:r>
            <a:r>
              <a:rPr lang="tr-TR" spc="-10" dirty="0">
                <a:solidFill>
                  <a:prstClr val="black"/>
                </a:solidFill>
                <a:latin typeface="Times New Roman" panose="02020603050405020304" pitchFamily="18" charset="0"/>
                <a:cs typeface="Times New Roman" panose="02020603050405020304" pitchFamily="18" charset="0"/>
              </a:rPr>
              <a:t>dalları ile  beslenir.</a:t>
            </a:r>
          </a:p>
          <a:p>
            <a:pPr marL="356870" marR="5715" lvl="0" indent="-344805" algn="just" defTabSz="914400" rtl="0" eaLnBrk="1" fontAlgn="auto" latinLnBrk="0" hangingPunct="1">
              <a:lnSpc>
                <a:spcPct val="100000"/>
              </a:lnSpc>
              <a:spcBef>
                <a:spcPts val="1970"/>
              </a:spcBef>
              <a:spcAft>
                <a:spcPts val="0"/>
              </a:spcAft>
              <a:buClrTx/>
              <a:buSzTx/>
              <a:buFont typeface="Arial"/>
              <a:buChar char="•"/>
              <a:tabLst>
                <a:tab pos="357505" algn="l"/>
              </a:tabLst>
              <a:defRPr/>
            </a:pPr>
            <a:endParaRPr kumimoji="0" lang="tr-TR" sz="2200" b="0" i="1" u="none" strike="noStrike" kern="1200" cap="none" spc="-10" normalizeH="0" baseline="0" noProof="0" dirty="0" smtClean="0">
              <a:ln>
                <a:noFill/>
              </a:ln>
              <a:solidFill>
                <a:prstClr val="black"/>
              </a:solidFill>
              <a:effectLst/>
              <a:uLnTx/>
              <a:uFillTx/>
              <a:latin typeface="Arial"/>
              <a:ea typeface="+mn-ea"/>
              <a:cs typeface="Arial"/>
            </a:endParaRPr>
          </a:p>
          <a:p>
            <a:pPr marL="356870" marR="5715" lvl="0" indent="-344805" algn="just" defTabSz="914400" rtl="0" eaLnBrk="1" fontAlgn="auto" latinLnBrk="0" hangingPunct="1">
              <a:lnSpc>
                <a:spcPct val="100000"/>
              </a:lnSpc>
              <a:spcBef>
                <a:spcPts val="1970"/>
              </a:spcBef>
              <a:spcAft>
                <a:spcPts val="0"/>
              </a:spcAft>
              <a:buClrTx/>
              <a:buSzTx/>
              <a:buFont typeface="Arial"/>
              <a:buChar char="•"/>
              <a:tabLst>
                <a:tab pos="357505" algn="l"/>
              </a:tabLst>
              <a:defRPr/>
            </a:pPr>
            <a:endParaRPr kumimoji="0" sz="2200" b="0" i="0" u="none" strike="noStrike" kern="1200" cap="none" spc="0" normalizeH="0" baseline="0" noProof="0" dirty="0">
              <a:ln>
                <a:noFill/>
              </a:ln>
              <a:solidFill>
                <a:prstClr val="black"/>
              </a:solidFill>
              <a:effectLst/>
              <a:uLnTx/>
              <a:uFillTx/>
              <a:latin typeface="Arial"/>
              <a:ea typeface="+mn-ea"/>
              <a:cs typeface="Arial"/>
            </a:endParaRPr>
          </a:p>
        </p:txBody>
      </p:sp>
      <p:grpSp>
        <p:nvGrpSpPr>
          <p:cNvPr id="5" name="object 5"/>
          <p:cNvGrpSpPr/>
          <p:nvPr/>
        </p:nvGrpSpPr>
        <p:grpSpPr>
          <a:xfrm>
            <a:off x="6298133" y="867409"/>
            <a:ext cx="6208395" cy="4349115"/>
            <a:chOff x="5952744" y="1341119"/>
            <a:chExt cx="6208395" cy="4349115"/>
          </a:xfrm>
        </p:grpSpPr>
        <p:sp>
          <p:nvSpPr>
            <p:cNvPr id="6" name="object 6"/>
            <p:cNvSpPr/>
            <p:nvPr/>
          </p:nvSpPr>
          <p:spPr>
            <a:xfrm>
              <a:off x="6036259" y="1341119"/>
              <a:ext cx="6124651" cy="4348973"/>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5966460" y="2394203"/>
              <a:ext cx="969644" cy="1264920"/>
            </a:xfrm>
            <a:custGeom>
              <a:avLst/>
              <a:gdLst/>
              <a:ahLst/>
              <a:cxnLst/>
              <a:rect l="l" t="t" r="r" b="b"/>
              <a:pathLst>
                <a:path w="969645" h="1264920">
                  <a:moveTo>
                    <a:pt x="307848" y="288036"/>
                  </a:moveTo>
                  <a:lnTo>
                    <a:pt x="311434" y="245460"/>
                  </a:lnTo>
                  <a:lnTo>
                    <a:pt x="321851" y="204828"/>
                  </a:lnTo>
                  <a:lnTo>
                    <a:pt x="338587" y="166584"/>
                  </a:lnTo>
                  <a:lnTo>
                    <a:pt x="361131" y="131173"/>
                  </a:lnTo>
                  <a:lnTo>
                    <a:pt x="388971" y="99041"/>
                  </a:lnTo>
                  <a:lnTo>
                    <a:pt x="421594" y="70632"/>
                  </a:lnTo>
                  <a:lnTo>
                    <a:pt x="458490" y="46390"/>
                  </a:lnTo>
                  <a:lnTo>
                    <a:pt x="499146" y="26762"/>
                  </a:lnTo>
                  <a:lnTo>
                    <a:pt x="543050" y="12190"/>
                  </a:lnTo>
                  <a:lnTo>
                    <a:pt x="589690" y="3121"/>
                  </a:lnTo>
                  <a:lnTo>
                    <a:pt x="638556" y="0"/>
                  </a:lnTo>
                  <a:lnTo>
                    <a:pt x="687421" y="3121"/>
                  </a:lnTo>
                  <a:lnTo>
                    <a:pt x="734061" y="12190"/>
                  </a:lnTo>
                  <a:lnTo>
                    <a:pt x="777965" y="26762"/>
                  </a:lnTo>
                  <a:lnTo>
                    <a:pt x="818621" y="46390"/>
                  </a:lnTo>
                  <a:lnTo>
                    <a:pt x="855517" y="70632"/>
                  </a:lnTo>
                  <a:lnTo>
                    <a:pt x="888140" y="99041"/>
                  </a:lnTo>
                  <a:lnTo>
                    <a:pt x="915980" y="131173"/>
                  </a:lnTo>
                  <a:lnTo>
                    <a:pt x="938524" y="166584"/>
                  </a:lnTo>
                  <a:lnTo>
                    <a:pt x="955260" y="204828"/>
                  </a:lnTo>
                  <a:lnTo>
                    <a:pt x="965677" y="245460"/>
                  </a:lnTo>
                  <a:lnTo>
                    <a:pt x="969263" y="288036"/>
                  </a:lnTo>
                  <a:lnTo>
                    <a:pt x="965677" y="330611"/>
                  </a:lnTo>
                  <a:lnTo>
                    <a:pt x="955260" y="371243"/>
                  </a:lnTo>
                  <a:lnTo>
                    <a:pt x="938524" y="409487"/>
                  </a:lnTo>
                  <a:lnTo>
                    <a:pt x="915980" y="444898"/>
                  </a:lnTo>
                  <a:lnTo>
                    <a:pt x="888140" y="477030"/>
                  </a:lnTo>
                  <a:lnTo>
                    <a:pt x="855517" y="505439"/>
                  </a:lnTo>
                  <a:lnTo>
                    <a:pt x="818621" y="529681"/>
                  </a:lnTo>
                  <a:lnTo>
                    <a:pt x="777965" y="549309"/>
                  </a:lnTo>
                  <a:lnTo>
                    <a:pt x="734061" y="563881"/>
                  </a:lnTo>
                  <a:lnTo>
                    <a:pt x="687421" y="572950"/>
                  </a:lnTo>
                  <a:lnTo>
                    <a:pt x="638556" y="576072"/>
                  </a:lnTo>
                  <a:lnTo>
                    <a:pt x="589690" y="572950"/>
                  </a:lnTo>
                  <a:lnTo>
                    <a:pt x="543050" y="563881"/>
                  </a:lnTo>
                  <a:lnTo>
                    <a:pt x="499146" y="549309"/>
                  </a:lnTo>
                  <a:lnTo>
                    <a:pt x="458490" y="529681"/>
                  </a:lnTo>
                  <a:lnTo>
                    <a:pt x="421594" y="505439"/>
                  </a:lnTo>
                  <a:lnTo>
                    <a:pt x="388971" y="477030"/>
                  </a:lnTo>
                  <a:lnTo>
                    <a:pt x="361131" y="444898"/>
                  </a:lnTo>
                  <a:lnTo>
                    <a:pt x="338587" y="409487"/>
                  </a:lnTo>
                  <a:lnTo>
                    <a:pt x="321851" y="371243"/>
                  </a:lnTo>
                  <a:lnTo>
                    <a:pt x="311434" y="330611"/>
                  </a:lnTo>
                  <a:lnTo>
                    <a:pt x="307848" y="288036"/>
                  </a:lnTo>
                  <a:close/>
                </a:path>
                <a:path w="969645" h="1264920">
                  <a:moveTo>
                    <a:pt x="0" y="969263"/>
                  </a:moveTo>
                  <a:lnTo>
                    <a:pt x="14797" y="896453"/>
                  </a:lnTo>
                  <a:lnTo>
                    <a:pt x="32613" y="862391"/>
                  </a:lnTo>
                  <a:lnTo>
                    <a:pt x="56770" y="830258"/>
                  </a:lnTo>
                  <a:lnTo>
                    <a:pt x="86813" y="800333"/>
                  </a:lnTo>
                  <a:lnTo>
                    <a:pt x="122289" y="772892"/>
                  </a:lnTo>
                  <a:lnTo>
                    <a:pt x="162744" y="748212"/>
                  </a:lnTo>
                  <a:lnTo>
                    <a:pt x="207724" y="726569"/>
                  </a:lnTo>
                  <a:lnTo>
                    <a:pt x="256777" y="708241"/>
                  </a:lnTo>
                  <a:lnTo>
                    <a:pt x="309447" y="693504"/>
                  </a:lnTo>
                  <a:lnTo>
                    <a:pt x="365282" y="682635"/>
                  </a:lnTo>
                  <a:lnTo>
                    <a:pt x="423828" y="675910"/>
                  </a:lnTo>
                  <a:lnTo>
                    <a:pt x="484631" y="673608"/>
                  </a:lnTo>
                  <a:lnTo>
                    <a:pt x="545435" y="675910"/>
                  </a:lnTo>
                  <a:lnTo>
                    <a:pt x="603981" y="682635"/>
                  </a:lnTo>
                  <a:lnTo>
                    <a:pt x="659816" y="693504"/>
                  </a:lnTo>
                  <a:lnTo>
                    <a:pt x="712486" y="708241"/>
                  </a:lnTo>
                  <a:lnTo>
                    <a:pt x="761539" y="726569"/>
                  </a:lnTo>
                  <a:lnTo>
                    <a:pt x="806519" y="748212"/>
                  </a:lnTo>
                  <a:lnTo>
                    <a:pt x="846974" y="772892"/>
                  </a:lnTo>
                  <a:lnTo>
                    <a:pt x="882450" y="800333"/>
                  </a:lnTo>
                  <a:lnTo>
                    <a:pt x="912493" y="830258"/>
                  </a:lnTo>
                  <a:lnTo>
                    <a:pt x="936650" y="862391"/>
                  </a:lnTo>
                  <a:lnTo>
                    <a:pt x="954466" y="896453"/>
                  </a:lnTo>
                  <a:lnTo>
                    <a:pt x="969263" y="969263"/>
                  </a:lnTo>
                  <a:lnTo>
                    <a:pt x="965489" y="1006357"/>
                  </a:lnTo>
                  <a:lnTo>
                    <a:pt x="936650" y="1076136"/>
                  </a:lnTo>
                  <a:lnTo>
                    <a:pt x="912493" y="1108269"/>
                  </a:lnTo>
                  <a:lnTo>
                    <a:pt x="882450" y="1138194"/>
                  </a:lnTo>
                  <a:lnTo>
                    <a:pt x="846974" y="1165635"/>
                  </a:lnTo>
                  <a:lnTo>
                    <a:pt x="806519" y="1190315"/>
                  </a:lnTo>
                  <a:lnTo>
                    <a:pt x="761539" y="1211958"/>
                  </a:lnTo>
                  <a:lnTo>
                    <a:pt x="712486" y="1230286"/>
                  </a:lnTo>
                  <a:lnTo>
                    <a:pt x="659816" y="1245023"/>
                  </a:lnTo>
                  <a:lnTo>
                    <a:pt x="603981" y="1255892"/>
                  </a:lnTo>
                  <a:lnTo>
                    <a:pt x="545435" y="1262617"/>
                  </a:lnTo>
                  <a:lnTo>
                    <a:pt x="484631" y="1264920"/>
                  </a:lnTo>
                  <a:lnTo>
                    <a:pt x="423828" y="1262617"/>
                  </a:lnTo>
                  <a:lnTo>
                    <a:pt x="365282" y="1255892"/>
                  </a:lnTo>
                  <a:lnTo>
                    <a:pt x="309447" y="1245023"/>
                  </a:lnTo>
                  <a:lnTo>
                    <a:pt x="256777" y="1230286"/>
                  </a:lnTo>
                  <a:lnTo>
                    <a:pt x="207724" y="1211958"/>
                  </a:lnTo>
                  <a:lnTo>
                    <a:pt x="162744" y="1190315"/>
                  </a:lnTo>
                  <a:lnTo>
                    <a:pt x="122289" y="1165635"/>
                  </a:lnTo>
                  <a:lnTo>
                    <a:pt x="86813" y="1138194"/>
                  </a:lnTo>
                  <a:lnTo>
                    <a:pt x="56770" y="1108269"/>
                  </a:lnTo>
                  <a:lnTo>
                    <a:pt x="32613" y="1076136"/>
                  </a:lnTo>
                  <a:lnTo>
                    <a:pt x="14797" y="1042074"/>
                  </a:lnTo>
                  <a:lnTo>
                    <a:pt x="0" y="969263"/>
                  </a:lnTo>
                  <a:close/>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950191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546938"/>
            <a:ext cx="6473825" cy="314960"/>
          </a:xfrm>
          <a:prstGeom prst="rect">
            <a:avLst/>
          </a:prstGeom>
        </p:spPr>
        <p:txBody>
          <a:bodyPr vert="horz" wrap="square" lIns="0" tIns="12065" rIns="0" bIns="0" rtlCol="0">
            <a:spAutoFit/>
          </a:bodyPr>
          <a:lstStyle/>
          <a:p>
            <a:pPr marL="356870" marR="0" lvl="0" indent="-344805" algn="l" defTabSz="914400" rtl="0" eaLnBrk="1" fontAlgn="auto" latinLnBrk="0" hangingPunct="1">
              <a:lnSpc>
                <a:spcPct val="100000"/>
              </a:lnSpc>
              <a:spcBef>
                <a:spcPts val="95"/>
              </a:spcBef>
              <a:spcAft>
                <a:spcPts val="0"/>
              </a:spcAft>
              <a:buClrTx/>
              <a:buSzTx/>
              <a:buFont typeface="Arial"/>
              <a:buChar char="•"/>
              <a:tabLst>
                <a:tab pos="356870" algn="l"/>
                <a:tab pos="357505" algn="l"/>
                <a:tab pos="972819" algn="l"/>
                <a:tab pos="1866264" algn="l"/>
                <a:tab pos="3305175" algn="l"/>
                <a:tab pos="4097654" algn="l"/>
                <a:tab pos="5399405" algn="l"/>
              </a:tabLst>
              <a:defRPr/>
            </a:pPr>
            <a:r>
              <a:rPr kumimoji="0" sz="1900" b="0" i="1" u="none" strike="noStrike" kern="1200" cap="none" spc="-10" normalizeH="0" baseline="0" noProof="0" dirty="0">
                <a:ln>
                  <a:noFill/>
                </a:ln>
                <a:solidFill>
                  <a:prstClr val="black"/>
                </a:solidFill>
                <a:effectLst/>
                <a:uLnTx/>
                <a:uFillTx/>
                <a:latin typeface="Arial"/>
                <a:ea typeface="+mn-ea"/>
                <a:cs typeface="Arial"/>
              </a:rPr>
              <a:t>Dı</a:t>
            </a:r>
            <a:r>
              <a:rPr kumimoji="0" sz="1900" b="0" i="1" u="none" strike="noStrike" kern="1200" cap="none" spc="-5" normalizeH="0" baseline="0" noProof="0" dirty="0">
                <a:ln>
                  <a:noFill/>
                </a:ln>
                <a:solidFill>
                  <a:prstClr val="black"/>
                </a:solidFill>
                <a:effectLst/>
                <a:uLnTx/>
                <a:uFillTx/>
                <a:latin typeface="Arial"/>
                <a:ea typeface="+mn-ea"/>
                <a:cs typeface="Arial"/>
              </a:rPr>
              <a:t>ş</a:t>
            </a:r>
            <a:r>
              <a:rPr kumimoji="0" sz="1900" b="0" i="1" u="none" strike="noStrike" kern="1200" cap="none" spc="0" normalizeH="0" baseline="0" noProof="0" dirty="0">
                <a:ln>
                  <a:noFill/>
                </a:ln>
                <a:solidFill>
                  <a:prstClr val="black"/>
                </a:solidFill>
                <a:effectLst/>
                <a:uLnTx/>
                <a:uFillTx/>
                <a:latin typeface="Arial"/>
                <a:ea typeface="+mn-ea"/>
                <a:cs typeface="Arial"/>
              </a:rPr>
              <a:t>	y</a:t>
            </a:r>
            <a:r>
              <a:rPr kumimoji="0" sz="1900" b="0" i="1" u="none" strike="noStrike" kern="1200" cap="none" spc="15" normalizeH="0" baseline="0" noProof="0" dirty="0">
                <a:ln>
                  <a:noFill/>
                </a:ln>
                <a:solidFill>
                  <a:prstClr val="black"/>
                </a:solidFill>
                <a:effectLst/>
                <a:uLnTx/>
                <a:uFillTx/>
                <a:latin typeface="Arial"/>
                <a:ea typeface="+mn-ea"/>
                <a:cs typeface="Arial"/>
              </a:rPr>
              <a:t>ü</a:t>
            </a:r>
            <a:r>
              <a:rPr kumimoji="0" sz="1900" b="0" i="1" u="none" strike="noStrike" kern="1200" cap="none" spc="-70" normalizeH="0" baseline="0" noProof="0" dirty="0">
                <a:ln>
                  <a:noFill/>
                </a:ln>
                <a:solidFill>
                  <a:prstClr val="black"/>
                </a:solidFill>
                <a:effectLst/>
                <a:uLnTx/>
                <a:uFillTx/>
                <a:latin typeface="Arial"/>
                <a:ea typeface="+mn-ea"/>
                <a:cs typeface="Arial"/>
              </a:rPr>
              <a:t>z</a:t>
            </a:r>
            <a:r>
              <a:rPr kumimoji="0" sz="1900" b="0" i="1" u="none" strike="noStrike" kern="1200" cap="none" spc="-10" normalizeH="0" baseline="0" noProof="0" dirty="0">
                <a:ln>
                  <a:noFill/>
                </a:ln>
                <a:solidFill>
                  <a:prstClr val="black"/>
                </a:solidFill>
                <a:effectLst/>
                <a:uLnTx/>
                <a:uFillTx/>
                <a:latin typeface="Arial"/>
                <a:ea typeface="+mn-ea"/>
                <a:cs typeface="Arial"/>
              </a:rPr>
              <a:t>ü</a:t>
            </a:r>
            <a:r>
              <a:rPr kumimoji="0" sz="1900" b="0" i="1" u="none" strike="noStrike" kern="1200" cap="none" spc="-5" normalizeH="0" baseline="0" noProof="0" dirty="0">
                <a:ln>
                  <a:noFill/>
                </a:ln>
                <a:solidFill>
                  <a:prstClr val="black"/>
                </a:solidFill>
                <a:effectLst/>
                <a:uLnTx/>
                <a:uFillTx/>
                <a:latin typeface="Arial"/>
                <a:ea typeface="+mn-ea"/>
                <a:cs typeface="Arial"/>
              </a:rPr>
              <a:t>n</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15" normalizeH="0" baseline="0" noProof="0" dirty="0">
                <a:ln>
                  <a:noFill/>
                </a:ln>
                <a:solidFill>
                  <a:prstClr val="black"/>
                </a:solidFill>
                <a:effectLst/>
                <a:uLnTx/>
                <a:uFillTx/>
                <a:latin typeface="Arial"/>
                <a:ea typeface="+mn-ea"/>
                <a:cs typeface="Arial"/>
              </a:rPr>
              <a:t>o</a:t>
            </a:r>
            <a:r>
              <a:rPr kumimoji="0" sz="1900" b="0" i="1" u="none" strike="noStrike" kern="1200" cap="none" spc="-15" normalizeH="0" baseline="0" noProof="0" dirty="0">
                <a:ln>
                  <a:noFill/>
                </a:ln>
                <a:solidFill>
                  <a:prstClr val="black"/>
                </a:solidFill>
                <a:effectLst/>
                <a:uLnTx/>
                <a:uFillTx/>
                <a:latin typeface="Arial"/>
                <a:ea typeface="+mn-ea"/>
                <a:cs typeface="Arial"/>
              </a:rPr>
              <a:t>r</a:t>
            </a:r>
            <a:r>
              <a:rPr kumimoji="0" sz="1900" b="0" i="1" u="none" strike="noStrike" kern="1200" cap="none" spc="-5" normalizeH="0" baseline="0" noProof="0" dirty="0">
                <a:ln>
                  <a:noFill/>
                </a:ln>
                <a:solidFill>
                  <a:prstClr val="black"/>
                </a:solidFill>
                <a:effectLst/>
                <a:uLnTx/>
                <a:uFillTx/>
                <a:latin typeface="Arial"/>
                <a:ea typeface="+mn-ea"/>
                <a:cs typeface="Arial"/>
              </a:rPr>
              <a:t>ta</a:t>
            </a:r>
            <a:r>
              <a:rPr kumimoji="0" sz="1900" b="0" i="1" u="none" strike="noStrike" kern="1200" cap="none" spc="0" normalizeH="0" baseline="0" noProof="0" dirty="0">
                <a:ln>
                  <a:noFill/>
                </a:ln>
                <a:solidFill>
                  <a:prstClr val="black"/>
                </a:solidFill>
                <a:effectLst/>
                <a:uLnTx/>
                <a:uFillTx/>
                <a:latin typeface="Arial"/>
                <a:ea typeface="+mn-ea"/>
                <a:cs typeface="Arial"/>
              </a:rPr>
              <a:t>s</a:t>
            </a:r>
            <a:r>
              <a:rPr kumimoji="0" sz="1900" b="0" i="1" u="none" strike="noStrike" kern="1200" cap="none" spc="-5" normalizeH="0" baseline="0" noProof="0" dirty="0">
                <a:ln>
                  <a:noFill/>
                </a:ln>
                <a:solidFill>
                  <a:prstClr val="black"/>
                </a:solidFill>
                <a:effectLst/>
                <a:uLnTx/>
                <a:uFillTx/>
                <a:latin typeface="Arial"/>
                <a:ea typeface="+mn-ea"/>
                <a:cs typeface="Arial"/>
              </a:rPr>
              <a:t>ında</a:t>
            </a:r>
            <a:r>
              <a:rPr kumimoji="0" sz="1900" b="0" i="1" u="none" strike="noStrike" kern="1200" cap="none" spc="5" normalizeH="0" baseline="0" noProof="0" dirty="0">
                <a:ln>
                  <a:noFill/>
                </a:ln>
                <a:solidFill>
                  <a:prstClr val="black"/>
                </a:solidFill>
                <a:effectLst/>
                <a:uLnTx/>
                <a:uFillTx/>
                <a:latin typeface="Arial"/>
                <a:ea typeface="+mn-ea"/>
                <a:cs typeface="Arial"/>
              </a:rPr>
              <a:t>k</a:t>
            </a:r>
            <a:r>
              <a:rPr kumimoji="0" sz="1900" b="0" i="1" u="none" strike="noStrike" kern="1200" cap="none" spc="-5" normalizeH="0" baseline="0" noProof="0" dirty="0">
                <a:ln>
                  <a:noFill/>
                </a:ln>
                <a:solidFill>
                  <a:prstClr val="black"/>
                </a:solidFill>
                <a:effectLst/>
                <a:uLnTx/>
                <a:uFillTx/>
                <a:latin typeface="Arial"/>
                <a:ea typeface="+mn-ea"/>
                <a:cs typeface="Arial"/>
              </a:rPr>
              <a:t>i</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15" normalizeH="0" baseline="0" noProof="0" dirty="0">
                <a:ln>
                  <a:noFill/>
                </a:ln>
                <a:solidFill>
                  <a:prstClr val="black"/>
                </a:solidFill>
                <a:effectLst/>
                <a:uLnTx/>
                <a:uFillTx/>
                <a:latin typeface="Arial"/>
                <a:ea typeface="+mn-ea"/>
                <a:cs typeface="Arial"/>
              </a:rPr>
              <a:t>d</a:t>
            </a:r>
            <a:r>
              <a:rPr kumimoji="0" sz="1900" b="0" i="1" u="none" strike="noStrike" kern="1200" cap="none" spc="-5" normalizeH="0" baseline="0" noProof="0" dirty="0">
                <a:ln>
                  <a:noFill/>
                </a:ln>
                <a:solidFill>
                  <a:prstClr val="black"/>
                </a:solidFill>
                <a:effectLst/>
                <a:uLnTx/>
                <a:uFillTx/>
                <a:latin typeface="Arial"/>
                <a:ea typeface="+mn-ea"/>
                <a:cs typeface="Arial"/>
              </a:rPr>
              <a:t>e</a:t>
            </a:r>
            <a:r>
              <a:rPr kumimoji="0" sz="1900" b="0" i="1" u="none" strike="noStrike" kern="1200" cap="none" spc="-15" normalizeH="0" baseline="0" noProof="0" dirty="0">
                <a:ln>
                  <a:noFill/>
                </a:ln>
                <a:solidFill>
                  <a:prstClr val="black"/>
                </a:solidFill>
                <a:effectLst/>
                <a:uLnTx/>
                <a:uFillTx/>
                <a:latin typeface="Arial"/>
                <a:ea typeface="+mn-ea"/>
                <a:cs typeface="Arial"/>
              </a:rPr>
              <a:t>r</a:t>
            </a:r>
            <a:r>
              <a:rPr kumimoji="0" sz="1900" b="0" i="1" u="none" strike="noStrike" kern="1200" cap="none" spc="0" normalizeH="0" baseline="0" noProof="0" dirty="0">
                <a:ln>
                  <a:noFill/>
                </a:ln>
                <a:solidFill>
                  <a:prstClr val="black"/>
                </a:solidFill>
                <a:effectLst/>
                <a:uLnTx/>
                <a:uFillTx/>
                <a:latin typeface="Arial"/>
                <a:ea typeface="+mn-ea"/>
                <a:cs typeface="Arial"/>
              </a:rPr>
              <a:t>i</a:t>
            </a:r>
            <a:r>
              <a:rPr kumimoji="0" sz="1900" b="0" i="1" u="none" strike="noStrike" kern="1200" cap="none" spc="-5" normalizeH="0" baseline="0" noProof="0" dirty="0">
                <a:ln>
                  <a:noFill/>
                </a:ln>
                <a:solidFill>
                  <a:prstClr val="black"/>
                </a:solidFill>
                <a:effectLst/>
                <a:uLnTx/>
                <a:uFillTx/>
                <a:latin typeface="Arial"/>
                <a:ea typeface="+mn-ea"/>
                <a:cs typeface="Arial"/>
              </a:rPr>
              <a:t>n</a:t>
            </a:r>
            <a:r>
              <a:rPr kumimoji="0" sz="1900" b="0" i="1" u="none" strike="noStrike" kern="1200" cap="none" spc="0" normalizeH="0" baseline="0" noProof="0" dirty="0">
                <a:ln>
                  <a:noFill/>
                </a:ln>
                <a:solidFill>
                  <a:prstClr val="black"/>
                </a:solidFill>
                <a:effectLst/>
                <a:uLnTx/>
                <a:uFillTx/>
                <a:latin typeface="Arial"/>
                <a:ea typeface="+mn-ea"/>
                <a:cs typeface="Arial"/>
              </a:rPr>
              <a:t>	ç</a:t>
            </a:r>
            <a:r>
              <a:rPr kumimoji="0" sz="1900" b="0" i="1" u="none" strike="noStrike" kern="1200" cap="none" spc="-10" normalizeH="0" baseline="0" noProof="0" dirty="0">
                <a:ln>
                  <a:noFill/>
                </a:ln>
                <a:solidFill>
                  <a:prstClr val="black"/>
                </a:solidFill>
                <a:effectLst/>
                <a:uLnTx/>
                <a:uFillTx/>
                <a:latin typeface="Arial"/>
                <a:ea typeface="+mn-ea"/>
                <a:cs typeface="Arial"/>
              </a:rPr>
              <a:t>u</a:t>
            </a:r>
            <a:r>
              <a:rPr kumimoji="0" sz="1900" b="0" i="1" u="none" strike="noStrike" kern="1200" cap="none" spc="0" normalizeH="0" baseline="0" noProof="0" dirty="0">
                <a:ln>
                  <a:noFill/>
                </a:ln>
                <a:solidFill>
                  <a:prstClr val="black"/>
                </a:solidFill>
                <a:effectLst/>
                <a:uLnTx/>
                <a:uFillTx/>
                <a:latin typeface="Arial"/>
                <a:ea typeface="+mn-ea"/>
                <a:cs typeface="Arial"/>
              </a:rPr>
              <a:t>k</a:t>
            </a:r>
            <a:r>
              <a:rPr kumimoji="0" sz="1900" b="0" i="1" u="none" strike="noStrike" kern="1200" cap="none" spc="-10" normalizeH="0" baseline="0" noProof="0" dirty="0">
                <a:ln>
                  <a:noFill/>
                </a:ln>
                <a:solidFill>
                  <a:prstClr val="black"/>
                </a:solidFill>
                <a:effectLst/>
                <a:uLnTx/>
                <a:uFillTx/>
                <a:latin typeface="Arial"/>
                <a:ea typeface="+mn-ea"/>
                <a:cs typeface="Arial"/>
              </a:rPr>
              <a:t>u</a:t>
            </a:r>
            <a:r>
              <a:rPr kumimoji="0" sz="1900" b="0" i="1" u="none" strike="noStrike" kern="1200" cap="none" spc="-15" normalizeH="0" baseline="0" noProof="0" dirty="0">
                <a:ln>
                  <a:noFill/>
                </a:ln>
                <a:solidFill>
                  <a:prstClr val="black"/>
                </a:solidFill>
                <a:effectLst/>
                <a:uLnTx/>
                <a:uFillTx/>
                <a:latin typeface="Arial"/>
                <a:ea typeface="+mn-ea"/>
                <a:cs typeface="Arial"/>
              </a:rPr>
              <a:t>r</a:t>
            </a:r>
            <a:r>
              <a:rPr kumimoji="0" sz="1900" b="0" i="1" u="none" strike="noStrike" kern="1200" cap="none" spc="0" normalizeH="0" baseline="0" noProof="0" dirty="0">
                <a:ln>
                  <a:noFill/>
                </a:ln>
                <a:solidFill>
                  <a:prstClr val="black"/>
                </a:solidFill>
                <a:effectLst/>
                <a:uLnTx/>
                <a:uFillTx/>
                <a:latin typeface="Arial"/>
                <a:ea typeface="+mn-ea"/>
                <a:cs typeface="Arial"/>
              </a:rPr>
              <a:t>l</a:t>
            </a:r>
            <a:r>
              <a:rPr kumimoji="0" sz="1900" b="0" i="1" u="none" strike="noStrike" kern="1200" cap="none" spc="-10" normalizeH="0" baseline="0" noProof="0" dirty="0">
                <a:ln>
                  <a:noFill/>
                </a:ln>
                <a:solidFill>
                  <a:prstClr val="black"/>
                </a:solidFill>
                <a:effectLst/>
                <a:uLnTx/>
                <a:uFillTx/>
                <a:latin typeface="Arial"/>
                <a:ea typeface="+mn-ea"/>
                <a:cs typeface="Arial"/>
              </a:rPr>
              <a:t>uğ</a:t>
            </a:r>
            <a:r>
              <a:rPr kumimoji="0" sz="1900" b="0" i="1" u="none" strike="noStrike" kern="1200" cap="none" spc="-5" normalizeH="0" baseline="0" noProof="0" dirty="0">
                <a:ln>
                  <a:noFill/>
                </a:ln>
                <a:solidFill>
                  <a:prstClr val="black"/>
                </a:solidFill>
                <a:effectLst/>
                <a:uLnTx/>
                <a:uFillTx/>
                <a:latin typeface="Arial"/>
                <a:ea typeface="+mn-ea"/>
                <a:cs typeface="Arial"/>
              </a:rPr>
              <a:t>a</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1" i="1" u="heavy" strike="noStrike" kern="1200" cap="none" spc="10" normalizeH="0" baseline="0" noProof="0" dirty="0">
                <a:ln>
                  <a:noFill/>
                </a:ln>
                <a:solidFill>
                  <a:srgbClr val="FF0000"/>
                </a:solidFill>
                <a:effectLst/>
                <a:uLnTx/>
                <a:uFill>
                  <a:solidFill>
                    <a:srgbClr val="FF0000"/>
                  </a:solidFill>
                </a:uFill>
                <a:latin typeface="Arial"/>
                <a:ea typeface="+mn-ea"/>
                <a:cs typeface="Arial"/>
              </a:rPr>
              <a:t>C</a:t>
            </a:r>
            <a:r>
              <a:rPr kumimoji="0" sz="1900" b="1" i="1" u="heavy" strike="noStrike" kern="1200" cap="none" spc="-20" normalizeH="0" baseline="0" noProof="0" dirty="0">
                <a:ln>
                  <a:noFill/>
                </a:ln>
                <a:solidFill>
                  <a:srgbClr val="FF0000"/>
                </a:solidFill>
                <a:effectLst/>
                <a:uLnTx/>
                <a:uFill>
                  <a:solidFill>
                    <a:srgbClr val="FF0000"/>
                  </a:solidFill>
                </a:uFill>
                <a:latin typeface="Arial"/>
                <a:ea typeface="+mn-ea"/>
                <a:cs typeface="Arial"/>
              </a:rPr>
              <a:t>O</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N</a:t>
            </a:r>
            <a:r>
              <a:rPr kumimoji="0" sz="1900" b="1" i="1" u="heavy" strike="noStrike" kern="1200" cap="none" spc="10" normalizeH="0" baseline="0" noProof="0" dirty="0">
                <a:ln>
                  <a:noFill/>
                </a:ln>
                <a:solidFill>
                  <a:srgbClr val="FF0000"/>
                </a:solidFill>
                <a:effectLst/>
                <a:uLnTx/>
                <a:uFill>
                  <a:solidFill>
                    <a:srgbClr val="FF0000"/>
                  </a:solidFill>
                </a:uFill>
                <a:latin typeface="Arial"/>
                <a:ea typeface="+mn-ea"/>
                <a:cs typeface="Arial"/>
              </a:rPr>
              <a:t>C</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HA</a:t>
            </a:r>
            <a:endParaRPr kumimoji="0" sz="1900" b="0" i="0" u="none" strike="noStrike" kern="1200" cap="none" spc="0" normalizeH="0" baseline="0" noProof="0" dirty="0">
              <a:ln>
                <a:noFill/>
              </a:ln>
              <a:solidFill>
                <a:prstClr val="black"/>
              </a:solidFill>
              <a:effectLst/>
              <a:uLnTx/>
              <a:uFillTx/>
              <a:latin typeface="Arial"/>
              <a:ea typeface="+mn-ea"/>
              <a:cs typeface="Arial"/>
            </a:endParaRPr>
          </a:p>
        </p:txBody>
      </p:sp>
      <p:sp>
        <p:nvSpPr>
          <p:cNvPr id="3" name="object 3"/>
          <p:cNvSpPr txBox="1"/>
          <p:nvPr/>
        </p:nvSpPr>
        <p:spPr>
          <a:xfrm>
            <a:off x="78739" y="687589"/>
            <a:ext cx="6463665" cy="902969"/>
          </a:xfrm>
          <a:prstGeom prst="rect">
            <a:avLst/>
          </a:prstGeom>
        </p:spPr>
        <p:txBody>
          <a:bodyPr vert="horz" wrap="square" lIns="0" tIns="161290" rIns="0" bIns="0" rtlCol="0">
            <a:spAutoFit/>
          </a:bodyPr>
          <a:lstStyle/>
          <a:p>
            <a:pPr marL="356870" marR="0" lvl="0" indent="0" algn="l" defTabSz="914400" rtl="0" eaLnBrk="1" fontAlgn="auto" latinLnBrk="0" hangingPunct="1">
              <a:lnSpc>
                <a:spcPct val="100000"/>
              </a:lnSpc>
              <a:spcBef>
                <a:spcPts val="1270"/>
              </a:spcBef>
              <a:spcAft>
                <a:spcPts val="0"/>
              </a:spcAft>
              <a:buClrTx/>
              <a:buSzTx/>
              <a:buFontTx/>
              <a:buNone/>
              <a:tabLst/>
              <a:defRPr/>
            </a:pP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AURICULARIS</a:t>
            </a:r>
            <a:r>
              <a:rPr kumimoji="0" sz="1900" b="1" i="1" u="none" strike="noStrike" kern="1200" cap="none" spc="50" normalizeH="0" baseline="0" noProof="0" dirty="0">
                <a:ln>
                  <a:noFill/>
                </a:ln>
                <a:solidFill>
                  <a:srgbClr val="FF0000"/>
                </a:solidFill>
                <a:effectLst/>
                <a:uLnTx/>
                <a:uFillTx/>
                <a:latin typeface="Arial"/>
                <a:ea typeface="+mn-ea"/>
                <a:cs typeface="Arial"/>
              </a:rPr>
              <a:t> </a:t>
            </a:r>
            <a:r>
              <a:rPr kumimoji="0" sz="1900" b="0" i="1" u="none" strike="noStrike" kern="1200" cap="none" spc="-15" normalizeH="0" baseline="0" noProof="0" dirty="0">
                <a:ln>
                  <a:noFill/>
                </a:ln>
                <a:solidFill>
                  <a:prstClr val="black"/>
                </a:solidFill>
                <a:effectLst/>
                <a:uLnTx/>
                <a:uFillTx/>
                <a:latin typeface="Arial"/>
                <a:ea typeface="+mn-ea"/>
                <a:cs typeface="Arial"/>
              </a:rPr>
              <a:t>denir.</a:t>
            </a:r>
            <a:endParaRPr kumimoji="0" sz="19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344805" algn="l" defTabSz="914400" rtl="0" eaLnBrk="1" fontAlgn="auto" latinLnBrk="0" hangingPunct="1">
              <a:lnSpc>
                <a:spcPct val="100000"/>
              </a:lnSpc>
              <a:spcBef>
                <a:spcPts val="1175"/>
              </a:spcBef>
              <a:spcAft>
                <a:spcPts val="0"/>
              </a:spcAft>
              <a:buClrTx/>
              <a:buSzTx/>
              <a:buFont typeface="Arial"/>
              <a:buChar char="•"/>
              <a:tabLst>
                <a:tab pos="356870" algn="l"/>
                <a:tab pos="357505" algn="l"/>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Auriculayı</a:t>
            </a:r>
            <a:r>
              <a:rPr kumimoji="0" sz="1900" b="0" i="1" u="none" strike="noStrike" kern="1200" cap="none" spc="310"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dıştan</a:t>
            </a:r>
            <a:r>
              <a:rPr kumimoji="0" sz="1900" b="0" i="1" u="none" strike="noStrike" kern="1200" cap="none" spc="305"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sınırlayan</a:t>
            </a:r>
            <a:r>
              <a:rPr kumimoji="0" sz="1900" b="0" i="1" u="heavy" strike="noStrike" kern="1200" cap="none" spc="300" normalizeH="0" baseline="0" noProof="0" dirty="0">
                <a:ln>
                  <a:noFill/>
                </a:ln>
                <a:solidFill>
                  <a:srgbClr val="FF0000"/>
                </a:solidFill>
                <a:effectLst/>
                <a:uLnTx/>
                <a:uFill>
                  <a:solidFill>
                    <a:srgbClr val="FF0000"/>
                  </a:solidFill>
                </a:uFill>
                <a:latin typeface="Arial"/>
                <a:ea typeface="+mn-ea"/>
                <a:cs typeface="Arial"/>
              </a:rPr>
              <a:t> </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HELİX</a:t>
            </a:r>
            <a:r>
              <a:rPr kumimoji="0" sz="1900" b="1" i="1" u="none" strike="noStrike" kern="1200" cap="none" spc="310" normalizeH="0" baseline="0" noProof="0" dirty="0">
                <a:ln>
                  <a:noFill/>
                </a:ln>
                <a:solidFill>
                  <a:srgbClr val="FF0000"/>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adı</a:t>
            </a:r>
            <a:r>
              <a:rPr kumimoji="0" sz="1900" b="0" i="1" u="none" strike="noStrike" kern="1200" cap="none" spc="295"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verilen</a:t>
            </a:r>
            <a:r>
              <a:rPr kumimoji="0" sz="1900" b="0" i="1" u="none" strike="noStrike" kern="1200" cap="none" spc="300"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kabarıntı</a:t>
            </a:r>
            <a:endParaRPr kumimoji="0" sz="19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4"/>
          <p:cNvSpPr txBox="1"/>
          <p:nvPr/>
        </p:nvSpPr>
        <p:spPr>
          <a:xfrm>
            <a:off x="423163" y="1565910"/>
            <a:ext cx="6119495" cy="894080"/>
          </a:xfrm>
          <a:prstGeom prst="rect">
            <a:avLst/>
          </a:prstGeom>
        </p:spPr>
        <p:txBody>
          <a:bodyPr vert="horz" wrap="square" lIns="0" tIns="12065" rIns="0" bIns="0" rtlCol="0">
            <a:spAutoFit/>
          </a:bodyPr>
          <a:lstStyle/>
          <a:p>
            <a:pPr marL="12700" marR="5080" lvl="0" indent="0" algn="just" defTabSz="914400" rtl="0" eaLnBrk="1" fontAlgn="auto" latinLnBrk="0" hangingPunct="1">
              <a:lnSpc>
                <a:spcPct val="100000"/>
              </a:lnSpc>
              <a:spcBef>
                <a:spcPts val="95"/>
              </a:spcBef>
              <a:spcAft>
                <a:spcPts val="0"/>
              </a:spcAft>
              <a:buClrTx/>
              <a:buSzTx/>
              <a:buFontTx/>
              <a:buNone/>
              <a:tabLst/>
              <a:defRPr/>
            </a:pPr>
            <a:r>
              <a:rPr kumimoji="0" sz="1900" b="0" i="1" u="none" strike="noStrike" kern="1200" cap="none" spc="-5" normalizeH="0" baseline="0" noProof="0" dirty="0" smtClean="0">
                <a:ln>
                  <a:noFill/>
                </a:ln>
                <a:solidFill>
                  <a:prstClr val="black"/>
                </a:solidFill>
                <a:effectLst/>
                <a:uLnTx/>
                <a:uFillTx/>
                <a:latin typeface="Arial"/>
                <a:ea typeface="+mn-ea"/>
                <a:cs typeface="Arial"/>
              </a:rPr>
              <a:t>crus </a:t>
            </a:r>
            <a:r>
              <a:rPr kumimoji="0" sz="1900" b="0" i="1" u="none" strike="noStrike" kern="1200" cap="none" spc="0" normalizeH="0" baseline="0" noProof="0" dirty="0" err="1" smtClean="0">
                <a:ln>
                  <a:noFill/>
                </a:ln>
                <a:solidFill>
                  <a:prstClr val="black"/>
                </a:solidFill>
                <a:effectLst/>
                <a:uLnTx/>
                <a:uFillTx/>
                <a:latin typeface="Arial"/>
                <a:ea typeface="+mn-ea"/>
                <a:cs typeface="Arial"/>
              </a:rPr>
              <a:t>helics</a:t>
            </a:r>
            <a:r>
              <a:rPr kumimoji="0" sz="1900" b="0" i="1" u="none" strike="noStrike" kern="1200" cap="none" spc="0" normalizeH="0" baseline="0" noProof="0" dirty="0" smtClean="0">
                <a:ln>
                  <a:noFill/>
                </a:ln>
                <a:solidFill>
                  <a:prstClr val="black"/>
                </a:solidFill>
                <a:effectLst/>
                <a:uLnTx/>
                <a:uFillTx/>
                <a:latin typeface="Arial"/>
                <a:ea typeface="+mn-ea"/>
                <a:cs typeface="Arial"/>
              </a:rPr>
              <a:t> </a:t>
            </a:r>
            <a:r>
              <a:rPr kumimoji="0" sz="1900" b="0" i="1" u="none" strike="noStrike" kern="1200" cap="none" spc="0" normalizeH="0" baseline="0" noProof="0" dirty="0">
                <a:ln>
                  <a:noFill/>
                </a:ln>
                <a:solidFill>
                  <a:prstClr val="black"/>
                </a:solidFill>
                <a:effectLst/>
                <a:uLnTx/>
                <a:uFillTx/>
                <a:latin typeface="Arial"/>
                <a:ea typeface="+mn-ea"/>
                <a:cs typeface="Arial"/>
              </a:rPr>
              <a:t>denilen kısmı </a:t>
            </a:r>
            <a:r>
              <a:rPr kumimoji="0" sz="1900" b="0" i="1" u="none" strike="noStrike" kern="1200" cap="none" spc="5" normalizeH="0" baseline="0" noProof="0" dirty="0">
                <a:ln>
                  <a:noFill/>
                </a:ln>
                <a:solidFill>
                  <a:prstClr val="black"/>
                </a:solidFill>
                <a:effectLst/>
                <a:uLnTx/>
                <a:uFillTx/>
                <a:latin typeface="Arial"/>
                <a:ea typeface="+mn-ea"/>
                <a:cs typeface="Arial"/>
              </a:rPr>
              <a:t>ile </a:t>
            </a:r>
            <a:r>
              <a:rPr kumimoji="0" sz="1900" b="0" i="1" u="none" strike="noStrike" kern="1200" cap="none" spc="0" normalizeH="0" baseline="0" noProof="0" dirty="0">
                <a:ln>
                  <a:noFill/>
                </a:ln>
                <a:solidFill>
                  <a:prstClr val="black"/>
                </a:solidFill>
                <a:effectLst/>
                <a:uLnTx/>
                <a:uFillTx/>
                <a:latin typeface="Arial"/>
                <a:ea typeface="+mn-ea"/>
                <a:cs typeface="Arial"/>
              </a:rPr>
              <a:t>concha auricularis’ten  </a:t>
            </a:r>
            <a:r>
              <a:rPr kumimoji="0" sz="1900" b="0" i="1" u="none" strike="noStrike" kern="1200" cap="none" spc="-20" normalizeH="0" baseline="0" noProof="0" dirty="0">
                <a:ln>
                  <a:noFill/>
                </a:ln>
                <a:solidFill>
                  <a:prstClr val="black"/>
                </a:solidFill>
                <a:effectLst/>
                <a:uLnTx/>
                <a:uFillTx/>
                <a:latin typeface="Arial"/>
                <a:ea typeface="+mn-ea"/>
                <a:cs typeface="Arial"/>
              </a:rPr>
              <a:t>başlar, </a:t>
            </a:r>
            <a:r>
              <a:rPr kumimoji="0" sz="1900" b="0" i="1" u="none" strike="noStrike" kern="1200" cap="none" spc="-5" normalizeH="0" baseline="0" noProof="0" dirty="0">
                <a:ln>
                  <a:noFill/>
                </a:ln>
                <a:solidFill>
                  <a:prstClr val="black"/>
                </a:solidFill>
                <a:effectLst/>
                <a:uLnTx/>
                <a:uFillTx/>
                <a:latin typeface="Arial"/>
                <a:ea typeface="+mn-ea"/>
                <a:cs typeface="Arial"/>
              </a:rPr>
              <a:t>önce </a:t>
            </a:r>
            <a:r>
              <a:rPr kumimoji="0" sz="1900" b="0" i="1" u="none" strike="noStrike" kern="1200" cap="none" spc="0" normalizeH="0" baseline="0" noProof="0" dirty="0">
                <a:ln>
                  <a:noFill/>
                </a:ln>
                <a:solidFill>
                  <a:prstClr val="black"/>
                </a:solidFill>
                <a:effectLst/>
                <a:uLnTx/>
                <a:uFillTx/>
                <a:latin typeface="Arial"/>
                <a:ea typeface="+mn-ea"/>
                <a:cs typeface="Arial"/>
              </a:rPr>
              <a:t>öne ve yukarıya </a:t>
            </a:r>
            <a:r>
              <a:rPr kumimoji="0" sz="1900" b="0" i="1" u="none" strike="noStrike" kern="1200" cap="none" spc="-5" normalizeH="0" baseline="0" noProof="0" dirty="0">
                <a:ln>
                  <a:noFill/>
                </a:ln>
                <a:solidFill>
                  <a:prstClr val="black"/>
                </a:solidFill>
                <a:effectLst/>
                <a:uLnTx/>
                <a:uFillTx/>
                <a:latin typeface="Arial"/>
                <a:ea typeface="+mn-ea"/>
                <a:cs typeface="Arial"/>
              </a:rPr>
              <a:t>daha </a:t>
            </a:r>
            <a:r>
              <a:rPr kumimoji="0" sz="1900" b="0" i="1" u="none" strike="noStrike" kern="1200" cap="none" spc="0" normalizeH="0" baseline="0" noProof="0" dirty="0">
                <a:ln>
                  <a:noFill/>
                </a:ln>
                <a:solidFill>
                  <a:prstClr val="black"/>
                </a:solidFill>
                <a:effectLst/>
                <a:uLnTx/>
                <a:uFillTx/>
                <a:latin typeface="Arial"/>
                <a:ea typeface="+mn-ea"/>
                <a:cs typeface="Arial"/>
              </a:rPr>
              <a:t>sonra </a:t>
            </a:r>
            <a:r>
              <a:rPr kumimoji="0" sz="1900" b="0" i="1" u="none" strike="noStrike" kern="1200" cap="none" spc="-5" normalizeH="0" baseline="0" noProof="0" dirty="0">
                <a:ln>
                  <a:noFill/>
                </a:ln>
                <a:solidFill>
                  <a:prstClr val="black"/>
                </a:solidFill>
                <a:effectLst/>
                <a:uLnTx/>
                <a:uFillTx/>
                <a:latin typeface="Arial"/>
                <a:ea typeface="+mn-ea"/>
                <a:cs typeface="Arial"/>
              </a:rPr>
              <a:t>arkaya </a:t>
            </a:r>
            <a:r>
              <a:rPr kumimoji="0" sz="1900" b="0" i="1" u="none" strike="noStrike" kern="1200" cap="none" spc="5" normalizeH="0" baseline="0" noProof="0" dirty="0">
                <a:ln>
                  <a:noFill/>
                </a:ln>
                <a:solidFill>
                  <a:prstClr val="black"/>
                </a:solidFill>
                <a:effectLst/>
                <a:uLnTx/>
                <a:uFillTx/>
                <a:latin typeface="Arial"/>
                <a:ea typeface="+mn-ea"/>
                <a:cs typeface="Arial"/>
              </a:rPr>
              <a:t>ve  </a:t>
            </a:r>
            <a:r>
              <a:rPr kumimoji="0" sz="1900" b="0" i="1" u="none" strike="noStrike" kern="1200" cap="none" spc="-5" normalizeH="0" baseline="0" noProof="0" dirty="0">
                <a:ln>
                  <a:noFill/>
                </a:ln>
                <a:solidFill>
                  <a:prstClr val="black"/>
                </a:solidFill>
                <a:effectLst/>
                <a:uLnTx/>
                <a:uFillTx/>
                <a:latin typeface="Arial"/>
                <a:ea typeface="+mn-ea"/>
                <a:cs typeface="Arial"/>
              </a:rPr>
              <a:t>aşağıya </a:t>
            </a:r>
            <a:r>
              <a:rPr kumimoji="0" sz="1900" b="0" i="1" u="none" strike="noStrike" kern="1200" cap="none" spc="-10" normalizeH="0" baseline="0" noProof="0" dirty="0">
                <a:ln>
                  <a:noFill/>
                </a:ln>
                <a:solidFill>
                  <a:prstClr val="black"/>
                </a:solidFill>
                <a:effectLst/>
                <a:uLnTx/>
                <a:uFillTx/>
                <a:latin typeface="Arial"/>
                <a:ea typeface="+mn-ea"/>
                <a:cs typeface="Arial"/>
              </a:rPr>
              <a:t>doğru </a:t>
            </a:r>
            <a:r>
              <a:rPr kumimoji="0" sz="1900" b="0" i="1" u="none" strike="noStrike" kern="1200" cap="none" spc="-5" normalizeH="0" baseline="0" noProof="0" dirty="0">
                <a:ln>
                  <a:noFill/>
                </a:ln>
                <a:solidFill>
                  <a:prstClr val="black"/>
                </a:solidFill>
                <a:effectLst/>
                <a:uLnTx/>
                <a:uFillTx/>
                <a:latin typeface="Arial"/>
                <a:ea typeface="+mn-ea"/>
                <a:cs typeface="Arial"/>
              </a:rPr>
              <a:t>yönelerek </a:t>
            </a:r>
            <a:r>
              <a:rPr kumimoji="0" sz="1900" b="0" i="1" u="none" strike="noStrike" kern="1200" cap="none" spc="0" normalizeH="0" baseline="0" noProof="0" dirty="0">
                <a:ln>
                  <a:noFill/>
                </a:ln>
                <a:solidFill>
                  <a:srgbClr val="FF0000"/>
                </a:solidFill>
                <a:effectLst/>
                <a:uLnTx/>
                <a:uFillTx/>
                <a:latin typeface="Arial"/>
                <a:ea typeface="+mn-ea"/>
                <a:cs typeface="Arial"/>
              </a:rPr>
              <a:t>lobulus auriculae </a:t>
            </a:r>
            <a:r>
              <a:rPr kumimoji="0" sz="1900" b="0" i="1" u="none" strike="noStrike" kern="1200" cap="none" spc="5" normalizeH="0" baseline="0" noProof="0" dirty="0">
                <a:ln>
                  <a:noFill/>
                </a:ln>
                <a:solidFill>
                  <a:prstClr val="black"/>
                </a:solidFill>
                <a:effectLst/>
                <a:uLnTx/>
                <a:uFillTx/>
                <a:latin typeface="Arial"/>
                <a:ea typeface="+mn-ea"/>
                <a:cs typeface="Arial"/>
              </a:rPr>
              <a:t>ile</a:t>
            </a:r>
            <a:r>
              <a:rPr kumimoji="0" sz="1900" b="0" i="1" u="none" strike="noStrike" kern="1200" cap="none" spc="120" normalizeH="0" baseline="0" noProof="0" dirty="0">
                <a:ln>
                  <a:noFill/>
                </a:ln>
                <a:solidFill>
                  <a:prstClr val="black"/>
                </a:solidFill>
                <a:effectLst/>
                <a:uLnTx/>
                <a:uFillTx/>
                <a:latin typeface="Arial"/>
                <a:ea typeface="+mn-ea"/>
                <a:cs typeface="Arial"/>
              </a:rPr>
              <a:t> </a:t>
            </a:r>
            <a:r>
              <a:rPr kumimoji="0" sz="1900" b="0" i="1" u="none" strike="noStrike" kern="1200" cap="none" spc="-10" normalizeH="0" baseline="0" noProof="0" dirty="0">
                <a:ln>
                  <a:noFill/>
                </a:ln>
                <a:solidFill>
                  <a:prstClr val="black"/>
                </a:solidFill>
                <a:effectLst/>
                <a:uLnTx/>
                <a:uFillTx/>
                <a:latin typeface="Arial"/>
                <a:ea typeface="+mn-ea"/>
                <a:cs typeface="Arial"/>
              </a:rPr>
              <a:t>birleşir.</a:t>
            </a:r>
            <a:endParaRPr kumimoji="0" sz="1900" b="0" i="0" u="none" strike="noStrike" kern="1200" cap="none" spc="0" normalizeH="0" baseline="0" noProof="0" dirty="0">
              <a:ln>
                <a:noFill/>
              </a:ln>
              <a:solidFill>
                <a:prstClr val="black"/>
              </a:solidFill>
              <a:effectLst/>
              <a:uLnTx/>
              <a:uFillTx/>
              <a:latin typeface="Arial"/>
              <a:ea typeface="+mn-ea"/>
              <a:cs typeface="Arial"/>
            </a:endParaRPr>
          </a:p>
        </p:txBody>
      </p:sp>
      <p:sp>
        <p:nvSpPr>
          <p:cNvPr id="5" name="object 5"/>
          <p:cNvSpPr txBox="1"/>
          <p:nvPr/>
        </p:nvSpPr>
        <p:spPr>
          <a:xfrm>
            <a:off x="78739" y="2583891"/>
            <a:ext cx="5004435" cy="314960"/>
          </a:xfrm>
          <a:prstGeom prst="rect">
            <a:avLst/>
          </a:prstGeom>
        </p:spPr>
        <p:txBody>
          <a:bodyPr vert="horz" wrap="square" lIns="0" tIns="12065" rIns="0" bIns="0" rtlCol="0">
            <a:spAutoFit/>
          </a:bodyPr>
          <a:lstStyle/>
          <a:p>
            <a:pPr marL="356870" marR="0" lvl="0" indent="-344805" algn="l" defTabSz="914400" rtl="0" eaLnBrk="1" fontAlgn="auto" latinLnBrk="0" hangingPunct="1">
              <a:lnSpc>
                <a:spcPct val="100000"/>
              </a:lnSpc>
              <a:spcBef>
                <a:spcPts val="95"/>
              </a:spcBef>
              <a:spcAft>
                <a:spcPts val="0"/>
              </a:spcAft>
              <a:buClrTx/>
              <a:buSzTx/>
              <a:buFont typeface="Arial"/>
              <a:buChar char="•"/>
              <a:tabLst>
                <a:tab pos="356870" algn="l"/>
                <a:tab pos="357505" algn="l"/>
                <a:tab pos="1308100" algn="l"/>
                <a:tab pos="2445385" algn="l"/>
                <a:tab pos="3112770" algn="l"/>
                <a:tab pos="4371975" algn="l"/>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He</a:t>
            </a:r>
            <a:r>
              <a:rPr kumimoji="0" sz="1900" b="0" i="1" u="none" strike="noStrike" kern="1200" cap="none" spc="0" normalizeH="0" baseline="0" noProof="0" dirty="0">
                <a:ln>
                  <a:noFill/>
                </a:ln>
                <a:solidFill>
                  <a:prstClr val="black"/>
                </a:solidFill>
                <a:effectLst/>
                <a:uLnTx/>
                <a:uFillTx/>
                <a:latin typeface="Arial"/>
                <a:ea typeface="+mn-ea"/>
                <a:cs typeface="Arial"/>
              </a:rPr>
              <a:t>li</a:t>
            </a:r>
            <a:r>
              <a:rPr kumimoji="0" sz="1900" b="0" i="1" u="none" strike="noStrike" kern="1200" cap="none" spc="-5" normalizeH="0" baseline="0" noProof="0" dirty="0">
                <a:ln>
                  <a:noFill/>
                </a:ln>
                <a:solidFill>
                  <a:prstClr val="black"/>
                </a:solidFill>
                <a:effectLst/>
                <a:uLnTx/>
                <a:uFillTx/>
                <a:latin typeface="Arial"/>
                <a:ea typeface="+mn-ea"/>
                <a:cs typeface="Arial"/>
              </a:rPr>
              <a:t>x</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a</a:t>
            </a:r>
            <a:r>
              <a:rPr kumimoji="0" sz="1900" b="0" i="1" u="none" strike="noStrike" kern="1200" cap="none" spc="-15" normalizeH="0" baseline="0" noProof="0" dirty="0">
                <a:ln>
                  <a:noFill/>
                </a:ln>
                <a:solidFill>
                  <a:prstClr val="black"/>
                </a:solidFill>
                <a:effectLst/>
                <a:uLnTx/>
                <a:uFillTx/>
                <a:latin typeface="Arial"/>
                <a:ea typeface="+mn-ea"/>
                <a:cs typeface="Arial"/>
              </a:rPr>
              <a:t>r</a:t>
            </a:r>
            <a:r>
              <a:rPr kumimoji="0" sz="1900" b="0" i="1" u="none" strike="noStrike" kern="1200" cap="none" spc="0" normalizeH="0" baseline="0" noProof="0" dirty="0">
                <a:ln>
                  <a:noFill/>
                </a:ln>
                <a:solidFill>
                  <a:prstClr val="black"/>
                </a:solidFill>
                <a:effectLst/>
                <a:uLnTx/>
                <a:uFillTx/>
                <a:latin typeface="Arial"/>
                <a:ea typeface="+mn-ea"/>
                <a:cs typeface="Arial"/>
              </a:rPr>
              <a:t>k</a:t>
            </a:r>
            <a:r>
              <a:rPr kumimoji="0" sz="1900" b="0" i="1" u="none" strike="noStrike" kern="1200" cap="none" spc="-5" normalizeH="0" baseline="0" noProof="0" dirty="0">
                <a:ln>
                  <a:noFill/>
                </a:ln>
                <a:solidFill>
                  <a:prstClr val="black"/>
                </a:solidFill>
                <a:effectLst/>
                <a:uLnTx/>
                <a:uFillTx/>
                <a:latin typeface="Arial"/>
                <a:ea typeface="+mn-ea"/>
                <a:cs typeface="Arial"/>
              </a:rPr>
              <a:t>a</a:t>
            </a:r>
            <a:r>
              <a:rPr kumimoji="0" sz="1900" b="0" i="1" u="none" strike="noStrike" kern="1200" cap="none" spc="0" normalizeH="0" baseline="0" noProof="0" dirty="0">
                <a:ln>
                  <a:noFill/>
                </a:ln>
                <a:solidFill>
                  <a:prstClr val="black"/>
                </a:solidFill>
                <a:effectLst/>
                <a:uLnTx/>
                <a:uFillTx/>
                <a:latin typeface="Arial"/>
                <a:ea typeface="+mn-ea"/>
                <a:cs typeface="Arial"/>
              </a:rPr>
              <a:t>y</a:t>
            </a:r>
            <a:r>
              <a:rPr kumimoji="0" sz="1900" b="0" i="1" u="none" strike="noStrike" kern="1200" cap="none" spc="-5" normalizeH="0" baseline="0" noProof="0" dirty="0">
                <a:ln>
                  <a:noFill/>
                </a:ln>
                <a:solidFill>
                  <a:prstClr val="black"/>
                </a:solidFill>
                <a:effectLst/>
                <a:uLnTx/>
                <a:uFillTx/>
                <a:latin typeface="Arial"/>
                <a:ea typeface="+mn-ea"/>
                <a:cs typeface="Arial"/>
              </a:rPr>
              <a:t>a</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v</a:t>
            </a:r>
            <a:r>
              <a:rPr kumimoji="0" sz="1900" b="0" i="1" u="none" strike="noStrike" kern="1200" cap="none" spc="-5" normalizeH="0" baseline="0" noProof="0" dirty="0">
                <a:ln>
                  <a:noFill/>
                </a:ln>
                <a:solidFill>
                  <a:prstClr val="black"/>
                </a:solidFill>
                <a:effectLst/>
                <a:uLnTx/>
                <a:uFillTx/>
                <a:latin typeface="Arial"/>
                <a:ea typeface="+mn-ea"/>
                <a:cs typeface="Arial"/>
              </a:rPr>
              <a:t>e</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10" normalizeH="0" baseline="0" noProof="0" dirty="0">
                <a:ln>
                  <a:noFill/>
                </a:ln>
                <a:solidFill>
                  <a:prstClr val="black"/>
                </a:solidFill>
                <a:effectLst/>
                <a:uLnTx/>
                <a:uFillTx/>
                <a:latin typeface="Arial"/>
                <a:ea typeface="+mn-ea"/>
                <a:cs typeface="Arial"/>
              </a:rPr>
              <a:t>a</a:t>
            </a:r>
            <a:r>
              <a:rPr kumimoji="0" sz="1900" b="0" i="1" u="none" strike="noStrike" kern="1200" cap="none" spc="5" normalizeH="0" baseline="0" noProof="0" dirty="0">
                <a:ln>
                  <a:noFill/>
                </a:ln>
                <a:solidFill>
                  <a:prstClr val="black"/>
                </a:solidFill>
                <a:effectLst/>
                <a:uLnTx/>
                <a:uFillTx/>
                <a:latin typeface="Arial"/>
                <a:ea typeface="+mn-ea"/>
                <a:cs typeface="Arial"/>
              </a:rPr>
              <a:t>ş</a:t>
            </a:r>
            <a:r>
              <a:rPr kumimoji="0" sz="1900" b="0" i="1" u="none" strike="noStrike" kern="1200" cap="none" spc="-10" normalizeH="0" baseline="0" noProof="0" dirty="0">
                <a:ln>
                  <a:noFill/>
                </a:ln>
                <a:solidFill>
                  <a:prstClr val="black"/>
                </a:solidFill>
                <a:effectLst/>
                <a:uLnTx/>
                <a:uFillTx/>
                <a:latin typeface="Arial"/>
                <a:ea typeface="+mn-ea"/>
                <a:cs typeface="Arial"/>
              </a:rPr>
              <a:t>a</a:t>
            </a:r>
            <a:r>
              <a:rPr kumimoji="0" sz="1900" b="0" i="1" u="none" strike="noStrike" kern="1200" cap="none" spc="-5" normalizeH="0" baseline="0" noProof="0" dirty="0">
                <a:ln>
                  <a:noFill/>
                </a:ln>
                <a:solidFill>
                  <a:prstClr val="black"/>
                </a:solidFill>
                <a:effectLst/>
                <a:uLnTx/>
                <a:uFillTx/>
                <a:latin typeface="Arial"/>
                <a:ea typeface="+mn-ea"/>
                <a:cs typeface="Arial"/>
              </a:rPr>
              <a:t>ğı</a:t>
            </a:r>
            <a:r>
              <a:rPr kumimoji="0" sz="1900" b="0" i="1" u="none" strike="noStrike" kern="1200" cap="none" spc="5" normalizeH="0" baseline="0" noProof="0" dirty="0">
                <a:ln>
                  <a:noFill/>
                </a:ln>
                <a:solidFill>
                  <a:prstClr val="black"/>
                </a:solidFill>
                <a:effectLst/>
                <a:uLnTx/>
                <a:uFillTx/>
                <a:latin typeface="Arial"/>
                <a:ea typeface="+mn-ea"/>
                <a:cs typeface="Arial"/>
              </a:rPr>
              <a:t>y</a:t>
            </a:r>
            <a:r>
              <a:rPr kumimoji="0" sz="1900" b="0" i="1" u="none" strike="noStrike" kern="1200" cap="none" spc="-5" normalizeH="0" baseline="0" noProof="0" dirty="0">
                <a:ln>
                  <a:noFill/>
                </a:ln>
                <a:solidFill>
                  <a:prstClr val="black"/>
                </a:solidFill>
                <a:effectLst/>
                <a:uLnTx/>
                <a:uFillTx/>
                <a:latin typeface="Arial"/>
                <a:ea typeface="+mn-ea"/>
                <a:cs typeface="Arial"/>
              </a:rPr>
              <a:t>a</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10" normalizeH="0" baseline="0" noProof="0" dirty="0">
                <a:ln>
                  <a:noFill/>
                </a:ln>
                <a:solidFill>
                  <a:prstClr val="black"/>
                </a:solidFill>
                <a:effectLst/>
                <a:uLnTx/>
                <a:uFillTx/>
                <a:latin typeface="Arial"/>
                <a:ea typeface="+mn-ea"/>
                <a:cs typeface="Arial"/>
              </a:rPr>
              <a:t>d</a:t>
            </a:r>
            <a:r>
              <a:rPr kumimoji="0" sz="1900" b="0" i="1" u="none" strike="noStrike" kern="1200" cap="none" spc="-5" normalizeH="0" baseline="0" noProof="0" dirty="0">
                <a:ln>
                  <a:noFill/>
                </a:ln>
                <a:solidFill>
                  <a:prstClr val="black"/>
                </a:solidFill>
                <a:effectLst/>
                <a:uLnTx/>
                <a:uFillTx/>
                <a:latin typeface="Arial"/>
                <a:ea typeface="+mn-ea"/>
                <a:cs typeface="Arial"/>
              </a:rPr>
              <a:t>o</a:t>
            </a:r>
            <a:r>
              <a:rPr kumimoji="0" sz="1900" b="0" i="1" u="none" strike="noStrike" kern="1200" cap="none" spc="15" normalizeH="0" baseline="0" noProof="0" dirty="0">
                <a:ln>
                  <a:noFill/>
                </a:ln>
                <a:solidFill>
                  <a:prstClr val="black"/>
                </a:solidFill>
                <a:effectLst/>
                <a:uLnTx/>
                <a:uFillTx/>
                <a:latin typeface="Arial"/>
                <a:ea typeface="+mn-ea"/>
                <a:cs typeface="Arial"/>
              </a:rPr>
              <a:t>ğ</a:t>
            </a:r>
            <a:r>
              <a:rPr kumimoji="0" sz="1900" b="0" i="1" u="none" strike="noStrike" kern="1200" cap="none" spc="-15" normalizeH="0" baseline="0" noProof="0" dirty="0">
                <a:ln>
                  <a:noFill/>
                </a:ln>
                <a:solidFill>
                  <a:prstClr val="black"/>
                </a:solidFill>
                <a:effectLst/>
                <a:uLnTx/>
                <a:uFillTx/>
                <a:latin typeface="Arial"/>
                <a:ea typeface="+mn-ea"/>
                <a:cs typeface="Arial"/>
              </a:rPr>
              <a:t>r</a:t>
            </a:r>
            <a:r>
              <a:rPr kumimoji="0" sz="1900" b="0" i="1" u="none" strike="noStrike" kern="1200" cap="none" spc="-5" normalizeH="0" baseline="0" noProof="0" dirty="0">
                <a:ln>
                  <a:noFill/>
                </a:ln>
                <a:solidFill>
                  <a:prstClr val="black"/>
                </a:solidFill>
                <a:effectLst/>
                <a:uLnTx/>
                <a:uFillTx/>
                <a:latin typeface="Arial"/>
                <a:ea typeface="+mn-ea"/>
                <a:cs typeface="Arial"/>
              </a:rPr>
              <a:t>u</a:t>
            </a:r>
            <a:endParaRPr kumimoji="0" sz="19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5468873" y="2583891"/>
            <a:ext cx="1076325" cy="133350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kıvrılırken</a:t>
            </a:r>
            <a:endParaRPr kumimoji="0" sz="1900" b="0" i="0" u="none" strike="noStrike" kern="1200" cap="none" spc="0" normalizeH="0" baseline="0" noProof="0" dirty="0">
              <a:ln>
                <a:noFill/>
              </a:ln>
              <a:solidFill>
                <a:prstClr val="black"/>
              </a:solidFill>
              <a:effectLst/>
              <a:uLnTx/>
              <a:uFillTx/>
              <a:latin typeface="Arial"/>
              <a:ea typeface="+mn-ea"/>
              <a:cs typeface="Arial"/>
            </a:endParaRPr>
          </a:p>
          <a:p>
            <a:pPr marL="121920" marR="0" lvl="0" indent="0" algn="l" defTabSz="914400" rtl="0" eaLnBrk="1" fontAlgn="auto" latinLnBrk="0" hangingPunct="1">
              <a:lnSpc>
                <a:spcPct val="100000"/>
              </a:lnSpc>
              <a:spcBef>
                <a:spcPts val="5"/>
              </a:spcBef>
              <a:spcAft>
                <a:spcPts val="0"/>
              </a:spcAft>
              <a:buClrTx/>
              <a:buSzTx/>
              <a:buFontTx/>
              <a:buNone/>
              <a:tabLst/>
              <a:defRPr/>
            </a:pPr>
            <a:r>
              <a:rPr kumimoji="0" sz="1900" b="0" i="1" u="none" strike="noStrike" kern="1200" cap="none" spc="-10" normalizeH="0" baseline="0" noProof="0" dirty="0">
                <a:ln>
                  <a:noFill/>
                </a:ln>
                <a:solidFill>
                  <a:prstClr val="black"/>
                </a:solidFill>
                <a:effectLst/>
                <a:uLnTx/>
                <a:uFillTx/>
                <a:latin typeface="Arial"/>
                <a:ea typeface="+mn-ea"/>
                <a:cs typeface="Arial"/>
              </a:rPr>
              <a:t>kabarıntı</a:t>
            </a:r>
            <a:endParaRPr kumimoji="0" sz="19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3000" b="0" i="0" u="none" strike="noStrike" kern="1200" cap="none" spc="0" normalizeH="0" baseline="0" noProof="0" dirty="0">
              <a:ln>
                <a:noFill/>
              </a:ln>
              <a:solidFill>
                <a:prstClr val="black"/>
              </a:solidFill>
              <a:effectLst/>
              <a:uLnTx/>
              <a:uFillTx/>
              <a:latin typeface="Arial"/>
              <a:ea typeface="+mn-ea"/>
              <a:cs typeface="Arial"/>
            </a:endParaRPr>
          </a:p>
          <a:p>
            <a:pPr marL="21590" marR="0" lvl="0" indent="0" algn="l" defTabSz="914400" rtl="0" eaLnBrk="1" fontAlgn="auto" latinLnBrk="0" hangingPunct="1">
              <a:lnSpc>
                <a:spcPct val="100000"/>
              </a:lnSpc>
              <a:spcBef>
                <a:spcPts val="5"/>
              </a:spcBef>
              <a:spcAft>
                <a:spcPts val="0"/>
              </a:spcAft>
              <a:buClrTx/>
              <a:buSzTx/>
              <a:buFontTx/>
              <a:buNone/>
              <a:tabLst>
                <a:tab pos="417830" algn="l"/>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ik</a:t>
            </a:r>
            <a:r>
              <a:rPr kumimoji="0" sz="1900" b="0" i="1" u="none" strike="noStrike" kern="1200" cap="none" spc="-5" normalizeH="0" baseline="0" noProof="0" dirty="0">
                <a:ln>
                  <a:noFill/>
                </a:ln>
                <a:solidFill>
                  <a:prstClr val="black"/>
                </a:solidFill>
                <a:effectLst/>
                <a:uLnTx/>
                <a:uFillTx/>
                <a:latin typeface="Arial"/>
                <a:ea typeface="+mn-ea"/>
                <a:cs typeface="Arial"/>
              </a:rPr>
              <a:t>i</a:t>
            </a:r>
            <a:r>
              <a:rPr kumimoji="0" sz="1900" b="0" i="1" u="none" strike="noStrike" kern="1200" cap="none" spc="0" normalizeH="0" baseline="0" noProof="0" dirty="0">
                <a:ln>
                  <a:noFill/>
                </a:ln>
                <a:solidFill>
                  <a:prstClr val="black"/>
                </a:solidFill>
                <a:effectLst/>
                <a:uLnTx/>
                <a:uFillTx/>
                <a:latin typeface="Arial"/>
                <a:ea typeface="+mn-ea"/>
                <a:cs typeface="Arial"/>
              </a:rPr>
              <a:t>	k</a:t>
            </a:r>
            <a:r>
              <a:rPr kumimoji="0" sz="1900" b="0" i="1" u="none" strike="noStrike" kern="1200" cap="none" spc="-5" normalizeH="0" baseline="0" noProof="0" dirty="0">
                <a:ln>
                  <a:noFill/>
                </a:ln>
                <a:solidFill>
                  <a:prstClr val="black"/>
                </a:solidFill>
                <a:effectLst/>
                <a:uLnTx/>
                <a:uFillTx/>
                <a:latin typeface="Arial"/>
                <a:ea typeface="+mn-ea"/>
                <a:cs typeface="Arial"/>
              </a:rPr>
              <a:t>ı</a:t>
            </a:r>
            <a:r>
              <a:rPr kumimoji="0" sz="1900" b="0" i="1" u="none" strike="noStrike" kern="1200" cap="none" spc="5" normalizeH="0" baseline="0" noProof="0" dirty="0">
                <a:ln>
                  <a:noFill/>
                </a:ln>
                <a:solidFill>
                  <a:prstClr val="black"/>
                </a:solidFill>
                <a:effectLst/>
                <a:uLnTx/>
                <a:uFillTx/>
                <a:latin typeface="Arial"/>
                <a:ea typeface="+mn-ea"/>
                <a:cs typeface="Arial"/>
              </a:rPr>
              <a:t>s</a:t>
            </a:r>
            <a:r>
              <a:rPr kumimoji="0" sz="1900" b="0" i="1" u="none" strike="noStrike" kern="1200" cap="none" spc="-5" normalizeH="0" baseline="0" noProof="0" dirty="0">
                <a:ln>
                  <a:noFill/>
                </a:ln>
                <a:solidFill>
                  <a:prstClr val="black"/>
                </a:solidFill>
                <a:effectLst/>
                <a:uLnTx/>
                <a:uFillTx/>
                <a:latin typeface="Arial"/>
                <a:ea typeface="+mn-ea"/>
                <a:cs typeface="Arial"/>
              </a:rPr>
              <a:t>ma</a:t>
            </a:r>
            <a:endParaRPr kumimoji="0" sz="1900" b="0" i="0" u="none" strike="noStrike" kern="1200" cap="none" spc="0" normalizeH="0" baseline="0" noProof="0" dirty="0">
              <a:ln>
                <a:noFill/>
              </a:ln>
              <a:solidFill>
                <a:prstClr val="black"/>
              </a:solidFill>
              <a:effectLst/>
              <a:uLnTx/>
              <a:uFillTx/>
              <a:latin typeface="Arial"/>
              <a:ea typeface="+mn-ea"/>
              <a:cs typeface="Arial"/>
            </a:endParaRPr>
          </a:p>
        </p:txBody>
      </p:sp>
      <p:sp>
        <p:nvSpPr>
          <p:cNvPr id="7" name="object 7"/>
          <p:cNvSpPr txBox="1"/>
          <p:nvPr/>
        </p:nvSpPr>
        <p:spPr>
          <a:xfrm>
            <a:off x="423163" y="2874010"/>
            <a:ext cx="4980940" cy="604520"/>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000"/>
              </a:lnSpc>
              <a:spcBef>
                <a:spcPts val="95"/>
              </a:spcBef>
              <a:spcAft>
                <a:spcPts val="0"/>
              </a:spcAft>
              <a:buClrTx/>
              <a:buSzTx/>
              <a:buFontTx/>
              <a:buNone/>
              <a:tabLst>
                <a:tab pos="1917700" algn="l"/>
                <a:tab pos="3715385" algn="l"/>
                <a:tab pos="4698365" algn="l"/>
              </a:tabLst>
              <a:defRPr/>
            </a:pPr>
            <a:r>
              <a:rPr kumimoji="0" sz="1900" b="1" i="1" u="heavy" strike="noStrike" kern="1200" cap="none" spc="-15" normalizeH="0" baseline="0" noProof="0" dirty="0">
                <a:ln>
                  <a:noFill/>
                </a:ln>
                <a:solidFill>
                  <a:srgbClr val="FF0000"/>
                </a:solidFill>
                <a:effectLst/>
                <a:uLnTx/>
                <a:uFill>
                  <a:solidFill>
                    <a:srgbClr val="FF0000"/>
                  </a:solidFill>
                </a:uFill>
                <a:latin typeface="Arial"/>
                <a:ea typeface="+mn-ea"/>
                <a:cs typeface="Arial"/>
              </a:rPr>
              <a:t>T</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UBER</a:t>
            </a:r>
            <a:r>
              <a:rPr kumimoji="0" sz="1900" b="1" i="1" u="heavy" strike="noStrike" kern="1200" cap="none" spc="20" normalizeH="0" baseline="0" noProof="0" dirty="0">
                <a:ln>
                  <a:noFill/>
                </a:ln>
                <a:solidFill>
                  <a:srgbClr val="FF0000"/>
                </a:solidFill>
                <a:effectLst/>
                <a:uLnTx/>
                <a:uFill>
                  <a:solidFill>
                    <a:srgbClr val="FF0000"/>
                  </a:solidFill>
                </a:uFill>
                <a:latin typeface="Arial"/>
                <a:ea typeface="+mn-ea"/>
                <a:cs typeface="Arial"/>
              </a:rPr>
              <a:t>C</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U</a:t>
            </a:r>
            <a:r>
              <a:rPr kumimoji="0" sz="1900" b="1" i="1" u="heavy" strike="noStrike" kern="1200" cap="none" spc="-15" normalizeH="0" baseline="0" noProof="0" dirty="0">
                <a:ln>
                  <a:noFill/>
                </a:ln>
                <a:solidFill>
                  <a:srgbClr val="FF0000"/>
                </a:solidFill>
                <a:effectLst/>
                <a:uLnTx/>
                <a:uFill>
                  <a:solidFill>
                    <a:srgbClr val="FF0000"/>
                  </a:solidFill>
                </a:uFill>
                <a:latin typeface="Arial"/>
                <a:ea typeface="+mn-ea"/>
                <a:cs typeface="Arial"/>
              </a:rPr>
              <a:t>L</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UM</a:t>
            </a:r>
            <a:r>
              <a:rPr kumimoji="0" sz="19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	</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AURIC</a:t>
            </a:r>
            <a:r>
              <a:rPr kumimoji="0" sz="1900" b="1" i="1" u="heavy" strike="noStrike" kern="1200" cap="none" spc="10" normalizeH="0" baseline="0" noProof="0" dirty="0">
                <a:ln>
                  <a:noFill/>
                </a:ln>
                <a:solidFill>
                  <a:srgbClr val="FF0000"/>
                </a:solidFill>
                <a:effectLst/>
                <a:uLnTx/>
                <a:uFill>
                  <a:solidFill>
                    <a:srgbClr val="FF0000"/>
                  </a:solidFill>
                </a:uFill>
                <a:latin typeface="Arial"/>
                <a:ea typeface="+mn-ea"/>
                <a:cs typeface="Arial"/>
              </a:rPr>
              <a:t>UL</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ARE</a:t>
            </a:r>
            <a:r>
              <a:rPr kumimoji="0" sz="19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den</a:t>
            </a:r>
            <a:r>
              <a:rPr kumimoji="0" sz="1900" b="0" i="1" u="none" strike="noStrike" kern="1200" cap="none" spc="10" normalizeH="0" baseline="0" noProof="0" dirty="0">
                <a:ln>
                  <a:noFill/>
                </a:ln>
                <a:solidFill>
                  <a:prstClr val="black"/>
                </a:solidFill>
                <a:effectLst/>
                <a:uLnTx/>
                <a:uFillTx/>
                <a:latin typeface="Arial"/>
                <a:ea typeface="+mn-ea"/>
                <a:cs typeface="Arial"/>
              </a:rPr>
              <a:t>i</a:t>
            </a:r>
            <a:r>
              <a:rPr kumimoji="0" sz="1900" b="0" i="1" u="none" strike="noStrike" kern="1200" cap="none" spc="0" normalizeH="0" baseline="0" noProof="0" dirty="0">
                <a:ln>
                  <a:noFill/>
                </a:ln>
                <a:solidFill>
                  <a:prstClr val="black"/>
                </a:solidFill>
                <a:effectLst/>
                <a:uLnTx/>
                <a:uFillTx/>
                <a:latin typeface="Arial"/>
                <a:ea typeface="+mn-ea"/>
                <a:cs typeface="Arial"/>
              </a:rPr>
              <a:t>l</a:t>
            </a:r>
            <a:r>
              <a:rPr kumimoji="0" sz="1900" b="0" i="1" u="none" strike="noStrike" kern="1200" cap="none" spc="-5" normalizeH="0" baseline="0" noProof="0" dirty="0">
                <a:ln>
                  <a:noFill/>
                </a:ln>
                <a:solidFill>
                  <a:prstClr val="black"/>
                </a:solidFill>
                <a:effectLst/>
                <a:uLnTx/>
                <a:uFillTx/>
                <a:latin typeface="Arial"/>
                <a:ea typeface="+mn-ea"/>
                <a:cs typeface="Arial"/>
              </a:rPr>
              <a:t>en</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b</a:t>
            </a:r>
            <a:r>
              <a:rPr kumimoji="0" sz="1900" b="0" i="1" u="none" strike="noStrike" kern="1200" cap="none" spc="5" normalizeH="0" baseline="0" noProof="0" dirty="0">
                <a:ln>
                  <a:noFill/>
                </a:ln>
                <a:solidFill>
                  <a:prstClr val="black"/>
                </a:solidFill>
                <a:effectLst/>
                <a:uLnTx/>
                <a:uFillTx/>
                <a:latin typeface="Arial"/>
                <a:ea typeface="+mn-ea"/>
                <a:cs typeface="Arial"/>
              </a:rPr>
              <a:t>i</a:t>
            </a:r>
            <a:r>
              <a:rPr kumimoji="0" sz="1900" b="0" i="1" u="none" strike="noStrike" kern="1200" cap="none" spc="-5" normalizeH="0" baseline="0" noProof="0" dirty="0">
                <a:ln>
                  <a:noFill/>
                </a:ln>
                <a:solidFill>
                  <a:prstClr val="black"/>
                </a:solidFill>
                <a:effectLst/>
                <a:uLnTx/>
                <a:uFillTx/>
                <a:latin typeface="Arial"/>
                <a:ea typeface="+mn-ea"/>
                <a:cs typeface="Arial"/>
              </a:rPr>
              <a:t>r  </a:t>
            </a:r>
            <a:r>
              <a:rPr kumimoji="0" sz="1900" b="0" i="1" u="none" strike="noStrike" kern="1200" cap="none" spc="-15" normalizeH="0" baseline="0" noProof="0" dirty="0">
                <a:ln>
                  <a:noFill/>
                </a:ln>
                <a:solidFill>
                  <a:prstClr val="black"/>
                </a:solidFill>
                <a:effectLst/>
                <a:uLnTx/>
                <a:uFillTx/>
                <a:latin typeface="Arial"/>
                <a:ea typeface="+mn-ea"/>
                <a:cs typeface="Arial"/>
              </a:rPr>
              <a:t>yapar.</a:t>
            </a:r>
            <a:endParaRPr kumimoji="0" sz="1900" b="0" i="0" u="none" strike="noStrike" kern="1200" cap="none" spc="0" normalizeH="0" baseline="0" noProof="0" dirty="0">
              <a:ln>
                <a:noFill/>
              </a:ln>
              <a:solidFill>
                <a:prstClr val="black"/>
              </a:solidFill>
              <a:effectLst/>
              <a:uLnTx/>
              <a:uFillTx/>
              <a:latin typeface="Arial"/>
              <a:ea typeface="+mn-ea"/>
              <a:cs typeface="Arial"/>
            </a:endParaRPr>
          </a:p>
        </p:txBody>
      </p:sp>
      <p:sp>
        <p:nvSpPr>
          <p:cNvPr id="8" name="object 8"/>
          <p:cNvSpPr txBox="1"/>
          <p:nvPr/>
        </p:nvSpPr>
        <p:spPr>
          <a:xfrm>
            <a:off x="78739" y="3602863"/>
            <a:ext cx="1201420" cy="951865"/>
          </a:xfrm>
          <a:prstGeom prst="rect">
            <a:avLst/>
          </a:prstGeom>
        </p:spPr>
        <p:txBody>
          <a:bodyPr vert="horz" wrap="square" lIns="0" tIns="12065" rIns="0" bIns="0" rtlCol="0">
            <a:spAutoFit/>
          </a:bodyPr>
          <a:lstStyle/>
          <a:p>
            <a:pPr marL="356870" marR="0" lvl="0" indent="-344805" algn="l" defTabSz="914400" rtl="0" eaLnBrk="1" fontAlgn="auto" latinLnBrk="0" hangingPunct="1">
              <a:lnSpc>
                <a:spcPct val="100000"/>
              </a:lnSpc>
              <a:spcBef>
                <a:spcPts val="95"/>
              </a:spcBef>
              <a:spcAft>
                <a:spcPts val="0"/>
              </a:spcAft>
              <a:buClrTx/>
              <a:buSzTx/>
              <a:buFont typeface="Arial"/>
              <a:buChar char="•"/>
              <a:tabLst>
                <a:tab pos="356870" algn="l"/>
                <a:tab pos="357505" algn="l"/>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Con</a:t>
            </a:r>
            <a:r>
              <a:rPr kumimoji="0" sz="1900" b="0" i="1" u="none" strike="noStrike" kern="1200" cap="none" spc="5" normalizeH="0" baseline="0" noProof="0" dirty="0">
                <a:ln>
                  <a:noFill/>
                </a:ln>
                <a:solidFill>
                  <a:prstClr val="black"/>
                </a:solidFill>
                <a:effectLst/>
                <a:uLnTx/>
                <a:uFillTx/>
                <a:latin typeface="Arial"/>
                <a:ea typeface="+mn-ea"/>
                <a:cs typeface="Arial"/>
              </a:rPr>
              <a:t>c</a:t>
            </a:r>
            <a:r>
              <a:rPr kumimoji="0" sz="1900" b="0" i="1" u="none" strike="noStrike" kern="1200" cap="none" spc="-5" normalizeH="0" baseline="0" noProof="0" dirty="0">
                <a:ln>
                  <a:noFill/>
                </a:ln>
                <a:solidFill>
                  <a:prstClr val="black"/>
                </a:solidFill>
                <a:effectLst/>
                <a:uLnTx/>
                <a:uFillTx/>
                <a:latin typeface="Arial"/>
                <a:ea typeface="+mn-ea"/>
                <a:cs typeface="Arial"/>
              </a:rPr>
              <a:t>ha</a:t>
            </a:r>
            <a:endParaRPr kumimoji="0" sz="1900" b="0" i="0" u="none" strike="noStrike" kern="1200" cap="none" spc="0" normalizeH="0" baseline="0" noProof="0">
              <a:ln>
                <a:noFill/>
              </a:ln>
              <a:solidFill>
                <a:prstClr val="black"/>
              </a:solidFill>
              <a:effectLst/>
              <a:uLnTx/>
              <a:uFillTx/>
              <a:latin typeface="Arial"/>
              <a:ea typeface="+mn-ea"/>
              <a:cs typeface="Arial"/>
            </a:endParaRPr>
          </a:p>
          <a:p>
            <a:pPr marL="356870" marR="0" lvl="0" indent="0" algn="l" defTabSz="914400" rtl="0" eaLnBrk="1" fontAlgn="auto" latinLnBrk="0" hangingPunct="1">
              <a:lnSpc>
                <a:spcPct val="100000"/>
              </a:lnSpc>
              <a:spcBef>
                <a:spcPts val="0"/>
              </a:spcBef>
              <a:spcAft>
                <a:spcPts val="0"/>
              </a:spcAft>
              <a:buClrTx/>
              <a:buSzTx/>
              <a:buFontTx/>
              <a:buNone/>
              <a:tabLst/>
              <a:defRPr/>
            </a:pPr>
            <a:r>
              <a:rPr kumimoji="0" sz="1900" b="0" i="1" u="none" strike="noStrike" kern="1200" cap="none" spc="-15" normalizeH="0" baseline="0" noProof="0" dirty="0">
                <a:ln>
                  <a:noFill/>
                </a:ln>
                <a:solidFill>
                  <a:prstClr val="black"/>
                </a:solidFill>
                <a:effectLst/>
                <a:uLnTx/>
                <a:uFillTx/>
                <a:latin typeface="Arial"/>
                <a:ea typeface="+mn-ea"/>
                <a:cs typeface="Arial"/>
              </a:rPr>
              <a:t>ayrılır.</a:t>
            </a:r>
            <a:endParaRPr kumimoji="0" sz="1900" b="0" i="0" u="none" strike="noStrike" kern="1200" cap="none" spc="0" normalizeH="0" baseline="0" noProof="0">
              <a:ln>
                <a:noFill/>
              </a:ln>
              <a:solidFill>
                <a:prstClr val="black"/>
              </a:solidFill>
              <a:effectLst/>
              <a:uLnTx/>
              <a:uFillTx/>
              <a:latin typeface="Arial"/>
              <a:ea typeface="+mn-ea"/>
              <a:cs typeface="Arial"/>
            </a:endParaRPr>
          </a:p>
          <a:p>
            <a:pPr marL="424180" marR="0" lvl="0" indent="-411480" algn="l" defTabSz="914400" rtl="0" eaLnBrk="1" fontAlgn="auto" latinLnBrk="0" hangingPunct="1">
              <a:lnSpc>
                <a:spcPct val="100000"/>
              </a:lnSpc>
              <a:spcBef>
                <a:spcPts val="459"/>
              </a:spcBef>
              <a:spcAft>
                <a:spcPts val="0"/>
              </a:spcAft>
              <a:buClrTx/>
              <a:buSzTx/>
              <a:buFont typeface="Arial"/>
              <a:buChar char="•"/>
              <a:tabLst>
                <a:tab pos="423545" algn="l"/>
                <a:tab pos="424180" algn="l"/>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Crus</a:t>
            </a:r>
            <a:endParaRPr kumimoji="0" sz="1900" b="0" i="0" u="none" strike="noStrike" kern="1200" cap="none" spc="0" normalizeH="0" baseline="0" noProof="0">
              <a:ln>
                <a:noFill/>
              </a:ln>
              <a:solidFill>
                <a:prstClr val="black"/>
              </a:solidFill>
              <a:effectLst/>
              <a:uLnTx/>
              <a:uFillTx/>
              <a:latin typeface="Arial"/>
              <a:ea typeface="+mn-ea"/>
              <a:cs typeface="Arial"/>
            </a:endParaRPr>
          </a:p>
        </p:txBody>
      </p:sp>
      <p:sp>
        <p:nvSpPr>
          <p:cNvPr id="9" name="object 9"/>
          <p:cNvSpPr txBox="1"/>
          <p:nvPr/>
        </p:nvSpPr>
        <p:spPr>
          <a:xfrm>
            <a:off x="1423161" y="3602863"/>
            <a:ext cx="3915410" cy="31496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tab pos="1350645" algn="l"/>
                <a:tab pos="1972945" algn="l"/>
                <a:tab pos="2816860" algn="l"/>
              </a:tabLst>
              <a:defRPr/>
            </a:pPr>
            <a:r>
              <a:rPr kumimoji="0" sz="1900" b="0" i="1" u="none" strike="noStrike" kern="1200" cap="none" spc="0" normalizeH="0" baseline="0" noProof="0" dirty="0">
                <a:ln>
                  <a:noFill/>
                </a:ln>
                <a:solidFill>
                  <a:prstClr val="black"/>
                </a:solidFill>
                <a:effectLst/>
                <a:uLnTx/>
                <a:uFillTx/>
                <a:latin typeface="Arial"/>
                <a:ea typeface="+mn-ea"/>
                <a:cs typeface="Arial"/>
              </a:rPr>
              <a:t>auricularis,	</a:t>
            </a:r>
            <a:r>
              <a:rPr kumimoji="0" sz="1900" b="0" i="1" u="none" strike="noStrike" kern="1200" cap="none" spc="-5" normalizeH="0" baseline="0" noProof="0" dirty="0">
                <a:ln>
                  <a:noFill/>
                </a:ln>
                <a:solidFill>
                  <a:prstClr val="black"/>
                </a:solidFill>
                <a:effectLst/>
                <a:uLnTx/>
                <a:uFillTx/>
                <a:latin typeface="Arial"/>
                <a:ea typeface="+mn-ea"/>
                <a:cs typeface="Arial"/>
              </a:rPr>
              <a:t>crus	</a:t>
            </a:r>
            <a:r>
              <a:rPr kumimoji="0" sz="1900" b="0" i="1" u="none" strike="noStrike" kern="1200" cap="none" spc="0" normalizeH="0" baseline="0" noProof="0" dirty="0">
                <a:ln>
                  <a:noFill/>
                </a:ln>
                <a:solidFill>
                  <a:prstClr val="black"/>
                </a:solidFill>
                <a:effectLst/>
                <a:uLnTx/>
                <a:uFillTx/>
                <a:latin typeface="Arial"/>
                <a:ea typeface="+mn-ea"/>
                <a:cs typeface="Arial"/>
              </a:rPr>
              <a:t>helicis	</a:t>
            </a:r>
            <a:r>
              <a:rPr kumimoji="0" sz="1900" b="0" i="1" u="none" strike="noStrike" kern="1200" cap="none" spc="-5" normalizeH="0" baseline="0" noProof="0" dirty="0">
                <a:ln>
                  <a:noFill/>
                </a:ln>
                <a:solidFill>
                  <a:prstClr val="black"/>
                </a:solidFill>
                <a:effectLst/>
                <a:uLnTx/>
                <a:uFillTx/>
                <a:latin typeface="Arial"/>
                <a:ea typeface="+mn-ea"/>
                <a:cs typeface="Arial"/>
              </a:rPr>
              <a:t>tarafından</a:t>
            </a:r>
            <a:endParaRPr kumimoji="0" sz="1900" b="0" i="0" u="none" strike="noStrike" kern="1200" cap="none" spc="0" normalizeH="0" baseline="0" noProof="0">
              <a:ln>
                <a:noFill/>
              </a:ln>
              <a:solidFill>
                <a:prstClr val="black"/>
              </a:solidFill>
              <a:effectLst/>
              <a:uLnTx/>
              <a:uFillTx/>
              <a:latin typeface="Arial"/>
              <a:ea typeface="+mn-ea"/>
              <a:cs typeface="Arial"/>
            </a:endParaRPr>
          </a:p>
        </p:txBody>
      </p:sp>
      <p:sp>
        <p:nvSpPr>
          <p:cNvPr id="10" name="object 10"/>
          <p:cNvSpPr txBox="1"/>
          <p:nvPr/>
        </p:nvSpPr>
        <p:spPr>
          <a:xfrm>
            <a:off x="1301241" y="4240148"/>
            <a:ext cx="5242560" cy="31496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tab pos="1228725" algn="l"/>
                <a:tab pos="2259330" algn="l"/>
                <a:tab pos="3140075" algn="l"/>
                <a:tab pos="4344670" algn="l"/>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he</a:t>
            </a:r>
            <a:r>
              <a:rPr kumimoji="0" sz="1900" b="0" i="1" u="none" strike="noStrike" kern="1200" cap="none" spc="5" normalizeH="0" baseline="0" noProof="0" dirty="0">
                <a:ln>
                  <a:noFill/>
                </a:ln>
                <a:solidFill>
                  <a:prstClr val="black"/>
                </a:solidFill>
                <a:effectLst/>
                <a:uLnTx/>
                <a:uFillTx/>
                <a:latin typeface="Arial"/>
                <a:ea typeface="+mn-ea"/>
                <a:cs typeface="Arial"/>
              </a:rPr>
              <a:t>l</a:t>
            </a:r>
            <a:r>
              <a:rPr kumimoji="0" sz="1900" b="0" i="1" u="none" strike="noStrike" kern="1200" cap="none" spc="0" normalizeH="0" baseline="0" noProof="0" dirty="0">
                <a:ln>
                  <a:noFill/>
                </a:ln>
                <a:solidFill>
                  <a:prstClr val="black"/>
                </a:solidFill>
                <a:effectLst/>
                <a:uLnTx/>
                <a:uFillTx/>
                <a:latin typeface="Arial"/>
                <a:ea typeface="+mn-ea"/>
                <a:cs typeface="Arial"/>
              </a:rPr>
              <a:t>ici</a:t>
            </a:r>
            <a:r>
              <a:rPr kumimoji="0" sz="1900" b="0" i="1" u="none" strike="noStrike" kern="1200" cap="none" spc="15" normalizeH="0" baseline="0" noProof="0" dirty="0">
                <a:ln>
                  <a:noFill/>
                </a:ln>
                <a:solidFill>
                  <a:prstClr val="black"/>
                </a:solidFill>
                <a:effectLst/>
                <a:uLnTx/>
                <a:uFillTx/>
                <a:latin typeface="Arial"/>
                <a:ea typeface="+mn-ea"/>
                <a:cs typeface="Arial"/>
              </a:rPr>
              <a:t>s</a:t>
            </a:r>
            <a:r>
              <a:rPr kumimoji="0" sz="1900" b="0" i="1" u="none" strike="noStrike" kern="1200" cap="none" spc="-45" normalizeH="0" baseline="0" noProof="0" dirty="0">
                <a:ln>
                  <a:noFill/>
                </a:ln>
                <a:solidFill>
                  <a:prstClr val="black"/>
                </a:solidFill>
                <a:effectLst/>
                <a:uLnTx/>
                <a:uFillTx/>
                <a:latin typeface="Arial"/>
                <a:ea typeface="+mn-ea"/>
                <a:cs typeface="Arial"/>
              </a:rPr>
              <a:t>’</a:t>
            </a:r>
            <a:r>
              <a:rPr kumimoji="0" sz="1900" b="0" i="1" u="none" strike="noStrike" kern="1200" cap="none" spc="5" normalizeH="0" baseline="0" noProof="0" dirty="0">
                <a:ln>
                  <a:noFill/>
                </a:ln>
                <a:solidFill>
                  <a:prstClr val="black"/>
                </a:solidFill>
                <a:effectLst/>
                <a:uLnTx/>
                <a:uFillTx/>
                <a:latin typeface="Arial"/>
                <a:ea typeface="+mn-ea"/>
                <a:cs typeface="Arial"/>
              </a:rPr>
              <a:t>i</a:t>
            </a:r>
            <a:r>
              <a:rPr kumimoji="0" sz="1900" b="0" i="1" u="none" strike="noStrike" kern="1200" cap="none" spc="-5" normalizeH="0" baseline="0" noProof="0" dirty="0">
                <a:ln>
                  <a:noFill/>
                </a:ln>
                <a:solidFill>
                  <a:prstClr val="black"/>
                </a:solidFill>
                <a:effectLst/>
                <a:uLnTx/>
                <a:uFillTx/>
                <a:latin typeface="Arial"/>
                <a:ea typeface="+mn-ea"/>
                <a:cs typeface="Arial"/>
              </a:rPr>
              <a:t>n</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10" normalizeH="0" baseline="0" noProof="0" dirty="0">
                <a:ln>
                  <a:noFill/>
                </a:ln>
                <a:solidFill>
                  <a:prstClr val="black"/>
                </a:solidFill>
                <a:effectLst/>
                <a:uLnTx/>
                <a:uFillTx/>
                <a:latin typeface="Arial"/>
                <a:ea typeface="+mn-ea"/>
                <a:cs typeface="Arial"/>
              </a:rPr>
              <a:t>ü</a:t>
            </a:r>
            <a:r>
              <a:rPr kumimoji="0" sz="1900" b="0" i="1" u="none" strike="noStrike" kern="1200" cap="none" spc="5" normalizeH="0" baseline="0" noProof="0" dirty="0">
                <a:ln>
                  <a:noFill/>
                </a:ln>
                <a:solidFill>
                  <a:prstClr val="black"/>
                </a:solidFill>
                <a:effectLst/>
                <a:uLnTx/>
                <a:uFillTx/>
                <a:latin typeface="Arial"/>
                <a:ea typeface="+mn-ea"/>
                <a:cs typeface="Arial"/>
              </a:rPr>
              <a:t>s</a:t>
            </a:r>
            <a:r>
              <a:rPr kumimoji="0" sz="1900" b="0" i="1" u="none" strike="noStrike" kern="1200" cap="none" spc="-5" normalizeH="0" baseline="0" noProof="0" dirty="0">
                <a:ln>
                  <a:noFill/>
                </a:ln>
                <a:solidFill>
                  <a:prstClr val="black"/>
                </a:solidFill>
                <a:effectLst/>
                <a:uLnTx/>
                <a:uFillTx/>
                <a:latin typeface="Arial"/>
                <a:ea typeface="+mn-ea"/>
                <a:cs typeface="Arial"/>
              </a:rPr>
              <a:t>tüne</a:t>
            </a:r>
            <a:r>
              <a:rPr kumimoji="0" sz="1900" b="0" i="1" u="none" strike="noStrike" kern="1200" cap="none" spc="0" normalizeH="0" baseline="0" noProof="0" dirty="0">
                <a:ln>
                  <a:noFill/>
                </a:ln>
                <a:solidFill>
                  <a:prstClr val="black"/>
                </a:solidFill>
                <a:effectLst/>
                <a:uLnTx/>
                <a:uFillTx/>
                <a:latin typeface="Arial"/>
                <a:ea typeface="+mn-ea"/>
                <a:cs typeface="Arial"/>
              </a:rPr>
              <a:t>	k</a:t>
            </a:r>
            <a:r>
              <a:rPr kumimoji="0" sz="1900" b="0" i="1" u="none" strike="noStrike" kern="1200" cap="none" spc="-5" normalizeH="0" baseline="0" noProof="0" dirty="0">
                <a:ln>
                  <a:noFill/>
                </a:ln>
                <a:solidFill>
                  <a:prstClr val="black"/>
                </a:solidFill>
                <a:effectLst/>
                <a:uLnTx/>
                <a:uFillTx/>
                <a:latin typeface="Arial"/>
                <a:ea typeface="+mn-ea"/>
                <a:cs typeface="Arial"/>
              </a:rPr>
              <a:t>a</a:t>
            </a:r>
            <a:r>
              <a:rPr kumimoji="0" sz="1900" b="0" i="1" u="none" strike="noStrike" kern="1200" cap="none" spc="5" normalizeH="0" baseline="0" noProof="0" dirty="0">
                <a:ln>
                  <a:noFill/>
                </a:ln>
                <a:solidFill>
                  <a:prstClr val="black"/>
                </a:solidFill>
                <a:effectLst/>
                <a:uLnTx/>
                <a:uFillTx/>
                <a:latin typeface="Arial"/>
                <a:ea typeface="+mn-ea"/>
                <a:cs typeface="Arial"/>
              </a:rPr>
              <a:t>l</a:t>
            </a:r>
            <a:r>
              <a:rPr kumimoji="0" sz="1900" b="0" i="1" u="none" strike="noStrike" kern="1200" cap="none" spc="-5" normalizeH="0" baseline="0" noProof="0" dirty="0">
                <a:ln>
                  <a:noFill/>
                </a:ln>
                <a:solidFill>
                  <a:prstClr val="black"/>
                </a:solidFill>
                <a:effectLst/>
                <a:uLnTx/>
                <a:uFillTx/>
                <a:latin typeface="Arial"/>
                <a:ea typeface="+mn-ea"/>
                <a:cs typeface="Arial"/>
              </a:rPr>
              <a:t>an</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ç</a:t>
            </a:r>
            <a:r>
              <a:rPr kumimoji="0" sz="1900" b="0" i="1" u="none" strike="noStrike" kern="1200" cap="none" spc="-10" normalizeH="0" baseline="0" noProof="0" dirty="0">
                <a:ln>
                  <a:noFill/>
                </a:ln>
                <a:solidFill>
                  <a:prstClr val="black"/>
                </a:solidFill>
                <a:effectLst/>
                <a:uLnTx/>
                <a:uFillTx/>
                <a:latin typeface="Arial"/>
                <a:ea typeface="+mn-ea"/>
                <a:cs typeface="Arial"/>
              </a:rPr>
              <a:t>u</a:t>
            </a:r>
            <a:r>
              <a:rPr kumimoji="0" sz="1900" b="0" i="1" u="none" strike="noStrike" kern="1200" cap="none" spc="10" normalizeH="0" baseline="0" noProof="0" dirty="0">
                <a:ln>
                  <a:noFill/>
                </a:ln>
                <a:solidFill>
                  <a:prstClr val="black"/>
                </a:solidFill>
                <a:effectLst/>
                <a:uLnTx/>
                <a:uFillTx/>
                <a:latin typeface="Arial"/>
                <a:ea typeface="+mn-ea"/>
                <a:cs typeface="Arial"/>
              </a:rPr>
              <a:t>k</a:t>
            </a:r>
            <a:r>
              <a:rPr kumimoji="0" sz="1900" b="0" i="1" u="none" strike="noStrike" kern="1200" cap="none" spc="-10" normalizeH="0" baseline="0" noProof="0" dirty="0">
                <a:ln>
                  <a:noFill/>
                </a:ln>
                <a:solidFill>
                  <a:prstClr val="black"/>
                </a:solidFill>
                <a:effectLst/>
                <a:uLnTx/>
                <a:uFillTx/>
                <a:latin typeface="Arial"/>
                <a:ea typeface="+mn-ea"/>
                <a:cs typeface="Arial"/>
              </a:rPr>
              <a:t>ur</a:t>
            </a:r>
            <a:r>
              <a:rPr kumimoji="0" sz="1900" b="0" i="1" u="none" strike="noStrike" kern="1200" cap="none" spc="5" normalizeH="0" baseline="0" noProof="0" dirty="0">
                <a:ln>
                  <a:noFill/>
                </a:ln>
                <a:solidFill>
                  <a:prstClr val="black"/>
                </a:solidFill>
                <a:effectLst/>
                <a:uLnTx/>
                <a:uFillTx/>
                <a:latin typeface="Arial"/>
                <a:ea typeface="+mn-ea"/>
                <a:cs typeface="Arial"/>
              </a:rPr>
              <a:t>l</a:t>
            </a:r>
            <a:r>
              <a:rPr kumimoji="0" sz="1900" b="0" i="1" u="none" strike="noStrike" kern="1200" cap="none" spc="-10" normalizeH="0" baseline="0" noProof="0" dirty="0">
                <a:ln>
                  <a:noFill/>
                </a:ln>
                <a:solidFill>
                  <a:prstClr val="black"/>
                </a:solidFill>
                <a:effectLst/>
                <a:uLnTx/>
                <a:uFillTx/>
                <a:latin typeface="Arial"/>
                <a:ea typeface="+mn-ea"/>
                <a:cs typeface="Arial"/>
              </a:rPr>
              <a:t>u</a:t>
            </a:r>
            <a:r>
              <a:rPr kumimoji="0" sz="1900" b="0" i="1" u="none" strike="noStrike" kern="1200" cap="none" spc="-5" normalizeH="0" baseline="0" noProof="0" dirty="0">
                <a:ln>
                  <a:noFill/>
                </a:ln>
                <a:solidFill>
                  <a:prstClr val="black"/>
                </a:solidFill>
                <a:effectLst/>
                <a:uLnTx/>
                <a:uFillTx/>
                <a:latin typeface="Arial"/>
                <a:ea typeface="+mn-ea"/>
                <a:cs typeface="Arial"/>
              </a:rPr>
              <a:t>k</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C</a:t>
            </a:r>
            <a:r>
              <a:rPr kumimoji="0" sz="19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Y</a:t>
            </a:r>
            <a:r>
              <a:rPr kumimoji="0" sz="1900" b="1" i="1" u="heavy" strike="noStrike" kern="1200" cap="none" spc="20" normalizeH="0" baseline="0" noProof="0" dirty="0">
                <a:ln>
                  <a:noFill/>
                </a:ln>
                <a:solidFill>
                  <a:srgbClr val="FF0000"/>
                </a:solidFill>
                <a:effectLst/>
                <a:uLnTx/>
                <a:uFill>
                  <a:solidFill>
                    <a:srgbClr val="FF0000"/>
                  </a:solidFill>
                </a:uFill>
                <a:latin typeface="Arial"/>
                <a:ea typeface="+mn-ea"/>
                <a:cs typeface="Arial"/>
              </a:rPr>
              <a:t>M</a:t>
            </a:r>
            <a:r>
              <a:rPr kumimoji="0" sz="1900" b="1" i="1" u="heavy" strike="noStrike" kern="1200" cap="none" spc="-30" normalizeH="0" baseline="0" noProof="0" dirty="0">
                <a:ln>
                  <a:noFill/>
                </a:ln>
                <a:solidFill>
                  <a:srgbClr val="FF0000"/>
                </a:solidFill>
                <a:effectLst/>
                <a:uLnTx/>
                <a:uFill>
                  <a:solidFill>
                    <a:srgbClr val="FF0000"/>
                  </a:solidFill>
                </a:uFill>
                <a:latin typeface="Arial"/>
                <a:ea typeface="+mn-ea"/>
                <a:cs typeface="Arial"/>
              </a:rPr>
              <a:t>B</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A</a:t>
            </a:r>
            <a:endParaRPr kumimoji="0" sz="1900" b="0" i="0" u="none" strike="noStrike" kern="1200" cap="none" spc="0" normalizeH="0" baseline="0" noProof="0">
              <a:ln>
                <a:noFill/>
              </a:ln>
              <a:solidFill>
                <a:prstClr val="black"/>
              </a:solidFill>
              <a:effectLst/>
              <a:uLnTx/>
              <a:uFillTx/>
              <a:latin typeface="Arial"/>
              <a:ea typeface="+mn-ea"/>
              <a:cs typeface="Arial"/>
            </a:endParaRPr>
          </a:p>
        </p:txBody>
      </p:sp>
      <p:sp>
        <p:nvSpPr>
          <p:cNvPr id="11" name="object 11"/>
          <p:cNvSpPr txBox="1"/>
          <p:nvPr/>
        </p:nvSpPr>
        <p:spPr>
          <a:xfrm>
            <a:off x="78739" y="4470806"/>
            <a:ext cx="6463665" cy="1395254"/>
          </a:xfrm>
          <a:prstGeom prst="rect">
            <a:avLst/>
          </a:prstGeom>
        </p:spPr>
        <p:txBody>
          <a:bodyPr vert="horz" wrap="square" lIns="0" tIns="71120" rIns="0" bIns="0" rtlCol="0">
            <a:spAutoFit/>
          </a:bodyPr>
          <a:lstStyle/>
          <a:p>
            <a:pPr marL="356870" marR="0" lvl="0" indent="0" algn="l" defTabSz="914400" rtl="0" eaLnBrk="1" fontAlgn="auto" latinLnBrk="0" hangingPunct="1">
              <a:lnSpc>
                <a:spcPct val="100000"/>
              </a:lnSpc>
              <a:spcBef>
                <a:spcPts val="560"/>
              </a:spcBef>
              <a:spcAft>
                <a:spcPts val="0"/>
              </a:spcAft>
              <a:buClrTx/>
              <a:buSzTx/>
              <a:buFontTx/>
              <a:buNone/>
              <a:tabLst/>
              <a:defRPr/>
            </a:pPr>
            <a:r>
              <a:rPr kumimoji="0" sz="1900" b="0" i="0" u="heavy" strike="noStrike" kern="1200" cap="none" spc="-480" normalizeH="0" baseline="0" noProof="0" dirty="0">
                <a:ln>
                  <a:noFill/>
                </a:ln>
                <a:solidFill>
                  <a:srgbClr val="FF0000"/>
                </a:solidFill>
                <a:effectLst/>
                <a:uLnTx/>
                <a:uFill>
                  <a:solidFill>
                    <a:srgbClr val="FF0000"/>
                  </a:solidFill>
                </a:uFill>
                <a:latin typeface="Times New Roman"/>
                <a:ea typeface="+mn-ea"/>
                <a:cs typeface="Times New Roman"/>
              </a:rPr>
              <a:t> </a:t>
            </a:r>
            <a:r>
              <a:rPr kumimoji="0" sz="1900" b="1" i="1" u="heavy" strike="noStrike" kern="1200" cap="none" spc="-10" normalizeH="0" baseline="0" noProof="0" dirty="0" smtClean="0">
                <a:ln>
                  <a:noFill/>
                </a:ln>
                <a:solidFill>
                  <a:srgbClr val="FF0000"/>
                </a:solidFill>
                <a:effectLst/>
                <a:uLnTx/>
                <a:uFill>
                  <a:solidFill>
                    <a:srgbClr val="FF0000"/>
                  </a:solidFill>
                </a:uFill>
                <a:latin typeface="Arial"/>
                <a:ea typeface="+mn-ea"/>
                <a:cs typeface="Arial"/>
              </a:rPr>
              <a:t>CONCHALİS,</a:t>
            </a:r>
            <a:r>
              <a:rPr lang="tr-TR" sz="1900" dirty="0">
                <a:solidFill>
                  <a:prstClr val="black"/>
                </a:solidFill>
                <a:latin typeface="Arial"/>
                <a:cs typeface="Arial"/>
              </a:rPr>
              <a:t> </a:t>
            </a:r>
            <a:r>
              <a:rPr kumimoji="0" sz="1900" b="0" i="1" u="none" strike="noStrike" kern="1200" cap="none" spc="-5" normalizeH="0" baseline="0" noProof="0" dirty="0" err="1" smtClean="0">
                <a:ln>
                  <a:noFill/>
                </a:ln>
                <a:solidFill>
                  <a:prstClr val="black"/>
                </a:solidFill>
                <a:effectLst/>
                <a:uLnTx/>
                <a:uFillTx/>
                <a:latin typeface="Arial"/>
                <a:ea typeface="+mn-ea"/>
                <a:cs typeface="Arial"/>
              </a:rPr>
              <a:t>altında</a:t>
            </a:r>
            <a:r>
              <a:rPr kumimoji="0" sz="1900" b="0" i="1" u="none" strike="noStrike" kern="1200" cap="none" spc="-5" normalizeH="0" baseline="0" noProof="0" dirty="0" smtClean="0">
                <a:ln>
                  <a:noFill/>
                </a:ln>
                <a:solidFill>
                  <a:prstClr val="black"/>
                </a:solidFill>
                <a:effectLst/>
                <a:uLnTx/>
                <a:uFillTx/>
                <a:latin typeface="Arial"/>
                <a:ea typeface="+mn-ea"/>
                <a:cs typeface="Arial"/>
              </a:rPr>
              <a:t> </a:t>
            </a:r>
            <a:r>
              <a:rPr kumimoji="0" sz="1900" b="0" i="1" u="none" strike="noStrike" kern="1200" cap="none" spc="0" normalizeH="0" baseline="0" noProof="0" dirty="0">
                <a:ln>
                  <a:noFill/>
                </a:ln>
                <a:solidFill>
                  <a:prstClr val="black"/>
                </a:solidFill>
                <a:effectLst/>
                <a:uLnTx/>
                <a:uFillTx/>
                <a:latin typeface="Arial"/>
                <a:ea typeface="+mn-ea"/>
                <a:cs typeface="Arial"/>
              </a:rPr>
              <a:t>kalan </a:t>
            </a:r>
            <a:r>
              <a:rPr kumimoji="0" sz="1900" b="0" i="1" u="none" strike="noStrike" kern="1200" cap="none" spc="-5" normalizeH="0" baseline="0" noProof="0" dirty="0">
                <a:ln>
                  <a:noFill/>
                </a:ln>
                <a:solidFill>
                  <a:prstClr val="black"/>
                </a:solidFill>
                <a:effectLst/>
                <a:uLnTx/>
                <a:uFillTx/>
                <a:latin typeface="Arial"/>
                <a:ea typeface="+mn-ea"/>
                <a:cs typeface="Arial"/>
              </a:rPr>
              <a:t>çukurluk </a:t>
            </a:r>
            <a:r>
              <a:rPr kumimoji="0" sz="1900" b="0" i="1" u="none" strike="noStrike" kern="1200" cap="none" spc="0" normalizeH="0" baseline="0" noProof="0" dirty="0" err="1">
                <a:ln>
                  <a:noFill/>
                </a:ln>
                <a:solidFill>
                  <a:prstClr val="black"/>
                </a:solidFill>
                <a:effectLst/>
                <a:uLnTx/>
                <a:uFillTx/>
                <a:latin typeface="Arial"/>
                <a:ea typeface="+mn-ea"/>
                <a:cs typeface="Arial"/>
              </a:rPr>
              <a:t>ise</a:t>
            </a:r>
            <a:r>
              <a:rPr kumimoji="0" sz="1900" b="0" i="1" u="none" strike="noStrike" kern="1200" cap="none" spc="0" normalizeH="0" baseline="0" noProof="0" dirty="0">
                <a:ln>
                  <a:noFill/>
                </a:ln>
                <a:solidFill>
                  <a:srgbClr val="FF0000"/>
                </a:solidFill>
                <a:effectLst/>
                <a:uLnTx/>
                <a:uFillTx/>
                <a:latin typeface="Arial"/>
                <a:ea typeface="+mn-ea"/>
                <a:cs typeface="Arial"/>
              </a:rPr>
              <a:t> </a:t>
            </a:r>
            <a:r>
              <a:rPr kumimoji="0" sz="1900" b="1" i="1" u="heavy" strike="noStrike" kern="1200" cap="none" spc="-35" normalizeH="0" baseline="0" noProof="0" dirty="0" smtClean="0">
                <a:ln>
                  <a:noFill/>
                </a:ln>
                <a:solidFill>
                  <a:srgbClr val="FF0000"/>
                </a:solidFill>
                <a:effectLst/>
                <a:uLnTx/>
                <a:uFill>
                  <a:solidFill>
                    <a:srgbClr val="FF0000"/>
                  </a:solidFill>
                </a:uFill>
                <a:latin typeface="Arial"/>
                <a:ea typeface="+mn-ea"/>
                <a:cs typeface="Arial"/>
              </a:rPr>
              <a:t>CAV</a:t>
            </a:r>
            <a:r>
              <a:rPr kumimoji="0" lang="tr-TR" sz="1900" b="1" i="1" u="heavy" strike="noStrike" kern="1200" cap="none" spc="-35" normalizeH="0" baseline="0" noProof="0" dirty="0" smtClean="0">
                <a:ln>
                  <a:noFill/>
                </a:ln>
                <a:solidFill>
                  <a:srgbClr val="FF0000"/>
                </a:solidFill>
                <a:effectLst/>
                <a:uLnTx/>
                <a:uFill>
                  <a:solidFill>
                    <a:srgbClr val="FF0000"/>
                  </a:solidFill>
                </a:uFill>
                <a:latin typeface="Arial"/>
                <a:ea typeface="+mn-ea"/>
                <a:cs typeface="Arial"/>
              </a:rPr>
              <a:t>İTAS</a:t>
            </a:r>
            <a:r>
              <a:rPr kumimoji="0" lang="tr-TR" sz="1900" b="1" i="1" u="heavy" strike="noStrike" kern="1200" cap="none" spc="-35" normalizeH="0" noProof="0" dirty="0" smtClean="0">
                <a:ln>
                  <a:noFill/>
                </a:ln>
                <a:solidFill>
                  <a:srgbClr val="FF0000"/>
                </a:solidFill>
                <a:effectLst/>
                <a:uLnTx/>
                <a:uFill>
                  <a:solidFill>
                    <a:srgbClr val="FF0000"/>
                  </a:solidFill>
                </a:uFill>
                <a:latin typeface="Arial"/>
                <a:ea typeface="+mn-ea"/>
                <a:cs typeface="Arial"/>
              </a:rPr>
              <a:t> </a:t>
            </a:r>
            <a:r>
              <a:rPr kumimoji="0" sz="1900" b="1" i="1" u="heavy" strike="noStrike" kern="1200" cap="none" spc="-5" normalizeH="0" baseline="0" noProof="0" dirty="0" smtClean="0">
                <a:ln>
                  <a:noFill/>
                </a:ln>
                <a:solidFill>
                  <a:srgbClr val="FF0000"/>
                </a:solidFill>
                <a:effectLst/>
                <a:uLnTx/>
                <a:uFill>
                  <a:solidFill>
                    <a:srgbClr val="FF0000"/>
                  </a:solidFill>
                </a:uFill>
                <a:latin typeface="Arial"/>
                <a:ea typeface="+mn-ea"/>
                <a:cs typeface="Arial"/>
              </a:rPr>
              <a:t>CONCHALİS</a:t>
            </a:r>
            <a:r>
              <a:rPr kumimoji="0" sz="1900" b="1" i="1" u="none" strike="noStrike" kern="1200" cap="none" spc="-5" normalizeH="0" baseline="0" noProof="0" dirty="0" smtClean="0">
                <a:ln>
                  <a:noFill/>
                </a:ln>
                <a:solidFill>
                  <a:srgbClr val="FF0000"/>
                </a:solidFill>
                <a:effectLst/>
                <a:uLnTx/>
                <a:uFillTx/>
                <a:latin typeface="Arial"/>
                <a:ea typeface="+mn-ea"/>
                <a:cs typeface="Arial"/>
              </a:rPr>
              <a:t> </a:t>
            </a:r>
            <a:r>
              <a:rPr kumimoji="0" sz="1900" b="0" i="1" u="none" strike="noStrike" kern="1200" cap="none" spc="-5" normalizeH="0" baseline="0" noProof="0" dirty="0">
                <a:ln>
                  <a:noFill/>
                </a:ln>
                <a:solidFill>
                  <a:prstClr val="black"/>
                </a:solidFill>
                <a:effectLst/>
                <a:uLnTx/>
                <a:uFillTx/>
                <a:latin typeface="Arial"/>
                <a:ea typeface="+mn-ea"/>
                <a:cs typeface="Arial"/>
              </a:rPr>
              <a:t>adını  </a:t>
            </a:r>
            <a:r>
              <a:rPr kumimoji="0" sz="1900" b="0" i="1" u="none" strike="noStrike" kern="1200" cap="none" spc="-20" normalizeH="0" baseline="0" noProof="0" dirty="0">
                <a:ln>
                  <a:noFill/>
                </a:ln>
                <a:solidFill>
                  <a:prstClr val="black"/>
                </a:solidFill>
                <a:effectLst/>
                <a:uLnTx/>
                <a:uFillTx/>
                <a:latin typeface="Arial"/>
                <a:ea typeface="+mn-ea"/>
                <a:cs typeface="Arial"/>
              </a:rPr>
              <a:t>alır.</a:t>
            </a:r>
            <a:endParaRPr kumimoji="0" sz="1900" b="0" i="0" u="none" strike="noStrike" kern="1200" cap="none" spc="0" normalizeH="0" baseline="0" noProof="0" dirty="0">
              <a:ln>
                <a:noFill/>
              </a:ln>
              <a:solidFill>
                <a:prstClr val="black"/>
              </a:solidFill>
              <a:effectLst/>
              <a:uLnTx/>
              <a:uFillTx/>
              <a:latin typeface="Arial"/>
              <a:ea typeface="+mn-ea"/>
              <a:cs typeface="Arial"/>
            </a:endParaRPr>
          </a:p>
          <a:p>
            <a:pPr marL="356870" marR="5080" lvl="0" indent="-344805" algn="l" defTabSz="914400" rtl="0" eaLnBrk="1" fontAlgn="auto" latinLnBrk="0" hangingPunct="1">
              <a:lnSpc>
                <a:spcPct val="100000"/>
              </a:lnSpc>
              <a:spcBef>
                <a:spcPts val="1180"/>
              </a:spcBef>
              <a:spcAft>
                <a:spcPts val="0"/>
              </a:spcAft>
              <a:buClrTx/>
              <a:buSzTx/>
              <a:buFont typeface="Arial"/>
              <a:buChar char="•"/>
              <a:tabLst>
                <a:tab pos="356870" algn="l"/>
                <a:tab pos="357505" algn="l"/>
                <a:tab pos="1320165" algn="l"/>
                <a:tab pos="2801620" algn="l"/>
                <a:tab pos="3740785" algn="l"/>
                <a:tab pos="4890135" algn="l"/>
                <a:tab pos="5805170" algn="l"/>
              </a:tabLst>
              <a:defRPr/>
            </a:pPr>
            <a:r>
              <a:rPr kumimoji="0" sz="1900" b="0" i="1" u="none" strike="noStrike" kern="1200" cap="none" spc="-5" normalizeH="0" baseline="0" noProof="0" dirty="0">
                <a:ln>
                  <a:noFill/>
                </a:ln>
                <a:solidFill>
                  <a:prstClr val="black"/>
                </a:solidFill>
                <a:effectLst/>
                <a:uLnTx/>
                <a:uFillTx/>
                <a:latin typeface="Arial"/>
                <a:ea typeface="+mn-ea"/>
                <a:cs typeface="Arial"/>
              </a:rPr>
              <a:t>Con</a:t>
            </a:r>
            <a:r>
              <a:rPr kumimoji="0" sz="1900" b="0" i="1" u="none" strike="noStrike" kern="1200" cap="none" spc="5" normalizeH="0" baseline="0" noProof="0" dirty="0">
                <a:ln>
                  <a:noFill/>
                </a:ln>
                <a:solidFill>
                  <a:prstClr val="black"/>
                </a:solidFill>
                <a:effectLst/>
                <a:uLnTx/>
                <a:uFillTx/>
                <a:latin typeface="Arial"/>
                <a:ea typeface="+mn-ea"/>
                <a:cs typeface="Arial"/>
              </a:rPr>
              <a:t>c</a:t>
            </a:r>
            <a:r>
              <a:rPr kumimoji="0" sz="1900" b="0" i="1" u="none" strike="noStrike" kern="1200" cap="none" spc="-5" normalizeH="0" baseline="0" noProof="0" dirty="0">
                <a:ln>
                  <a:noFill/>
                </a:ln>
                <a:solidFill>
                  <a:prstClr val="black"/>
                </a:solidFill>
                <a:effectLst/>
                <a:uLnTx/>
                <a:uFillTx/>
                <a:latin typeface="Arial"/>
                <a:ea typeface="+mn-ea"/>
                <a:cs typeface="Arial"/>
              </a:rPr>
              <a:t>ha</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15" normalizeH="0" baseline="0" noProof="0" dirty="0">
                <a:ln>
                  <a:noFill/>
                </a:ln>
                <a:solidFill>
                  <a:prstClr val="black"/>
                </a:solidFill>
                <a:effectLst/>
                <a:uLnTx/>
                <a:uFillTx/>
                <a:latin typeface="Arial"/>
                <a:ea typeface="+mn-ea"/>
                <a:cs typeface="Arial"/>
              </a:rPr>
              <a:t>a</a:t>
            </a:r>
            <a:r>
              <a:rPr kumimoji="0" sz="1900" b="0" i="1" u="none" strike="noStrike" kern="1200" cap="none" spc="-5" normalizeH="0" baseline="0" noProof="0" dirty="0">
                <a:ln>
                  <a:noFill/>
                </a:ln>
                <a:solidFill>
                  <a:prstClr val="black"/>
                </a:solidFill>
                <a:effectLst/>
                <a:uLnTx/>
                <a:uFillTx/>
                <a:latin typeface="Arial"/>
                <a:ea typeface="+mn-ea"/>
                <a:cs typeface="Arial"/>
              </a:rPr>
              <a:t>uri</a:t>
            </a:r>
            <a:r>
              <a:rPr kumimoji="0" sz="1900" b="0" i="1" u="none" strike="noStrike" kern="1200" cap="none" spc="10" normalizeH="0" baseline="0" noProof="0" dirty="0">
                <a:ln>
                  <a:noFill/>
                </a:ln>
                <a:solidFill>
                  <a:prstClr val="black"/>
                </a:solidFill>
                <a:effectLst/>
                <a:uLnTx/>
                <a:uFillTx/>
                <a:latin typeface="Arial"/>
                <a:ea typeface="+mn-ea"/>
                <a:cs typeface="Arial"/>
              </a:rPr>
              <a:t>c</a:t>
            </a:r>
            <a:r>
              <a:rPr kumimoji="0" sz="1900" b="0" i="1" u="none" strike="noStrike" kern="1200" cap="none" spc="-5" normalizeH="0" baseline="0" noProof="0" dirty="0">
                <a:ln>
                  <a:noFill/>
                </a:ln>
                <a:solidFill>
                  <a:prstClr val="black"/>
                </a:solidFill>
                <a:effectLst/>
                <a:uLnTx/>
                <a:uFillTx/>
                <a:latin typeface="Arial"/>
                <a:ea typeface="+mn-ea"/>
                <a:cs typeface="Arial"/>
              </a:rPr>
              <a:t>u</a:t>
            </a:r>
            <a:r>
              <a:rPr kumimoji="0" sz="1900" b="0" i="1" u="none" strike="noStrike" kern="1200" cap="none" spc="5" normalizeH="0" baseline="0" noProof="0" dirty="0">
                <a:ln>
                  <a:noFill/>
                </a:ln>
                <a:solidFill>
                  <a:prstClr val="black"/>
                </a:solidFill>
                <a:effectLst/>
                <a:uLnTx/>
                <a:uFillTx/>
                <a:latin typeface="Arial"/>
                <a:ea typeface="+mn-ea"/>
                <a:cs typeface="Arial"/>
              </a:rPr>
              <a:t>l</a:t>
            </a:r>
            <a:r>
              <a:rPr kumimoji="0" sz="1900" b="0" i="1" u="none" strike="noStrike" kern="1200" cap="none" spc="-5" normalizeH="0" baseline="0" noProof="0" dirty="0">
                <a:ln>
                  <a:noFill/>
                </a:ln>
                <a:solidFill>
                  <a:prstClr val="black"/>
                </a:solidFill>
                <a:effectLst/>
                <a:uLnTx/>
                <a:uFillTx/>
                <a:latin typeface="Arial"/>
                <a:ea typeface="+mn-ea"/>
                <a:cs typeface="Arial"/>
              </a:rPr>
              <a:t>ari</a:t>
            </a:r>
            <a:r>
              <a:rPr kumimoji="0" sz="1900" b="0" i="1" u="none" strike="noStrike" kern="1200" cap="none" spc="40" normalizeH="0" baseline="0" noProof="0" dirty="0">
                <a:ln>
                  <a:noFill/>
                </a:ln>
                <a:solidFill>
                  <a:prstClr val="black"/>
                </a:solidFill>
                <a:effectLst/>
                <a:uLnTx/>
                <a:uFillTx/>
                <a:latin typeface="Arial"/>
                <a:ea typeface="+mn-ea"/>
                <a:cs typeface="Arial"/>
              </a:rPr>
              <a:t>s</a:t>
            </a:r>
            <a:r>
              <a:rPr kumimoji="0" sz="1900" b="0" i="1" u="none" strike="noStrike" kern="1200" cap="none" spc="-45" normalizeH="0" baseline="0" noProof="0" dirty="0">
                <a:ln>
                  <a:noFill/>
                </a:ln>
                <a:solidFill>
                  <a:prstClr val="black"/>
                </a:solidFill>
                <a:effectLst/>
                <a:uLnTx/>
                <a:uFillTx/>
                <a:latin typeface="Arial"/>
                <a:ea typeface="+mn-ea"/>
                <a:cs typeface="Arial"/>
              </a:rPr>
              <a:t>’</a:t>
            </a:r>
            <a:r>
              <a:rPr kumimoji="0" sz="1900" b="0" i="1" u="none" strike="noStrike" kern="1200" cap="none" spc="5" normalizeH="0" baseline="0" noProof="0" dirty="0">
                <a:ln>
                  <a:noFill/>
                </a:ln>
                <a:solidFill>
                  <a:prstClr val="black"/>
                </a:solidFill>
                <a:effectLst/>
                <a:uLnTx/>
                <a:uFillTx/>
                <a:latin typeface="Arial"/>
                <a:ea typeface="+mn-ea"/>
                <a:cs typeface="Arial"/>
              </a:rPr>
              <a:t>i</a:t>
            </a:r>
            <a:r>
              <a:rPr kumimoji="0" sz="1900" b="0" i="1" u="none" strike="noStrike" kern="1200" cap="none" spc="-5" normalizeH="0" baseline="0" noProof="0" dirty="0">
                <a:ln>
                  <a:noFill/>
                </a:ln>
                <a:solidFill>
                  <a:prstClr val="black"/>
                </a:solidFill>
                <a:effectLst/>
                <a:uLnTx/>
                <a:uFillTx/>
                <a:latin typeface="Arial"/>
                <a:ea typeface="+mn-ea"/>
                <a:cs typeface="Arial"/>
              </a:rPr>
              <a:t>n</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0" i="1" u="none" strike="noStrike" kern="1200" cap="none" spc="-10" normalizeH="0" baseline="0" noProof="0" dirty="0">
                <a:ln>
                  <a:noFill/>
                </a:ln>
                <a:solidFill>
                  <a:prstClr val="black"/>
                </a:solidFill>
                <a:effectLst/>
                <a:uLnTx/>
                <a:uFillTx/>
                <a:latin typeface="Arial"/>
                <a:ea typeface="+mn-ea"/>
                <a:cs typeface="Arial"/>
              </a:rPr>
              <a:t>önü</a:t>
            </a:r>
            <a:r>
              <a:rPr kumimoji="0" sz="1900" b="0" i="1" u="none" strike="noStrike" kern="1200" cap="none" spc="25" normalizeH="0" baseline="0" noProof="0" dirty="0">
                <a:ln>
                  <a:noFill/>
                </a:ln>
                <a:solidFill>
                  <a:prstClr val="black"/>
                </a:solidFill>
                <a:effectLst/>
                <a:uLnTx/>
                <a:uFillTx/>
                <a:latin typeface="Arial"/>
                <a:ea typeface="+mn-ea"/>
                <a:cs typeface="Arial"/>
              </a:rPr>
              <a:t>n</a:t>
            </a:r>
            <a:r>
              <a:rPr kumimoji="0" sz="1900" b="0" i="1" u="none" strike="noStrike" kern="1200" cap="none" spc="-10" normalizeH="0" baseline="0" noProof="0" dirty="0">
                <a:ln>
                  <a:noFill/>
                </a:ln>
                <a:solidFill>
                  <a:prstClr val="black"/>
                </a:solidFill>
                <a:effectLst/>
                <a:uLnTx/>
                <a:uFillTx/>
                <a:latin typeface="Arial"/>
                <a:ea typeface="+mn-ea"/>
                <a:cs typeface="Arial"/>
              </a:rPr>
              <a:t>d</a:t>
            </a:r>
            <a:r>
              <a:rPr kumimoji="0" sz="1900" b="0" i="1" u="none" strike="noStrike" kern="1200" cap="none" spc="-5" normalizeH="0" baseline="0" noProof="0" dirty="0">
                <a:ln>
                  <a:noFill/>
                </a:ln>
                <a:solidFill>
                  <a:prstClr val="black"/>
                </a:solidFill>
                <a:effectLst/>
                <a:uLnTx/>
                <a:uFillTx/>
                <a:latin typeface="Arial"/>
                <a:ea typeface="+mn-ea"/>
                <a:cs typeface="Arial"/>
              </a:rPr>
              <a:t>e</a:t>
            </a:r>
            <a:r>
              <a:rPr kumimoji="0" sz="1900" b="0" i="1" u="none" strike="noStrike" kern="1200" cap="none" spc="0" normalizeH="0" baseline="0" noProof="0" dirty="0">
                <a:ln>
                  <a:noFill/>
                </a:ln>
                <a:solidFill>
                  <a:prstClr val="black"/>
                </a:solidFill>
                <a:effectLst/>
                <a:uLnTx/>
                <a:uFillTx/>
                <a:latin typeface="Arial"/>
                <a:ea typeface="+mn-ea"/>
                <a:cs typeface="Arial"/>
              </a:rPr>
              <a:t>	</a:t>
            </a:r>
            <a:r>
              <a:rPr kumimoji="0" sz="1900" b="1" i="1" u="heavy" strike="noStrike" kern="1200" cap="none" spc="-15" normalizeH="0" baseline="0" noProof="0" dirty="0">
                <a:ln>
                  <a:noFill/>
                </a:ln>
                <a:solidFill>
                  <a:srgbClr val="FF0000"/>
                </a:solidFill>
                <a:effectLst/>
                <a:uLnTx/>
                <a:uFill>
                  <a:solidFill>
                    <a:srgbClr val="FF0000"/>
                  </a:solidFill>
                </a:uFill>
                <a:latin typeface="Arial"/>
                <a:ea typeface="+mn-ea"/>
                <a:cs typeface="Arial"/>
              </a:rPr>
              <a:t>T</a:t>
            </a:r>
            <a:r>
              <a:rPr kumimoji="0" sz="1900" b="1" i="1" u="heavy" strike="noStrike" kern="1200" cap="none" spc="15" normalizeH="0" baseline="0" noProof="0" dirty="0">
                <a:ln>
                  <a:noFill/>
                </a:ln>
                <a:solidFill>
                  <a:srgbClr val="FF0000"/>
                </a:solidFill>
                <a:effectLst/>
                <a:uLnTx/>
                <a:uFill>
                  <a:solidFill>
                    <a:srgbClr val="FF0000"/>
                  </a:solidFill>
                </a:uFill>
                <a:latin typeface="Arial"/>
                <a:ea typeface="+mn-ea"/>
                <a:cs typeface="Arial"/>
              </a:rPr>
              <a:t>R</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A</a:t>
            </a:r>
            <a:r>
              <a:rPr kumimoji="0" sz="1900" b="1" i="1" u="heavy" strike="noStrike" kern="1200" cap="none" spc="-20" normalizeH="0" baseline="0" noProof="0" dirty="0">
                <a:ln>
                  <a:noFill/>
                </a:ln>
                <a:solidFill>
                  <a:srgbClr val="FF0000"/>
                </a:solidFill>
                <a:effectLst/>
                <a:uLnTx/>
                <a:uFill>
                  <a:solidFill>
                    <a:srgbClr val="FF0000"/>
                  </a:solidFill>
                </a:uFill>
                <a:latin typeface="Arial"/>
                <a:ea typeface="+mn-ea"/>
                <a:cs typeface="Arial"/>
              </a:rPr>
              <a:t>G</a:t>
            </a:r>
            <a:r>
              <a:rPr kumimoji="0" sz="19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US</a:t>
            </a:r>
            <a:r>
              <a:rPr kumimoji="0" sz="1900" b="1" i="1" u="none" strike="noStrike" kern="1200" cap="none" spc="0" normalizeH="0" baseline="0" noProof="0" dirty="0">
                <a:ln>
                  <a:noFill/>
                </a:ln>
                <a:solidFill>
                  <a:srgbClr val="FF0000"/>
                </a:solidFill>
                <a:effectLst/>
                <a:uLnTx/>
                <a:uFillTx/>
                <a:latin typeface="Arial"/>
                <a:ea typeface="+mn-ea"/>
                <a:cs typeface="Arial"/>
              </a:rPr>
              <a:t>	</a:t>
            </a:r>
            <a:r>
              <a:rPr kumimoji="0" sz="1900" b="0" i="1" u="none" strike="noStrike" kern="1200" cap="none" spc="15" normalizeH="0" baseline="0" noProof="0" dirty="0">
                <a:ln>
                  <a:noFill/>
                </a:ln>
                <a:solidFill>
                  <a:prstClr val="black"/>
                </a:solidFill>
                <a:effectLst/>
                <a:uLnTx/>
                <a:uFillTx/>
                <a:latin typeface="Arial"/>
                <a:ea typeface="+mn-ea"/>
                <a:cs typeface="Arial"/>
              </a:rPr>
              <a:t>d</a:t>
            </a:r>
            <a:r>
              <a:rPr kumimoji="0" sz="1900" b="0" i="1" u="none" strike="noStrike" kern="1200" cap="none" spc="-5" normalizeH="0" baseline="0" noProof="0" dirty="0">
                <a:ln>
                  <a:noFill/>
                </a:ln>
                <a:solidFill>
                  <a:prstClr val="black"/>
                </a:solidFill>
                <a:effectLst/>
                <a:uLnTx/>
                <a:uFillTx/>
                <a:latin typeface="Arial"/>
                <a:ea typeface="+mn-ea"/>
                <a:cs typeface="Arial"/>
              </a:rPr>
              <a:t>en</a:t>
            </a:r>
            <a:r>
              <a:rPr kumimoji="0" sz="1900" b="0" i="1" u="none" strike="noStrike" kern="1200" cap="none" spc="5" normalizeH="0" baseline="0" noProof="0" dirty="0">
                <a:ln>
                  <a:noFill/>
                </a:ln>
                <a:solidFill>
                  <a:prstClr val="black"/>
                </a:solidFill>
                <a:effectLst/>
                <a:uLnTx/>
                <a:uFillTx/>
                <a:latin typeface="Arial"/>
                <a:ea typeface="+mn-ea"/>
                <a:cs typeface="Arial"/>
              </a:rPr>
              <a:t>i</a:t>
            </a:r>
            <a:r>
              <a:rPr kumimoji="0" sz="1900" b="0" i="1" u="none" strike="noStrike" kern="1200" cap="none" spc="0" normalizeH="0" baseline="0" noProof="0" dirty="0">
                <a:ln>
                  <a:noFill/>
                </a:ln>
                <a:solidFill>
                  <a:prstClr val="black"/>
                </a:solidFill>
                <a:effectLst/>
                <a:uLnTx/>
                <a:uFillTx/>
                <a:latin typeface="Arial"/>
                <a:ea typeface="+mn-ea"/>
                <a:cs typeface="Arial"/>
              </a:rPr>
              <a:t>l</a:t>
            </a:r>
            <a:r>
              <a:rPr kumimoji="0" sz="1900" b="0" i="1" u="none" strike="noStrike" kern="1200" cap="none" spc="-5" normalizeH="0" baseline="0" noProof="0" dirty="0">
                <a:ln>
                  <a:noFill/>
                </a:ln>
                <a:solidFill>
                  <a:prstClr val="black"/>
                </a:solidFill>
                <a:effectLst/>
                <a:uLnTx/>
                <a:uFillTx/>
                <a:latin typeface="Arial"/>
                <a:ea typeface="+mn-ea"/>
                <a:cs typeface="Arial"/>
              </a:rPr>
              <a:t>en</a:t>
            </a:r>
            <a:r>
              <a:rPr kumimoji="0" sz="1900" b="0" i="1" u="none" strike="noStrike" kern="1200" cap="none" spc="0" normalizeH="0" baseline="0" noProof="0" dirty="0">
                <a:ln>
                  <a:noFill/>
                </a:ln>
                <a:solidFill>
                  <a:prstClr val="black"/>
                </a:solidFill>
                <a:effectLst/>
                <a:uLnTx/>
                <a:uFillTx/>
                <a:latin typeface="Arial"/>
                <a:ea typeface="+mn-ea"/>
                <a:cs typeface="Arial"/>
              </a:rPr>
              <a:t>	ç</a:t>
            </a:r>
            <a:r>
              <a:rPr kumimoji="0" sz="1900" b="0" i="1" u="none" strike="noStrike" kern="1200" cap="none" spc="-5" normalizeH="0" baseline="0" noProof="0" dirty="0">
                <a:ln>
                  <a:noFill/>
                </a:ln>
                <a:solidFill>
                  <a:prstClr val="black"/>
                </a:solidFill>
                <a:effectLst/>
                <a:uLnTx/>
                <a:uFillTx/>
                <a:latin typeface="Arial"/>
                <a:ea typeface="+mn-ea"/>
                <a:cs typeface="Arial"/>
              </a:rPr>
              <a:t>ı</a:t>
            </a:r>
            <a:r>
              <a:rPr kumimoji="0" sz="1900" b="0" i="1" u="none" strike="noStrike" kern="1200" cap="none" spc="5" normalizeH="0" baseline="0" noProof="0" dirty="0">
                <a:ln>
                  <a:noFill/>
                </a:ln>
                <a:solidFill>
                  <a:prstClr val="black"/>
                </a:solidFill>
                <a:effectLst/>
                <a:uLnTx/>
                <a:uFillTx/>
                <a:latin typeface="Arial"/>
                <a:ea typeface="+mn-ea"/>
                <a:cs typeface="Arial"/>
              </a:rPr>
              <a:t>k</a:t>
            </a:r>
            <a:r>
              <a:rPr kumimoji="0" sz="1900" b="0" i="1" u="none" strike="noStrike" kern="1200" cap="none" spc="-5" normalizeH="0" baseline="0" noProof="0" dirty="0">
                <a:ln>
                  <a:noFill/>
                </a:ln>
                <a:solidFill>
                  <a:prstClr val="black"/>
                </a:solidFill>
                <a:effectLst/>
                <a:uLnTx/>
                <a:uFillTx/>
                <a:latin typeface="Arial"/>
                <a:ea typeface="+mn-ea"/>
                <a:cs typeface="Arial"/>
              </a:rPr>
              <a:t>ıntı  </a:t>
            </a:r>
            <a:r>
              <a:rPr kumimoji="0" sz="1900" b="0" i="1" u="none" strike="noStrike" kern="1200" cap="none" spc="-20" normalizeH="0" baseline="0" noProof="0" dirty="0">
                <a:ln>
                  <a:noFill/>
                </a:ln>
                <a:solidFill>
                  <a:prstClr val="black"/>
                </a:solidFill>
                <a:effectLst/>
                <a:uLnTx/>
                <a:uFillTx/>
                <a:latin typeface="Arial"/>
                <a:ea typeface="+mn-ea"/>
                <a:cs typeface="Arial"/>
              </a:rPr>
              <a:t>vardır.</a:t>
            </a:r>
            <a:endParaRPr kumimoji="0" sz="1900" b="0" i="0" u="none" strike="noStrike" kern="1200" cap="none" spc="0" normalizeH="0" baseline="0" noProof="0" dirty="0">
              <a:ln>
                <a:noFill/>
              </a:ln>
              <a:solidFill>
                <a:prstClr val="black"/>
              </a:solidFill>
              <a:effectLst/>
              <a:uLnTx/>
              <a:uFillTx/>
              <a:latin typeface="Arial"/>
              <a:ea typeface="+mn-ea"/>
              <a:cs typeface="Arial"/>
            </a:endParaRPr>
          </a:p>
        </p:txBody>
      </p:sp>
      <p:grpSp>
        <p:nvGrpSpPr>
          <p:cNvPr id="12" name="object 12"/>
          <p:cNvGrpSpPr/>
          <p:nvPr/>
        </p:nvGrpSpPr>
        <p:grpSpPr>
          <a:xfrm>
            <a:off x="6717792" y="694944"/>
            <a:ext cx="5474335" cy="4800600"/>
            <a:chOff x="6717792" y="694944"/>
            <a:chExt cx="5474335" cy="4800600"/>
          </a:xfrm>
        </p:grpSpPr>
        <p:sp>
          <p:nvSpPr>
            <p:cNvPr id="13" name="object 13"/>
            <p:cNvSpPr/>
            <p:nvPr/>
          </p:nvSpPr>
          <p:spPr>
            <a:xfrm>
              <a:off x="6717792" y="694944"/>
              <a:ext cx="5474208" cy="48006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6829044" y="1107948"/>
              <a:ext cx="4904740" cy="3810000"/>
            </a:xfrm>
            <a:custGeom>
              <a:avLst/>
              <a:gdLst/>
              <a:ahLst/>
              <a:cxnLst/>
              <a:rect l="l" t="t" r="r" b="b"/>
              <a:pathLst>
                <a:path w="4904740" h="3810000">
                  <a:moveTo>
                    <a:pt x="0" y="3023616"/>
                  </a:moveTo>
                  <a:lnTo>
                    <a:pt x="3085" y="2984166"/>
                  </a:lnTo>
                  <a:lnTo>
                    <a:pt x="12114" y="2946051"/>
                  </a:lnTo>
                  <a:lnTo>
                    <a:pt x="26740" y="2909526"/>
                  </a:lnTo>
                  <a:lnTo>
                    <a:pt x="46621" y="2874843"/>
                  </a:lnTo>
                  <a:lnTo>
                    <a:pt x="71413" y="2842258"/>
                  </a:lnTo>
                  <a:lnTo>
                    <a:pt x="100770" y="2812024"/>
                  </a:lnTo>
                  <a:lnTo>
                    <a:pt x="134350" y="2784395"/>
                  </a:lnTo>
                  <a:lnTo>
                    <a:pt x="171807" y="2759626"/>
                  </a:lnTo>
                  <a:lnTo>
                    <a:pt x="212799" y="2737970"/>
                  </a:lnTo>
                  <a:lnTo>
                    <a:pt x="256980" y="2719682"/>
                  </a:lnTo>
                  <a:lnTo>
                    <a:pt x="304007" y="2705015"/>
                  </a:lnTo>
                  <a:lnTo>
                    <a:pt x="353536" y="2694225"/>
                  </a:lnTo>
                  <a:lnTo>
                    <a:pt x="405223" y="2687564"/>
                  </a:lnTo>
                  <a:lnTo>
                    <a:pt x="458724" y="2685288"/>
                  </a:lnTo>
                  <a:lnTo>
                    <a:pt x="512224" y="2687564"/>
                  </a:lnTo>
                  <a:lnTo>
                    <a:pt x="563911" y="2694225"/>
                  </a:lnTo>
                  <a:lnTo>
                    <a:pt x="613440" y="2705015"/>
                  </a:lnTo>
                  <a:lnTo>
                    <a:pt x="660467" y="2719682"/>
                  </a:lnTo>
                  <a:lnTo>
                    <a:pt x="704648" y="2737970"/>
                  </a:lnTo>
                  <a:lnTo>
                    <a:pt x="745640" y="2759626"/>
                  </a:lnTo>
                  <a:lnTo>
                    <a:pt x="783097" y="2784395"/>
                  </a:lnTo>
                  <a:lnTo>
                    <a:pt x="816677" y="2812024"/>
                  </a:lnTo>
                  <a:lnTo>
                    <a:pt x="846034" y="2842258"/>
                  </a:lnTo>
                  <a:lnTo>
                    <a:pt x="870826" y="2874843"/>
                  </a:lnTo>
                  <a:lnTo>
                    <a:pt x="890707" y="2909526"/>
                  </a:lnTo>
                  <a:lnTo>
                    <a:pt x="905333" y="2946051"/>
                  </a:lnTo>
                  <a:lnTo>
                    <a:pt x="914362" y="2984166"/>
                  </a:lnTo>
                  <a:lnTo>
                    <a:pt x="917448" y="3023616"/>
                  </a:lnTo>
                  <a:lnTo>
                    <a:pt x="914362" y="3063065"/>
                  </a:lnTo>
                  <a:lnTo>
                    <a:pt x="905333" y="3101180"/>
                  </a:lnTo>
                  <a:lnTo>
                    <a:pt x="890707" y="3137705"/>
                  </a:lnTo>
                  <a:lnTo>
                    <a:pt x="870826" y="3172388"/>
                  </a:lnTo>
                  <a:lnTo>
                    <a:pt x="846034" y="3204973"/>
                  </a:lnTo>
                  <a:lnTo>
                    <a:pt x="816677" y="3235207"/>
                  </a:lnTo>
                  <a:lnTo>
                    <a:pt x="783097" y="3262836"/>
                  </a:lnTo>
                  <a:lnTo>
                    <a:pt x="745640" y="3287605"/>
                  </a:lnTo>
                  <a:lnTo>
                    <a:pt x="704648" y="3309261"/>
                  </a:lnTo>
                  <a:lnTo>
                    <a:pt x="660467" y="3327549"/>
                  </a:lnTo>
                  <a:lnTo>
                    <a:pt x="613440" y="3342216"/>
                  </a:lnTo>
                  <a:lnTo>
                    <a:pt x="563911" y="3353006"/>
                  </a:lnTo>
                  <a:lnTo>
                    <a:pt x="512224" y="3359667"/>
                  </a:lnTo>
                  <a:lnTo>
                    <a:pt x="458724" y="3361944"/>
                  </a:lnTo>
                  <a:lnTo>
                    <a:pt x="405223" y="3359667"/>
                  </a:lnTo>
                  <a:lnTo>
                    <a:pt x="353536" y="3353006"/>
                  </a:lnTo>
                  <a:lnTo>
                    <a:pt x="304007" y="3342216"/>
                  </a:lnTo>
                  <a:lnTo>
                    <a:pt x="256980" y="3327549"/>
                  </a:lnTo>
                  <a:lnTo>
                    <a:pt x="212799" y="3309261"/>
                  </a:lnTo>
                  <a:lnTo>
                    <a:pt x="171807" y="3287605"/>
                  </a:lnTo>
                  <a:lnTo>
                    <a:pt x="134350" y="3262836"/>
                  </a:lnTo>
                  <a:lnTo>
                    <a:pt x="100770" y="3235207"/>
                  </a:lnTo>
                  <a:lnTo>
                    <a:pt x="71413" y="3204973"/>
                  </a:lnTo>
                  <a:lnTo>
                    <a:pt x="46621" y="3172388"/>
                  </a:lnTo>
                  <a:lnTo>
                    <a:pt x="26740" y="3137705"/>
                  </a:lnTo>
                  <a:lnTo>
                    <a:pt x="12114" y="3101180"/>
                  </a:lnTo>
                  <a:lnTo>
                    <a:pt x="3085" y="3063065"/>
                  </a:lnTo>
                  <a:lnTo>
                    <a:pt x="0" y="3023616"/>
                  </a:lnTo>
                  <a:close/>
                </a:path>
                <a:path w="4904740" h="3810000">
                  <a:moveTo>
                    <a:pt x="4145279" y="1604772"/>
                  </a:moveTo>
                  <a:lnTo>
                    <a:pt x="4149395" y="1563111"/>
                  </a:lnTo>
                  <a:lnTo>
                    <a:pt x="4161348" y="1523347"/>
                  </a:lnTo>
                  <a:lnTo>
                    <a:pt x="4180554" y="1485917"/>
                  </a:lnTo>
                  <a:lnTo>
                    <a:pt x="4206423" y="1451256"/>
                  </a:lnTo>
                  <a:lnTo>
                    <a:pt x="4238368" y="1419802"/>
                  </a:lnTo>
                  <a:lnTo>
                    <a:pt x="4275803" y="1391990"/>
                  </a:lnTo>
                  <a:lnTo>
                    <a:pt x="4318140" y="1368256"/>
                  </a:lnTo>
                  <a:lnTo>
                    <a:pt x="4364790" y="1349037"/>
                  </a:lnTo>
                  <a:lnTo>
                    <a:pt x="4415168" y="1334769"/>
                  </a:lnTo>
                  <a:lnTo>
                    <a:pt x="4468686" y="1325889"/>
                  </a:lnTo>
                  <a:lnTo>
                    <a:pt x="4524756" y="1322831"/>
                  </a:lnTo>
                  <a:lnTo>
                    <a:pt x="4580825" y="1325889"/>
                  </a:lnTo>
                  <a:lnTo>
                    <a:pt x="4634343" y="1334769"/>
                  </a:lnTo>
                  <a:lnTo>
                    <a:pt x="4684721" y="1349037"/>
                  </a:lnTo>
                  <a:lnTo>
                    <a:pt x="4731371" y="1368256"/>
                  </a:lnTo>
                  <a:lnTo>
                    <a:pt x="4773708" y="1391990"/>
                  </a:lnTo>
                  <a:lnTo>
                    <a:pt x="4811143" y="1419802"/>
                  </a:lnTo>
                  <a:lnTo>
                    <a:pt x="4843088" y="1451256"/>
                  </a:lnTo>
                  <a:lnTo>
                    <a:pt x="4868957" y="1485917"/>
                  </a:lnTo>
                  <a:lnTo>
                    <a:pt x="4888163" y="1523347"/>
                  </a:lnTo>
                  <a:lnTo>
                    <a:pt x="4900116" y="1563111"/>
                  </a:lnTo>
                  <a:lnTo>
                    <a:pt x="4904232" y="1604772"/>
                  </a:lnTo>
                  <a:lnTo>
                    <a:pt x="4900116" y="1646432"/>
                  </a:lnTo>
                  <a:lnTo>
                    <a:pt x="4888163" y="1686196"/>
                  </a:lnTo>
                  <a:lnTo>
                    <a:pt x="4868957" y="1723626"/>
                  </a:lnTo>
                  <a:lnTo>
                    <a:pt x="4843088" y="1758287"/>
                  </a:lnTo>
                  <a:lnTo>
                    <a:pt x="4811143" y="1789741"/>
                  </a:lnTo>
                  <a:lnTo>
                    <a:pt x="4773708" y="1817553"/>
                  </a:lnTo>
                  <a:lnTo>
                    <a:pt x="4731371" y="1841287"/>
                  </a:lnTo>
                  <a:lnTo>
                    <a:pt x="4684721" y="1860506"/>
                  </a:lnTo>
                  <a:lnTo>
                    <a:pt x="4634343" y="1874774"/>
                  </a:lnTo>
                  <a:lnTo>
                    <a:pt x="4580825" y="1883654"/>
                  </a:lnTo>
                  <a:lnTo>
                    <a:pt x="4524756" y="1886712"/>
                  </a:lnTo>
                  <a:lnTo>
                    <a:pt x="4468686" y="1883654"/>
                  </a:lnTo>
                  <a:lnTo>
                    <a:pt x="4415168" y="1874774"/>
                  </a:lnTo>
                  <a:lnTo>
                    <a:pt x="4364790" y="1860506"/>
                  </a:lnTo>
                  <a:lnTo>
                    <a:pt x="4318140" y="1841287"/>
                  </a:lnTo>
                  <a:lnTo>
                    <a:pt x="4275803" y="1817553"/>
                  </a:lnTo>
                  <a:lnTo>
                    <a:pt x="4238368" y="1789741"/>
                  </a:lnTo>
                  <a:lnTo>
                    <a:pt x="4206423" y="1758287"/>
                  </a:lnTo>
                  <a:lnTo>
                    <a:pt x="4180554" y="1723626"/>
                  </a:lnTo>
                  <a:lnTo>
                    <a:pt x="4161348" y="1686196"/>
                  </a:lnTo>
                  <a:lnTo>
                    <a:pt x="4149395" y="1646432"/>
                  </a:lnTo>
                  <a:lnTo>
                    <a:pt x="4145279" y="1604772"/>
                  </a:lnTo>
                  <a:close/>
                </a:path>
                <a:path w="4904740" h="3810000">
                  <a:moveTo>
                    <a:pt x="1222248" y="3810000"/>
                  </a:moveTo>
                  <a:lnTo>
                    <a:pt x="1998345" y="3810000"/>
                  </a:lnTo>
                </a:path>
                <a:path w="4904740" h="3810000">
                  <a:moveTo>
                    <a:pt x="121920" y="1495043"/>
                  </a:moveTo>
                  <a:lnTo>
                    <a:pt x="124305" y="1450232"/>
                  </a:lnTo>
                  <a:lnTo>
                    <a:pt x="131325" y="1406549"/>
                  </a:lnTo>
                  <a:lnTo>
                    <a:pt x="142772" y="1364168"/>
                  </a:lnTo>
                  <a:lnTo>
                    <a:pt x="158441" y="1323263"/>
                  </a:lnTo>
                  <a:lnTo>
                    <a:pt x="178125" y="1284008"/>
                  </a:lnTo>
                  <a:lnTo>
                    <a:pt x="201619" y="1246575"/>
                  </a:lnTo>
                  <a:lnTo>
                    <a:pt x="228716" y="1211139"/>
                  </a:lnTo>
                  <a:lnTo>
                    <a:pt x="259209" y="1177874"/>
                  </a:lnTo>
                  <a:lnTo>
                    <a:pt x="292893" y="1146952"/>
                  </a:lnTo>
                  <a:lnTo>
                    <a:pt x="329562" y="1118549"/>
                  </a:lnTo>
                  <a:lnTo>
                    <a:pt x="369009" y="1092836"/>
                  </a:lnTo>
                  <a:lnTo>
                    <a:pt x="411028" y="1069989"/>
                  </a:lnTo>
                  <a:lnTo>
                    <a:pt x="455413" y="1050180"/>
                  </a:lnTo>
                  <a:lnTo>
                    <a:pt x="501958" y="1033583"/>
                  </a:lnTo>
                  <a:lnTo>
                    <a:pt x="550456" y="1020372"/>
                  </a:lnTo>
                  <a:lnTo>
                    <a:pt x="600702" y="1010721"/>
                  </a:lnTo>
                  <a:lnTo>
                    <a:pt x="652489" y="1004803"/>
                  </a:lnTo>
                  <a:lnTo>
                    <a:pt x="705611" y="1002791"/>
                  </a:lnTo>
                  <a:lnTo>
                    <a:pt x="758734" y="1004803"/>
                  </a:lnTo>
                  <a:lnTo>
                    <a:pt x="810521" y="1010721"/>
                  </a:lnTo>
                  <a:lnTo>
                    <a:pt x="860767" y="1020372"/>
                  </a:lnTo>
                  <a:lnTo>
                    <a:pt x="909265" y="1033583"/>
                  </a:lnTo>
                  <a:lnTo>
                    <a:pt x="955810" y="1050180"/>
                  </a:lnTo>
                  <a:lnTo>
                    <a:pt x="1000195" y="1069989"/>
                  </a:lnTo>
                  <a:lnTo>
                    <a:pt x="1042214" y="1092836"/>
                  </a:lnTo>
                  <a:lnTo>
                    <a:pt x="1081661" y="1118549"/>
                  </a:lnTo>
                  <a:lnTo>
                    <a:pt x="1118330" y="1146952"/>
                  </a:lnTo>
                  <a:lnTo>
                    <a:pt x="1152014" y="1177874"/>
                  </a:lnTo>
                  <a:lnTo>
                    <a:pt x="1182507" y="1211139"/>
                  </a:lnTo>
                  <a:lnTo>
                    <a:pt x="1209604" y="1246575"/>
                  </a:lnTo>
                  <a:lnTo>
                    <a:pt x="1233098" y="1284008"/>
                  </a:lnTo>
                  <a:lnTo>
                    <a:pt x="1252782" y="1323263"/>
                  </a:lnTo>
                  <a:lnTo>
                    <a:pt x="1268451" y="1364168"/>
                  </a:lnTo>
                  <a:lnTo>
                    <a:pt x="1279898" y="1406549"/>
                  </a:lnTo>
                  <a:lnTo>
                    <a:pt x="1286918" y="1450232"/>
                  </a:lnTo>
                  <a:lnTo>
                    <a:pt x="1289303" y="1495043"/>
                  </a:lnTo>
                  <a:lnTo>
                    <a:pt x="1286918" y="1539855"/>
                  </a:lnTo>
                  <a:lnTo>
                    <a:pt x="1279898" y="1583538"/>
                  </a:lnTo>
                  <a:lnTo>
                    <a:pt x="1268451" y="1625919"/>
                  </a:lnTo>
                  <a:lnTo>
                    <a:pt x="1252782" y="1666824"/>
                  </a:lnTo>
                  <a:lnTo>
                    <a:pt x="1233098" y="1706079"/>
                  </a:lnTo>
                  <a:lnTo>
                    <a:pt x="1209604" y="1743512"/>
                  </a:lnTo>
                  <a:lnTo>
                    <a:pt x="1182507" y="1778948"/>
                  </a:lnTo>
                  <a:lnTo>
                    <a:pt x="1152014" y="1812213"/>
                  </a:lnTo>
                  <a:lnTo>
                    <a:pt x="1118330" y="1843135"/>
                  </a:lnTo>
                  <a:lnTo>
                    <a:pt x="1081661" y="1871538"/>
                  </a:lnTo>
                  <a:lnTo>
                    <a:pt x="1042214" y="1897251"/>
                  </a:lnTo>
                  <a:lnTo>
                    <a:pt x="1000195" y="1920098"/>
                  </a:lnTo>
                  <a:lnTo>
                    <a:pt x="955810" y="1939907"/>
                  </a:lnTo>
                  <a:lnTo>
                    <a:pt x="909265" y="1956504"/>
                  </a:lnTo>
                  <a:lnTo>
                    <a:pt x="860767" y="1969715"/>
                  </a:lnTo>
                  <a:lnTo>
                    <a:pt x="810521" y="1979366"/>
                  </a:lnTo>
                  <a:lnTo>
                    <a:pt x="758734" y="1985284"/>
                  </a:lnTo>
                  <a:lnTo>
                    <a:pt x="705611" y="1987296"/>
                  </a:lnTo>
                  <a:lnTo>
                    <a:pt x="652489" y="1985284"/>
                  </a:lnTo>
                  <a:lnTo>
                    <a:pt x="600702" y="1979366"/>
                  </a:lnTo>
                  <a:lnTo>
                    <a:pt x="550456" y="1969715"/>
                  </a:lnTo>
                  <a:lnTo>
                    <a:pt x="501958" y="1956504"/>
                  </a:lnTo>
                  <a:lnTo>
                    <a:pt x="455413" y="1939907"/>
                  </a:lnTo>
                  <a:lnTo>
                    <a:pt x="411028" y="1920098"/>
                  </a:lnTo>
                  <a:lnTo>
                    <a:pt x="369009" y="1897251"/>
                  </a:lnTo>
                  <a:lnTo>
                    <a:pt x="329562" y="1871538"/>
                  </a:lnTo>
                  <a:lnTo>
                    <a:pt x="292893" y="1843135"/>
                  </a:lnTo>
                  <a:lnTo>
                    <a:pt x="259209" y="1812213"/>
                  </a:lnTo>
                  <a:lnTo>
                    <a:pt x="228716" y="1778948"/>
                  </a:lnTo>
                  <a:lnTo>
                    <a:pt x="201619" y="1743512"/>
                  </a:lnTo>
                  <a:lnTo>
                    <a:pt x="178125" y="1706079"/>
                  </a:lnTo>
                  <a:lnTo>
                    <a:pt x="158441" y="1666824"/>
                  </a:lnTo>
                  <a:lnTo>
                    <a:pt x="142772" y="1625919"/>
                  </a:lnTo>
                  <a:lnTo>
                    <a:pt x="131325" y="1583538"/>
                  </a:lnTo>
                  <a:lnTo>
                    <a:pt x="124305" y="1539855"/>
                  </a:lnTo>
                  <a:lnTo>
                    <a:pt x="121920" y="1495043"/>
                  </a:lnTo>
                  <a:close/>
                </a:path>
                <a:path w="4904740" h="3810000">
                  <a:moveTo>
                    <a:pt x="463296" y="281939"/>
                  </a:moveTo>
                  <a:lnTo>
                    <a:pt x="466965" y="240279"/>
                  </a:lnTo>
                  <a:lnTo>
                    <a:pt x="477623" y="200515"/>
                  </a:lnTo>
                  <a:lnTo>
                    <a:pt x="494746" y="163085"/>
                  </a:lnTo>
                  <a:lnTo>
                    <a:pt x="517811" y="128424"/>
                  </a:lnTo>
                  <a:lnTo>
                    <a:pt x="546294" y="96970"/>
                  </a:lnTo>
                  <a:lnTo>
                    <a:pt x="579670" y="69158"/>
                  </a:lnTo>
                  <a:lnTo>
                    <a:pt x="617416" y="45424"/>
                  </a:lnTo>
                  <a:lnTo>
                    <a:pt x="659009" y="26205"/>
                  </a:lnTo>
                  <a:lnTo>
                    <a:pt x="703923" y="11937"/>
                  </a:lnTo>
                  <a:lnTo>
                    <a:pt x="751636" y="3057"/>
                  </a:lnTo>
                  <a:lnTo>
                    <a:pt x="801624" y="0"/>
                  </a:lnTo>
                  <a:lnTo>
                    <a:pt x="851611" y="3057"/>
                  </a:lnTo>
                  <a:lnTo>
                    <a:pt x="899324" y="11937"/>
                  </a:lnTo>
                  <a:lnTo>
                    <a:pt x="944238" y="26205"/>
                  </a:lnTo>
                  <a:lnTo>
                    <a:pt x="985831" y="45424"/>
                  </a:lnTo>
                  <a:lnTo>
                    <a:pt x="1023577" y="69158"/>
                  </a:lnTo>
                  <a:lnTo>
                    <a:pt x="1056953" y="96970"/>
                  </a:lnTo>
                  <a:lnTo>
                    <a:pt x="1085436" y="128424"/>
                  </a:lnTo>
                  <a:lnTo>
                    <a:pt x="1108501" y="163085"/>
                  </a:lnTo>
                  <a:lnTo>
                    <a:pt x="1125624" y="200515"/>
                  </a:lnTo>
                  <a:lnTo>
                    <a:pt x="1136282" y="240279"/>
                  </a:lnTo>
                  <a:lnTo>
                    <a:pt x="1139952" y="281939"/>
                  </a:lnTo>
                  <a:lnTo>
                    <a:pt x="1136282" y="323600"/>
                  </a:lnTo>
                  <a:lnTo>
                    <a:pt x="1125624" y="363364"/>
                  </a:lnTo>
                  <a:lnTo>
                    <a:pt x="1108501" y="400794"/>
                  </a:lnTo>
                  <a:lnTo>
                    <a:pt x="1085436" y="435455"/>
                  </a:lnTo>
                  <a:lnTo>
                    <a:pt x="1056953" y="466909"/>
                  </a:lnTo>
                  <a:lnTo>
                    <a:pt x="1023577" y="494721"/>
                  </a:lnTo>
                  <a:lnTo>
                    <a:pt x="985831" y="518455"/>
                  </a:lnTo>
                  <a:lnTo>
                    <a:pt x="944238" y="537674"/>
                  </a:lnTo>
                  <a:lnTo>
                    <a:pt x="899324" y="551942"/>
                  </a:lnTo>
                  <a:lnTo>
                    <a:pt x="851611" y="560822"/>
                  </a:lnTo>
                  <a:lnTo>
                    <a:pt x="801624" y="563879"/>
                  </a:lnTo>
                  <a:lnTo>
                    <a:pt x="751636" y="560822"/>
                  </a:lnTo>
                  <a:lnTo>
                    <a:pt x="703923" y="551942"/>
                  </a:lnTo>
                  <a:lnTo>
                    <a:pt x="659009" y="537674"/>
                  </a:lnTo>
                  <a:lnTo>
                    <a:pt x="617416" y="518455"/>
                  </a:lnTo>
                  <a:lnTo>
                    <a:pt x="579670" y="494721"/>
                  </a:lnTo>
                  <a:lnTo>
                    <a:pt x="546294" y="466909"/>
                  </a:lnTo>
                  <a:lnTo>
                    <a:pt x="517811" y="435455"/>
                  </a:lnTo>
                  <a:lnTo>
                    <a:pt x="494746" y="400794"/>
                  </a:lnTo>
                  <a:lnTo>
                    <a:pt x="477623" y="363364"/>
                  </a:lnTo>
                  <a:lnTo>
                    <a:pt x="466965" y="323600"/>
                  </a:lnTo>
                  <a:lnTo>
                    <a:pt x="463296" y="281939"/>
                  </a:lnTo>
                  <a:close/>
                </a:path>
                <a:path w="4904740" h="3810000">
                  <a:moveTo>
                    <a:pt x="947927" y="3291840"/>
                  </a:moveTo>
                  <a:lnTo>
                    <a:pt x="1482471" y="3291840"/>
                  </a:lnTo>
                </a:path>
                <a:path w="4904740" h="3810000">
                  <a:moveTo>
                    <a:pt x="947927" y="3023616"/>
                  </a:moveTo>
                  <a:lnTo>
                    <a:pt x="1482471" y="3023616"/>
                  </a:lnTo>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067025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153669"/>
            <a:ext cx="4856480" cy="329565"/>
          </a:xfrm>
          <a:prstGeom prst="rect">
            <a:avLst/>
          </a:prstGeom>
        </p:spPr>
        <p:txBody>
          <a:bodyPr vert="horz" wrap="square" lIns="0" tIns="11430" rIns="0" bIns="0" rtlCol="0">
            <a:spAutoFit/>
          </a:bodyPr>
          <a:lstStyle/>
          <a:p>
            <a:pPr marL="356870" marR="0" lvl="0" indent="-344805" algn="l" defTabSz="914400" rtl="0" eaLnBrk="1" fontAlgn="auto" latinLnBrk="0" hangingPunct="1">
              <a:lnSpc>
                <a:spcPct val="100000"/>
              </a:lnSpc>
              <a:spcBef>
                <a:spcPts val="90"/>
              </a:spcBef>
              <a:spcAft>
                <a:spcPts val="0"/>
              </a:spcAft>
              <a:buClrTx/>
              <a:buSzTx/>
              <a:buFont typeface="Arial"/>
              <a:buChar char="•"/>
              <a:tabLst>
                <a:tab pos="356870" algn="l"/>
                <a:tab pos="357505" algn="l"/>
                <a:tab pos="1737995" algn="l"/>
                <a:tab pos="3179445" algn="l"/>
              </a:tabLst>
              <a:defRPr/>
            </a:pPr>
            <a:r>
              <a:rPr kumimoji="0" sz="2000" b="0" i="1" u="none" strike="noStrike" kern="1200" cap="none" spc="-145" normalizeH="0" baseline="0" noProof="0" dirty="0">
                <a:ln>
                  <a:noFill/>
                </a:ln>
                <a:solidFill>
                  <a:prstClr val="black"/>
                </a:solidFill>
                <a:effectLst/>
                <a:uLnTx/>
                <a:uFillTx/>
                <a:latin typeface="Arial"/>
                <a:ea typeface="+mn-ea"/>
                <a:cs typeface="Arial"/>
              </a:rPr>
              <a:t>T</a:t>
            </a:r>
            <a:r>
              <a:rPr kumimoji="0" sz="2000" b="0" i="1" u="none" strike="noStrike" kern="1200" cap="none" spc="0" normalizeH="0" baseline="0" noProof="0" dirty="0">
                <a:ln>
                  <a:noFill/>
                </a:ln>
                <a:solidFill>
                  <a:prstClr val="black"/>
                </a:solidFill>
                <a:effectLst/>
                <a:uLnTx/>
                <a:uFillTx/>
                <a:latin typeface="Arial"/>
                <a:ea typeface="+mn-ea"/>
                <a:cs typeface="Arial"/>
              </a:rPr>
              <a:t>r</a:t>
            </a:r>
            <a:r>
              <a:rPr kumimoji="0" sz="2000" b="0" i="1" u="none" strike="noStrike" kern="1200" cap="none" spc="-10" normalizeH="0" baseline="0" noProof="0" dirty="0">
                <a:ln>
                  <a:noFill/>
                </a:ln>
                <a:solidFill>
                  <a:prstClr val="black"/>
                </a:solidFill>
                <a:effectLst/>
                <a:uLnTx/>
                <a:uFillTx/>
                <a:latin typeface="Arial"/>
                <a:ea typeface="+mn-ea"/>
                <a:cs typeface="Arial"/>
              </a:rPr>
              <a:t>a</a:t>
            </a:r>
            <a:r>
              <a:rPr kumimoji="0" sz="2000" b="0" i="1" u="none" strike="noStrike" kern="1200" cap="none" spc="-15" normalizeH="0" baseline="0" noProof="0" dirty="0">
                <a:ln>
                  <a:noFill/>
                </a:ln>
                <a:solidFill>
                  <a:prstClr val="black"/>
                </a:solidFill>
                <a:effectLst/>
                <a:uLnTx/>
                <a:uFillTx/>
                <a:latin typeface="Arial"/>
                <a:ea typeface="+mn-ea"/>
                <a:cs typeface="Arial"/>
              </a:rPr>
              <a:t>g</a:t>
            </a:r>
            <a:r>
              <a:rPr kumimoji="0" sz="2000" b="0" i="1" u="none" strike="noStrike" kern="1200" cap="none" spc="-10" normalizeH="0" baseline="0" noProof="0" dirty="0">
                <a:ln>
                  <a:noFill/>
                </a:ln>
                <a:solidFill>
                  <a:prstClr val="black"/>
                </a:solidFill>
                <a:effectLst/>
                <a:uLnTx/>
                <a:uFillTx/>
                <a:latin typeface="Arial"/>
                <a:ea typeface="+mn-ea"/>
                <a:cs typeface="Arial"/>
              </a:rPr>
              <a:t>u</a:t>
            </a:r>
            <a:r>
              <a:rPr kumimoji="0" sz="2000" b="0" i="1" u="none" strike="noStrike" kern="1200" cap="none" spc="20" normalizeH="0" baseline="0" noProof="0" dirty="0">
                <a:ln>
                  <a:noFill/>
                </a:ln>
                <a:solidFill>
                  <a:prstClr val="black"/>
                </a:solidFill>
                <a:effectLst/>
                <a:uLnTx/>
                <a:uFillTx/>
                <a:latin typeface="Arial"/>
                <a:ea typeface="+mn-ea"/>
                <a:cs typeface="Arial"/>
              </a:rPr>
              <a:t>s</a:t>
            </a:r>
            <a:r>
              <a:rPr kumimoji="0" sz="2000" b="0" i="1" u="none" strike="noStrike" kern="1200" cap="none" spc="-40" normalizeH="0" baseline="0" noProof="0" dirty="0">
                <a:ln>
                  <a:noFill/>
                </a:ln>
                <a:solidFill>
                  <a:prstClr val="black"/>
                </a:solidFill>
                <a:effectLst/>
                <a:uLnTx/>
                <a:uFillTx/>
                <a:latin typeface="Arial"/>
                <a:ea typeface="+mn-ea"/>
                <a:cs typeface="Arial"/>
              </a:rPr>
              <a:t>’</a:t>
            </a:r>
            <a:r>
              <a:rPr kumimoji="0" sz="2000" b="0" i="1" u="none" strike="noStrike" kern="1200" cap="none" spc="10" normalizeH="0" baseline="0" noProof="0" dirty="0">
                <a:ln>
                  <a:noFill/>
                </a:ln>
                <a:solidFill>
                  <a:prstClr val="black"/>
                </a:solidFill>
                <a:effectLst/>
                <a:uLnTx/>
                <a:uFillTx/>
                <a:latin typeface="Arial"/>
                <a:ea typeface="+mn-ea"/>
                <a:cs typeface="Arial"/>
              </a:rPr>
              <a:t>u</a:t>
            </a:r>
            <a:r>
              <a:rPr kumimoji="0" sz="2000" b="0" i="1" u="none" strike="noStrike" kern="1200" cap="none" spc="-5" normalizeH="0" baseline="0" noProof="0" dirty="0">
                <a:ln>
                  <a:noFill/>
                </a:ln>
                <a:solidFill>
                  <a:prstClr val="black"/>
                </a:solidFill>
                <a:effectLst/>
                <a:uLnTx/>
                <a:uFillTx/>
                <a:latin typeface="Arial"/>
                <a:ea typeface="+mn-ea"/>
                <a:cs typeface="Arial"/>
              </a:rPr>
              <a:t>n</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k</a:t>
            </a:r>
            <a:r>
              <a:rPr kumimoji="0" sz="2000" b="0" i="1" u="none" strike="noStrike" kern="1200" cap="none" spc="-10" normalizeH="0" baseline="0" noProof="0" dirty="0">
                <a:ln>
                  <a:noFill/>
                </a:ln>
                <a:solidFill>
                  <a:prstClr val="black"/>
                </a:solidFill>
                <a:effectLst/>
                <a:uLnTx/>
                <a:uFillTx/>
                <a:latin typeface="Arial"/>
                <a:ea typeface="+mn-ea"/>
                <a:cs typeface="Arial"/>
              </a:rPr>
              <a:t>a</a:t>
            </a:r>
            <a:r>
              <a:rPr kumimoji="0" sz="2000" b="0" i="1" u="none" strike="noStrike" kern="1200" cap="none" spc="0" normalizeH="0" baseline="0" noProof="0" dirty="0">
                <a:ln>
                  <a:noFill/>
                </a:ln>
                <a:solidFill>
                  <a:prstClr val="black"/>
                </a:solidFill>
                <a:effectLst/>
                <a:uLnTx/>
                <a:uFillTx/>
                <a:latin typeface="Arial"/>
                <a:ea typeface="+mn-ea"/>
                <a:cs typeface="Arial"/>
              </a:rPr>
              <a:t>r</a:t>
            </a:r>
            <a:r>
              <a:rPr kumimoji="0" sz="2000" b="0" i="1" u="none" strike="noStrike" kern="1200" cap="none" spc="5" normalizeH="0" baseline="0" noProof="0" dirty="0">
                <a:ln>
                  <a:noFill/>
                </a:ln>
                <a:solidFill>
                  <a:prstClr val="black"/>
                </a:solidFill>
                <a:effectLst/>
                <a:uLnTx/>
                <a:uFillTx/>
                <a:latin typeface="Arial"/>
                <a:ea typeface="+mn-ea"/>
                <a:cs typeface="Arial"/>
              </a:rPr>
              <a:t>ş</a:t>
            </a:r>
            <a:r>
              <a:rPr kumimoji="0" sz="2000" b="0" i="1" u="none" strike="noStrike" kern="1200" cap="none" spc="-5" normalizeH="0" baseline="0" noProof="0" dirty="0">
                <a:ln>
                  <a:noFill/>
                </a:ln>
                <a:solidFill>
                  <a:prstClr val="black"/>
                </a:solidFill>
                <a:effectLst/>
                <a:uLnTx/>
                <a:uFillTx/>
                <a:latin typeface="Arial"/>
                <a:ea typeface="+mn-ea"/>
                <a:cs typeface="Arial"/>
              </a:rPr>
              <a:t>ı</a:t>
            </a:r>
            <a:r>
              <a:rPr kumimoji="0" sz="2000" b="0" i="1" u="none" strike="noStrike" kern="1200" cap="none" spc="5" normalizeH="0" baseline="0" noProof="0" dirty="0">
                <a:ln>
                  <a:noFill/>
                </a:ln>
                <a:solidFill>
                  <a:prstClr val="black"/>
                </a:solidFill>
                <a:effectLst/>
                <a:uLnTx/>
                <a:uFillTx/>
                <a:latin typeface="Arial"/>
                <a:ea typeface="+mn-ea"/>
                <a:cs typeface="Arial"/>
              </a:rPr>
              <a:t>s</a:t>
            </a:r>
            <a:r>
              <a:rPr kumimoji="0" sz="2000" b="0" i="1" u="none" strike="noStrike" kern="1200" cap="none" spc="-5" normalizeH="0" baseline="0" noProof="0" dirty="0">
                <a:ln>
                  <a:noFill/>
                </a:ln>
                <a:solidFill>
                  <a:prstClr val="black"/>
                </a:solidFill>
                <a:effectLst/>
                <a:uLnTx/>
                <a:uFillTx/>
                <a:latin typeface="Arial"/>
                <a:ea typeface="+mn-ea"/>
                <a:cs typeface="Arial"/>
              </a:rPr>
              <a:t>ında</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0" u="heavy" strike="noStrike" kern="1200" cap="none" spc="-500" normalizeH="0" baseline="0" noProof="0" dirty="0">
                <a:ln>
                  <a:noFill/>
                </a:ln>
                <a:solidFill>
                  <a:srgbClr val="FF0000"/>
                </a:solidFill>
                <a:effectLst/>
                <a:uLnTx/>
                <a:uFill>
                  <a:solidFill>
                    <a:srgbClr val="FF0000"/>
                  </a:solidFill>
                </a:uFill>
                <a:latin typeface="Times New Roman"/>
                <a:ea typeface="+mn-ea"/>
                <a:cs typeface="Times New Roman"/>
              </a:rPr>
              <a:t> </a:t>
            </a:r>
            <a:r>
              <a:rPr kumimoji="0" sz="2000" b="1" i="1" u="heavy" strike="noStrike" kern="1200" cap="none" spc="-15" normalizeH="0" baseline="0" noProof="0" dirty="0">
                <a:ln>
                  <a:noFill/>
                </a:ln>
                <a:solidFill>
                  <a:srgbClr val="FF0000"/>
                </a:solidFill>
                <a:effectLst/>
                <a:uLnTx/>
                <a:uFill>
                  <a:solidFill>
                    <a:srgbClr val="FF0000"/>
                  </a:solidFill>
                </a:uFill>
                <a:latin typeface="Arial"/>
                <a:ea typeface="+mn-ea"/>
                <a:cs typeface="Arial"/>
              </a:rPr>
              <a:t>AN</a:t>
            </a:r>
            <a:r>
              <a:rPr kumimoji="0" sz="20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T</a:t>
            </a:r>
            <a:r>
              <a:rPr kumimoji="0" sz="20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İTR</a:t>
            </a:r>
            <a:r>
              <a:rPr kumimoji="0" sz="2000" b="1" i="1" u="heavy" strike="noStrike" kern="1200" cap="none" spc="-15" normalizeH="0" baseline="0" noProof="0" dirty="0">
                <a:ln>
                  <a:noFill/>
                </a:ln>
                <a:solidFill>
                  <a:srgbClr val="FF0000"/>
                </a:solidFill>
                <a:effectLst/>
                <a:uLnTx/>
                <a:uFill>
                  <a:solidFill>
                    <a:srgbClr val="FF0000"/>
                  </a:solidFill>
                </a:uFill>
                <a:latin typeface="Arial"/>
                <a:ea typeface="+mn-ea"/>
                <a:cs typeface="Arial"/>
              </a:rPr>
              <a:t>A</a:t>
            </a:r>
            <a:r>
              <a:rPr kumimoji="0" sz="20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G</a:t>
            </a:r>
            <a:r>
              <a:rPr kumimoji="0" sz="2000" b="1" i="1" u="heavy" strike="noStrike" kern="1200" cap="none" spc="10" normalizeH="0" baseline="0" noProof="0" dirty="0">
                <a:ln>
                  <a:noFill/>
                </a:ln>
                <a:solidFill>
                  <a:srgbClr val="FF0000"/>
                </a:solidFill>
                <a:effectLst/>
                <a:uLnTx/>
                <a:uFill>
                  <a:solidFill>
                    <a:srgbClr val="FF0000"/>
                  </a:solidFill>
                </a:uFill>
                <a:latin typeface="Arial"/>
                <a:ea typeface="+mn-ea"/>
                <a:cs typeface="Arial"/>
              </a:rPr>
              <a:t>U</a:t>
            </a:r>
            <a:r>
              <a:rPr kumimoji="0" sz="2000" b="1" i="1" u="heavy" strike="noStrike" kern="1200" cap="none" spc="-20" normalizeH="0" baseline="0" noProof="0" dirty="0">
                <a:ln>
                  <a:noFill/>
                </a:ln>
                <a:solidFill>
                  <a:srgbClr val="FF0000"/>
                </a:solidFill>
                <a:effectLst/>
                <a:uLnTx/>
                <a:uFill>
                  <a:solidFill>
                    <a:srgbClr val="FF0000"/>
                  </a:solidFill>
                </a:uFill>
                <a:latin typeface="Arial"/>
                <a:ea typeface="+mn-ea"/>
                <a:cs typeface="Arial"/>
              </a:rPr>
              <a:t>S</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a:spLocks noGrp="1"/>
          </p:cNvSpPr>
          <p:nvPr>
            <p:ph type="title"/>
          </p:nvPr>
        </p:nvSpPr>
        <p:spPr>
          <a:xfrm>
            <a:off x="5182361" y="153669"/>
            <a:ext cx="845819" cy="329565"/>
          </a:xfrm>
          <a:prstGeom prst="rect">
            <a:avLst/>
          </a:prstGeom>
        </p:spPr>
        <p:txBody>
          <a:bodyPr vert="horz" wrap="square" lIns="0" tIns="11430" rIns="0" bIns="0" rtlCol="0">
            <a:spAutoFit/>
          </a:bodyPr>
          <a:lstStyle/>
          <a:p>
            <a:pPr marL="12700">
              <a:lnSpc>
                <a:spcPct val="100000"/>
              </a:lnSpc>
              <a:spcBef>
                <a:spcPts val="90"/>
              </a:spcBef>
            </a:pPr>
            <a:r>
              <a:rPr sz="2000" b="0" spc="-5" dirty="0">
                <a:solidFill>
                  <a:srgbClr val="000000"/>
                </a:solidFill>
                <a:latin typeface="Arial"/>
                <a:cs typeface="Arial"/>
              </a:rPr>
              <a:t>denilen</a:t>
            </a:r>
            <a:endParaRPr sz="2000">
              <a:latin typeface="Arial"/>
              <a:cs typeface="Arial"/>
            </a:endParaRPr>
          </a:p>
        </p:txBody>
      </p:sp>
      <p:sp>
        <p:nvSpPr>
          <p:cNvPr id="4" name="object 4"/>
          <p:cNvSpPr txBox="1"/>
          <p:nvPr/>
        </p:nvSpPr>
        <p:spPr>
          <a:xfrm>
            <a:off x="423163" y="458165"/>
            <a:ext cx="3072130" cy="329565"/>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küçük </a:t>
            </a:r>
            <a:r>
              <a:rPr kumimoji="0" sz="2000" b="0" i="1" u="none" strike="noStrike" kern="1200" cap="none" spc="-10" normalizeH="0" baseline="0" noProof="0" dirty="0">
                <a:ln>
                  <a:noFill/>
                </a:ln>
                <a:solidFill>
                  <a:prstClr val="black"/>
                </a:solidFill>
                <a:effectLst/>
                <a:uLnTx/>
                <a:uFillTx/>
                <a:latin typeface="Arial"/>
                <a:ea typeface="+mn-ea"/>
                <a:cs typeface="Arial"/>
              </a:rPr>
              <a:t>bir kabarıntı</a:t>
            </a:r>
            <a:r>
              <a:rPr kumimoji="0" sz="2000" b="0" i="1" u="none" strike="noStrike" kern="1200" cap="none" spc="15" normalizeH="0" baseline="0" noProof="0" dirty="0">
                <a:ln>
                  <a:noFill/>
                </a:ln>
                <a:solidFill>
                  <a:prstClr val="black"/>
                </a:solidFill>
                <a:effectLst/>
                <a:uLnTx/>
                <a:uFillTx/>
                <a:latin typeface="Arial"/>
                <a:ea typeface="+mn-ea"/>
                <a:cs typeface="Arial"/>
              </a:rPr>
              <a:t> </a:t>
            </a:r>
            <a:r>
              <a:rPr kumimoji="0" sz="2000" b="0" i="1" u="none" strike="noStrike" kern="1200" cap="none" spc="-20" normalizeH="0" baseline="0" noProof="0" dirty="0">
                <a:ln>
                  <a:noFill/>
                </a:ln>
                <a:solidFill>
                  <a:prstClr val="black"/>
                </a:solidFill>
                <a:effectLst/>
                <a:uLnTx/>
                <a:uFillTx/>
                <a:latin typeface="Arial"/>
                <a:ea typeface="+mn-ea"/>
                <a:cs typeface="Arial"/>
              </a:rPr>
              <a:t>bulunur.</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78739" y="1007186"/>
            <a:ext cx="1571625" cy="329565"/>
          </a:xfrm>
          <a:prstGeom prst="rect">
            <a:avLst/>
          </a:prstGeom>
        </p:spPr>
        <p:txBody>
          <a:bodyPr vert="horz" wrap="square" lIns="0" tIns="12065" rIns="0" bIns="0" rtlCol="0">
            <a:spAutoFit/>
          </a:bodyPr>
          <a:lstStyle/>
          <a:p>
            <a:pPr marL="356870" marR="0" lvl="0" indent="-344805" algn="l" defTabSz="914400" rtl="0" eaLnBrk="1" fontAlgn="auto" latinLnBrk="0" hangingPunct="1">
              <a:lnSpc>
                <a:spcPct val="100000"/>
              </a:lnSpc>
              <a:spcBef>
                <a:spcPts val="95"/>
              </a:spcBef>
              <a:spcAft>
                <a:spcPts val="0"/>
              </a:spcAft>
              <a:buClrTx/>
              <a:buSzTx/>
              <a:buFont typeface="Arial"/>
              <a:buChar char="•"/>
              <a:tabLst>
                <a:tab pos="356870" algn="l"/>
                <a:tab pos="357505" algn="l"/>
                <a:tab pos="1304925" algn="l"/>
              </a:tabLst>
              <a:defRPr/>
            </a:pPr>
            <a:r>
              <a:rPr kumimoji="0" sz="2000" b="0" i="1" u="none" strike="noStrike" kern="1200" cap="none" spc="-145" normalizeH="0" baseline="0" noProof="0" dirty="0">
                <a:ln>
                  <a:noFill/>
                </a:ln>
                <a:solidFill>
                  <a:prstClr val="black"/>
                </a:solidFill>
                <a:effectLst/>
                <a:uLnTx/>
                <a:uFillTx/>
                <a:latin typeface="Arial"/>
                <a:ea typeface="+mn-ea"/>
                <a:cs typeface="Arial"/>
              </a:rPr>
              <a:t>T</a:t>
            </a:r>
            <a:r>
              <a:rPr kumimoji="0" sz="2000" b="0" i="1" u="none" strike="noStrike" kern="1200" cap="none" spc="0" normalizeH="0" baseline="0" noProof="0" dirty="0">
                <a:ln>
                  <a:noFill/>
                </a:ln>
                <a:solidFill>
                  <a:prstClr val="black"/>
                </a:solidFill>
                <a:effectLst/>
                <a:uLnTx/>
                <a:uFillTx/>
                <a:latin typeface="Arial"/>
                <a:ea typeface="+mn-ea"/>
                <a:cs typeface="Arial"/>
              </a:rPr>
              <a:t>r</a:t>
            </a:r>
            <a:r>
              <a:rPr kumimoji="0" sz="2000" b="0" i="1" u="none" strike="noStrike" kern="1200" cap="none" spc="-5" normalizeH="0" baseline="0" noProof="0" dirty="0">
                <a:ln>
                  <a:noFill/>
                </a:ln>
                <a:solidFill>
                  <a:prstClr val="black"/>
                </a:solidFill>
                <a:effectLst/>
                <a:uLnTx/>
                <a:uFillTx/>
                <a:latin typeface="Arial"/>
                <a:ea typeface="+mn-ea"/>
                <a:cs typeface="Arial"/>
              </a:rPr>
              <a:t>a</a:t>
            </a:r>
            <a:r>
              <a:rPr kumimoji="0" sz="2000" b="0" i="1" u="none" strike="noStrike" kern="1200" cap="none" spc="-15" normalizeH="0" baseline="0" noProof="0" dirty="0">
                <a:ln>
                  <a:noFill/>
                </a:ln>
                <a:solidFill>
                  <a:prstClr val="black"/>
                </a:solidFill>
                <a:effectLst/>
                <a:uLnTx/>
                <a:uFillTx/>
                <a:latin typeface="Arial"/>
                <a:ea typeface="+mn-ea"/>
                <a:cs typeface="Arial"/>
              </a:rPr>
              <a:t>g</a:t>
            </a:r>
            <a:r>
              <a:rPr kumimoji="0" sz="2000" b="0" i="1" u="none" strike="noStrike" kern="1200" cap="none" spc="-5" normalizeH="0" baseline="0" noProof="0" dirty="0">
                <a:ln>
                  <a:noFill/>
                </a:ln>
                <a:solidFill>
                  <a:prstClr val="black"/>
                </a:solidFill>
                <a:effectLst/>
                <a:uLnTx/>
                <a:uFillTx/>
                <a:latin typeface="Arial"/>
                <a:ea typeface="+mn-ea"/>
                <a:cs typeface="Arial"/>
              </a:rPr>
              <a:t>us</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i</a:t>
            </a:r>
            <a:r>
              <a:rPr kumimoji="0" sz="2000" b="0" i="1" u="none" strike="noStrike" kern="1200" cap="none" spc="-15" normalizeH="0" baseline="0" noProof="0" dirty="0">
                <a:ln>
                  <a:noFill/>
                </a:ln>
                <a:solidFill>
                  <a:prstClr val="black"/>
                </a:solidFill>
                <a:effectLst/>
                <a:uLnTx/>
                <a:uFillTx/>
                <a:latin typeface="Arial"/>
                <a:ea typeface="+mn-ea"/>
                <a:cs typeface="Arial"/>
              </a:rPr>
              <a:t>l</a:t>
            </a:r>
            <a:r>
              <a:rPr kumimoji="0" sz="2000" b="0" i="1" u="none" strike="noStrike" kern="1200" cap="none" spc="-5" normalizeH="0" baseline="0" noProof="0" dirty="0">
                <a:ln>
                  <a:noFill/>
                </a:ln>
                <a:solidFill>
                  <a:prstClr val="black"/>
                </a:solidFill>
                <a:effectLst/>
                <a:uLnTx/>
                <a:uFillTx/>
                <a:latin typeface="Arial"/>
                <a:ea typeface="+mn-ea"/>
                <a:cs typeface="Arial"/>
              </a:rPr>
              <a:t>e</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1801114" y="1007186"/>
            <a:ext cx="4227830" cy="329565"/>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tab pos="1304925" algn="l"/>
                <a:tab pos="2652395" algn="l"/>
                <a:tab pos="3393440" algn="l"/>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antitragus	arasındaki	derin	çentiğe</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7" name="object 7"/>
          <p:cNvSpPr txBox="1"/>
          <p:nvPr/>
        </p:nvSpPr>
        <p:spPr>
          <a:xfrm>
            <a:off x="78738" y="1312544"/>
            <a:ext cx="6022803" cy="5337638"/>
          </a:xfrm>
          <a:prstGeom prst="rect">
            <a:avLst/>
          </a:prstGeom>
        </p:spPr>
        <p:txBody>
          <a:bodyPr vert="horz" wrap="square" lIns="0" tIns="11430" rIns="0" bIns="0" rtlCol="0">
            <a:spAutoFit/>
          </a:bodyPr>
          <a:lstStyle/>
          <a:p>
            <a:pPr marL="356870" marR="0" lvl="0" indent="0" algn="l" defTabSz="914400" rtl="0" eaLnBrk="1" fontAlgn="auto" latinLnBrk="0" hangingPunct="1">
              <a:lnSpc>
                <a:spcPct val="100000"/>
              </a:lnSpc>
              <a:spcBef>
                <a:spcPts val="90"/>
              </a:spcBef>
              <a:spcAft>
                <a:spcPts val="0"/>
              </a:spcAft>
              <a:buClrTx/>
              <a:buSzTx/>
              <a:buFontTx/>
              <a:buNone/>
              <a:tabLst>
                <a:tab pos="1716405" algn="l"/>
              </a:tabLst>
              <a:defRPr/>
            </a:pPr>
            <a:r>
              <a:rPr kumimoji="0" sz="2000" b="1" i="1" u="heavy" strike="noStrike" kern="1200" cap="none" spc="-10" normalizeH="0" baseline="0" noProof="0" dirty="0">
                <a:ln>
                  <a:noFill/>
                </a:ln>
                <a:solidFill>
                  <a:srgbClr val="FF0000"/>
                </a:solidFill>
                <a:effectLst/>
                <a:uLnTx/>
                <a:uFill>
                  <a:solidFill>
                    <a:srgbClr val="FF0000"/>
                  </a:solidFill>
                </a:uFill>
                <a:latin typeface="Arial"/>
                <a:ea typeface="+mn-ea"/>
                <a:cs typeface="Arial"/>
              </a:rPr>
              <a:t>INCISURA	INTERTRAGICA</a:t>
            </a:r>
            <a:r>
              <a:rPr kumimoji="0" sz="2000" b="1" i="1" u="none" strike="noStrike" kern="1200" cap="none" spc="80" normalizeH="0" baseline="0" noProof="0" dirty="0">
                <a:ln>
                  <a:noFill/>
                </a:ln>
                <a:solidFill>
                  <a:srgbClr val="FF0000"/>
                </a:solidFill>
                <a:effectLst/>
                <a:uLnTx/>
                <a:uFillTx/>
                <a:latin typeface="Arial"/>
                <a:ea typeface="+mn-ea"/>
                <a:cs typeface="Arial"/>
              </a:rPr>
              <a:t> </a:t>
            </a:r>
            <a:r>
              <a:rPr kumimoji="0" sz="2000" b="0" i="1" u="none" strike="noStrike" kern="1200" cap="none" spc="-20" normalizeH="0" baseline="0" noProof="0" dirty="0">
                <a:ln>
                  <a:noFill/>
                </a:ln>
                <a:solidFill>
                  <a:prstClr val="black"/>
                </a:solidFill>
                <a:effectLst/>
                <a:uLnTx/>
                <a:uFillTx/>
                <a:latin typeface="Arial"/>
                <a:ea typeface="+mn-ea"/>
                <a:cs typeface="Arial"/>
              </a:rPr>
              <a:t>denir.</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9525" lvl="0" indent="-344805" algn="just" defTabSz="914400" rtl="0" eaLnBrk="1" fontAlgn="auto" latinLnBrk="0" hangingPunct="1">
              <a:lnSpc>
                <a:spcPct val="100000"/>
              </a:lnSpc>
              <a:spcBef>
                <a:spcPts val="1920"/>
              </a:spcBef>
              <a:spcAft>
                <a:spcPts val="0"/>
              </a:spcAft>
              <a:buClrTx/>
              <a:buSzTx/>
              <a:buFont typeface="Arial"/>
              <a:buChar char="•"/>
              <a:tabLst>
                <a:tab pos="357505" algn="l"/>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Helix’e paralel olarak </a:t>
            </a:r>
            <a:r>
              <a:rPr kumimoji="0" sz="2000" b="0" i="1" u="none" strike="noStrike" kern="1200" cap="none" spc="0" normalizeH="0" baseline="0" noProof="0" dirty="0">
                <a:ln>
                  <a:noFill/>
                </a:ln>
                <a:solidFill>
                  <a:prstClr val="black"/>
                </a:solidFill>
                <a:effectLst/>
                <a:uLnTx/>
                <a:uFillTx/>
                <a:latin typeface="Arial"/>
                <a:ea typeface="+mn-ea"/>
                <a:cs typeface="Arial"/>
              </a:rPr>
              <a:t>uzanan ve </a:t>
            </a:r>
            <a:r>
              <a:rPr kumimoji="0" sz="2000" b="0" i="1" u="none" strike="noStrike" kern="1200" cap="none" spc="-5" normalizeH="0" baseline="0" noProof="0" dirty="0">
                <a:ln>
                  <a:noFill/>
                </a:ln>
                <a:solidFill>
                  <a:prstClr val="black"/>
                </a:solidFill>
                <a:effectLst/>
                <a:uLnTx/>
                <a:uFillTx/>
                <a:latin typeface="Arial"/>
                <a:ea typeface="+mn-ea"/>
                <a:cs typeface="Arial"/>
              </a:rPr>
              <a:t>daha sığ bir  </a:t>
            </a:r>
            <a:r>
              <a:rPr kumimoji="0" sz="2000" b="0" i="1" u="none" strike="noStrike" kern="1200" cap="none" spc="-10" normalizeH="0" baseline="0" noProof="0" dirty="0">
                <a:ln>
                  <a:noFill/>
                </a:ln>
                <a:solidFill>
                  <a:prstClr val="black"/>
                </a:solidFill>
                <a:effectLst/>
                <a:uLnTx/>
                <a:uFillTx/>
                <a:latin typeface="Arial"/>
                <a:ea typeface="+mn-ea"/>
                <a:cs typeface="Arial"/>
              </a:rPr>
              <a:t>kabarıntı </a:t>
            </a:r>
            <a:r>
              <a:rPr kumimoji="0" sz="2000" b="0" i="1" u="none" strike="noStrike" kern="1200" cap="none" spc="-5" normalizeH="0" baseline="0" noProof="0" dirty="0">
                <a:ln>
                  <a:noFill/>
                </a:ln>
                <a:solidFill>
                  <a:prstClr val="black"/>
                </a:solidFill>
                <a:effectLst/>
                <a:uLnTx/>
                <a:uFillTx/>
                <a:latin typeface="Arial"/>
                <a:ea typeface="+mn-ea"/>
                <a:cs typeface="Arial"/>
              </a:rPr>
              <a:t>olan</a:t>
            </a:r>
            <a:r>
              <a:rPr kumimoji="0" sz="2000" b="0" i="1" u="heavy" strike="noStrike" kern="1200" cap="none" spc="-5" normalizeH="0" baseline="0" noProof="0" dirty="0">
                <a:ln>
                  <a:noFill/>
                </a:ln>
                <a:solidFill>
                  <a:srgbClr val="FF0000"/>
                </a:solidFill>
                <a:effectLst/>
                <a:uLnTx/>
                <a:uFill>
                  <a:solidFill>
                    <a:srgbClr val="FF0000"/>
                  </a:solidFill>
                </a:uFill>
                <a:latin typeface="Arial"/>
                <a:ea typeface="+mn-ea"/>
                <a:cs typeface="Arial"/>
              </a:rPr>
              <a:t> </a:t>
            </a:r>
            <a:r>
              <a:rPr kumimoji="0" sz="20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ANTİHELİX</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antitragustan </a:t>
            </a:r>
            <a:r>
              <a:rPr kumimoji="0" sz="2000" b="0" i="1" u="none" strike="noStrike" kern="1200" cap="none" spc="-20" normalizeH="0" baseline="0" noProof="0" dirty="0">
                <a:ln>
                  <a:noFill/>
                </a:ln>
                <a:solidFill>
                  <a:prstClr val="black"/>
                </a:solidFill>
                <a:effectLst/>
                <a:uLnTx/>
                <a:uFillTx/>
                <a:latin typeface="Arial"/>
                <a:ea typeface="+mn-ea"/>
                <a:cs typeface="Arial"/>
              </a:rPr>
              <a:t>başlar,  </a:t>
            </a:r>
            <a:r>
              <a:rPr kumimoji="0" sz="2000" b="0" i="1" u="none" strike="noStrike" kern="1200" cap="none" spc="-10" normalizeH="0" baseline="0" noProof="0" dirty="0">
                <a:ln>
                  <a:noFill/>
                </a:ln>
                <a:solidFill>
                  <a:prstClr val="black"/>
                </a:solidFill>
                <a:effectLst/>
                <a:uLnTx/>
                <a:uFillTx/>
                <a:latin typeface="Arial"/>
                <a:ea typeface="+mn-ea"/>
                <a:cs typeface="Arial"/>
              </a:rPr>
              <a:t>öne </a:t>
            </a:r>
            <a:r>
              <a:rPr kumimoji="0" sz="2000" b="0" i="1" u="none" strike="noStrike" kern="1200" cap="none" spc="0" normalizeH="0" baseline="0" noProof="0" dirty="0">
                <a:ln>
                  <a:noFill/>
                </a:ln>
                <a:solidFill>
                  <a:prstClr val="black"/>
                </a:solidFill>
                <a:effectLst/>
                <a:uLnTx/>
                <a:uFillTx/>
                <a:latin typeface="Arial"/>
                <a:ea typeface="+mn-ea"/>
                <a:cs typeface="Arial"/>
              </a:rPr>
              <a:t>ve </a:t>
            </a:r>
            <a:r>
              <a:rPr kumimoji="0" sz="2000" b="0" i="1" u="none" strike="noStrike" kern="1200" cap="none" spc="-5" normalizeH="0" baseline="0" noProof="0" dirty="0">
                <a:ln>
                  <a:noFill/>
                </a:ln>
                <a:solidFill>
                  <a:prstClr val="black"/>
                </a:solidFill>
                <a:effectLst/>
                <a:uLnTx/>
                <a:uFillTx/>
                <a:latin typeface="Arial"/>
                <a:ea typeface="+mn-ea"/>
                <a:cs typeface="Arial"/>
              </a:rPr>
              <a:t>yukarıya </a:t>
            </a:r>
            <a:r>
              <a:rPr kumimoji="0" sz="2000" b="0" i="1" u="none" strike="noStrike" kern="1200" cap="none" spc="-10" normalizeH="0" baseline="0" noProof="0" dirty="0">
                <a:ln>
                  <a:noFill/>
                </a:ln>
                <a:solidFill>
                  <a:prstClr val="black"/>
                </a:solidFill>
                <a:effectLst/>
                <a:uLnTx/>
                <a:uFillTx/>
                <a:latin typeface="Arial"/>
                <a:ea typeface="+mn-ea"/>
                <a:cs typeface="Arial"/>
              </a:rPr>
              <a:t>doğru </a:t>
            </a:r>
            <a:r>
              <a:rPr kumimoji="0" sz="2000" b="0" i="1" u="none" strike="noStrike" kern="1200" cap="none" spc="-5" normalizeH="0" baseline="0" noProof="0" dirty="0">
                <a:ln>
                  <a:noFill/>
                </a:ln>
                <a:solidFill>
                  <a:prstClr val="black"/>
                </a:solidFill>
                <a:effectLst/>
                <a:uLnTx/>
                <a:uFillTx/>
                <a:latin typeface="Arial"/>
                <a:ea typeface="+mn-ea"/>
                <a:cs typeface="Arial"/>
              </a:rPr>
              <a:t>uzanıp iki crus’a ayrılır , </a:t>
            </a:r>
            <a:r>
              <a:rPr kumimoji="0" sz="2000" b="0" i="1" u="heavy" strike="noStrike" kern="1200" cap="none" spc="-5" normalizeH="0" baseline="0" noProof="0" dirty="0">
                <a:ln>
                  <a:noFill/>
                </a:ln>
                <a:solidFill>
                  <a:srgbClr val="FF0000"/>
                </a:solidFill>
                <a:effectLst/>
                <a:uLnTx/>
                <a:uFill>
                  <a:solidFill>
                    <a:srgbClr val="FF0000"/>
                  </a:solidFill>
                </a:uFill>
                <a:latin typeface="Arial"/>
                <a:ea typeface="+mn-ea"/>
                <a:cs typeface="Arial"/>
              </a:rPr>
              <a:t> </a:t>
            </a:r>
            <a:r>
              <a:rPr kumimoji="0" sz="2000" b="1" i="1" u="heavy" strike="noStrike" kern="1200" cap="none" spc="-10" normalizeH="0" baseline="0" noProof="0" dirty="0" smtClean="0">
                <a:ln>
                  <a:noFill/>
                </a:ln>
                <a:solidFill>
                  <a:srgbClr val="FF0000"/>
                </a:solidFill>
                <a:effectLst/>
                <a:uLnTx/>
                <a:uFill>
                  <a:solidFill>
                    <a:srgbClr val="FF0000"/>
                  </a:solidFill>
                </a:uFill>
                <a:latin typeface="Arial"/>
                <a:ea typeface="+mn-ea"/>
                <a:cs typeface="Arial"/>
              </a:rPr>
              <a:t>CRU</a:t>
            </a:r>
            <a:r>
              <a:rPr lang="tr-TR" sz="2000" b="1" i="1" u="heavy" spc="-10" dirty="0">
                <a:solidFill>
                  <a:srgbClr val="FF0000"/>
                </a:solidFill>
                <a:uFill>
                  <a:solidFill>
                    <a:srgbClr val="FF0000"/>
                  </a:solidFill>
                </a:uFill>
                <a:latin typeface="Arial"/>
                <a:cs typeface="Arial"/>
              </a:rPr>
              <a:t>R</a:t>
            </a:r>
            <a:r>
              <a:rPr kumimoji="0" sz="2000" b="1" i="1" u="heavy" strike="noStrike" kern="1200" cap="none" spc="-10" normalizeH="0" baseline="0" noProof="0" dirty="0" smtClean="0">
                <a:ln>
                  <a:noFill/>
                </a:ln>
                <a:solidFill>
                  <a:srgbClr val="FF0000"/>
                </a:solidFill>
                <a:effectLst/>
                <a:uLnTx/>
                <a:uFill>
                  <a:solidFill>
                    <a:srgbClr val="FF0000"/>
                  </a:solidFill>
                </a:uFill>
                <a:latin typeface="Arial"/>
                <a:ea typeface="+mn-ea"/>
                <a:cs typeface="Arial"/>
              </a:rPr>
              <a:t>A </a:t>
            </a:r>
            <a:r>
              <a:rPr kumimoji="0" lang="tr-TR" sz="2000" b="1" i="1" u="heavy" strike="noStrike" kern="1200" cap="none" spc="-10" normalizeH="0" baseline="0" noProof="0" dirty="0" smtClean="0">
                <a:ln>
                  <a:noFill/>
                </a:ln>
                <a:solidFill>
                  <a:srgbClr val="FF0000"/>
                </a:solidFill>
                <a:effectLst/>
                <a:uLnTx/>
                <a:uFill>
                  <a:solidFill>
                    <a:srgbClr val="FF0000"/>
                  </a:solidFill>
                </a:uFill>
                <a:latin typeface="Arial"/>
                <a:ea typeface="+mn-ea"/>
                <a:cs typeface="Arial"/>
              </a:rPr>
              <a:t> </a:t>
            </a:r>
            <a:r>
              <a:rPr kumimoji="0" sz="2000" b="1" i="1" u="heavy" strike="noStrike" kern="1200" cap="none" spc="-10" normalizeH="0" baseline="0" noProof="0" dirty="0" smtClean="0">
                <a:ln>
                  <a:noFill/>
                </a:ln>
                <a:solidFill>
                  <a:srgbClr val="FF0000"/>
                </a:solidFill>
                <a:effectLst/>
                <a:uLnTx/>
                <a:uFill>
                  <a:solidFill>
                    <a:srgbClr val="FF0000"/>
                  </a:solidFill>
                </a:uFill>
                <a:latin typeface="Arial"/>
                <a:ea typeface="+mn-ea"/>
                <a:cs typeface="Arial"/>
              </a:rPr>
              <a:t>ANTİHELİCİS</a:t>
            </a:r>
            <a:r>
              <a:rPr kumimoji="0" sz="2000" b="1" i="1" u="none" strike="noStrike" kern="1200" cap="none" spc="-10" normalizeH="0" baseline="0" noProof="0" dirty="0" smtClean="0">
                <a:ln>
                  <a:noFill/>
                </a:ln>
                <a:solidFill>
                  <a:srgbClr val="FF0000"/>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adını</a:t>
            </a:r>
            <a:r>
              <a:rPr kumimoji="0" sz="2000" b="0" i="1" u="none" strike="noStrike" kern="1200" cap="none" spc="-35" normalizeH="0" baseline="0" noProof="0" dirty="0">
                <a:ln>
                  <a:noFill/>
                </a:ln>
                <a:solidFill>
                  <a:prstClr val="black"/>
                </a:solidFill>
                <a:effectLst/>
                <a:uLnTx/>
                <a:uFillTx/>
                <a:latin typeface="Arial"/>
                <a:ea typeface="+mn-ea"/>
                <a:cs typeface="Arial"/>
              </a:rPr>
              <a:t> </a:t>
            </a:r>
            <a:r>
              <a:rPr kumimoji="0" sz="2000" b="0" i="1" u="none" strike="noStrike" kern="1200" cap="none" spc="-20" normalizeH="0" baseline="0" noProof="0" dirty="0">
                <a:ln>
                  <a:noFill/>
                </a:ln>
                <a:solidFill>
                  <a:prstClr val="black"/>
                </a:solidFill>
                <a:effectLst/>
                <a:uLnTx/>
                <a:uFillTx/>
                <a:latin typeface="Arial"/>
                <a:ea typeface="+mn-ea"/>
                <a:cs typeface="Arial"/>
              </a:rPr>
              <a:t>alır.</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344805" algn="l" defTabSz="914400" rtl="0" eaLnBrk="1" fontAlgn="auto" latinLnBrk="0" hangingPunct="1">
              <a:lnSpc>
                <a:spcPct val="100000"/>
              </a:lnSpc>
              <a:spcBef>
                <a:spcPts val="1930"/>
              </a:spcBef>
              <a:spcAft>
                <a:spcPts val="0"/>
              </a:spcAft>
              <a:buClrTx/>
              <a:buSzTx/>
              <a:buFont typeface="Arial"/>
              <a:buChar char="•"/>
              <a:tabLst>
                <a:tab pos="356870" algn="l"/>
                <a:tab pos="357505" algn="l"/>
                <a:tab pos="798830" algn="l"/>
                <a:tab pos="1966595" algn="l"/>
                <a:tab pos="3088640" algn="l"/>
                <a:tab pos="3832225" algn="l"/>
                <a:tab pos="5070475" algn="l"/>
              </a:tabLst>
              <a:defRPr/>
            </a:pPr>
            <a:r>
              <a:rPr kumimoji="0" sz="2000" b="0" i="1" u="none" strike="noStrike" kern="1200" cap="none" spc="-20" normalizeH="0" baseline="0" noProof="0" dirty="0">
                <a:ln>
                  <a:noFill/>
                </a:ln>
                <a:solidFill>
                  <a:prstClr val="black"/>
                </a:solidFill>
                <a:effectLst/>
                <a:uLnTx/>
                <a:uFillTx/>
                <a:latin typeface="Arial"/>
                <a:ea typeface="+mn-ea"/>
                <a:cs typeface="Arial"/>
              </a:rPr>
              <a:t>B</a:t>
            </a:r>
            <a:r>
              <a:rPr kumimoji="0" sz="2000" b="0" i="1" u="none" strike="noStrike" kern="1200" cap="none" spc="-5" normalizeH="0" baseline="0" noProof="0" dirty="0">
                <a:ln>
                  <a:noFill/>
                </a:ln>
                <a:solidFill>
                  <a:prstClr val="black"/>
                </a:solidFill>
                <a:effectLst/>
                <a:uLnTx/>
                <a:uFillTx/>
                <a:latin typeface="Arial"/>
                <a:ea typeface="+mn-ea"/>
                <a:cs typeface="Arial"/>
              </a:rPr>
              <a:t>u</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c</a:t>
            </a:r>
            <a:r>
              <a:rPr kumimoji="0" sz="2000" b="0" i="1" u="none" strike="noStrike" kern="1200" cap="none" spc="0" normalizeH="0" baseline="0" noProof="0" dirty="0">
                <a:ln>
                  <a:noFill/>
                </a:ln>
                <a:solidFill>
                  <a:prstClr val="black"/>
                </a:solidFill>
                <a:effectLst/>
                <a:uLnTx/>
                <a:uFillTx/>
                <a:latin typeface="Arial"/>
                <a:ea typeface="+mn-ea"/>
                <a:cs typeface="Arial"/>
              </a:rPr>
              <a:t>r</a:t>
            </a:r>
            <a:r>
              <a:rPr kumimoji="0" sz="2000" b="0" i="1" u="none" strike="noStrike" kern="1200" cap="none" spc="-10" normalizeH="0" baseline="0" noProof="0" dirty="0">
                <a:ln>
                  <a:noFill/>
                </a:ln>
                <a:solidFill>
                  <a:prstClr val="black"/>
                </a:solidFill>
                <a:effectLst/>
                <a:uLnTx/>
                <a:uFillTx/>
                <a:latin typeface="Arial"/>
                <a:ea typeface="+mn-ea"/>
                <a:cs typeface="Arial"/>
              </a:rPr>
              <a:t>u</a:t>
            </a:r>
            <a:r>
              <a:rPr kumimoji="0" sz="2000" b="0" i="1" u="none" strike="noStrike" kern="1200" cap="none" spc="45" normalizeH="0" baseline="0" noProof="0" dirty="0">
                <a:ln>
                  <a:noFill/>
                </a:ln>
                <a:solidFill>
                  <a:prstClr val="black"/>
                </a:solidFill>
                <a:effectLst/>
                <a:uLnTx/>
                <a:uFillTx/>
                <a:latin typeface="Arial"/>
                <a:ea typeface="+mn-ea"/>
                <a:cs typeface="Arial"/>
              </a:rPr>
              <a:t>s</a:t>
            </a:r>
            <a:r>
              <a:rPr kumimoji="0" sz="2000" b="0" i="1" u="none" strike="noStrike" kern="1200" cap="none" spc="-40" normalizeH="0" baseline="0" noProof="0" dirty="0">
                <a:ln>
                  <a:noFill/>
                </a:ln>
                <a:solidFill>
                  <a:prstClr val="black"/>
                </a:solidFill>
                <a:effectLst/>
                <a:uLnTx/>
                <a:uFillTx/>
                <a:latin typeface="Arial"/>
                <a:ea typeface="+mn-ea"/>
                <a:cs typeface="Arial"/>
              </a:rPr>
              <a:t>’</a:t>
            </a:r>
            <a:r>
              <a:rPr kumimoji="0" sz="2000" b="0" i="1" u="none" strike="noStrike" kern="1200" cap="none" spc="5" normalizeH="0" baseline="0" noProof="0" dirty="0">
                <a:ln>
                  <a:noFill/>
                </a:ln>
                <a:solidFill>
                  <a:prstClr val="black"/>
                </a:solidFill>
                <a:effectLst/>
                <a:uLnTx/>
                <a:uFillTx/>
                <a:latin typeface="Arial"/>
                <a:ea typeface="+mn-ea"/>
                <a:cs typeface="Arial"/>
              </a:rPr>
              <a:t>l</a:t>
            </a:r>
            <a:r>
              <a:rPr kumimoji="0" sz="2000" b="0" i="1" u="none" strike="noStrike" kern="1200" cap="none" spc="-10" normalizeH="0" baseline="0" noProof="0" dirty="0">
                <a:ln>
                  <a:noFill/>
                </a:ln>
                <a:solidFill>
                  <a:prstClr val="black"/>
                </a:solidFill>
                <a:effectLst/>
                <a:uLnTx/>
                <a:uFillTx/>
                <a:latin typeface="Arial"/>
                <a:ea typeface="+mn-ea"/>
                <a:cs typeface="Arial"/>
              </a:rPr>
              <a:t>arı</a:t>
            </a:r>
            <a:r>
              <a:rPr kumimoji="0" sz="2000" b="0" i="1" u="none" strike="noStrike" kern="1200" cap="none" spc="-5" normalizeH="0" baseline="0" noProof="0" dirty="0">
                <a:ln>
                  <a:noFill/>
                </a:ln>
                <a:solidFill>
                  <a:prstClr val="black"/>
                </a:solidFill>
                <a:effectLst/>
                <a:uLnTx/>
                <a:uFillTx/>
                <a:latin typeface="Arial"/>
                <a:ea typeface="+mn-ea"/>
                <a:cs typeface="Arial"/>
              </a:rPr>
              <a:t>n</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ara</a:t>
            </a:r>
            <a:r>
              <a:rPr kumimoji="0" sz="2000" b="0" i="1" u="none" strike="noStrike" kern="1200" cap="none" spc="5" normalizeH="0" baseline="0" noProof="0" dirty="0">
                <a:ln>
                  <a:noFill/>
                </a:ln>
                <a:solidFill>
                  <a:prstClr val="black"/>
                </a:solidFill>
                <a:effectLst/>
                <a:uLnTx/>
                <a:uFillTx/>
                <a:latin typeface="Arial"/>
                <a:ea typeface="+mn-ea"/>
                <a:cs typeface="Arial"/>
              </a:rPr>
              <a:t>s</a:t>
            </a:r>
            <a:r>
              <a:rPr kumimoji="0" sz="2000" b="0" i="1" u="none" strike="noStrike" kern="1200" cap="none" spc="-5" normalizeH="0" baseline="0" noProof="0" dirty="0">
                <a:ln>
                  <a:noFill/>
                </a:ln>
                <a:solidFill>
                  <a:prstClr val="black"/>
                </a:solidFill>
                <a:effectLst/>
                <a:uLnTx/>
                <a:uFillTx/>
                <a:latin typeface="Arial"/>
                <a:ea typeface="+mn-ea"/>
                <a:cs typeface="Arial"/>
              </a:rPr>
              <a:t>ın</a:t>
            </a:r>
            <a:r>
              <a:rPr kumimoji="0" sz="2000" b="0" i="1" u="none" strike="noStrike" kern="1200" cap="none" spc="5" normalizeH="0" baseline="0" noProof="0" dirty="0">
                <a:ln>
                  <a:noFill/>
                </a:ln>
                <a:solidFill>
                  <a:prstClr val="black"/>
                </a:solidFill>
                <a:effectLst/>
                <a:uLnTx/>
                <a:uFillTx/>
                <a:latin typeface="Arial"/>
                <a:ea typeface="+mn-ea"/>
                <a:cs typeface="Arial"/>
              </a:rPr>
              <a:t>d</a:t>
            </a:r>
            <a:r>
              <a:rPr kumimoji="0" sz="2000" b="0" i="1" u="none" strike="noStrike" kern="1200" cap="none" spc="-5" normalizeH="0" baseline="0" noProof="0" dirty="0">
                <a:ln>
                  <a:noFill/>
                </a:ln>
                <a:solidFill>
                  <a:prstClr val="black"/>
                </a:solidFill>
                <a:effectLst/>
                <a:uLnTx/>
                <a:uFillTx/>
                <a:latin typeface="Arial"/>
                <a:ea typeface="+mn-ea"/>
                <a:cs typeface="Arial"/>
              </a:rPr>
              <a:t>a</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k</a:t>
            </a:r>
            <a:r>
              <a:rPr kumimoji="0" sz="2000" b="0" i="1" u="none" strike="noStrike" kern="1200" cap="none" spc="10" normalizeH="0" baseline="0" noProof="0" dirty="0">
                <a:ln>
                  <a:noFill/>
                </a:ln>
                <a:solidFill>
                  <a:prstClr val="black"/>
                </a:solidFill>
                <a:effectLst/>
                <a:uLnTx/>
                <a:uFillTx/>
                <a:latin typeface="Arial"/>
                <a:ea typeface="+mn-ea"/>
                <a:cs typeface="Arial"/>
              </a:rPr>
              <a:t>a</a:t>
            </a:r>
            <a:r>
              <a:rPr kumimoji="0" sz="2000" b="0" i="1" u="none" strike="noStrike" kern="1200" cap="none" spc="5" normalizeH="0" baseline="0" noProof="0" dirty="0">
                <a:ln>
                  <a:noFill/>
                </a:ln>
                <a:solidFill>
                  <a:prstClr val="black"/>
                </a:solidFill>
                <a:effectLst/>
                <a:uLnTx/>
                <a:uFillTx/>
                <a:latin typeface="Arial"/>
                <a:ea typeface="+mn-ea"/>
                <a:cs typeface="Arial"/>
              </a:rPr>
              <a:t>l</a:t>
            </a:r>
            <a:r>
              <a:rPr kumimoji="0" sz="2000" b="0" i="1" u="none" strike="noStrike" kern="1200" cap="none" spc="-5" normalizeH="0" baseline="0" noProof="0" dirty="0">
                <a:ln>
                  <a:noFill/>
                </a:ln>
                <a:solidFill>
                  <a:prstClr val="black"/>
                </a:solidFill>
                <a:effectLst/>
                <a:uLnTx/>
                <a:uFillTx/>
                <a:latin typeface="Arial"/>
                <a:ea typeface="+mn-ea"/>
                <a:cs typeface="Arial"/>
              </a:rPr>
              <a:t>an</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ç</a:t>
            </a:r>
            <a:r>
              <a:rPr kumimoji="0" sz="2000" b="0" i="1" u="none" strike="noStrike" kern="1200" cap="none" spc="-10" normalizeH="0" baseline="0" noProof="0" dirty="0">
                <a:ln>
                  <a:noFill/>
                </a:ln>
                <a:solidFill>
                  <a:prstClr val="black"/>
                </a:solidFill>
                <a:effectLst/>
                <a:uLnTx/>
                <a:uFillTx/>
                <a:latin typeface="Arial"/>
                <a:ea typeface="+mn-ea"/>
                <a:cs typeface="Arial"/>
              </a:rPr>
              <a:t>u</a:t>
            </a:r>
            <a:r>
              <a:rPr kumimoji="0" sz="2000" b="0" i="1" u="none" strike="noStrike" kern="1200" cap="none" spc="0" normalizeH="0" baseline="0" noProof="0" dirty="0">
                <a:ln>
                  <a:noFill/>
                </a:ln>
                <a:solidFill>
                  <a:prstClr val="black"/>
                </a:solidFill>
                <a:effectLst/>
                <a:uLnTx/>
                <a:uFillTx/>
                <a:latin typeface="Arial"/>
                <a:ea typeface="+mn-ea"/>
                <a:cs typeface="Arial"/>
              </a:rPr>
              <a:t>k</a:t>
            </a:r>
            <a:r>
              <a:rPr kumimoji="0" sz="2000" b="0" i="1" u="none" strike="noStrike" kern="1200" cap="none" spc="-10" normalizeH="0" baseline="0" noProof="0" dirty="0">
                <a:ln>
                  <a:noFill/>
                </a:ln>
                <a:solidFill>
                  <a:prstClr val="black"/>
                </a:solidFill>
                <a:effectLst/>
                <a:uLnTx/>
                <a:uFillTx/>
                <a:latin typeface="Arial"/>
                <a:ea typeface="+mn-ea"/>
                <a:cs typeface="Arial"/>
              </a:rPr>
              <a:t>ur</a:t>
            </a:r>
            <a:r>
              <a:rPr kumimoji="0" sz="2000" b="0" i="1" u="none" strike="noStrike" kern="1200" cap="none" spc="10" normalizeH="0" baseline="0" noProof="0" dirty="0">
                <a:ln>
                  <a:noFill/>
                </a:ln>
                <a:solidFill>
                  <a:prstClr val="black"/>
                </a:solidFill>
                <a:effectLst/>
                <a:uLnTx/>
                <a:uFillTx/>
                <a:latin typeface="Arial"/>
                <a:ea typeface="+mn-ea"/>
                <a:cs typeface="Arial"/>
              </a:rPr>
              <a:t>l</a:t>
            </a:r>
            <a:r>
              <a:rPr kumimoji="0" sz="2000" b="0" i="1" u="none" strike="noStrike" kern="1200" cap="none" spc="-10" normalizeH="0" baseline="0" noProof="0" dirty="0">
                <a:ln>
                  <a:noFill/>
                </a:ln>
                <a:solidFill>
                  <a:prstClr val="black"/>
                </a:solidFill>
                <a:effectLst/>
                <a:uLnTx/>
                <a:uFillTx/>
                <a:latin typeface="Arial"/>
                <a:ea typeface="+mn-ea"/>
                <a:cs typeface="Arial"/>
              </a:rPr>
              <a:t>u</a:t>
            </a:r>
            <a:r>
              <a:rPr kumimoji="0" sz="2000" b="0" i="1" u="none" strike="noStrike" kern="1200" cap="none" spc="5" normalizeH="0" baseline="0" noProof="0" dirty="0">
                <a:ln>
                  <a:noFill/>
                </a:ln>
                <a:solidFill>
                  <a:prstClr val="black"/>
                </a:solidFill>
                <a:effectLst/>
                <a:uLnTx/>
                <a:uFillTx/>
                <a:latin typeface="Arial"/>
                <a:ea typeface="+mn-ea"/>
                <a:cs typeface="Arial"/>
              </a:rPr>
              <a:t>ğ</a:t>
            </a:r>
            <a:r>
              <a:rPr kumimoji="0" sz="2000" b="0" i="1" u="none" strike="noStrike" kern="1200" cap="none" spc="-5" normalizeH="0" baseline="0" noProof="0" dirty="0">
                <a:ln>
                  <a:noFill/>
                </a:ln>
                <a:solidFill>
                  <a:prstClr val="black"/>
                </a:solidFill>
                <a:effectLst/>
                <a:uLnTx/>
                <a:uFillTx/>
                <a:latin typeface="Arial"/>
                <a:ea typeface="+mn-ea"/>
                <a:cs typeface="Arial"/>
              </a:rPr>
              <a:t>a</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FO</a:t>
            </a:r>
            <a:r>
              <a:rPr kumimoji="0" sz="20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S</a:t>
            </a:r>
            <a:r>
              <a:rPr kumimoji="0" sz="2000" b="1" i="1" u="heavy" strike="noStrike" kern="1200" cap="none" spc="-20" normalizeH="0" baseline="0" noProof="0" dirty="0">
                <a:ln>
                  <a:noFill/>
                </a:ln>
                <a:solidFill>
                  <a:srgbClr val="FF0000"/>
                </a:solidFill>
                <a:effectLst/>
                <a:uLnTx/>
                <a:uFill>
                  <a:solidFill>
                    <a:srgbClr val="FF0000"/>
                  </a:solidFill>
                </a:uFill>
                <a:latin typeface="Arial"/>
                <a:ea typeface="+mn-ea"/>
                <a:cs typeface="Arial"/>
              </a:rPr>
              <a:t>S</a:t>
            </a:r>
            <a:r>
              <a:rPr kumimoji="0" sz="2000" b="1" i="1" u="heavy" strike="noStrike" kern="1200" cap="none" spc="-10" normalizeH="0" baseline="0" noProof="0" dirty="0">
                <a:ln>
                  <a:noFill/>
                </a:ln>
                <a:solidFill>
                  <a:srgbClr val="FF0000"/>
                </a:solidFill>
                <a:effectLst/>
                <a:uLnTx/>
                <a:uFill>
                  <a:solidFill>
                    <a:srgbClr val="FF0000"/>
                  </a:solidFill>
                </a:uFill>
                <a:latin typeface="Arial"/>
                <a:ea typeface="+mn-ea"/>
                <a:cs typeface="Arial"/>
              </a:rPr>
              <a:t>A</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0" algn="l" defTabSz="914400" rtl="0" eaLnBrk="1" fontAlgn="auto" latinLnBrk="0" hangingPunct="1">
              <a:lnSpc>
                <a:spcPct val="100000"/>
              </a:lnSpc>
              <a:spcBef>
                <a:spcPts val="0"/>
              </a:spcBef>
              <a:spcAft>
                <a:spcPts val="0"/>
              </a:spcAft>
              <a:buClrTx/>
              <a:buSzTx/>
              <a:buFontTx/>
              <a:buNone/>
              <a:tabLst/>
              <a:defRPr/>
            </a:pPr>
            <a:r>
              <a:rPr kumimoji="0" sz="2000" b="0" i="0" u="heavy" strike="noStrike" kern="1200" cap="none" spc="-505" normalizeH="0" baseline="0" noProof="0" dirty="0">
                <a:ln>
                  <a:noFill/>
                </a:ln>
                <a:solidFill>
                  <a:srgbClr val="FF0000"/>
                </a:solidFill>
                <a:effectLst/>
                <a:uLnTx/>
                <a:uFill>
                  <a:solidFill>
                    <a:srgbClr val="FF0000"/>
                  </a:solidFill>
                </a:uFill>
                <a:latin typeface="Times New Roman"/>
                <a:ea typeface="+mn-ea"/>
                <a:cs typeface="Times New Roman"/>
              </a:rPr>
              <a:t> </a:t>
            </a:r>
            <a:r>
              <a:rPr kumimoji="0" sz="2000" b="1" i="1" u="heavy" strike="noStrike" kern="1200" cap="none" spc="-10" normalizeH="0" baseline="0" noProof="0" dirty="0">
                <a:ln>
                  <a:noFill/>
                </a:ln>
                <a:solidFill>
                  <a:srgbClr val="FF0000"/>
                </a:solidFill>
                <a:effectLst/>
                <a:uLnTx/>
                <a:uFill>
                  <a:solidFill>
                    <a:srgbClr val="FF0000"/>
                  </a:solidFill>
                </a:uFill>
                <a:latin typeface="Arial"/>
                <a:ea typeface="+mn-ea"/>
                <a:cs typeface="Arial"/>
              </a:rPr>
              <a:t>TRİANGULARİS</a:t>
            </a:r>
            <a:r>
              <a:rPr kumimoji="0" sz="2000" b="1" i="1" u="none" strike="noStrike" kern="1200" cap="none" spc="65" normalizeH="0" baseline="0" noProof="0" dirty="0">
                <a:ln>
                  <a:noFill/>
                </a:ln>
                <a:solidFill>
                  <a:srgbClr val="FF0000"/>
                </a:solidFill>
                <a:effectLst/>
                <a:uLnTx/>
                <a:uFillTx/>
                <a:latin typeface="Arial"/>
                <a:ea typeface="+mn-ea"/>
                <a:cs typeface="Arial"/>
              </a:rPr>
              <a:t> </a:t>
            </a:r>
            <a:r>
              <a:rPr kumimoji="0" sz="2000" b="0" i="1" u="none" strike="noStrike" kern="1200" cap="none" spc="-20" normalizeH="0" baseline="0" noProof="0" dirty="0">
                <a:ln>
                  <a:noFill/>
                </a:ln>
                <a:solidFill>
                  <a:prstClr val="black"/>
                </a:solidFill>
                <a:effectLst/>
                <a:uLnTx/>
                <a:uFillTx/>
                <a:latin typeface="Arial"/>
                <a:ea typeface="+mn-ea"/>
                <a:cs typeface="Arial"/>
              </a:rPr>
              <a:t>denir.</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344805" algn="l" defTabSz="914400" rtl="0" eaLnBrk="1" fontAlgn="auto" latinLnBrk="0" hangingPunct="1">
              <a:lnSpc>
                <a:spcPct val="100000"/>
              </a:lnSpc>
              <a:spcBef>
                <a:spcPts val="1920"/>
              </a:spcBef>
              <a:spcAft>
                <a:spcPts val="0"/>
              </a:spcAft>
              <a:buClrTx/>
              <a:buSzTx/>
              <a:buFont typeface="Arial"/>
              <a:buChar char="•"/>
              <a:tabLst>
                <a:tab pos="356870" algn="l"/>
                <a:tab pos="357505" algn="l"/>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Helix </a:t>
            </a:r>
            <a:r>
              <a:rPr kumimoji="0" sz="2000" b="0" i="1" u="none" strike="noStrike" kern="1200" cap="none" spc="0" normalizeH="0" baseline="0" noProof="0" dirty="0">
                <a:ln>
                  <a:noFill/>
                </a:ln>
                <a:solidFill>
                  <a:prstClr val="black"/>
                </a:solidFill>
                <a:effectLst/>
                <a:uLnTx/>
                <a:uFillTx/>
                <a:latin typeface="Arial"/>
                <a:ea typeface="+mn-ea"/>
                <a:cs typeface="Arial"/>
              </a:rPr>
              <a:t>ve </a:t>
            </a:r>
            <a:r>
              <a:rPr kumimoji="0" sz="2000" b="0" i="1" u="none" strike="noStrike" kern="1200" cap="none" spc="-5" normalizeH="0" baseline="0" noProof="0" dirty="0">
                <a:ln>
                  <a:noFill/>
                </a:ln>
                <a:solidFill>
                  <a:prstClr val="black"/>
                </a:solidFill>
                <a:effectLst/>
                <a:uLnTx/>
                <a:uFillTx/>
                <a:latin typeface="Arial"/>
                <a:ea typeface="+mn-ea"/>
                <a:cs typeface="Arial"/>
              </a:rPr>
              <a:t>anltihelix arasındaki sulcus‘a</a:t>
            </a:r>
            <a:r>
              <a:rPr kumimoji="0" sz="2000" b="0" i="1" u="none" strike="noStrike" kern="1200" cap="none" spc="-275" normalizeH="0" baseline="0" noProof="0" dirty="0">
                <a:ln>
                  <a:noFill/>
                </a:ln>
                <a:solidFill>
                  <a:srgbClr val="FF0000"/>
                </a:solidFill>
                <a:effectLst/>
                <a:uLnTx/>
                <a:uFillTx/>
                <a:latin typeface="Arial"/>
                <a:ea typeface="+mn-ea"/>
                <a:cs typeface="Arial"/>
              </a:rPr>
              <a:t> </a:t>
            </a:r>
            <a:r>
              <a:rPr kumimoji="0" sz="20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SCAPHA</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0" algn="l" defTabSz="914400" rtl="0" eaLnBrk="1" fontAlgn="auto" latinLnBrk="0" hangingPunct="1">
              <a:lnSpc>
                <a:spcPct val="100000"/>
              </a:lnSpc>
              <a:spcBef>
                <a:spcPts val="0"/>
              </a:spcBef>
              <a:spcAft>
                <a:spcPts val="0"/>
              </a:spcAft>
              <a:buClrTx/>
              <a:buSzTx/>
              <a:buFontTx/>
              <a:buNone/>
              <a:tabLst/>
              <a:defRPr/>
            </a:pPr>
            <a:r>
              <a:rPr kumimoji="0" sz="2000" b="0" i="1" u="none" strike="noStrike" kern="1200" cap="none" spc="-20" normalizeH="0" baseline="0" noProof="0" dirty="0">
                <a:ln>
                  <a:noFill/>
                </a:ln>
                <a:solidFill>
                  <a:prstClr val="black"/>
                </a:solidFill>
                <a:effectLst/>
                <a:uLnTx/>
                <a:uFillTx/>
                <a:latin typeface="Arial"/>
                <a:ea typeface="+mn-ea"/>
                <a:cs typeface="Arial"/>
              </a:rPr>
              <a:t>denir.</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344805" algn="l" defTabSz="914400" rtl="0" eaLnBrk="1" fontAlgn="auto" latinLnBrk="0" hangingPunct="1">
              <a:lnSpc>
                <a:spcPct val="100000"/>
              </a:lnSpc>
              <a:spcBef>
                <a:spcPts val="1925"/>
              </a:spcBef>
              <a:spcAft>
                <a:spcPts val="0"/>
              </a:spcAft>
              <a:buClrTx/>
              <a:buSzTx/>
              <a:buFont typeface="Arial"/>
              <a:buChar char="•"/>
              <a:tabLst>
                <a:tab pos="356870" algn="l"/>
                <a:tab pos="357505" algn="l"/>
                <a:tab pos="1902460" algn="l"/>
                <a:tab pos="2387600" algn="l"/>
                <a:tab pos="3439160" algn="l"/>
                <a:tab pos="4009390" algn="l"/>
                <a:tab pos="4704715" algn="l"/>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Auricula’nın	</a:t>
            </a:r>
            <a:r>
              <a:rPr kumimoji="0" sz="2000" b="0" i="1" u="none" strike="noStrike" kern="1200" cap="none" spc="-10" normalizeH="0" baseline="0" noProof="0" dirty="0">
                <a:ln>
                  <a:noFill/>
                </a:ln>
                <a:solidFill>
                  <a:prstClr val="black"/>
                </a:solidFill>
                <a:effectLst/>
                <a:uLnTx/>
                <a:uFillTx/>
                <a:latin typeface="Arial"/>
                <a:ea typeface="+mn-ea"/>
                <a:cs typeface="Arial"/>
              </a:rPr>
              <a:t>alt	</a:t>
            </a:r>
            <a:r>
              <a:rPr kumimoji="0" sz="2000" b="0" i="1" u="none" strike="noStrike" kern="1200" cap="none" spc="-5" normalizeH="0" baseline="0" noProof="0" dirty="0">
                <a:ln>
                  <a:noFill/>
                </a:ln>
                <a:solidFill>
                  <a:prstClr val="black"/>
                </a:solidFill>
                <a:effectLst/>
                <a:uLnTx/>
                <a:uFillTx/>
                <a:latin typeface="Arial"/>
                <a:ea typeface="+mn-ea"/>
                <a:cs typeface="Arial"/>
              </a:rPr>
              <a:t>ucunda	yer	alan	</a:t>
            </a:r>
            <a:r>
              <a:rPr kumimoji="0" sz="20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LOBULUS</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10160" lvl="0" indent="0" algn="just" defTabSz="914400" rtl="0" eaLnBrk="1" fontAlgn="auto" latinLnBrk="0" hangingPunct="1">
              <a:lnSpc>
                <a:spcPct val="100000"/>
              </a:lnSpc>
              <a:spcBef>
                <a:spcPts val="0"/>
              </a:spcBef>
              <a:spcAft>
                <a:spcPts val="0"/>
              </a:spcAft>
              <a:buClrTx/>
              <a:buSzTx/>
              <a:buFontTx/>
              <a:buNone/>
              <a:tabLst/>
              <a:defRPr/>
            </a:pPr>
            <a:r>
              <a:rPr kumimoji="0" sz="2000" b="0" i="0" u="heavy" strike="noStrike" kern="1200" cap="none" spc="-505" normalizeH="0" baseline="0" noProof="0" dirty="0">
                <a:ln>
                  <a:noFill/>
                </a:ln>
                <a:solidFill>
                  <a:srgbClr val="FF0000"/>
                </a:solidFill>
                <a:effectLst/>
                <a:uLnTx/>
                <a:uFill>
                  <a:solidFill>
                    <a:srgbClr val="FF0000"/>
                  </a:solidFill>
                </a:uFill>
                <a:latin typeface="Times New Roman"/>
                <a:ea typeface="+mn-ea"/>
                <a:cs typeface="Times New Roman"/>
              </a:rPr>
              <a:t> </a:t>
            </a:r>
            <a:r>
              <a:rPr kumimoji="0" sz="20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AURICULARİS </a:t>
            </a:r>
            <a:r>
              <a:rPr kumimoji="0" sz="2000" b="1" i="1" u="heavy" strike="noStrike" kern="1200" cap="none" spc="0" normalizeH="0" baseline="0" noProof="0" dirty="0">
                <a:ln>
                  <a:noFill/>
                </a:ln>
                <a:solidFill>
                  <a:srgbClr val="FF0000"/>
                </a:solidFill>
                <a:effectLst/>
                <a:uLnTx/>
                <a:uFill>
                  <a:solidFill>
                    <a:srgbClr val="FF0000"/>
                  </a:solidFill>
                </a:uFill>
                <a:latin typeface="Arial"/>
                <a:ea typeface="+mn-ea"/>
                <a:cs typeface="Arial"/>
              </a:rPr>
              <a:t>(KULAK </a:t>
            </a:r>
            <a:r>
              <a:rPr kumimoji="0" sz="2000" b="1" i="1" u="heavy" strike="noStrike" kern="1200" cap="none" spc="-5" normalizeH="0" baseline="0" noProof="0" dirty="0">
                <a:ln>
                  <a:noFill/>
                </a:ln>
                <a:solidFill>
                  <a:srgbClr val="FF0000"/>
                </a:solidFill>
                <a:effectLst/>
                <a:uLnTx/>
                <a:uFill>
                  <a:solidFill>
                    <a:srgbClr val="FF0000"/>
                  </a:solidFill>
                </a:uFill>
                <a:latin typeface="Arial"/>
                <a:ea typeface="+mn-ea"/>
                <a:cs typeface="Arial"/>
              </a:rPr>
              <a:t>MEMESİ)</a:t>
            </a:r>
            <a:r>
              <a:rPr kumimoji="0" sz="2000" b="1" i="1" u="none" strike="noStrike" kern="1200" cap="none" spc="-5" normalizeH="0" baseline="0" noProof="0" dirty="0">
                <a:ln>
                  <a:noFill/>
                </a:ln>
                <a:solidFill>
                  <a:srgbClr val="FF0000"/>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sadece </a:t>
            </a:r>
            <a:r>
              <a:rPr kumimoji="0" sz="2000" b="0" i="1" u="none" strike="noStrike" kern="1200" cap="none" spc="-10" normalizeH="0" baseline="0" noProof="0" dirty="0">
                <a:ln>
                  <a:noFill/>
                </a:ln>
                <a:solidFill>
                  <a:prstClr val="black"/>
                </a:solidFill>
                <a:effectLst/>
                <a:uLnTx/>
                <a:uFillTx/>
                <a:latin typeface="Arial"/>
                <a:ea typeface="+mn-ea"/>
                <a:cs typeface="Arial"/>
              </a:rPr>
              <a:t>deri,  </a:t>
            </a:r>
            <a:r>
              <a:rPr kumimoji="0" sz="2000" b="0" i="1" u="none" strike="noStrike" kern="1200" cap="none" spc="-5" normalizeH="0" baseline="0" noProof="0" dirty="0">
                <a:ln>
                  <a:noFill/>
                </a:ln>
                <a:solidFill>
                  <a:prstClr val="black"/>
                </a:solidFill>
                <a:effectLst/>
                <a:uLnTx/>
                <a:uFillTx/>
                <a:latin typeface="Arial"/>
                <a:ea typeface="+mn-ea"/>
                <a:cs typeface="Arial"/>
              </a:rPr>
              <a:t>yağ, </a:t>
            </a:r>
            <a:r>
              <a:rPr kumimoji="0" sz="2000" b="0" i="1" u="none" strike="noStrike" kern="1200" cap="none" spc="0" normalizeH="0" baseline="0" noProof="0" dirty="0">
                <a:ln>
                  <a:noFill/>
                </a:ln>
                <a:solidFill>
                  <a:prstClr val="black"/>
                </a:solidFill>
                <a:effectLst/>
                <a:uLnTx/>
                <a:uFillTx/>
                <a:latin typeface="Arial"/>
                <a:ea typeface="+mn-ea"/>
                <a:cs typeface="Arial"/>
              </a:rPr>
              <a:t>ve </a:t>
            </a:r>
            <a:r>
              <a:rPr kumimoji="0" sz="2000" b="0" i="1" u="none" strike="noStrike" kern="1200" cap="none" spc="-10" normalizeH="0" baseline="0" noProof="0" dirty="0">
                <a:ln>
                  <a:noFill/>
                </a:ln>
                <a:solidFill>
                  <a:prstClr val="black"/>
                </a:solidFill>
                <a:effectLst/>
                <a:uLnTx/>
                <a:uFillTx/>
                <a:latin typeface="Arial"/>
                <a:ea typeface="+mn-ea"/>
                <a:cs typeface="Arial"/>
              </a:rPr>
              <a:t>bağ </a:t>
            </a:r>
            <a:r>
              <a:rPr kumimoji="0" sz="2000" b="0" i="1" u="none" strike="noStrike" kern="1200" cap="none" spc="-5" normalizeH="0" baseline="0" noProof="0" dirty="0">
                <a:ln>
                  <a:noFill/>
                </a:ln>
                <a:solidFill>
                  <a:prstClr val="black"/>
                </a:solidFill>
                <a:effectLst/>
                <a:uLnTx/>
                <a:uFillTx/>
                <a:latin typeface="Arial"/>
                <a:ea typeface="+mn-ea"/>
                <a:cs typeface="Arial"/>
              </a:rPr>
              <a:t>dokusundan </a:t>
            </a:r>
            <a:r>
              <a:rPr kumimoji="0" sz="2000" b="0" i="1" u="none" strike="noStrike" kern="1200" cap="none" spc="-10" normalizeH="0" baseline="0" noProof="0" dirty="0">
                <a:ln>
                  <a:noFill/>
                </a:ln>
                <a:solidFill>
                  <a:prstClr val="black"/>
                </a:solidFill>
                <a:effectLst/>
                <a:uLnTx/>
                <a:uFillTx/>
                <a:latin typeface="Arial"/>
                <a:ea typeface="+mn-ea"/>
                <a:cs typeface="Arial"/>
              </a:rPr>
              <a:t>oluşur. Kıkırdak </a:t>
            </a:r>
            <a:r>
              <a:rPr kumimoji="0" sz="2000" b="0" i="1" u="none" strike="noStrike" kern="1200" cap="none" spc="-5" normalizeH="0" baseline="0" noProof="0" dirty="0">
                <a:ln>
                  <a:noFill/>
                </a:ln>
                <a:solidFill>
                  <a:prstClr val="black"/>
                </a:solidFill>
                <a:effectLst/>
                <a:uLnTx/>
                <a:uFillTx/>
                <a:latin typeface="Arial"/>
                <a:ea typeface="+mn-ea"/>
                <a:cs typeface="Arial"/>
              </a:rPr>
              <a:t>dokusu  </a:t>
            </a:r>
            <a:r>
              <a:rPr kumimoji="0" sz="2000" b="0" i="1" u="none" strike="noStrike" kern="1200" cap="none" spc="-15" normalizeH="0" baseline="0" noProof="0" dirty="0">
                <a:ln>
                  <a:noFill/>
                </a:ln>
                <a:solidFill>
                  <a:prstClr val="black"/>
                </a:solidFill>
                <a:effectLst/>
                <a:uLnTx/>
                <a:uFillTx/>
                <a:latin typeface="Arial"/>
                <a:ea typeface="+mn-ea"/>
                <a:cs typeface="Arial"/>
              </a:rPr>
              <a:t>içermez. </a:t>
            </a:r>
            <a:r>
              <a:rPr kumimoji="0" sz="2000" b="0" i="1" u="none" strike="noStrike" kern="1200" cap="none" spc="-10" normalizeH="0" baseline="0" noProof="0" dirty="0" err="1">
                <a:ln>
                  <a:noFill/>
                </a:ln>
                <a:solidFill>
                  <a:prstClr val="black"/>
                </a:solidFill>
                <a:effectLst/>
                <a:uLnTx/>
                <a:uFillTx/>
                <a:latin typeface="Arial"/>
                <a:ea typeface="+mn-ea"/>
                <a:cs typeface="Arial"/>
              </a:rPr>
              <a:t>Şekli</a:t>
            </a:r>
            <a:r>
              <a:rPr kumimoji="0" sz="2000" b="0" i="1" u="none" strike="noStrike" kern="1200" cap="none" spc="-10" normalizeH="0" baseline="0" noProof="0" dirty="0">
                <a:ln>
                  <a:noFill/>
                </a:ln>
                <a:solidFill>
                  <a:prstClr val="black"/>
                </a:solidFill>
                <a:effectLst/>
                <a:uLnTx/>
                <a:uFillTx/>
                <a:latin typeface="Arial"/>
                <a:ea typeface="+mn-ea"/>
                <a:cs typeface="Arial"/>
              </a:rPr>
              <a:t> </a:t>
            </a:r>
            <a:r>
              <a:rPr lang="tr-TR" sz="2000" i="1" spc="-10" dirty="0" smtClean="0">
                <a:solidFill>
                  <a:prstClr val="black"/>
                </a:solidFill>
                <a:latin typeface="Arial"/>
                <a:cs typeface="Arial"/>
              </a:rPr>
              <a:t>kişiden kişiye</a:t>
            </a:r>
            <a:r>
              <a:rPr kumimoji="0" sz="2000" b="0" i="1" u="none" strike="noStrike" kern="1200" cap="none" spc="-10" normalizeH="0" baseline="0" noProof="0" dirty="0" smtClean="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göre farklılıklar</a:t>
            </a:r>
            <a:r>
              <a:rPr kumimoji="0" sz="2000" b="0" i="1" u="none" strike="noStrike" kern="1200" cap="none" spc="215" normalizeH="0" baseline="0" noProof="0" dirty="0">
                <a:ln>
                  <a:noFill/>
                </a:ln>
                <a:solidFill>
                  <a:prstClr val="black"/>
                </a:solidFill>
                <a:effectLst/>
                <a:uLnTx/>
                <a:uFillTx/>
                <a:latin typeface="Arial"/>
                <a:ea typeface="+mn-ea"/>
                <a:cs typeface="Arial"/>
              </a:rPr>
              <a:t> </a:t>
            </a:r>
            <a:r>
              <a:rPr kumimoji="0" sz="2000" b="0" i="1" u="none" strike="noStrike" kern="1200" cap="none" spc="-15" normalizeH="0" baseline="0" noProof="0" dirty="0">
                <a:ln>
                  <a:noFill/>
                </a:ln>
                <a:solidFill>
                  <a:prstClr val="black"/>
                </a:solidFill>
                <a:effectLst/>
                <a:uLnTx/>
                <a:uFillTx/>
                <a:latin typeface="Arial"/>
                <a:ea typeface="+mn-ea"/>
                <a:cs typeface="Arial"/>
              </a:rPr>
              <a:t>gösterir.</a:t>
            </a:r>
            <a:endParaRPr kumimoji="0" sz="2000" b="0" i="0" u="none" strike="noStrike" kern="1200" cap="none" spc="0" normalizeH="0" baseline="0" noProof="0" dirty="0">
              <a:ln>
                <a:noFill/>
              </a:ln>
              <a:solidFill>
                <a:prstClr val="black"/>
              </a:solidFill>
              <a:effectLst/>
              <a:uLnTx/>
              <a:uFillTx/>
              <a:latin typeface="Arial"/>
              <a:ea typeface="+mn-ea"/>
              <a:cs typeface="Arial"/>
            </a:endParaRPr>
          </a:p>
        </p:txBody>
      </p:sp>
      <p:grpSp>
        <p:nvGrpSpPr>
          <p:cNvPr id="8" name="object 8"/>
          <p:cNvGrpSpPr/>
          <p:nvPr/>
        </p:nvGrpSpPr>
        <p:grpSpPr>
          <a:xfrm>
            <a:off x="6382511" y="835152"/>
            <a:ext cx="5809615" cy="4758055"/>
            <a:chOff x="6382511" y="835152"/>
            <a:chExt cx="5809615" cy="4758055"/>
          </a:xfrm>
        </p:grpSpPr>
        <p:sp>
          <p:nvSpPr>
            <p:cNvPr id="9" name="object 9"/>
            <p:cNvSpPr/>
            <p:nvPr/>
          </p:nvSpPr>
          <p:spPr>
            <a:xfrm>
              <a:off x="6382511" y="835152"/>
              <a:ext cx="5809488" cy="475792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6627875" y="1168908"/>
              <a:ext cx="5206365" cy="3545204"/>
            </a:xfrm>
            <a:custGeom>
              <a:avLst/>
              <a:gdLst/>
              <a:ahLst/>
              <a:cxnLst/>
              <a:rect l="l" t="t" r="r" b="b"/>
              <a:pathLst>
                <a:path w="5206365" h="3545204">
                  <a:moveTo>
                    <a:pt x="4191000" y="3284219"/>
                  </a:moveTo>
                  <a:lnTo>
                    <a:pt x="4205198" y="3220064"/>
                  </a:lnTo>
                  <a:lnTo>
                    <a:pt x="4245469" y="3161724"/>
                  </a:lnTo>
                  <a:lnTo>
                    <a:pt x="4274292" y="3135347"/>
                  </a:lnTo>
                  <a:lnTo>
                    <a:pt x="4308325" y="3111157"/>
                  </a:lnTo>
                  <a:lnTo>
                    <a:pt x="4347133" y="3089399"/>
                  </a:lnTo>
                  <a:lnTo>
                    <a:pt x="4390278" y="3070317"/>
                  </a:lnTo>
                  <a:lnTo>
                    <a:pt x="4437326" y="3054157"/>
                  </a:lnTo>
                  <a:lnTo>
                    <a:pt x="4487840" y="3041162"/>
                  </a:lnTo>
                  <a:lnTo>
                    <a:pt x="4541384" y="3031577"/>
                  </a:lnTo>
                  <a:lnTo>
                    <a:pt x="4597523" y="3025647"/>
                  </a:lnTo>
                  <a:lnTo>
                    <a:pt x="4655820" y="3023616"/>
                  </a:lnTo>
                  <a:lnTo>
                    <a:pt x="4714116" y="3025647"/>
                  </a:lnTo>
                  <a:lnTo>
                    <a:pt x="4770255" y="3031577"/>
                  </a:lnTo>
                  <a:lnTo>
                    <a:pt x="4823799" y="3041162"/>
                  </a:lnTo>
                  <a:lnTo>
                    <a:pt x="4874313" y="3054157"/>
                  </a:lnTo>
                  <a:lnTo>
                    <a:pt x="4921361" y="3070317"/>
                  </a:lnTo>
                  <a:lnTo>
                    <a:pt x="4964506" y="3089399"/>
                  </a:lnTo>
                  <a:lnTo>
                    <a:pt x="5003314" y="3111157"/>
                  </a:lnTo>
                  <a:lnTo>
                    <a:pt x="5037347" y="3135347"/>
                  </a:lnTo>
                  <a:lnTo>
                    <a:pt x="5066170" y="3161724"/>
                  </a:lnTo>
                  <a:lnTo>
                    <a:pt x="5106441" y="3220064"/>
                  </a:lnTo>
                  <a:lnTo>
                    <a:pt x="5120640" y="3284219"/>
                  </a:lnTo>
                  <a:lnTo>
                    <a:pt x="5117017" y="3316902"/>
                  </a:lnTo>
                  <a:lnTo>
                    <a:pt x="5089346" y="3378394"/>
                  </a:lnTo>
                  <a:lnTo>
                    <a:pt x="5037347" y="3433092"/>
                  </a:lnTo>
                  <a:lnTo>
                    <a:pt x="5003314" y="3457282"/>
                  </a:lnTo>
                  <a:lnTo>
                    <a:pt x="4964506" y="3479040"/>
                  </a:lnTo>
                  <a:lnTo>
                    <a:pt x="4921361" y="3498122"/>
                  </a:lnTo>
                  <a:lnTo>
                    <a:pt x="4874313" y="3514282"/>
                  </a:lnTo>
                  <a:lnTo>
                    <a:pt x="4823799" y="3527277"/>
                  </a:lnTo>
                  <a:lnTo>
                    <a:pt x="4770255" y="3536862"/>
                  </a:lnTo>
                  <a:lnTo>
                    <a:pt x="4714116" y="3542792"/>
                  </a:lnTo>
                  <a:lnTo>
                    <a:pt x="4655820" y="3544824"/>
                  </a:lnTo>
                  <a:lnTo>
                    <a:pt x="4597523" y="3542792"/>
                  </a:lnTo>
                  <a:lnTo>
                    <a:pt x="4541384" y="3536862"/>
                  </a:lnTo>
                  <a:lnTo>
                    <a:pt x="4487840" y="3527277"/>
                  </a:lnTo>
                  <a:lnTo>
                    <a:pt x="4437326" y="3514282"/>
                  </a:lnTo>
                  <a:lnTo>
                    <a:pt x="4390278" y="3498122"/>
                  </a:lnTo>
                  <a:lnTo>
                    <a:pt x="4347133" y="3479040"/>
                  </a:lnTo>
                  <a:lnTo>
                    <a:pt x="4308325" y="3457282"/>
                  </a:lnTo>
                  <a:lnTo>
                    <a:pt x="4274292" y="3433092"/>
                  </a:lnTo>
                  <a:lnTo>
                    <a:pt x="4245469" y="3406715"/>
                  </a:lnTo>
                  <a:lnTo>
                    <a:pt x="4205198" y="3348375"/>
                  </a:lnTo>
                  <a:lnTo>
                    <a:pt x="4191000" y="3284219"/>
                  </a:lnTo>
                  <a:close/>
                </a:path>
                <a:path w="5206365" h="3545204">
                  <a:moveTo>
                    <a:pt x="4108704" y="2441447"/>
                  </a:moveTo>
                  <a:lnTo>
                    <a:pt x="4119849" y="2367719"/>
                  </a:lnTo>
                  <a:lnTo>
                    <a:pt x="4151816" y="2299055"/>
                  </a:lnTo>
                  <a:lnTo>
                    <a:pt x="4174918" y="2267081"/>
                  </a:lnTo>
                  <a:lnTo>
                    <a:pt x="4202398" y="2236924"/>
                  </a:lnTo>
                  <a:lnTo>
                    <a:pt x="4233981" y="2208768"/>
                  </a:lnTo>
                  <a:lnTo>
                    <a:pt x="4269390" y="2182796"/>
                  </a:lnTo>
                  <a:lnTo>
                    <a:pt x="4308351" y="2159192"/>
                  </a:lnTo>
                  <a:lnTo>
                    <a:pt x="4350586" y="2138140"/>
                  </a:lnTo>
                  <a:lnTo>
                    <a:pt x="4395822" y="2119822"/>
                  </a:lnTo>
                  <a:lnTo>
                    <a:pt x="4443781" y="2104423"/>
                  </a:lnTo>
                  <a:lnTo>
                    <a:pt x="4494189" y="2092127"/>
                  </a:lnTo>
                  <a:lnTo>
                    <a:pt x="4546769" y="2083116"/>
                  </a:lnTo>
                  <a:lnTo>
                    <a:pt x="4601246" y="2077575"/>
                  </a:lnTo>
                  <a:lnTo>
                    <a:pt x="4657344" y="2075688"/>
                  </a:lnTo>
                  <a:lnTo>
                    <a:pt x="4713441" y="2077575"/>
                  </a:lnTo>
                  <a:lnTo>
                    <a:pt x="4767918" y="2083116"/>
                  </a:lnTo>
                  <a:lnTo>
                    <a:pt x="4820498" y="2092127"/>
                  </a:lnTo>
                  <a:lnTo>
                    <a:pt x="4870906" y="2104423"/>
                  </a:lnTo>
                  <a:lnTo>
                    <a:pt x="4918865" y="2119822"/>
                  </a:lnTo>
                  <a:lnTo>
                    <a:pt x="4964101" y="2138140"/>
                  </a:lnTo>
                  <a:lnTo>
                    <a:pt x="5006336" y="2159192"/>
                  </a:lnTo>
                  <a:lnTo>
                    <a:pt x="5045297" y="2182796"/>
                  </a:lnTo>
                  <a:lnTo>
                    <a:pt x="5080706" y="2208768"/>
                  </a:lnTo>
                  <a:lnTo>
                    <a:pt x="5112289" y="2236924"/>
                  </a:lnTo>
                  <a:lnTo>
                    <a:pt x="5139769" y="2267081"/>
                  </a:lnTo>
                  <a:lnTo>
                    <a:pt x="5162871" y="2299055"/>
                  </a:lnTo>
                  <a:lnTo>
                    <a:pt x="5181319" y="2332662"/>
                  </a:lnTo>
                  <a:lnTo>
                    <a:pt x="5203151" y="2404042"/>
                  </a:lnTo>
                  <a:lnTo>
                    <a:pt x="5205983" y="2441447"/>
                  </a:lnTo>
                  <a:lnTo>
                    <a:pt x="5203151" y="2478853"/>
                  </a:lnTo>
                  <a:lnTo>
                    <a:pt x="5181319" y="2550233"/>
                  </a:lnTo>
                  <a:lnTo>
                    <a:pt x="5162871" y="2583840"/>
                  </a:lnTo>
                  <a:lnTo>
                    <a:pt x="5139769" y="2615814"/>
                  </a:lnTo>
                  <a:lnTo>
                    <a:pt x="5112289" y="2645971"/>
                  </a:lnTo>
                  <a:lnTo>
                    <a:pt x="5080706" y="2674127"/>
                  </a:lnTo>
                  <a:lnTo>
                    <a:pt x="5045297" y="2700099"/>
                  </a:lnTo>
                  <a:lnTo>
                    <a:pt x="5006336" y="2723703"/>
                  </a:lnTo>
                  <a:lnTo>
                    <a:pt x="4964101" y="2744755"/>
                  </a:lnTo>
                  <a:lnTo>
                    <a:pt x="4918865" y="2763073"/>
                  </a:lnTo>
                  <a:lnTo>
                    <a:pt x="4870906" y="2778472"/>
                  </a:lnTo>
                  <a:lnTo>
                    <a:pt x="4820498" y="2790768"/>
                  </a:lnTo>
                  <a:lnTo>
                    <a:pt x="4767918" y="2799779"/>
                  </a:lnTo>
                  <a:lnTo>
                    <a:pt x="4713441" y="2805320"/>
                  </a:lnTo>
                  <a:lnTo>
                    <a:pt x="4657344" y="2807208"/>
                  </a:lnTo>
                  <a:lnTo>
                    <a:pt x="4601246" y="2805320"/>
                  </a:lnTo>
                  <a:lnTo>
                    <a:pt x="4546769" y="2799779"/>
                  </a:lnTo>
                  <a:lnTo>
                    <a:pt x="4494189" y="2790768"/>
                  </a:lnTo>
                  <a:lnTo>
                    <a:pt x="4443781" y="2778472"/>
                  </a:lnTo>
                  <a:lnTo>
                    <a:pt x="4395822" y="2763073"/>
                  </a:lnTo>
                  <a:lnTo>
                    <a:pt x="4350586" y="2744755"/>
                  </a:lnTo>
                  <a:lnTo>
                    <a:pt x="4308351" y="2723703"/>
                  </a:lnTo>
                  <a:lnTo>
                    <a:pt x="4269390" y="2700099"/>
                  </a:lnTo>
                  <a:lnTo>
                    <a:pt x="4233981" y="2674127"/>
                  </a:lnTo>
                  <a:lnTo>
                    <a:pt x="4202398" y="2645971"/>
                  </a:lnTo>
                  <a:lnTo>
                    <a:pt x="4174918" y="2615814"/>
                  </a:lnTo>
                  <a:lnTo>
                    <a:pt x="4151816" y="2583840"/>
                  </a:lnTo>
                  <a:lnTo>
                    <a:pt x="4133368" y="2550233"/>
                  </a:lnTo>
                  <a:lnTo>
                    <a:pt x="4111536" y="2478853"/>
                  </a:lnTo>
                  <a:lnTo>
                    <a:pt x="4108704" y="2441447"/>
                  </a:lnTo>
                  <a:close/>
                </a:path>
                <a:path w="5206365" h="3545204">
                  <a:moveTo>
                    <a:pt x="167640" y="2616708"/>
                  </a:moveTo>
                  <a:lnTo>
                    <a:pt x="185220" y="2566084"/>
                  </a:lnTo>
                  <a:lnTo>
                    <a:pt x="234837" y="2520583"/>
                  </a:lnTo>
                  <a:lnTo>
                    <a:pt x="270193" y="2500322"/>
                  </a:lnTo>
                  <a:lnTo>
                    <a:pt x="311800" y="2482024"/>
                  </a:lnTo>
                  <a:lnTo>
                    <a:pt x="359072" y="2465917"/>
                  </a:lnTo>
                  <a:lnTo>
                    <a:pt x="411423" y="2452228"/>
                  </a:lnTo>
                  <a:lnTo>
                    <a:pt x="468266" y="2441186"/>
                  </a:lnTo>
                  <a:lnTo>
                    <a:pt x="529016" y="2433016"/>
                  </a:lnTo>
                  <a:lnTo>
                    <a:pt x="593087" y="2427948"/>
                  </a:lnTo>
                  <a:lnTo>
                    <a:pt x="659892" y="2426207"/>
                  </a:lnTo>
                  <a:lnTo>
                    <a:pt x="726696" y="2427948"/>
                  </a:lnTo>
                  <a:lnTo>
                    <a:pt x="790767" y="2433016"/>
                  </a:lnTo>
                  <a:lnTo>
                    <a:pt x="851517" y="2441186"/>
                  </a:lnTo>
                  <a:lnTo>
                    <a:pt x="908360" y="2452228"/>
                  </a:lnTo>
                  <a:lnTo>
                    <a:pt x="960711" y="2465917"/>
                  </a:lnTo>
                  <a:lnTo>
                    <a:pt x="1007983" y="2482024"/>
                  </a:lnTo>
                  <a:lnTo>
                    <a:pt x="1049590" y="2500322"/>
                  </a:lnTo>
                  <a:lnTo>
                    <a:pt x="1084946" y="2520583"/>
                  </a:lnTo>
                  <a:lnTo>
                    <a:pt x="1134563" y="2566084"/>
                  </a:lnTo>
                  <a:lnTo>
                    <a:pt x="1152144" y="2616708"/>
                  </a:lnTo>
                  <a:lnTo>
                    <a:pt x="1147651" y="2642546"/>
                  </a:lnTo>
                  <a:lnTo>
                    <a:pt x="1113466" y="2690836"/>
                  </a:lnTo>
                  <a:lnTo>
                    <a:pt x="1049590" y="2733093"/>
                  </a:lnTo>
                  <a:lnTo>
                    <a:pt x="1007983" y="2751391"/>
                  </a:lnTo>
                  <a:lnTo>
                    <a:pt x="960711" y="2767498"/>
                  </a:lnTo>
                  <a:lnTo>
                    <a:pt x="908360" y="2781187"/>
                  </a:lnTo>
                  <a:lnTo>
                    <a:pt x="851517" y="2792229"/>
                  </a:lnTo>
                  <a:lnTo>
                    <a:pt x="790767" y="2800399"/>
                  </a:lnTo>
                  <a:lnTo>
                    <a:pt x="726696" y="2805467"/>
                  </a:lnTo>
                  <a:lnTo>
                    <a:pt x="659892" y="2807208"/>
                  </a:lnTo>
                  <a:lnTo>
                    <a:pt x="593087" y="2805467"/>
                  </a:lnTo>
                  <a:lnTo>
                    <a:pt x="529016" y="2800399"/>
                  </a:lnTo>
                  <a:lnTo>
                    <a:pt x="468266" y="2792229"/>
                  </a:lnTo>
                  <a:lnTo>
                    <a:pt x="411423" y="2781187"/>
                  </a:lnTo>
                  <a:lnTo>
                    <a:pt x="359072" y="2767498"/>
                  </a:lnTo>
                  <a:lnTo>
                    <a:pt x="311800" y="2751391"/>
                  </a:lnTo>
                  <a:lnTo>
                    <a:pt x="270193" y="2733093"/>
                  </a:lnTo>
                  <a:lnTo>
                    <a:pt x="234837" y="2712832"/>
                  </a:lnTo>
                  <a:lnTo>
                    <a:pt x="185220" y="2667331"/>
                  </a:lnTo>
                  <a:lnTo>
                    <a:pt x="167640" y="2616708"/>
                  </a:lnTo>
                  <a:close/>
                </a:path>
                <a:path w="5206365" h="3545204">
                  <a:moveTo>
                    <a:pt x="0" y="929639"/>
                  </a:moveTo>
                  <a:lnTo>
                    <a:pt x="12436" y="855559"/>
                  </a:lnTo>
                  <a:lnTo>
                    <a:pt x="47861" y="787554"/>
                  </a:lnTo>
                  <a:lnTo>
                    <a:pt x="73311" y="756437"/>
                  </a:lnTo>
                  <a:lnTo>
                    <a:pt x="103449" y="727565"/>
                  </a:lnTo>
                  <a:lnTo>
                    <a:pt x="137922" y="701182"/>
                  </a:lnTo>
                  <a:lnTo>
                    <a:pt x="176375" y="677531"/>
                  </a:lnTo>
                  <a:lnTo>
                    <a:pt x="218456" y="656853"/>
                  </a:lnTo>
                  <a:lnTo>
                    <a:pt x="263811" y="639391"/>
                  </a:lnTo>
                  <a:lnTo>
                    <a:pt x="312088" y="625387"/>
                  </a:lnTo>
                  <a:lnTo>
                    <a:pt x="362934" y="615085"/>
                  </a:lnTo>
                  <a:lnTo>
                    <a:pt x="415994" y="608725"/>
                  </a:lnTo>
                  <a:lnTo>
                    <a:pt x="470916" y="606551"/>
                  </a:lnTo>
                  <a:lnTo>
                    <a:pt x="525837" y="608725"/>
                  </a:lnTo>
                  <a:lnTo>
                    <a:pt x="578897" y="615085"/>
                  </a:lnTo>
                  <a:lnTo>
                    <a:pt x="629743" y="625387"/>
                  </a:lnTo>
                  <a:lnTo>
                    <a:pt x="678020" y="639391"/>
                  </a:lnTo>
                  <a:lnTo>
                    <a:pt x="723375" y="656853"/>
                  </a:lnTo>
                  <a:lnTo>
                    <a:pt x="765456" y="677531"/>
                  </a:lnTo>
                  <a:lnTo>
                    <a:pt x="803909" y="701182"/>
                  </a:lnTo>
                  <a:lnTo>
                    <a:pt x="838382" y="727565"/>
                  </a:lnTo>
                  <a:lnTo>
                    <a:pt x="868520" y="756437"/>
                  </a:lnTo>
                  <a:lnTo>
                    <a:pt x="893970" y="787554"/>
                  </a:lnTo>
                  <a:lnTo>
                    <a:pt x="914380" y="820676"/>
                  </a:lnTo>
                  <a:lnTo>
                    <a:pt x="938664" y="891961"/>
                  </a:lnTo>
                  <a:lnTo>
                    <a:pt x="941831" y="929639"/>
                  </a:lnTo>
                  <a:lnTo>
                    <a:pt x="938664" y="967318"/>
                  </a:lnTo>
                  <a:lnTo>
                    <a:pt x="914380" y="1038603"/>
                  </a:lnTo>
                  <a:lnTo>
                    <a:pt x="893970" y="1071725"/>
                  </a:lnTo>
                  <a:lnTo>
                    <a:pt x="868520" y="1102842"/>
                  </a:lnTo>
                  <a:lnTo>
                    <a:pt x="838382" y="1131714"/>
                  </a:lnTo>
                  <a:lnTo>
                    <a:pt x="803909" y="1158097"/>
                  </a:lnTo>
                  <a:lnTo>
                    <a:pt x="765456" y="1181748"/>
                  </a:lnTo>
                  <a:lnTo>
                    <a:pt x="723375" y="1202426"/>
                  </a:lnTo>
                  <a:lnTo>
                    <a:pt x="678020" y="1219888"/>
                  </a:lnTo>
                  <a:lnTo>
                    <a:pt x="629743" y="1233892"/>
                  </a:lnTo>
                  <a:lnTo>
                    <a:pt x="578897" y="1244194"/>
                  </a:lnTo>
                  <a:lnTo>
                    <a:pt x="525837" y="1250554"/>
                  </a:lnTo>
                  <a:lnTo>
                    <a:pt x="470916" y="1252727"/>
                  </a:lnTo>
                  <a:lnTo>
                    <a:pt x="415994" y="1250554"/>
                  </a:lnTo>
                  <a:lnTo>
                    <a:pt x="362934" y="1244194"/>
                  </a:lnTo>
                  <a:lnTo>
                    <a:pt x="312088" y="1233892"/>
                  </a:lnTo>
                  <a:lnTo>
                    <a:pt x="263811" y="1219888"/>
                  </a:lnTo>
                  <a:lnTo>
                    <a:pt x="218456" y="1202426"/>
                  </a:lnTo>
                  <a:lnTo>
                    <a:pt x="176375" y="1181748"/>
                  </a:lnTo>
                  <a:lnTo>
                    <a:pt x="137922" y="1158097"/>
                  </a:lnTo>
                  <a:lnTo>
                    <a:pt x="103449" y="1131714"/>
                  </a:lnTo>
                  <a:lnTo>
                    <a:pt x="73311" y="1102842"/>
                  </a:lnTo>
                  <a:lnTo>
                    <a:pt x="47861" y="1071725"/>
                  </a:lnTo>
                  <a:lnTo>
                    <a:pt x="27451" y="1038603"/>
                  </a:lnTo>
                  <a:lnTo>
                    <a:pt x="3167" y="967318"/>
                  </a:lnTo>
                  <a:lnTo>
                    <a:pt x="0" y="929639"/>
                  </a:lnTo>
                  <a:close/>
                </a:path>
                <a:path w="5206365" h="3545204">
                  <a:moveTo>
                    <a:pt x="3782568" y="387095"/>
                  </a:moveTo>
                  <a:lnTo>
                    <a:pt x="3792875" y="321096"/>
                  </a:lnTo>
                  <a:lnTo>
                    <a:pt x="3822657" y="258712"/>
                  </a:lnTo>
                  <a:lnTo>
                    <a:pt x="3870205" y="200874"/>
                  </a:lnTo>
                  <a:lnTo>
                    <a:pt x="3900107" y="173950"/>
                  </a:lnTo>
                  <a:lnTo>
                    <a:pt x="3933809" y="148512"/>
                  </a:lnTo>
                  <a:lnTo>
                    <a:pt x="3971099" y="124676"/>
                  </a:lnTo>
                  <a:lnTo>
                    <a:pt x="4011762" y="102558"/>
                  </a:lnTo>
                  <a:lnTo>
                    <a:pt x="4055584" y="82274"/>
                  </a:lnTo>
                  <a:lnTo>
                    <a:pt x="4102353" y="63941"/>
                  </a:lnTo>
                  <a:lnTo>
                    <a:pt x="4151854" y="47675"/>
                  </a:lnTo>
                  <a:lnTo>
                    <a:pt x="4203873" y="33592"/>
                  </a:lnTo>
                  <a:lnTo>
                    <a:pt x="4258198" y="21809"/>
                  </a:lnTo>
                  <a:lnTo>
                    <a:pt x="4314614" y="12442"/>
                  </a:lnTo>
                  <a:lnTo>
                    <a:pt x="4372908" y="5607"/>
                  </a:lnTo>
                  <a:lnTo>
                    <a:pt x="4432867" y="1421"/>
                  </a:lnTo>
                  <a:lnTo>
                    <a:pt x="4494276" y="0"/>
                  </a:lnTo>
                  <a:lnTo>
                    <a:pt x="4555684" y="1421"/>
                  </a:lnTo>
                  <a:lnTo>
                    <a:pt x="4615643" y="5607"/>
                  </a:lnTo>
                  <a:lnTo>
                    <a:pt x="4673937" y="12442"/>
                  </a:lnTo>
                  <a:lnTo>
                    <a:pt x="4730353" y="21809"/>
                  </a:lnTo>
                  <a:lnTo>
                    <a:pt x="4784678" y="33592"/>
                  </a:lnTo>
                  <a:lnTo>
                    <a:pt x="4836697" y="47675"/>
                  </a:lnTo>
                  <a:lnTo>
                    <a:pt x="4886198" y="63941"/>
                  </a:lnTo>
                  <a:lnTo>
                    <a:pt x="4932967" y="82274"/>
                  </a:lnTo>
                  <a:lnTo>
                    <a:pt x="4976789" y="102558"/>
                  </a:lnTo>
                  <a:lnTo>
                    <a:pt x="5017452" y="124676"/>
                  </a:lnTo>
                  <a:lnTo>
                    <a:pt x="5054742" y="148512"/>
                  </a:lnTo>
                  <a:lnTo>
                    <a:pt x="5088444" y="173950"/>
                  </a:lnTo>
                  <a:lnTo>
                    <a:pt x="5118346" y="200874"/>
                  </a:lnTo>
                  <a:lnTo>
                    <a:pt x="5144234" y="229166"/>
                  </a:lnTo>
                  <a:lnTo>
                    <a:pt x="5183113" y="289394"/>
                  </a:lnTo>
                  <a:lnTo>
                    <a:pt x="5203371" y="353702"/>
                  </a:lnTo>
                  <a:lnTo>
                    <a:pt x="5205983" y="387095"/>
                  </a:lnTo>
                  <a:lnTo>
                    <a:pt x="5203371" y="420489"/>
                  </a:lnTo>
                  <a:lnTo>
                    <a:pt x="5183113" y="484797"/>
                  </a:lnTo>
                  <a:lnTo>
                    <a:pt x="5144234" y="545025"/>
                  </a:lnTo>
                  <a:lnTo>
                    <a:pt x="5118346" y="573317"/>
                  </a:lnTo>
                  <a:lnTo>
                    <a:pt x="5088444" y="600241"/>
                  </a:lnTo>
                  <a:lnTo>
                    <a:pt x="5054742" y="625679"/>
                  </a:lnTo>
                  <a:lnTo>
                    <a:pt x="5017452" y="649515"/>
                  </a:lnTo>
                  <a:lnTo>
                    <a:pt x="4976789" y="671633"/>
                  </a:lnTo>
                  <a:lnTo>
                    <a:pt x="4932967" y="691917"/>
                  </a:lnTo>
                  <a:lnTo>
                    <a:pt x="4886198" y="710250"/>
                  </a:lnTo>
                  <a:lnTo>
                    <a:pt x="4836697" y="726516"/>
                  </a:lnTo>
                  <a:lnTo>
                    <a:pt x="4784678" y="740599"/>
                  </a:lnTo>
                  <a:lnTo>
                    <a:pt x="4730353" y="752382"/>
                  </a:lnTo>
                  <a:lnTo>
                    <a:pt x="4673937" y="761749"/>
                  </a:lnTo>
                  <a:lnTo>
                    <a:pt x="4615643" y="768584"/>
                  </a:lnTo>
                  <a:lnTo>
                    <a:pt x="4555684" y="772770"/>
                  </a:lnTo>
                  <a:lnTo>
                    <a:pt x="4494276" y="774191"/>
                  </a:lnTo>
                  <a:lnTo>
                    <a:pt x="4432867" y="772770"/>
                  </a:lnTo>
                  <a:lnTo>
                    <a:pt x="4372908" y="768584"/>
                  </a:lnTo>
                  <a:lnTo>
                    <a:pt x="4314614" y="761749"/>
                  </a:lnTo>
                  <a:lnTo>
                    <a:pt x="4258198" y="752382"/>
                  </a:lnTo>
                  <a:lnTo>
                    <a:pt x="4203873" y="740599"/>
                  </a:lnTo>
                  <a:lnTo>
                    <a:pt x="4151854" y="726516"/>
                  </a:lnTo>
                  <a:lnTo>
                    <a:pt x="4102353" y="710250"/>
                  </a:lnTo>
                  <a:lnTo>
                    <a:pt x="4055584" y="691917"/>
                  </a:lnTo>
                  <a:lnTo>
                    <a:pt x="4011762" y="671633"/>
                  </a:lnTo>
                  <a:lnTo>
                    <a:pt x="3971099" y="649515"/>
                  </a:lnTo>
                  <a:lnTo>
                    <a:pt x="3933809" y="625679"/>
                  </a:lnTo>
                  <a:lnTo>
                    <a:pt x="3900107" y="600241"/>
                  </a:lnTo>
                  <a:lnTo>
                    <a:pt x="3870205" y="573317"/>
                  </a:lnTo>
                  <a:lnTo>
                    <a:pt x="3844317" y="545025"/>
                  </a:lnTo>
                  <a:lnTo>
                    <a:pt x="3805438" y="484797"/>
                  </a:lnTo>
                  <a:lnTo>
                    <a:pt x="3785180" y="420489"/>
                  </a:lnTo>
                  <a:lnTo>
                    <a:pt x="3782568" y="387095"/>
                  </a:lnTo>
                  <a:close/>
                </a:path>
                <a:path w="5206365" h="3545204">
                  <a:moveTo>
                    <a:pt x="323088" y="2223516"/>
                  </a:moveTo>
                  <a:lnTo>
                    <a:pt x="344216" y="2176784"/>
                  </a:lnTo>
                  <a:lnTo>
                    <a:pt x="403055" y="2136202"/>
                  </a:lnTo>
                  <a:lnTo>
                    <a:pt x="444484" y="2118979"/>
                  </a:lnTo>
                  <a:lnTo>
                    <a:pt x="492782" y="2104205"/>
                  </a:lnTo>
                  <a:lnTo>
                    <a:pt x="547097" y="2092184"/>
                  </a:lnTo>
                  <a:lnTo>
                    <a:pt x="606576" y="2083222"/>
                  </a:lnTo>
                  <a:lnTo>
                    <a:pt x="670366" y="2077622"/>
                  </a:lnTo>
                  <a:lnTo>
                    <a:pt x="737616" y="2075688"/>
                  </a:lnTo>
                  <a:lnTo>
                    <a:pt x="804865" y="2077622"/>
                  </a:lnTo>
                  <a:lnTo>
                    <a:pt x="868655" y="2083222"/>
                  </a:lnTo>
                  <a:lnTo>
                    <a:pt x="928134" y="2092184"/>
                  </a:lnTo>
                  <a:lnTo>
                    <a:pt x="982449" y="2104205"/>
                  </a:lnTo>
                  <a:lnTo>
                    <a:pt x="1030747" y="2118979"/>
                  </a:lnTo>
                  <a:lnTo>
                    <a:pt x="1072176" y="2136202"/>
                  </a:lnTo>
                  <a:lnTo>
                    <a:pt x="1105883" y="2155572"/>
                  </a:lnTo>
                  <a:lnTo>
                    <a:pt x="1146719" y="2199533"/>
                  </a:lnTo>
                  <a:lnTo>
                    <a:pt x="1152144" y="2223516"/>
                  </a:lnTo>
                  <a:lnTo>
                    <a:pt x="1146719" y="2247498"/>
                  </a:lnTo>
                  <a:lnTo>
                    <a:pt x="1105883" y="2291459"/>
                  </a:lnTo>
                  <a:lnTo>
                    <a:pt x="1072176" y="2310829"/>
                  </a:lnTo>
                  <a:lnTo>
                    <a:pt x="1030747" y="2328052"/>
                  </a:lnTo>
                  <a:lnTo>
                    <a:pt x="982449" y="2342826"/>
                  </a:lnTo>
                  <a:lnTo>
                    <a:pt x="928134" y="2354847"/>
                  </a:lnTo>
                  <a:lnTo>
                    <a:pt x="868655" y="2363809"/>
                  </a:lnTo>
                  <a:lnTo>
                    <a:pt x="804865" y="2369409"/>
                  </a:lnTo>
                  <a:lnTo>
                    <a:pt x="737616" y="2371343"/>
                  </a:lnTo>
                  <a:lnTo>
                    <a:pt x="670366" y="2369409"/>
                  </a:lnTo>
                  <a:lnTo>
                    <a:pt x="606576" y="2363809"/>
                  </a:lnTo>
                  <a:lnTo>
                    <a:pt x="547097" y="2354847"/>
                  </a:lnTo>
                  <a:lnTo>
                    <a:pt x="492782" y="2342826"/>
                  </a:lnTo>
                  <a:lnTo>
                    <a:pt x="444484" y="2328052"/>
                  </a:lnTo>
                  <a:lnTo>
                    <a:pt x="403055" y="2310829"/>
                  </a:lnTo>
                  <a:lnTo>
                    <a:pt x="369348" y="2291459"/>
                  </a:lnTo>
                  <a:lnTo>
                    <a:pt x="328512" y="2247498"/>
                  </a:lnTo>
                  <a:lnTo>
                    <a:pt x="323088" y="2223516"/>
                  </a:lnTo>
                  <a:close/>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7569708" y="4543043"/>
              <a:ext cx="899160" cy="624840"/>
            </a:xfrm>
            <a:custGeom>
              <a:avLst/>
              <a:gdLst/>
              <a:ahLst/>
              <a:cxnLst/>
              <a:rect l="l" t="t" r="r" b="b"/>
              <a:pathLst>
                <a:path w="899159" h="624839">
                  <a:moveTo>
                    <a:pt x="0" y="312419"/>
                  </a:moveTo>
                  <a:lnTo>
                    <a:pt x="3503" y="273221"/>
                  </a:lnTo>
                  <a:lnTo>
                    <a:pt x="13731" y="235478"/>
                  </a:lnTo>
                  <a:lnTo>
                    <a:pt x="30263" y="199483"/>
                  </a:lnTo>
                  <a:lnTo>
                    <a:pt x="52677" y="165528"/>
                  </a:lnTo>
                  <a:lnTo>
                    <a:pt x="80552" y="133906"/>
                  </a:lnTo>
                  <a:lnTo>
                    <a:pt x="113467" y="104910"/>
                  </a:lnTo>
                  <a:lnTo>
                    <a:pt x="151000" y="78831"/>
                  </a:lnTo>
                  <a:lnTo>
                    <a:pt x="192730" y="55962"/>
                  </a:lnTo>
                  <a:lnTo>
                    <a:pt x="238235" y="36595"/>
                  </a:lnTo>
                  <a:lnTo>
                    <a:pt x="287093" y="21023"/>
                  </a:lnTo>
                  <a:lnTo>
                    <a:pt x="338885" y="9538"/>
                  </a:lnTo>
                  <a:lnTo>
                    <a:pt x="393187" y="2433"/>
                  </a:lnTo>
                  <a:lnTo>
                    <a:pt x="449580" y="0"/>
                  </a:lnTo>
                  <a:lnTo>
                    <a:pt x="505972" y="2433"/>
                  </a:lnTo>
                  <a:lnTo>
                    <a:pt x="560274" y="9538"/>
                  </a:lnTo>
                  <a:lnTo>
                    <a:pt x="612066" y="21023"/>
                  </a:lnTo>
                  <a:lnTo>
                    <a:pt x="660924" y="36595"/>
                  </a:lnTo>
                  <a:lnTo>
                    <a:pt x="706429" y="55962"/>
                  </a:lnTo>
                  <a:lnTo>
                    <a:pt x="748159" y="78831"/>
                  </a:lnTo>
                  <a:lnTo>
                    <a:pt x="785692" y="104910"/>
                  </a:lnTo>
                  <a:lnTo>
                    <a:pt x="818607" y="133906"/>
                  </a:lnTo>
                  <a:lnTo>
                    <a:pt x="846482" y="165528"/>
                  </a:lnTo>
                  <a:lnTo>
                    <a:pt x="868896" y="199483"/>
                  </a:lnTo>
                  <a:lnTo>
                    <a:pt x="885428" y="235478"/>
                  </a:lnTo>
                  <a:lnTo>
                    <a:pt x="895656" y="273221"/>
                  </a:lnTo>
                  <a:lnTo>
                    <a:pt x="899160" y="312419"/>
                  </a:lnTo>
                  <a:lnTo>
                    <a:pt x="895656" y="351618"/>
                  </a:lnTo>
                  <a:lnTo>
                    <a:pt x="885428" y="389361"/>
                  </a:lnTo>
                  <a:lnTo>
                    <a:pt x="868896" y="425356"/>
                  </a:lnTo>
                  <a:lnTo>
                    <a:pt x="846482" y="459311"/>
                  </a:lnTo>
                  <a:lnTo>
                    <a:pt x="818607" y="490933"/>
                  </a:lnTo>
                  <a:lnTo>
                    <a:pt x="785692" y="519929"/>
                  </a:lnTo>
                  <a:lnTo>
                    <a:pt x="748159" y="546008"/>
                  </a:lnTo>
                  <a:lnTo>
                    <a:pt x="706429" y="568877"/>
                  </a:lnTo>
                  <a:lnTo>
                    <a:pt x="660924" y="588244"/>
                  </a:lnTo>
                  <a:lnTo>
                    <a:pt x="612066" y="603816"/>
                  </a:lnTo>
                  <a:lnTo>
                    <a:pt x="560274" y="615301"/>
                  </a:lnTo>
                  <a:lnTo>
                    <a:pt x="505972" y="622406"/>
                  </a:lnTo>
                  <a:lnTo>
                    <a:pt x="449580" y="624839"/>
                  </a:lnTo>
                  <a:lnTo>
                    <a:pt x="393187" y="622406"/>
                  </a:lnTo>
                  <a:lnTo>
                    <a:pt x="338885" y="615301"/>
                  </a:lnTo>
                  <a:lnTo>
                    <a:pt x="287093" y="603816"/>
                  </a:lnTo>
                  <a:lnTo>
                    <a:pt x="238235" y="588244"/>
                  </a:lnTo>
                  <a:lnTo>
                    <a:pt x="192730" y="568877"/>
                  </a:lnTo>
                  <a:lnTo>
                    <a:pt x="151000" y="546008"/>
                  </a:lnTo>
                  <a:lnTo>
                    <a:pt x="113467" y="519929"/>
                  </a:lnTo>
                  <a:lnTo>
                    <a:pt x="80552" y="490933"/>
                  </a:lnTo>
                  <a:lnTo>
                    <a:pt x="52677" y="459311"/>
                  </a:lnTo>
                  <a:lnTo>
                    <a:pt x="30263" y="425356"/>
                  </a:lnTo>
                  <a:lnTo>
                    <a:pt x="13731" y="389361"/>
                  </a:lnTo>
                  <a:lnTo>
                    <a:pt x="3503" y="351618"/>
                  </a:lnTo>
                  <a:lnTo>
                    <a:pt x="0" y="312419"/>
                  </a:lnTo>
                  <a:close/>
                </a:path>
              </a:pathLst>
            </a:custGeom>
            <a:ln w="3962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7569708" y="1556004"/>
              <a:ext cx="3249930" cy="3318510"/>
            </a:xfrm>
            <a:custGeom>
              <a:avLst/>
              <a:gdLst/>
              <a:ahLst/>
              <a:cxnLst/>
              <a:rect l="l" t="t" r="r" b="b"/>
              <a:pathLst>
                <a:path w="3249929" h="3318510">
                  <a:moveTo>
                    <a:pt x="0" y="624840"/>
                  </a:moveTo>
                  <a:lnTo>
                    <a:pt x="820674" y="709168"/>
                  </a:lnTo>
                </a:path>
                <a:path w="3249929" h="3318510">
                  <a:moveTo>
                    <a:pt x="628269" y="1380744"/>
                  </a:moveTo>
                  <a:lnTo>
                    <a:pt x="88392" y="1732026"/>
                  </a:lnTo>
                </a:path>
                <a:path w="3249929" h="3318510">
                  <a:moveTo>
                    <a:pt x="1723644" y="3176016"/>
                  </a:moveTo>
                  <a:lnTo>
                    <a:pt x="899160" y="3318383"/>
                  </a:lnTo>
                </a:path>
                <a:path w="3249929" h="3318510">
                  <a:moveTo>
                    <a:pt x="1639824" y="2255520"/>
                  </a:moveTo>
                  <a:lnTo>
                    <a:pt x="3249422" y="2898902"/>
                  </a:lnTo>
                </a:path>
                <a:path w="3249929" h="3318510">
                  <a:moveTo>
                    <a:pt x="901446" y="1743456"/>
                  </a:moveTo>
                  <a:lnTo>
                    <a:pt x="134112" y="2106803"/>
                  </a:lnTo>
                </a:path>
                <a:path w="3249929" h="3318510">
                  <a:moveTo>
                    <a:pt x="2841498" y="0"/>
                  </a:moveTo>
                  <a:lnTo>
                    <a:pt x="1639824" y="465709"/>
                  </a:lnTo>
                </a:path>
                <a:path w="3249929" h="3318510">
                  <a:moveTo>
                    <a:pt x="3166872" y="2054352"/>
                  </a:moveTo>
                  <a:lnTo>
                    <a:pt x="1981200" y="2255012"/>
                  </a:lnTo>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674898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69035" y="481406"/>
            <a:ext cx="10333990" cy="512445"/>
          </a:xfrm>
          <a:prstGeom prst="rect">
            <a:avLst/>
          </a:prstGeom>
        </p:spPr>
        <p:txBody>
          <a:bodyPr vert="horz" wrap="square" lIns="0" tIns="12065" rIns="0" bIns="0" rtlCol="0">
            <a:spAutoFit/>
          </a:bodyPr>
          <a:lstStyle/>
          <a:p>
            <a:pPr marL="12700">
              <a:lnSpc>
                <a:spcPct val="100000"/>
              </a:lnSpc>
              <a:spcBef>
                <a:spcPts val="95"/>
              </a:spcBef>
            </a:pPr>
            <a:r>
              <a:rPr sz="3200" b="0" i="0" u="heavy" spc="-805" dirty="0">
                <a:uFill>
                  <a:solidFill>
                    <a:srgbClr val="FF0000"/>
                  </a:solidFill>
                </a:uFill>
                <a:latin typeface="Times New Roman"/>
                <a:cs typeface="Times New Roman"/>
              </a:rPr>
              <a:t> </a:t>
            </a:r>
            <a:r>
              <a:rPr sz="3200" u="heavy" spc="-50" dirty="0">
                <a:uFill>
                  <a:solidFill>
                    <a:srgbClr val="FF0000"/>
                  </a:solidFill>
                </a:uFill>
                <a:latin typeface="Arial"/>
                <a:cs typeface="Arial"/>
              </a:rPr>
              <a:t>MEATUS </a:t>
            </a:r>
            <a:r>
              <a:rPr sz="3200" u="heavy" spc="-10" dirty="0">
                <a:uFill>
                  <a:solidFill>
                    <a:srgbClr val="FF0000"/>
                  </a:solidFill>
                </a:uFill>
                <a:latin typeface="Arial"/>
                <a:cs typeface="Arial"/>
              </a:rPr>
              <a:t>ACISTUCUS </a:t>
            </a:r>
            <a:r>
              <a:rPr sz="3200" u="heavy" spc="-5" dirty="0">
                <a:uFill>
                  <a:solidFill>
                    <a:srgbClr val="FF0000"/>
                  </a:solidFill>
                </a:uFill>
                <a:latin typeface="Arial"/>
                <a:cs typeface="Arial"/>
              </a:rPr>
              <a:t>EXTERNUS </a:t>
            </a:r>
            <a:r>
              <a:rPr sz="3200" u="heavy" spc="-10" dirty="0">
                <a:uFill>
                  <a:solidFill>
                    <a:srgbClr val="FF0000"/>
                  </a:solidFill>
                </a:uFill>
                <a:latin typeface="Arial"/>
                <a:cs typeface="Arial"/>
              </a:rPr>
              <a:t>(DIŞ KULAK</a:t>
            </a:r>
            <a:r>
              <a:rPr sz="3200" u="heavy" spc="30" dirty="0">
                <a:uFill>
                  <a:solidFill>
                    <a:srgbClr val="FF0000"/>
                  </a:solidFill>
                </a:uFill>
                <a:latin typeface="Arial"/>
                <a:cs typeface="Arial"/>
              </a:rPr>
              <a:t> </a:t>
            </a:r>
            <a:r>
              <a:rPr sz="3200" u="heavy" spc="-10" dirty="0">
                <a:uFill>
                  <a:solidFill>
                    <a:srgbClr val="FF0000"/>
                  </a:solidFill>
                </a:uFill>
                <a:latin typeface="Arial"/>
                <a:cs typeface="Arial"/>
              </a:rPr>
              <a:t>YOLU)</a:t>
            </a:r>
            <a:endParaRPr sz="3200">
              <a:latin typeface="Arial"/>
              <a:cs typeface="Arial"/>
            </a:endParaRPr>
          </a:p>
        </p:txBody>
      </p:sp>
      <p:sp>
        <p:nvSpPr>
          <p:cNvPr id="3" name="object 3"/>
          <p:cNvSpPr txBox="1"/>
          <p:nvPr/>
        </p:nvSpPr>
        <p:spPr>
          <a:xfrm>
            <a:off x="417372" y="1602993"/>
            <a:ext cx="6299835" cy="4607030"/>
          </a:xfrm>
          <a:prstGeom prst="rect">
            <a:avLst/>
          </a:prstGeom>
        </p:spPr>
        <p:txBody>
          <a:bodyPr vert="horz" wrap="square" lIns="0" tIns="13335" rIns="0" bIns="0" rtlCol="0">
            <a:spAutoFit/>
          </a:bodyPr>
          <a:lstStyle/>
          <a:p>
            <a:pPr marL="356870" marR="0" lvl="0" indent="-344805" algn="just" defTabSz="914400" rtl="0" eaLnBrk="1" fontAlgn="auto" latinLnBrk="0" hangingPunct="1">
              <a:lnSpc>
                <a:spcPct val="100000"/>
              </a:lnSpc>
              <a:spcBef>
                <a:spcPts val="105"/>
              </a:spcBef>
              <a:spcAft>
                <a:spcPts val="0"/>
              </a:spcAft>
              <a:buClrTx/>
              <a:buSzTx/>
              <a:buFont typeface="Arial"/>
              <a:buChar char="•"/>
              <a:tabLst>
                <a:tab pos="357505" algn="l"/>
              </a:tabLst>
              <a:defRPr/>
            </a:pPr>
            <a:r>
              <a:rPr kumimoji="0" sz="2200" b="0" i="1" u="none" strike="noStrike" kern="1200" cap="none" spc="0" normalizeH="0" baseline="0" noProof="0" dirty="0">
                <a:ln>
                  <a:noFill/>
                </a:ln>
                <a:solidFill>
                  <a:prstClr val="black"/>
                </a:solidFill>
                <a:effectLst/>
                <a:uLnTx/>
                <a:uFillTx/>
                <a:latin typeface="Arial"/>
                <a:ea typeface="+mn-ea"/>
                <a:cs typeface="Arial"/>
              </a:rPr>
              <a:t>Concha </a:t>
            </a:r>
            <a:r>
              <a:rPr kumimoji="0" sz="2200" b="0" i="1" u="none" strike="noStrike" kern="1200" cap="none" spc="-5" normalizeH="0" baseline="0" noProof="0" dirty="0">
                <a:ln>
                  <a:noFill/>
                </a:ln>
                <a:solidFill>
                  <a:prstClr val="black"/>
                </a:solidFill>
                <a:effectLst/>
                <a:uLnTx/>
                <a:uFillTx/>
                <a:latin typeface="Arial"/>
                <a:ea typeface="+mn-ea"/>
                <a:cs typeface="Arial"/>
              </a:rPr>
              <a:t>auricularis</a:t>
            </a:r>
            <a:r>
              <a:rPr kumimoji="0" sz="2200" b="0" i="1" u="none" strike="noStrike" kern="1200" cap="none" spc="85" normalizeH="0" baseline="0" noProof="0" dirty="0">
                <a:ln>
                  <a:noFill/>
                </a:ln>
                <a:solidFill>
                  <a:prstClr val="black"/>
                </a:solidFill>
                <a:effectLst/>
                <a:uLnTx/>
                <a:uFillTx/>
                <a:latin typeface="Arial"/>
                <a:ea typeface="+mn-ea"/>
                <a:cs typeface="Arial"/>
              </a:rPr>
              <a:t> </a:t>
            </a:r>
            <a:r>
              <a:rPr kumimoji="0" sz="2200" b="0" i="1" u="none" strike="noStrike" kern="1200" cap="none" spc="-10" normalizeH="0" baseline="0" noProof="0" dirty="0">
                <a:ln>
                  <a:noFill/>
                </a:ln>
                <a:solidFill>
                  <a:prstClr val="black"/>
                </a:solidFill>
                <a:effectLst/>
                <a:uLnTx/>
                <a:uFillTx/>
                <a:latin typeface="Arial"/>
                <a:ea typeface="+mn-ea"/>
                <a:cs typeface="Arial"/>
              </a:rPr>
              <a:t>ile </a:t>
            </a:r>
            <a:r>
              <a:rPr kumimoji="0" sz="2200" b="0" i="1" u="none" strike="noStrike" kern="1200" cap="none" spc="0" normalizeH="0" baseline="0" noProof="0" dirty="0">
                <a:ln>
                  <a:noFill/>
                </a:ln>
                <a:solidFill>
                  <a:prstClr val="black"/>
                </a:solidFill>
                <a:effectLst/>
                <a:uLnTx/>
                <a:uFillTx/>
                <a:latin typeface="Arial"/>
                <a:ea typeface="+mn-ea"/>
                <a:cs typeface="Arial"/>
              </a:rPr>
              <a:t>tympranic membran</a:t>
            </a:r>
            <a:endParaRPr kumimoji="0" sz="22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0" algn="just" defTabSz="914400" rtl="0" eaLnBrk="1" fontAlgn="auto" latinLnBrk="0" hangingPunct="1">
              <a:lnSpc>
                <a:spcPct val="100000"/>
              </a:lnSpc>
              <a:spcBef>
                <a:spcPts val="0"/>
              </a:spcBef>
              <a:spcAft>
                <a:spcPts val="0"/>
              </a:spcAft>
              <a:buClrTx/>
              <a:buSzTx/>
              <a:buFontTx/>
              <a:buNone/>
              <a:tabLst/>
              <a:defRPr/>
            </a:pPr>
            <a:r>
              <a:rPr kumimoji="0" sz="2200" b="0" i="1" u="none" strike="noStrike" kern="1200" cap="none" spc="0" normalizeH="0" baseline="0" noProof="0" dirty="0">
                <a:ln>
                  <a:noFill/>
                </a:ln>
                <a:solidFill>
                  <a:prstClr val="black"/>
                </a:solidFill>
                <a:effectLst/>
                <a:uLnTx/>
                <a:uFillTx/>
                <a:latin typeface="Arial"/>
                <a:ea typeface="+mn-ea"/>
                <a:cs typeface="Arial"/>
              </a:rPr>
              <a:t>arasında</a:t>
            </a:r>
            <a:r>
              <a:rPr kumimoji="0" sz="2200" b="0" i="1" u="none" strike="noStrike" kern="1200" cap="none" spc="-35" normalizeH="0" baseline="0" noProof="0" dirty="0">
                <a:ln>
                  <a:noFill/>
                </a:ln>
                <a:solidFill>
                  <a:prstClr val="black"/>
                </a:solidFill>
                <a:effectLst/>
                <a:uLnTx/>
                <a:uFillTx/>
                <a:latin typeface="Arial"/>
                <a:ea typeface="+mn-ea"/>
                <a:cs typeface="Arial"/>
              </a:rPr>
              <a:t> </a:t>
            </a:r>
            <a:r>
              <a:rPr kumimoji="0" sz="2200" b="0" i="1" u="none" strike="noStrike" kern="1200" cap="none" spc="-20" normalizeH="0" baseline="0" noProof="0" dirty="0">
                <a:ln>
                  <a:noFill/>
                </a:ln>
                <a:solidFill>
                  <a:prstClr val="black"/>
                </a:solidFill>
                <a:effectLst/>
                <a:uLnTx/>
                <a:uFillTx/>
                <a:latin typeface="Arial"/>
                <a:ea typeface="+mn-ea"/>
                <a:cs typeface="Arial"/>
              </a:rPr>
              <a:t>uzanır.</a:t>
            </a:r>
            <a:endParaRPr kumimoji="0" sz="2200" b="0" i="0" u="none" strike="noStrike" kern="1200" cap="none" spc="0" normalizeH="0" baseline="0" noProof="0" dirty="0">
              <a:ln>
                <a:noFill/>
              </a:ln>
              <a:solidFill>
                <a:prstClr val="black"/>
              </a:solidFill>
              <a:effectLst/>
              <a:uLnTx/>
              <a:uFillTx/>
              <a:latin typeface="Arial"/>
              <a:ea typeface="+mn-ea"/>
              <a:cs typeface="Arial"/>
            </a:endParaRPr>
          </a:p>
          <a:p>
            <a:pPr marL="356870" marR="5715" lvl="0" indent="-344805" algn="just" defTabSz="914400" rtl="0" eaLnBrk="1" fontAlgn="auto" latinLnBrk="0" hangingPunct="1">
              <a:lnSpc>
                <a:spcPct val="100000"/>
              </a:lnSpc>
              <a:spcBef>
                <a:spcPts val="535"/>
              </a:spcBef>
              <a:spcAft>
                <a:spcPts val="0"/>
              </a:spcAft>
              <a:buClrTx/>
              <a:buSzTx/>
              <a:buFont typeface="Arial"/>
              <a:buChar char="•"/>
              <a:tabLst>
                <a:tab pos="357505" algn="l"/>
              </a:tabLst>
              <a:defRPr/>
            </a:pPr>
            <a:r>
              <a:rPr kumimoji="0" sz="2200" b="0" i="1" u="none" strike="noStrike" kern="1200" cap="none" spc="0" normalizeH="0" baseline="0" noProof="0" dirty="0">
                <a:ln>
                  <a:noFill/>
                </a:ln>
                <a:solidFill>
                  <a:prstClr val="black"/>
                </a:solidFill>
                <a:effectLst/>
                <a:uLnTx/>
                <a:uFillTx/>
                <a:latin typeface="Arial"/>
                <a:ea typeface="+mn-ea"/>
                <a:cs typeface="Arial"/>
              </a:rPr>
              <a:t>Concha auricularisten </a:t>
            </a:r>
            <a:r>
              <a:rPr kumimoji="0" sz="2200" b="0" i="1" u="none" strike="noStrike" kern="1200" cap="none" spc="-5" normalizeH="0" baseline="0" noProof="0" dirty="0">
                <a:ln>
                  <a:noFill/>
                </a:ln>
                <a:solidFill>
                  <a:prstClr val="black"/>
                </a:solidFill>
                <a:effectLst/>
                <a:uLnTx/>
                <a:uFillTx/>
                <a:latin typeface="Arial"/>
                <a:ea typeface="+mn-ea"/>
                <a:cs typeface="Arial"/>
              </a:rPr>
              <a:t>itibaren 2.5-3 </a:t>
            </a:r>
            <a:r>
              <a:rPr kumimoji="0" sz="2200" b="0" i="1" u="none" strike="noStrike" kern="1200" cap="none" spc="5" normalizeH="0" baseline="0" noProof="0" dirty="0">
                <a:ln>
                  <a:noFill/>
                </a:ln>
                <a:solidFill>
                  <a:prstClr val="black"/>
                </a:solidFill>
                <a:effectLst/>
                <a:uLnTx/>
                <a:uFillTx/>
                <a:latin typeface="Arial"/>
                <a:ea typeface="+mn-ea"/>
                <a:cs typeface="Arial"/>
              </a:rPr>
              <a:t>cm  </a:t>
            </a:r>
            <a:r>
              <a:rPr kumimoji="0" sz="2200" b="0" i="1" u="none" strike="noStrike" kern="1200" cap="none" spc="-5" normalizeH="0" baseline="0" noProof="0" dirty="0">
                <a:ln>
                  <a:noFill/>
                </a:ln>
                <a:solidFill>
                  <a:prstClr val="black"/>
                </a:solidFill>
                <a:effectLst/>
                <a:uLnTx/>
                <a:uFillTx/>
                <a:latin typeface="Arial"/>
                <a:ea typeface="+mn-ea"/>
                <a:cs typeface="Arial"/>
              </a:rPr>
              <a:t>uzunluğunda hafis </a:t>
            </a:r>
            <a:r>
              <a:rPr kumimoji="0" sz="2200" b="0" i="1" u="none" strike="noStrike" kern="1200" cap="none" spc="-25" normalizeH="0" baseline="0" noProof="0" dirty="0">
                <a:ln>
                  <a:noFill/>
                </a:ln>
                <a:solidFill>
                  <a:prstClr val="black"/>
                </a:solidFill>
                <a:effectLst/>
                <a:uLnTx/>
                <a:uFillTx/>
                <a:latin typeface="Arial"/>
                <a:ea typeface="+mn-ea"/>
                <a:cs typeface="Arial"/>
              </a:rPr>
              <a:t>‘’S’’ </a:t>
            </a:r>
            <a:r>
              <a:rPr kumimoji="0" sz="2200" b="0" i="1" u="none" strike="noStrike" kern="1200" cap="none" spc="0" normalizeH="0" baseline="0" noProof="0" dirty="0">
                <a:ln>
                  <a:noFill/>
                </a:ln>
                <a:solidFill>
                  <a:prstClr val="black"/>
                </a:solidFill>
                <a:effectLst/>
                <a:uLnTx/>
                <a:uFillTx/>
                <a:latin typeface="Arial"/>
                <a:ea typeface="+mn-ea"/>
                <a:cs typeface="Arial"/>
              </a:rPr>
              <a:t>harfi </a:t>
            </a:r>
            <a:r>
              <a:rPr kumimoji="0" sz="2200" b="0" i="1" u="none" strike="noStrike" kern="1200" cap="none" spc="-5" normalizeH="0" baseline="0" noProof="0" dirty="0">
                <a:ln>
                  <a:noFill/>
                </a:ln>
                <a:solidFill>
                  <a:prstClr val="black"/>
                </a:solidFill>
                <a:effectLst/>
                <a:uLnTx/>
                <a:uFillTx/>
                <a:latin typeface="Arial"/>
                <a:ea typeface="+mn-ea"/>
                <a:cs typeface="Arial"/>
              </a:rPr>
              <a:t>şeklinde </a:t>
            </a:r>
            <a:r>
              <a:rPr kumimoji="0" sz="2200" b="0" i="1" u="none" strike="noStrike" kern="1200" cap="none" spc="0" normalizeH="0" baseline="0" noProof="0" dirty="0">
                <a:ln>
                  <a:noFill/>
                </a:ln>
                <a:solidFill>
                  <a:prstClr val="black"/>
                </a:solidFill>
                <a:effectLst/>
                <a:uLnTx/>
                <a:uFillTx/>
                <a:latin typeface="Arial"/>
                <a:ea typeface="+mn-ea"/>
                <a:cs typeface="Arial"/>
              </a:rPr>
              <a:t>eğri </a:t>
            </a:r>
            <a:r>
              <a:rPr kumimoji="0" sz="2200" b="0" i="1" u="none" strike="noStrike" kern="1200" cap="none" spc="-10" normalizeH="0" baseline="0" noProof="0" dirty="0">
                <a:ln>
                  <a:noFill/>
                </a:ln>
                <a:solidFill>
                  <a:prstClr val="black"/>
                </a:solidFill>
                <a:effectLst/>
                <a:uLnTx/>
                <a:uFillTx/>
                <a:latin typeface="Arial"/>
                <a:ea typeface="+mn-ea"/>
                <a:cs typeface="Arial"/>
              </a:rPr>
              <a:t>bir  </a:t>
            </a:r>
            <a:r>
              <a:rPr kumimoji="0" sz="2200" b="0" i="1" u="none" strike="noStrike" kern="1200" cap="none" spc="-10" normalizeH="0" baseline="0" noProof="0" dirty="0" err="1">
                <a:ln>
                  <a:noFill/>
                </a:ln>
                <a:solidFill>
                  <a:prstClr val="black"/>
                </a:solidFill>
                <a:effectLst/>
                <a:uLnTx/>
                <a:uFillTx/>
                <a:latin typeface="Arial"/>
                <a:ea typeface="+mn-ea"/>
                <a:cs typeface="Arial"/>
              </a:rPr>
              <a:t>yoldur</a:t>
            </a:r>
            <a:r>
              <a:rPr kumimoji="0" sz="2200" b="0" i="1" u="none" strike="noStrike" kern="1200" cap="none" spc="-10" normalizeH="0" baseline="0" noProof="0" dirty="0" smtClean="0">
                <a:ln>
                  <a:noFill/>
                </a:ln>
                <a:solidFill>
                  <a:prstClr val="black"/>
                </a:solidFill>
                <a:effectLst/>
                <a:uLnTx/>
                <a:uFillTx/>
                <a:latin typeface="Arial"/>
                <a:ea typeface="+mn-ea"/>
                <a:cs typeface="Arial"/>
              </a:rPr>
              <a:t>.</a:t>
            </a:r>
            <a:endParaRPr kumimoji="0" sz="3200" b="0" i="0" u="none" strike="noStrike" kern="1200" cap="none" spc="0" normalizeH="0" baseline="0" noProof="0" dirty="0">
              <a:ln>
                <a:noFill/>
              </a:ln>
              <a:solidFill>
                <a:prstClr val="black"/>
              </a:solidFill>
              <a:effectLst/>
              <a:uLnTx/>
              <a:uFillTx/>
              <a:latin typeface="Arial"/>
              <a:ea typeface="+mn-ea"/>
              <a:cs typeface="Arial"/>
            </a:endParaRPr>
          </a:p>
          <a:p>
            <a:pPr marL="356870" marR="5715" lvl="0" indent="-344805" algn="l" defTabSz="914400" rtl="0" eaLnBrk="1" fontAlgn="auto" latinLnBrk="0" hangingPunct="1">
              <a:lnSpc>
                <a:spcPct val="100000"/>
              </a:lnSpc>
              <a:spcBef>
                <a:spcPts val="0"/>
              </a:spcBef>
              <a:spcAft>
                <a:spcPts val="0"/>
              </a:spcAft>
              <a:buClrTx/>
              <a:buSzTx/>
              <a:buFont typeface="Arial"/>
              <a:buChar char="•"/>
              <a:tabLst>
                <a:tab pos="356870" algn="l"/>
                <a:tab pos="357505" algn="l"/>
                <a:tab pos="1628139" algn="l"/>
                <a:tab pos="2594610" algn="l"/>
                <a:tab pos="3427095" algn="l"/>
                <a:tab pos="4649470" algn="l"/>
                <a:tab pos="5612765" algn="l"/>
              </a:tabLst>
              <a:defRPr/>
            </a:pPr>
            <a:r>
              <a:rPr kumimoji="0" sz="2200" b="0" i="1" u="none" strike="noStrike" kern="1200" cap="none" spc="5" normalizeH="0" baseline="0" noProof="0" dirty="0">
                <a:ln>
                  <a:noFill/>
                </a:ln>
                <a:solidFill>
                  <a:prstClr val="black"/>
                </a:solidFill>
                <a:effectLst/>
                <a:uLnTx/>
                <a:uFillTx/>
                <a:latin typeface="Arial"/>
                <a:ea typeface="+mn-ea"/>
                <a:cs typeface="Arial"/>
              </a:rPr>
              <a:t>K</a:t>
            </a:r>
            <a:r>
              <a:rPr kumimoji="0" sz="2200" b="0" i="1" u="none" strike="noStrike" kern="1200" cap="none" spc="-10" normalizeH="0" baseline="0" noProof="0" dirty="0">
                <a:ln>
                  <a:noFill/>
                </a:ln>
                <a:solidFill>
                  <a:prstClr val="black"/>
                </a:solidFill>
                <a:effectLst/>
                <a:uLnTx/>
                <a:uFillTx/>
                <a:latin typeface="Arial"/>
                <a:ea typeface="+mn-ea"/>
                <a:cs typeface="Arial"/>
              </a:rPr>
              <a:t>a</a:t>
            </a:r>
            <a:r>
              <a:rPr kumimoji="0" sz="2200" b="0" i="1" u="none" strike="noStrike" kern="1200" cap="none" spc="-5" normalizeH="0" baseline="0" noProof="0" dirty="0">
                <a:ln>
                  <a:noFill/>
                </a:ln>
                <a:solidFill>
                  <a:prstClr val="black"/>
                </a:solidFill>
                <a:effectLst/>
                <a:uLnTx/>
                <a:uFillTx/>
                <a:latin typeface="Arial"/>
                <a:ea typeface="+mn-ea"/>
                <a:cs typeface="Arial"/>
              </a:rPr>
              <a:t>na</a:t>
            </a:r>
            <a:r>
              <a:rPr kumimoji="0" sz="2200" b="0" i="1" u="none" strike="noStrike" kern="1200" cap="none" spc="-15" normalizeH="0" baseline="0" noProof="0" dirty="0">
                <a:ln>
                  <a:noFill/>
                </a:ln>
                <a:solidFill>
                  <a:prstClr val="black"/>
                </a:solidFill>
                <a:effectLst/>
                <a:uLnTx/>
                <a:uFillTx/>
                <a:latin typeface="Arial"/>
                <a:ea typeface="+mn-ea"/>
                <a:cs typeface="Arial"/>
              </a:rPr>
              <a:t>l</a:t>
            </a:r>
            <a:r>
              <a:rPr kumimoji="0" sz="2200" b="0" i="1" u="none" strike="noStrike" kern="1200" cap="none" spc="5" normalizeH="0" baseline="0" noProof="0" dirty="0">
                <a:ln>
                  <a:noFill/>
                </a:ln>
                <a:solidFill>
                  <a:prstClr val="black"/>
                </a:solidFill>
                <a:effectLst/>
                <a:uLnTx/>
                <a:uFillTx/>
                <a:latin typeface="Arial"/>
                <a:ea typeface="+mn-ea"/>
                <a:cs typeface="Arial"/>
              </a:rPr>
              <a:t>ı</a:t>
            </a:r>
            <a:r>
              <a:rPr kumimoji="0" sz="2200" b="0" i="1" u="none" strike="noStrike" kern="1200" cap="none" spc="0" normalizeH="0" baseline="0" noProof="0" dirty="0">
                <a:ln>
                  <a:noFill/>
                </a:ln>
                <a:solidFill>
                  <a:prstClr val="black"/>
                </a:solidFill>
                <a:effectLst/>
                <a:uLnTx/>
                <a:uFillTx/>
                <a:latin typeface="Arial"/>
                <a:ea typeface="+mn-ea"/>
                <a:cs typeface="Arial"/>
              </a:rPr>
              <a:t>n	</a:t>
            </a:r>
            <a:r>
              <a:rPr kumimoji="0" sz="2200" b="0" i="1" u="none" strike="noStrike" kern="1200" cap="none" spc="-5" normalizeH="0" baseline="0" noProof="0" dirty="0">
                <a:ln>
                  <a:noFill/>
                </a:ln>
                <a:solidFill>
                  <a:prstClr val="black"/>
                </a:solidFill>
                <a:effectLst/>
                <a:uLnTx/>
                <a:uFillTx/>
                <a:latin typeface="Arial"/>
                <a:ea typeface="+mn-ea"/>
                <a:cs typeface="Arial"/>
              </a:rPr>
              <a:t>1</a:t>
            </a:r>
            <a:r>
              <a:rPr kumimoji="0" sz="2200" b="0" i="1" u="none" strike="noStrike" kern="1200" cap="none" spc="10" normalizeH="0" baseline="0" noProof="0" dirty="0">
                <a:ln>
                  <a:noFill/>
                </a:ln>
                <a:solidFill>
                  <a:prstClr val="black"/>
                </a:solidFill>
                <a:effectLst/>
                <a:uLnTx/>
                <a:uFillTx/>
                <a:latin typeface="Arial"/>
                <a:ea typeface="+mn-ea"/>
                <a:cs typeface="Arial"/>
              </a:rPr>
              <a:t>/</a:t>
            </a:r>
            <a:r>
              <a:rPr kumimoji="0" sz="2200" b="0" i="1" u="none" strike="noStrike" kern="1200" cap="none" spc="20" normalizeH="0" baseline="0" noProof="0" dirty="0">
                <a:ln>
                  <a:noFill/>
                </a:ln>
                <a:solidFill>
                  <a:prstClr val="black"/>
                </a:solidFill>
                <a:effectLst/>
                <a:uLnTx/>
                <a:uFillTx/>
                <a:latin typeface="Arial"/>
                <a:ea typeface="+mn-ea"/>
                <a:cs typeface="Arial"/>
              </a:rPr>
              <a:t>3</a:t>
            </a:r>
            <a:r>
              <a:rPr kumimoji="0" sz="2200" b="0" i="1" u="none" strike="noStrike" kern="1200" cap="none" spc="-60" normalizeH="0" baseline="0" noProof="0" dirty="0">
                <a:ln>
                  <a:noFill/>
                </a:ln>
                <a:solidFill>
                  <a:prstClr val="black"/>
                </a:solidFill>
                <a:effectLst/>
                <a:uLnTx/>
                <a:uFillTx/>
                <a:latin typeface="Arial"/>
                <a:ea typeface="+mn-ea"/>
                <a:cs typeface="Arial"/>
              </a:rPr>
              <a:t>’</a:t>
            </a:r>
            <a:r>
              <a:rPr kumimoji="0" sz="2200" b="0" i="1" u="none" strike="noStrike" kern="1200" cap="none" spc="-15" normalizeH="0" baseline="0" noProof="0" dirty="0">
                <a:ln>
                  <a:noFill/>
                </a:ln>
                <a:solidFill>
                  <a:prstClr val="black"/>
                </a:solidFill>
                <a:effectLst/>
                <a:uLnTx/>
                <a:uFillTx/>
                <a:latin typeface="Arial"/>
                <a:ea typeface="+mn-ea"/>
                <a:cs typeface="Arial"/>
              </a:rPr>
              <a:t>l</a:t>
            </a:r>
            <a:r>
              <a:rPr kumimoji="0" sz="2200" b="0" i="1" u="none" strike="noStrike" kern="1200" cap="none" spc="-5" normalizeH="0" baseline="0" noProof="0" dirty="0">
                <a:ln>
                  <a:noFill/>
                </a:ln>
                <a:solidFill>
                  <a:prstClr val="black"/>
                </a:solidFill>
                <a:effectLst/>
                <a:uLnTx/>
                <a:uFillTx/>
                <a:latin typeface="Arial"/>
                <a:ea typeface="+mn-ea"/>
                <a:cs typeface="Arial"/>
              </a:rPr>
              <a:t>ü</a:t>
            </a:r>
            <a:r>
              <a:rPr kumimoji="0" sz="2200" b="0" i="1" u="none" strike="noStrike" kern="1200" cap="none" spc="0" normalizeH="0" baseline="0" noProof="0" dirty="0">
                <a:ln>
                  <a:noFill/>
                </a:ln>
                <a:solidFill>
                  <a:prstClr val="black"/>
                </a:solidFill>
                <a:effectLst/>
                <a:uLnTx/>
                <a:uFillTx/>
                <a:latin typeface="Arial"/>
                <a:ea typeface="+mn-ea"/>
                <a:cs typeface="Arial"/>
              </a:rPr>
              <a:t>k	k</a:t>
            </a:r>
            <a:r>
              <a:rPr kumimoji="0" sz="2200" b="0" i="1" u="none" strike="noStrike" kern="1200" cap="none" spc="5" normalizeH="0" baseline="0" noProof="0" dirty="0">
                <a:ln>
                  <a:noFill/>
                </a:ln>
                <a:solidFill>
                  <a:prstClr val="black"/>
                </a:solidFill>
                <a:effectLst/>
                <a:uLnTx/>
                <a:uFillTx/>
                <a:latin typeface="Arial"/>
                <a:ea typeface="+mn-ea"/>
                <a:cs typeface="Arial"/>
              </a:rPr>
              <a:t>ı</a:t>
            </a:r>
            <a:r>
              <a:rPr kumimoji="0" sz="2200" b="0" i="1" u="none" strike="noStrike" kern="1200" cap="none" spc="0" normalizeH="0" baseline="0" noProof="0" dirty="0">
                <a:ln>
                  <a:noFill/>
                </a:ln>
                <a:solidFill>
                  <a:prstClr val="black"/>
                </a:solidFill>
                <a:effectLst/>
                <a:uLnTx/>
                <a:uFillTx/>
                <a:latin typeface="Arial"/>
                <a:ea typeface="+mn-ea"/>
                <a:cs typeface="Arial"/>
              </a:rPr>
              <a:t>s</a:t>
            </a:r>
            <a:r>
              <a:rPr kumimoji="0" sz="2200" b="0" i="1" u="none" strike="noStrike" kern="1200" cap="none" spc="10" normalizeH="0" baseline="0" noProof="0" dirty="0">
                <a:ln>
                  <a:noFill/>
                </a:ln>
                <a:solidFill>
                  <a:prstClr val="black"/>
                </a:solidFill>
                <a:effectLst/>
                <a:uLnTx/>
                <a:uFillTx/>
                <a:latin typeface="Arial"/>
                <a:ea typeface="+mn-ea"/>
                <a:cs typeface="Arial"/>
              </a:rPr>
              <a:t>m</a:t>
            </a:r>
            <a:r>
              <a:rPr kumimoji="0" sz="2200" b="0" i="1" u="none" strike="noStrike" kern="1200" cap="none" spc="0" normalizeH="0" baseline="0" noProof="0" dirty="0">
                <a:ln>
                  <a:noFill/>
                </a:ln>
                <a:solidFill>
                  <a:prstClr val="black"/>
                </a:solidFill>
                <a:effectLst/>
                <a:uLnTx/>
                <a:uFillTx/>
                <a:latin typeface="Arial"/>
                <a:ea typeface="+mn-ea"/>
                <a:cs typeface="Arial"/>
              </a:rPr>
              <a:t>ı	k</a:t>
            </a:r>
            <a:r>
              <a:rPr kumimoji="0" sz="2200" b="0" i="1" u="none" strike="noStrike" kern="1200" cap="none" spc="5" normalizeH="0" baseline="0" noProof="0" dirty="0">
                <a:ln>
                  <a:noFill/>
                </a:ln>
                <a:solidFill>
                  <a:prstClr val="black"/>
                </a:solidFill>
                <a:effectLst/>
                <a:uLnTx/>
                <a:uFillTx/>
                <a:latin typeface="Arial"/>
                <a:ea typeface="+mn-ea"/>
                <a:cs typeface="Arial"/>
              </a:rPr>
              <a:t>ı</a:t>
            </a:r>
            <a:r>
              <a:rPr kumimoji="0" sz="2200" b="0" i="1" u="none" strike="noStrike" kern="1200" cap="none" spc="0" normalizeH="0" baseline="0" noProof="0" dirty="0">
                <a:ln>
                  <a:noFill/>
                </a:ln>
                <a:solidFill>
                  <a:prstClr val="black"/>
                </a:solidFill>
                <a:effectLst/>
                <a:uLnTx/>
                <a:uFillTx/>
                <a:latin typeface="Arial"/>
                <a:ea typeface="+mn-ea"/>
                <a:cs typeface="Arial"/>
              </a:rPr>
              <a:t>k</a:t>
            </a:r>
            <a:r>
              <a:rPr kumimoji="0" sz="2200" b="0" i="1" u="none" strike="noStrike" kern="1200" cap="none" spc="-15" normalizeH="0" baseline="0" noProof="0" dirty="0">
                <a:ln>
                  <a:noFill/>
                </a:ln>
                <a:solidFill>
                  <a:prstClr val="black"/>
                </a:solidFill>
                <a:effectLst/>
                <a:uLnTx/>
                <a:uFillTx/>
                <a:latin typeface="Arial"/>
                <a:ea typeface="+mn-ea"/>
                <a:cs typeface="Arial"/>
              </a:rPr>
              <a:t>ı</a:t>
            </a:r>
            <a:r>
              <a:rPr kumimoji="0" sz="2200" b="0" i="1" u="none" strike="noStrike" kern="1200" cap="none" spc="5" normalizeH="0" baseline="0" noProof="0" dirty="0">
                <a:ln>
                  <a:noFill/>
                </a:ln>
                <a:solidFill>
                  <a:prstClr val="black"/>
                </a:solidFill>
                <a:effectLst/>
                <a:uLnTx/>
                <a:uFillTx/>
                <a:latin typeface="Arial"/>
                <a:ea typeface="+mn-ea"/>
                <a:cs typeface="Arial"/>
              </a:rPr>
              <a:t>r</a:t>
            </a:r>
            <a:r>
              <a:rPr kumimoji="0" sz="2200" b="0" i="1" u="none" strike="noStrike" kern="1200" cap="none" spc="-5" normalizeH="0" baseline="0" noProof="0" dirty="0">
                <a:ln>
                  <a:noFill/>
                </a:ln>
                <a:solidFill>
                  <a:prstClr val="black"/>
                </a:solidFill>
                <a:effectLst/>
                <a:uLnTx/>
                <a:uFillTx/>
                <a:latin typeface="Arial"/>
                <a:ea typeface="+mn-ea"/>
                <a:cs typeface="Arial"/>
              </a:rPr>
              <a:t>d</a:t>
            </a:r>
            <a:r>
              <a:rPr kumimoji="0" sz="2200" b="0" i="1" u="none" strike="noStrike" kern="1200" cap="none" spc="-10" normalizeH="0" baseline="0" noProof="0" dirty="0">
                <a:ln>
                  <a:noFill/>
                </a:ln>
                <a:solidFill>
                  <a:prstClr val="black"/>
                </a:solidFill>
                <a:effectLst/>
                <a:uLnTx/>
                <a:uFillTx/>
                <a:latin typeface="Arial"/>
                <a:ea typeface="+mn-ea"/>
                <a:cs typeface="Arial"/>
              </a:rPr>
              <a:t>a</a:t>
            </a:r>
            <a:r>
              <a:rPr kumimoji="0" sz="2200" b="0" i="1" u="none" strike="noStrike" kern="1200" cap="none" spc="0" normalizeH="0" baseline="0" noProof="0" dirty="0">
                <a:ln>
                  <a:noFill/>
                </a:ln>
                <a:solidFill>
                  <a:prstClr val="black"/>
                </a:solidFill>
                <a:effectLst/>
                <a:uLnTx/>
                <a:uFillTx/>
                <a:latin typeface="Arial"/>
                <a:ea typeface="+mn-ea"/>
                <a:cs typeface="Arial"/>
              </a:rPr>
              <a:t>k,	</a:t>
            </a:r>
            <a:r>
              <a:rPr kumimoji="0" sz="2200" b="0" i="1" u="none" strike="noStrike" kern="1200" cap="none" spc="-30" normalizeH="0" baseline="0" noProof="0" dirty="0">
                <a:ln>
                  <a:noFill/>
                </a:ln>
                <a:solidFill>
                  <a:prstClr val="black"/>
                </a:solidFill>
                <a:effectLst/>
                <a:uLnTx/>
                <a:uFillTx/>
                <a:latin typeface="Arial"/>
                <a:ea typeface="+mn-ea"/>
                <a:cs typeface="Arial"/>
              </a:rPr>
              <a:t>2</a:t>
            </a:r>
            <a:r>
              <a:rPr kumimoji="0" sz="2200" b="0" i="1" u="none" strike="noStrike" kern="1200" cap="none" spc="10" normalizeH="0" baseline="0" noProof="0" dirty="0">
                <a:ln>
                  <a:noFill/>
                </a:ln>
                <a:solidFill>
                  <a:prstClr val="black"/>
                </a:solidFill>
                <a:effectLst/>
                <a:uLnTx/>
                <a:uFillTx/>
                <a:latin typeface="Arial"/>
                <a:ea typeface="+mn-ea"/>
                <a:cs typeface="Arial"/>
              </a:rPr>
              <a:t>/</a:t>
            </a:r>
            <a:r>
              <a:rPr kumimoji="0" sz="2200" b="0" i="1" u="none" strike="noStrike" kern="1200" cap="none" spc="20" normalizeH="0" baseline="0" noProof="0" dirty="0">
                <a:ln>
                  <a:noFill/>
                </a:ln>
                <a:solidFill>
                  <a:prstClr val="black"/>
                </a:solidFill>
                <a:effectLst/>
                <a:uLnTx/>
                <a:uFillTx/>
                <a:latin typeface="Arial"/>
                <a:ea typeface="+mn-ea"/>
                <a:cs typeface="Arial"/>
              </a:rPr>
              <a:t>3</a:t>
            </a:r>
            <a:r>
              <a:rPr kumimoji="0" sz="2200" b="0" i="1" u="none" strike="noStrike" kern="1200" cap="none" spc="-60" normalizeH="0" baseline="0" noProof="0" dirty="0">
                <a:ln>
                  <a:noFill/>
                </a:ln>
                <a:solidFill>
                  <a:prstClr val="black"/>
                </a:solidFill>
                <a:effectLst/>
                <a:uLnTx/>
                <a:uFillTx/>
                <a:latin typeface="Arial"/>
                <a:ea typeface="+mn-ea"/>
                <a:cs typeface="Arial"/>
              </a:rPr>
              <a:t>’</a:t>
            </a:r>
            <a:r>
              <a:rPr kumimoji="0" sz="2200" b="0" i="1" u="none" strike="noStrike" kern="1200" cap="none" spc="-15" normalizeH="0" baseline="0" noProof="0" dirty="0">
                <a:ln>
                  <a:noFill/>
                </a:ln>
                <a:solidFill>
                  <a:prstClr val="black"/>
                </a:solidFill>
                <a:effectLst/>
                <a:uLnTx/>
                <a:uFillTx/>
                <a:latin typeface="Arial"/>
                <a:ea typeface="+mn-ea"/>
                <a:cs typeface="Arial"/>
              </a:rPr>
              <a:t>l</a:t>
            </a:r>
            <a:r>
              <a:rPr kumimoji="0" sz="2200" b="0" i="1" u="none" strike="noStrike" kern="1200" cap="none" spc="-5" normalizeH="0" baseline="0" noProof="0" dirty="0">
                <a:ln>
                  <a:noFill/>
                </a:ln>
                <a:solidFill>
                  <a:prstClr val="black"/>
                </a:solidFill>
                <a:effectLst/>
                <a:uLnTx/>
                <a:uFillTx/>
                <a:latin typeface="Arial"/>
                <a:ea typeface="+mn-ea"/>
                <a:cs typeface="Arial"/>
              </a:rPr>
              <a:t>ü</a:t>
            </a:r>
            <a:r>
              <a:rPr kumimoji="0" sz="2200" b="0" i="1" u="none" strike="noStrike" kern="1200" cap="none" spc="0" normalizeH="0" baseline="0" noProof="0" dirty="0">
                <a:ln>
                  <a:noFill/>
                </a:ln>
                <a:solidFill>
                  <a:prstClr val="black"/>
                </a:solidFill>
                <a:effectLst/>
                <a:uLnTx/>
                <a:uFillTx/>
                <a:latin typeface="Arial"/>
                <a:ea typeface="+mn-ea"/>
                <a:cs typeface="Arial"/>
              </a:rPr>
              <a:t>k	k</a:t>
            </a:r>
            <a:r>
              <a:rPr kumimoji="0" sz="2200" b="0" i="1" u="none" strike="noStrike" kern="1200" cap="none" spc="10" normalizeH="0" baseline="0" noProof="0" dirty="0">
                <a:ln>
                  <a:noFill/>
                </a:ln>
                <a:solidFill>
                  <a:prstClr val="black"/>
                </a:solidFill>
                <a:effectLst/>
                <a:uLnTx/>
                <a:uFillTx/>
                <a:latin typeface="Arial"/>
                <a:ea typeface="+mn-ea"/>
                <a:cs typeface="Arial"/>
              </a:rPr>
              <a:t>ı</a:t>
            </a:r>
            <a:r>
              <a:rPr kumimoji="0" sz="2200" b="0" i="1" u="none" strike="noStrike" kern="1200" cap="none" spc="0" normalizeH="0" baseline="0" noProof="0" dirty="0">
                <a:ln>
                  <a:noFill/>
                </a:ln>
                <a:solidFill>
                  <a:prstClr val="black"/>
                </a:solidFill>
                <a:effectLst/>
                <a:uLnTx/>
                <a:uFillTx/>
                <a:latin typeface="Arial"/>
                <a:ea typeface="+mn-ea"/>
                <a:cs typeface="Arial"/>
              </a:rPr>
              <a:t>s</a:t>
            </a:r>
            <a:r>
              <a:rPr kumimoji="0" sz="2200" b="0" i="1" u="none" strike="noStrike" kern="1200" cap="none" spc="15" normalizeH="0" baseline="0" noProof="0" dirty="0">
                <a:ln>
                  <a:noFill/>
                </a:ln>
                <a:solidFill>
                  <a:prstClr val="black"/>
                </a:solidFill>
                <a:effectLst/>
                <a:uLnTx/>
                <a:uFillTx/>
                <a:latin typeface="Arial"/>
                <a:ea typeface="+mn-ea"/>
                <a:cs typeface="Arial"/>
              </a:rPr>
              <a:t>m</a:t>
            </a:r>
            <a:r>
              <a:rPr kumimoji="0" sz="2200" b="0" i="1" u="none" strike="noStrike" kern="1200" cap="none" spc="0" normalizeH="0" baseline="0" noProof="0" dirty="0">
                <a:ln>
                  <a:noFill/>
                </a:ln>
                <a:solidFill>
                  <a:prstClr val="black"/>
                </a:solidFill>
                <a:effectLst/>
                <a:uLnTx/>
                <a:uFillTx/>
                <a:latin typeface="Arial"/>
                <a:ea typeface="+mn-ea"/>
                <a:cs typeface="Arial"/>
              </a:rPr>
              <a:t>ı  kemik yapıdan</a:t>
            </a:r>
            <a:r>
              <a:rPr kumimoji="0" sz="2200" b="0" i="1" u="none" strike="noStrike" kern="1200" cap="none" spc="-35" normalizeH="0" baseline="0" noProof="0" dirty="0">
                <a:ln>
                  <a:noFill/>
                </a:ln>
                <a:solidFill>
                  <a:prstClr val="black"/>
                </a:solidFill>
                <a:effectLst/>
                <a:uLnTx/>
                <a:uFillTx/>
                <a:latin typeface="Arial"/>
                <a:ea typeface="+mn-ea"/>
                <a:cs typeface="Arial"/>
              </a:rPr>
              <a:t> </a:t>
            </a:r>
            <a:r>
              <a:rPr kumimoji="0" sz="2200" b="0" i="1" u="none" strike="noStrike" kern="1200" cap="none" spc="-15" normalizeH="0" baseline="0" noProof="0" dirty="0">
                <a:ln>
                  <a:noFill/>
                </a:ln>
                <a:solidFill>
                  <a:prstClr val="black"/>
                </a:solidFill>
                <a:effectLst/>
                <a:uLnTx/>
                <a:uFillTx/>
                <a:latin typeface="Arial"/>
                <a:ea typeface="+mn-ea"/>
                <a:cs typeface="Arial"/>
              </a:rPr>
              <a:t>oluşur.</a:t>
            </a:r>
            <a:endParaRPr kumimoji="0" sz="2200" b="0" i="0" u="none" strike="noStrike" kern="1200" cap="none" spc="0" normalizeH="0" baseline="0" noProof="0" dirty="0">
              <a:ln>
                <a:noFill/>
              </a:ln>
              <a:solidFill>
                <a:prstClr val="black"/>
              </a:solidFill>
              <a:effectLst/>
              <a:uLnTx/>
              <a:uFillTx/>
              <a:latin typeface="Arial"/>
              <a:ea typeface="+mn-ea"/>
              <a:cs typeface="Arial"/>
            </a:endParaRPr>
          </a:p>
          <a:p>
            <a:pPr marL="356870" marR="5080" lvl="0" indent="-344805" algn="l" defTabSz="914400" rtl="0" eaLnBrk="1" fontAlgn="auto" latinLnBrk="0" hangingPunct="1">
              <a:lnSpc>
                <a:spcPct val="100000"/>
              </a:lnSpc>
              <a:spcBef>
                <a:spcPts val="530"/>
              </a:spcBef>
              <a:spcAft>
                <a:spcPts val="0"/>
              </a:spcAft>
              <a:buClrTx/>
              <a:buSzTx/>
              <a:buFont typeface="Arial"/>
              <a:buChar char="•"/>
              <a:tabLst>
                <a:tab pos="356870" algn="l"/>
                <a:tab pos="357505" algn="l"/>
              </a:tabLst>
              <a:defRPr/>
            </a:pPr>
            <a:r>
              <a:rPr kumimoji="0" sz="2200" b="0" i="1" u="none" strike="noStrike" kern="1200" cap="none" spc="0" normalizeH="0" baseline="0" noProof="0" dirty="0">
                <a:ln>
                  <a:noFill/>
                </a:ln>
                <a:solidFill>
                  <a:prstClr val="black"/>
                </a:solidFill>
                <a:effectLst/>
                <a:uLnTx/>
                <a:uFillTx/>
                <a:latin typeface="Arial"/>
                <a:ea typeface="+mn-ea"/>
                <a:cs typeface="Arial"/>
              </a:rPr>
              <a:t>Dış kulak </a:t>
            </a:r>
            <a:r>
              <a:rPr kumimoji="0" sz="2200" b="0" i="1" u="none" strike="noStrike" kern="1200" cap="none" spc="-5" normalizeH="0" baseline="0" noProof="0" dirty="0">
                <a:ln>
                  <a:noFill/>
                </a:ln>
                <a:solidFill>
                  <a:prstClr val="black"/>
                </a:solidFill>
                <a:effectLst/>
                <a:uLnTx/>
                <a:uFillTx/>
                <a:latin typeface="Arial"/>
                <a:ea typeface="+mn-ea"/>
                <a:cs typeface="Arial"/>
              </a:rPr>
              <a:t>yolu kıkırdak </a:t>
            </a:r>
            <a:r>
              <a:rPr kumimoji="0" sz="2200" b="0" i="1" u="none" strike="noStrike" kern="1200" cap="none" spc="-10" normalizeH="0" baseline="0" noProof="0" dirty="0">
                <a:ln>
                  <a:noFill/>
                </a:ln>
                <a:solidFill>
                  <a:prstClr val="black"/>
                </a:solidFill>
                <a:effectLst/>
                <a:uLnTx/>
                <a:uFillTx/>
                <a:latin typeface="Arial"/>
                <a:ea typeface="+mn-ea"/>
                <a:cs typeface="Arial"/>
              </a:rPr>
              <a:t>ve </a:t>
            </a:r>
            <a:r>
              <a:rPr kumimoji="0" sz="2200" b="0" i="1" u="none" strike="noStrike" kern="1200" cap="none" spc="0" normalizeH="0" baseline="0" noProof="0" dirty="0">
                <a:ln>
                  <a:noFill/>
                </a:ln>
                <a:solidFill>
                  <a:prstClr val="black"/>
                </a:solidFill>
                <a:effectLst/>
                <a:uLnTx/>
                <a:uFillTx/>
                <a:latin typeface="Arial"/>
                <a:ea typeface="+mn-ea"/>
                <a:cs typeface="Arial"/>
              </a:rPr>
              <a:t>kemiğe sıkıca </a:t>
            </a:r>
            <a:r>
              <a:rPr kumimoji="0" sz="2200" b="0" i="1" u="none" strike="noStrike" kern="1200" cap="none" spc="-5" normalizeH="0" baseline="0" noProof="0" dirty="0">
                <a:ln>
                  <a:noFill/>
                </a:ln>
                <a:solidFill>
                  <a:prstClr val="black"/>
                </a:solidFill>
                <a:effectLst/>
                <a:uLnTx/>
                <a:uFillTx/>
                <a:latin typeface="Arial"/>
                <a:ea typeface="+mn-ea"/>
                <a:cs typeface="Arial"/>
              </a:rPr>
              <a:t>yapışık  ince bir </a:t>
            </a:r>
            <a:r>
              <a:rPr kumimoji="0" sz="2200" b="0" i="1" u="none" strike="noStrike" kern="1200" cap="none" spc="0" normalizeH="0" baseline="0" noProof="0" dirty="0">
                <a:ln>
                  <a:noFill/>
                </a:ln>
                <a:solidFill>
                  <a:prstClr val="black"/>
                </a:solidFill>
                <a:effectLst/>
                <a:uLnTx/>
                <a:uFillTx/>
                <a:latin typeface="Arial"/>
                <a:ea typeface="+mn-ea"/>
                <a:cs typeface="Arial"/>
              </a:rPr>
              <a:t>deri </a:t>
            </a:r>
            <a:r>
              <a:rPr kumimoji="0" sz="2200" b="0" i="1" u="none" strike="noStrike" kern="1200" cap="none" spc="-10" normalizeH="0" baseline="0" noProof="0" dirty="0">
                <a:ln>
                  <a:noFill/>
                </a:ln>
                <a:solidFill>
                  <a:prstClr val="black"/>
                </a:solidFill>
                <a:effectLst/>
                <a:uLnTx/>
                <a:uFillTx/>
                <a:latin typeface="Arial"/>
                <a:ea typeface="+mn-ea"/>
                <a:cs typeface="Arial"/>
              </a:rPr>
              <a:t>ile</a:t>
            </a:r>
            <a:r>
              <a:rPr kumimoji="0" sz="2200" b="0" i="1" u="none" strike="noStrike" kern="1200" cap="none" spc="15" normalizeH="0" baseline="0" noProof="0" dirty="0">
                <a:ln>
                  <a:noFill/>
                </a:ln>
                <a:solidFill>
                  <a:prstClr val="black"/>
                </a:solidFill>
                <a:effectLst/>
                <a:uLnTx/>
                <a:uFillTx/>
                <a:latin typeface="Arial"/>
                <a:ea typeface="+mn-ea"/>
                <a:cs typeface="Arial"/>
              </a:rPr>
              <a:t> </a:t>
            </a:r>
            <a:r>
              <a:rPr kumimoji="0" sz="2200" b="0" i="1" u="none" strike="noStrike" kern="1200" cap="none" spc="-10" normalizeH="0" baseline="0" noProof="0" dirty="0">
                <a:ln>
                  <a:noFill/>
                </a:ln>
                <a:solidFill>
                  <a:prstClr val="black"/>
                </a:solidFill>
                <a:effectLst/>
                <a:uLnTx/>
                <a:uFillTx/>
                <a:latin typeface="Arial"/>
                <a:ea typeface="+mn-ea"/>
                <a:cs typeface="Arial"/>
              </a:rPr>
              <a:t>örtülüdür.</a:t>
            </a:r>
            <a:endParaRPr kumimoji="0" sz="2200" b="0" i="0" u="none" strike="noStrike" kern="1200" cap="none" spc="0" normalizeH="0" baseline="0" noProof="0" dirty="0">
              <a:ln>
                <a:noFill/>
              </a:ln>
              <a:solidFill>
                <a:prstClr val="black"/>
              </a:solidFill>
              <a:effectLst/>
              <a:uLnTx/>
              <a:uFillTx/>
              <a:latin typeface="Arial"/>
              <a:ea typeface="+mn-ea"/>
              <a:cs typeface="Arial"/>
            </a:endParaRPr>
          </a:p>
          <a:p>
            <a:pPr marL="436245" marR="0" lvl="0" indent="-424180" algn="l" defTabSz="914400" rtl="0" eaLnBrk="1" fontAlgn="auto" latinLnBrk="0" hangingPunct="1">
              <a:lnSpc>
                <a:spcPct val="100000"/>
              </a:lnSpc>
              <a:spcBef>
                <a:spcPts val="530"/>
              </a:spcBef>
              <a:spcAft>
                <a:spcPts val="0"/>
              </a:spcAft>
              <a:buClrTx/>
              <a:buSzTx/>
              <a:buFont typeface="Arial"/>
              <a:buChar char="•"/>
              <a:tabLst>
                <a:tab pos="436245" algn="l"/>
                <a:tab pos="436880" algn="l"/>
                <a:tab pos="923925" algn="l"/>
                <a:tab pos="1530350" algn="l"/>
                <a:tab pos="2716530" algn="l"/>
                <a:tab pos="4045585" algn="l"/>
                <a:tab pos="5259070" algn="l"/>
              </a:tabLst>
              <a:defRPr/>
            </a:pPr>
            <a:r>
              <a:rPr kumimoji="0" sz="2200" b="0" i="1" u="none" strike="noStrike" kern="1200" cap="none" spc="0" normalizeH="0" baseline="0" noProof="0" dirty="0">
                <a:ln>
                  <a:noFill/>
                </a:ln>
                <a:solidFill>
                  <a:prstClr val="black"/>
                </a:solidFill>
                <a:effectLst/>
                <a:uLnTx/>
                <a:uFillTx/>
                <a:latin typeface="Arial"/>
                <a:ea typeface="+mn-ea"/>
                <a:cs typeface="Arial"/>
              </a:rPr>
              <a:t>Bu	</a:t>
            </a:r>
            <a:r>
              <a:rPr kumimoji="0" sz="2200" b="0" i="1" u="none" strike="noStrike" kern="1200" cap="none" spc="-5" normalizeH="0" baseline="0" noProof="0" dirty="0">
                <a:ln>
                  <a:noFill/>
                </a:ln>
                <a:solidFill>
                  <a:prstClr val="black"/>
                </a:solidFill>
                <a:effectLst/>
                <a:uLnTx/>
                <a:uFillTx/>
                <a:latin typeface="Arial"/>
                <a:ea typeface="+mn-ea"/>
                <a:cs typeface="Arial"/>
              </a:rPr>
              <a:t>deri	</a:t>
            </a:r>
            <a:r>
              <a:rPr kumimoji="0" sz="2200" b="0" i="1" u="none" strike="noStrike" kern="1200" cap="none" spc="0" normalizeH="0" baseline="0" noProof="0" dirty="0">
                <a:ln>
                  <a:noFill/>
                </a:ln>
                <a:solidFill>
                  <a:prstClr val="black"/>
                </a:solidFill>
                <a:effectLst/>
                <a:uLnTx/>
                <a:uFillTx/>
                <a:latin typeface="Arial"/>
                <a:ea typeface="+mn-ea"/>
                <a:cs typeface="Arial"/>
              </a:rPr>
              <a:t>tympatic	membran	</a:t>
            </a:r>
            <a:r>
              <a:rPr kumimoji="0" sz="2200" b="0" i="1" u="none" strike="noStrike" kern="1200" cap="none" spc="-10" normalizeH="0" baseline="0" noProof="0" dirty="0">
                <a:ln>
                  <a:noFill/>
                </a:ln>
                <a:solidFill>
                  <a:prstClr val="black"/>
                </a:solidFill>
                <a:effectLst/>
                <a:uLnTx/>
                <a:uFillTx/>
                <a:latin typeface="Arial"/>
                <a:ea typeface="+mn-ea"/>
                <a:cs typeface="Arial"/>
              </a:rPr>
              <a:t>üzerinde	</a:t>
            </a:r>
            <a:r>
              <a:rPr kumimoji="0" sz="2200" b="0" i="1" u="none" strike="noStrike" kern="1200" cap="none" spc="-5" normalizeH="0" baseline="0" noProof="0" dirty="0">
                <a:ln>
                  <a:noFill/>
                </a:ln>
                <a:solidFill>
                  <a:prstClr val="black"/>
                </a:solidFill>
                <a:effectLst/>
                <a:uLnTx/>
                <a:uFillTx/>
                <a:latin typeface="Arial"/>
                <a:ea typeface="+mn-ea"/>
                <a:cs typeface="Arial"/>
              </a:rPr>
              <a:t>yalnızca</a:t>
            </a:r>
            <a:endParaRPr kumimoji="0" sz="22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0" algn="l" defTabSz="914400" rtl="0" eaLnBrk="1" fontAlgn="auto" latinLnBrk="0" hangingPunct="1">
              <a:lnSpc>
                <a:spcPct val="100000"/>
              </a:lnSpc>
              <a:spcBef>
                <a:spcPts val="0"/>
              </a:spcBef>
              <a:spcAft>
                <a:spcPts val="0"/>
              </a:spcAft>
              <a:buClrTx/>
              <a:buSzTx/>
              <a:buFontTx/>
              <a:buNone/>
              <a:tabLst/>
              <a:defRPr/>
            </a:pPr>
            <a:r>
              <a:rPr kumimoji="0" sz="2200" b="0" i="1" u="none" strike="noStrike" kern="1200" cap="none" spc="0" normalizeH="0" baseline="0" noProof="0" dirty="0">
                <a:ln>
                  <a:noFill/>
                </a:ln>
                <a:solidFill>
                  <a:prstClr val="black"/>
                </a:solidFill>
                <a:effectLst/>
                <a:uLnTx/>
                <a:uFillTx/>
                <a:latin typeface="Arial"/>
                <a:ea typeface="+mn-ea"/>
                <a:cs typeface="Arial"/>
              </a:rPr>
              <a:t>epidermis tabakası olarak </a:t>
            </a:r>
            <a:r>
              <a:rPr kumimoji="0" sz="2200" b="0" i="1" u="none" strike="noStrike" kern="1200" cap="none" spc="0" normalizeH="0" baseline="0" noProof="0" dirty="0" err="1">
                <a:ln>
                  <a:noFill/>
                </a:ln>
                <a:solidFill>
                  <a:prstClr val="black"/>
                </a:solidFill>
                <a:effectLst/>
                <a:uLnTx/>
                <a:uFillTx/>
                <a:latin typeface="Arial"/>
                <a:ea typeface="+mn-ea"/>
                <a:cs typeface="Arial"/>
              </a:rPr>
              <a:t>devam</a:t>
            </a:r>
            <a:r>
              <a:rPr kumimoji="0" sz="2200" b="0" i="1" u="none" strike="noStrike" kern="1200" cap="none" spc="-60" normalizeH="0" baseline="0" noProof="0" dirty="0">
                <a:ln>
                  <a:noFill/>
                </a:ln>
                <a:solidFill>
                  <a:prstClr val="black"/>
                </a:solidFill>
                <a:effectLst/>
                <a:uLnTx/>
                <a:uFillTx/>
                <a:latin typeface="Arial"/>
                <a:ea typeface="+mn-ea"/>
                <a:cs typeface="Arial"/>
              </a:rPr>
              <a:t> </a:t>
            </a:r>
            <a:r>
              <a:rPr kumimoji="0" sz="2200" b="0" i="1" u="none" strike="noStrike" kern="1200" cap="none" spc="-15" normalizeH="0" baseline="0" noProof="0" dirty="0" err="1" smtClean="0">
                <a:ln>
                  <a:noFill/>
                </a:ln>
                <a:solidFill>
                  <a:prstClr val="black"/>
                </a:solidFill>
                <a:effectLst/>
                <a:uLnTx/>
                <a:uFillTx/>
                <a:latin typeface="Arial"/>
                <a:ea typeface="+mn-ea"/>
                <a:cs typeface="Arial"/>
              </a:rPr>
              <a:t>eder</a:t>
            </a:r>
            <a:r>
              <a:rPr kumimoji="0" sz="2200" b="0" i="1" u="none" strike="noStrike" kern="1200" cap="none" spc="-15" normalizeH="0" baseline="0" noProof="0" dirty="0" smtClean="0">
                <a:ln>
                  <a:noFill/>
                </a:ln>
                <a:solidFill>
                  <a:prstClr val="black"/>
                </a:solidFill>
                <a:effectLst/>
                <a:uLnTx/>
                <a:uFillTx/>
                <a:latin typeface="Arial"/>
                <a:ea typeface="+mn-ea"/>
                <a:cs typeface="Arial"/>
              </a:rPr>
              <a:t>.</a:t>
            </a:r>
            <a:endParaRPr lang="tr-TR" sz="2200" i="1" spc="-15" dirty="0">
              <a:solidFill>
                <a:prstClr val="black"/>
              </a:solidFill>
              <a:latin typeface="Arial"/>
              <a:cs typeface="Arial"/>
            </a:endParaRPr>
          </a:p>
          <a:p>
            <a:pPr marL="356870" marR="0" lvl="0" indent="0" algn="l" defTabSz="914400" rtl="0" eaLnBrk="1" fontAlgn="auto" latinLnBrk="0" hangingPunct="1">
              <a:lnSpc>
                <a:spcPct val="100000"/>
              </a:lnSpc>
              <a:spcBef>
                <a:spcPts val="0"/>
              </a:spcBef>
              <a:spcAft>
                <a:spcPts val="0"/>
              </a:spcAft>
              <a:buClrTx/>
              <a:buSzTx/>
              <a:buFontTx/>
              <a:buNone/>
              <a:tabLst/>
              <a:defRPr/>
            </a:pPr>
            <a:r>
              <a:rPr lang="tr-TR" sz="2200" dirty="0" err="1" smtClean="0">
                <a:solidFill>
                  <a:prstClr val="black"/>
                </a:solidFill>
                <a:latin typeface="Arial"/>
                <a:cs typeface="Arial"/>
              </a:rPr>
              <a:t>İnnervasyon</a:t>
            </a:r>
            <a:r>
              <a:rPr lang="tr-TR" sz="2200" dirty="0">
                <a:solidFill>
                  <a:prstClr val="black"/>
                </a:solidFill>
                <a:latin typeface="Arial"/>
                <a:cs typeface="Arial"/>
              </a:rPr>
              <a:t>: V, VII, IX ve X. kafa çiftleri</a:t>
            </a:r>
          </a:p>
          <a:p>
            <a:pPr marL="35687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4"/>
          <p:cNvSpPr/>
          <p:nvPr/>
        </p:nvSpPr>
        <p:spPr>
          <a:xfrm>
            <a:off x="6928104" y="1685544"/>
            <a:ext cx="5263896" cy="4209287"/>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5126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288" y="146304"/>
            <a:ext cx="12210415" cy="6711950"/>
            <a:chOff x="-18288" y="146304"/>
            <a:chExt cx="12210415" cy="6711950"/>
          </a:xfrm>
        </p:grpSpPr>
        <p:sp>
          <p:nvSpPr>
            <p:cNvPr id="3" name="object 3"/>
            <p:cNvSpPr/>
            <p:nvPr/>
          </p:nvSpPr>
          <p:spPr>
            <a:xfrm>
              <a:off x="39623" y="2136648"/>
              <a:ext cx="5903976" cy="417576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523" y="2141220"/>
              <a:ext cx="756285" cy="441959"/>
            </a:xfrm>
            <a:custGeom>
              <a:avLst/>
              <a:gdLst/>
              <a:ahLst/>
              <a:cxnLst/>
              <a:rect l="l" t="t" r="r" b="b"/>
              <a:pathLst>
                <a:path w="756285" h="441960">
                  <a:moveTo>
                    <a:pt x="0" y="220979"/>
                  </a:moveTo>
                  <a:lnTo>
                    <a:pt x="19268" y="151132"/>
                  </a:lnTo>
                  <a:lnTo>
                    <a:pt x="42186" y="119425"/>
                  </a:lnTo>
                  <a:lnTo>
                    <a:pt x="72922" y="90470"/>
                  </a:lnTo>
                  <a:lnTo>
                    <a:pt x="110699" y="64722"/>
                  </a:lnTo>
                  <a:lnTo>
                    <a:pt x="154738" y="42635"/>
                  </a:lnTo>
                  <a:lnTo>
                    <a:pt x="204261" y="24664"/>
                  </a:lnTo>
                  <a:lnTo>
                    <a:pt x="258489" y="11265"/>
                  </a:lnTo>
                  <a:lnTo>
                    <a:pt x="316646" y="2892"/>
                  </a:lnTo>
                  <a:lnTo>
                    <a:pt x="377952" y="0"/>
                  </a:lnTo>
                  <a:lnTo>
                    <a:pt x="439257" y="2892"/>
                  </a:lnTo>
                  <a:lnTo>
                    <a:pt x="497414" y="11265"/>
                  </a:lnTo>
                  <a:lnTo>
                    <a:pt x="551642" y="24664"/>
                  </a:lnTo>
                  <a:lnTo>
                    <a:pt x="601165" y="42635"/>
                  </a:lnTo>
                  <a:lnTo>
                    <a:pt x="645204" y="64722"/>
                  </a:lnTo>
                  <a:lnTo>
                    <a:pt x="682981" y="90470"/>
                  </a:lnTo>
                  <a:lnTo>
                    <a:pt x="713717" y="119425"/>
                  </a:lnTo>
                  <a:lnTo>
                    <a:pt x="736635" y="151132"/>
                  </a:lnTo>
                  <a:lnTo>
                    <a:pt x="755904" y="220979"/>
                  </a:lnTo>
                  <a:lnTo>
                    <a:pt x="750957" y="256824"/>
                  </a:lnTo>
                  <a:lnTo>
                    <a:pt x="713717" y="322534"/>
                  </a:lnTo>
                  <a:lnTo>
                    <a:pt x="682981" y="351489"/>
                  </a:lnTo>
                  <a:lnTo>
                    <a:pt x="645204" y="377237"/>
                  </a:lnTo>
                  <a:lnTo>
                    <a:pt x="601165" y="399324"/>
                  </a:lnTo>
                  <a:lnTo>
                    <a:pt x="551642" y="417295"/>
                  </a:lnTo>
                  <a:lnTo>
                    <a:pt x="497414" y="430694"/>
                  </a:lnTo>
                  <a:lnTo>
                    <a:pt x="439257" y="439067"/>
                  </a:lnTo>
                  <a:lnTo>
                    <a:pt x="377952" y="441959"/>
                  </a:lnTo>
                  <a:lnTo>
                    <a:pt x="316646" y="439067"/>
                  </a:lnTo>
                  <a:lnTo>
                    <a:pt x="258489" y="430694"/>
                  </a:lnTo>
                  <a:lnTo>
                    <a:pt x="204261" y="417295"/>
                  </a:lnTo>
                  <a:lnTo>
                    <a:pt x="154738" y="399324"/>
                  </a:lnTo>
                  <a:lnTo>
                    <a:pt x="110699" y="377237"/>
                  </a:lnTo>
                  <a:lnTo>
                    <a:pt x="72922" y="351489"/>
                  </a:lnTo>
                  <a:lnTo>
                    <a:pt x="42186" y="322534"/>
                  </a:lnTo>
                  <a:lnTo>
                    <a:pt x="19268" y="290827"/>
                  </a:lnTo>
                  <a:lnTo>
                    <a:pt x="0" y="220979"/>
                  </a:lnTo>
                  <a:close/>
                </a:path>
              </a:pathLst>
            </a:custGeom>
            <a:ln w="3962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19811" y="5530595"/>
              <a:ext cx="607060" cy="384175"/>
            </a:xfrm>
            <a:custGeom>
              <a:avLst/>
              <a:gdLst/>
              <a:ahLst/>
              <a:cxnLst/>
              <a:rect l="l" t="t" r="r" b="b"/>
              <a:pathLst>
                <a:path w="607060" h="384175">
                  <a:moveTo>
                    <a:pt x="0" y="192023"/>
                  </a:moveTo>
                  <a:lnTo>
                    <a:pt x="18973" y="125018"/>
                  </a:lnTo>
                  <a:lnTo>
                    <a:pt x="71324" y="68303"/>
                  </a:lnTo>
                  <a:lnTo>
                    <a:pt x="107876" y="45159"/>
                  </a:lnTo>
                  <a:lnTo>
                    <a:pt x="150204" y="26215"/>
                  </a:lnTo>
                  <a:lnTo>
                    <a:pt x="197450" y="12012"/>
                  </a:lnTo>
                  <a:lnTo>
                    <a:pt x="248760" y="3093"/>
                  </a:lnTo>
                  <a:lnTo>
                    <a:pt x="303276" y="0"/>
                  </a:lnTo>
                  <a:lnTo>
                    <a:pt x="357791" y="3093"/>
                  </a:lnTo>
                  <a:lnTo>
                    <a:pt x="409101" y="12012"/>
                  </a:lnTo>
                  <a:lnTo>
                    <a:pt x="456347" y="26215"/>
                  </a:lnTo>
                  <a:lnTo>
                    <a:pt x="498675" y="45159"/>
                  </a:lnTo>
                  <a:lnTo>
                    <a:pt x="535227" y="68303"/>
                  </a:lnTo>
                  <a:lnTo>
                    <a:pt x="565147" y="95103"/>
                  </a:lnTo>
                  <a:lnTo>
                    <a:pt x="601666" y="157505"/>
                  </a:lnTo>
                  <a:lnTo>
                    <a:pt x="606552" y="192023"/>
                  </a:lnTo>
                  <a:lnTo>
                    <a:pt x="601666" y="226542"/>
                  </a:lnTo>
                  <a:lnTo>
                    <a:pt x="565147" y="288944"/>
                  </a:lnTo>
                  <a:lnTo>
                    <a:pt x="535227" y="315744"/>
                  </a:lnTo>
                  <a:lnTo>
                    <a:pt x="498675" y="338888"/>
                  </a:lnTo>
                  <a:lnTo>
                    <a:pt x="456347" y="357832"/>
                  </a:lnTo>
                  <a:lnTo>
                    <a:pt x="409101" y="372035"/>
                  </a:lnTo>
                  <a:lnTo>
                    <a:pt x="357791" y="380954"/>
                  </a:lnTo>
                  <a:lnTo>
                    <a:pt x="303276" y="384047"/>
                  </a:lnTo>
                  <a:lnTo>
                    <a:pt x="248760" y="380954"/>
                  </a:lnTo>
                  <a:lnTo>
                    <a:pt x="197450" y="372035"/>
                  </a:lnTo>
                  <a:lnTo>
                    <a:pt x="150204" y="357832"/>
                  </a:lnTo>
                  <a:lnTo>
                    <a:pt x="107876" y="338888"/>
                  </a:lnTo>
                  <a:lnTo>
                    <a:pt x="71324" y="315744"/>
                  </a:lnTo>
                  <a:lnTo>
                    <a:pt x="41404" y="288944"/>
                  </a:lnTo>
                  <a:lnTo>
                    <a:pt x="4885" y="226542"/>
                  </a:lnTo>
                  <a:lnTo>
                    <a:pt x="0" y="192023"/>
                  </a:lnTo>
                  <a:close/>
                </a:path>
              </a:pathLst>
            </a:custGeom>
            <a:ln w="3962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955548" y="3854195"/>
              <a:ext cx="972819" cy="463550"/>
            </a:xfrm>
            <a:custGeom>
              <a:avLst/>
              <a:gdLst/>
              <a:ahLst/>
              <a:cxnLst/>
              <a:rect l="l" t="t" r="r" b="b"/>
              <a:pathLst>
                <a:path w="972819" h="463550">
                  <a:moveTo>
                    <a:pt x="0" y="231647"/>
                  </a:moveTo>
                  <a:lnTo>
                    <a:pt x="14848" y="174625"/>
                  </a:lnTo>
                  <a:lnTo>
                    <a:pt x="56961" y="122769"/>
                  </a:lnTo>
                  <a:lnTo>
                    <a:pt x="87104" y="99322"/>
                  </a:lnTo>
                  <a:lnTo>
                    <a:pt x="122696" y="77820"/>
                  </a:lnTo>
                  <a:lnTo>
                    <a:pt x="163282" y="58478"/>
                  </a:lnTo>
                  <a:lnTo>
                    <a:pt x="208407" y="41516"/>
                  </a:lnTo>
                  <a:lnTo>
                    <a:pt x="257614" y="27150"/>
                  </a:lnTo>
                  <a:lnTo>
                    <a:pt x="310448" y="15598"/>
                  </a:lnTo>
                  <a:lnTo>
                    <a:pt x="366453" y="7077"/>
                  </a:lnTo>
                  <a:lnTo>
                    <a:pt x="425174" y="1805"/>
                  </a:lnTo>
                  <a:lnTo>
                    <a:pt x="486156" y="0"/>
                  </a:lnTo>
                  <a:lnTo>
                    <a:pt x="547134" y="1805"/>
                  </a:lnTo>
                  <a:lnTo>
                    <a:pt x="605854" y="7077"/>
                  </a:lnTo>
                  <a:lnTo>
                    <a:pt x="661858" y="15598"/>
                  </a:lnTo>
                  <a:lnTo>
                    <a:pt x="714692" y="27150"/>
                  </a:lnTo>
                  <a:lnTo>
                    <a:pt x="763899" y="41516"/>
                  </a:lnTo>
                  <a:lnTo>
                    <a:pt x="809024" y="58478"/>
                  </a:lnTo>
                  <a:lnTo>
                    <a:pt x="849610" y="77820"/>
                  </a:lnTo>
                  <a:lnTo>
                    <a:pt x="885203" y="99322"/>
                  </a:lnTo>
                  <a:lnTo>
                    <a:pt x="915347" y="122769"/>
                  </a:lnTo>
                  <a:lnTo>
                    <a:pt x="957463" y="174625"/>
                  </a:lnTo>
                  <a:lnTo>
                    <a:pt x="972312" y="231647"/>
                  </a:lnTo>
                  <a:lnTo>
                    <a:pt x="968523" y="260696"/>
                  </a:lnTo>
                  <a:lnTo>
                    <a:pt x="939585" y="315352"/>
                  </a:lnTo>
                  <a:lnTo>
                    <a:pt x="885203" y="363973"/>
                  </a:lnTo>
                  <a:lnTo>
                    <a:pt x="849610" y="385475"/>
                  </a:lnTo>
                  <a:lnTo>
                    <a:pt x="809024" y="404817"/>
                  </a:lnTo>
                  <a:lnTo>
                    <a:pt x="763899" y="421779"/>
                  </a:lnTo>
                  <a:lnTo>
                    <a:pt x="714692" y="436145"/>
                  </a:lnTo>
                  <a:lnTo>
                    <a:pt x="661858" y="447697"/>
                  </a:lnTo>
                  <a:lnTo>
                    <a:pt x="605854" y="456218"/>
                  </a:lnTo>
                  <a:lnTo>
                    <a:pt x="547134" y="461490"/>
                  </a:lnTo>
                  <a:lnTo>
                    <a:pt x="486156" y="463295"/>
                  </a:lnTo>
                  <a:lnTo>
                    <a:pt x="425174" y="461490"/>
                  </a:lnTo>
                  <a:lnTo>
                    <a:pt x="366453" y="456218"/>
                  </a:lnTo>
                  <a:lnTo>
                    <a:pt x="310448" y="447697"/>
                  </a:lnTo>
                  <a:lnTo>
                    <a:pt x="257614" y="436145"/>
                  </a:lnTo>
                  <a:lnTo>
                    <a:pt x="208407" y="421779"/>
                  </a:lnTo>
                  <a:lnTo>
                    <a:pt x="163282" y="404817"/>
                  </a:lnTo>
                  <a:lnTo>
                    <a:pt x="122696" y="385475"/>
                  </a:lnTo>
                  <a:lnTo>
                    <a:pt x="87104" y="363973"/>
                  </a:lnTo>
                  <a:lnTo>
                    <a:pt x="56961" y="340526"/>
                  </a:lnTo>
                  <a:lnTo>
                    <a:pt x="14848" y="288670"/>
                  </a:lnTo>
                  <a:lnTo>
                    <a:pt x="0" y="231647"/>
                  </a:lnTo>
                  <a:close/>
                </a:path>
              </a:pathLst>
            </a:custGeom>
            <a:ln w="39623">
              <a:solidFill>
                <a:srgbClr val="002BB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687067" y="4710683"/>
              <a:ext cx="664845" cy="393700"/>
            </a:xfrm>
            <a:custGeom>
              <a:avLst/>
              <a:gdLst/>
              <a:ahLst/>
              <a:cxnLst/>
              <a:rect l="l" t="t" r="r" b="b"/>
              <a:pathLst>
                <a:path w="664844" h="393700">
                  <a:moveTo>
                    <a:pt x="0" y="196596"/>
                  </a:moveTo>
                  <a:lnTo>
                    <a:pt x="20782" y="127994"/>
                  </a:lnTo>
                  <a:lnTo>
                    <a:pt x="45353" y="97366"/>
                  </a:lnTo>
                  <a:lnTo>
                    <a:pt x="78127" y="69928"/>
                  </a:lnTo>
                  <a:lnTo>
                    <a:pt x="118167" y="46234"/>
                  </a:lnTo>
                  <a:lnTo>
                    <a:pt x="164535" y="26839"/>
                  </a:lnTo>
                  <a:lnTo>
                    <a:pt x="216294" y="12298"/>
                  </a:lnTo>
                  <a:lnTo>
                    <a:pt x="272505" y="3167"/>
                  </a:lnTo>
                  <a:lnTo>
                    <a:pt x="332231" y="0"/>
                  </a:lnTo>
                  <a:lnTo>
                    <a:pt x="391958" y="3167"/>
                  </a:lnTo>
                  <a:lnTo>
                    <a:pt x="448169" y="12298"/>
                  </a:lnTo>
                  <a:lnTo>
                    <a:pt x="499928" y="26839"/>
                  </a:lnTo>
                  <a:lnTo>
                    <a:pt x="546296" y="46234"/>
                  </a:lnTo>
                  <a:lnTo>
                    <a:pt x="586336" y="69928"/>
                  </a:lnTo>
                  <a:lnTo>
                    <a:pt x="619110" y="97366"/>
                  </a:lnTo>
                  <a:lnTo>
                    <a:pt x="643681" y="127994"/>
                  </a:lnTo>
                  <a:lnTo>
                    <a:pt x="664463" y="196596"/>
                  </a:lnTo>
                  <a:lnTo>
                    <a:pt x="659112" y="231936"/>
                  </a:lnTo>
                  <a:lnTo>
                    <a:pt x="619110" y="295825"/>
                  </a:lnTo>
                  <a:lnTo>
                    <a:pt x="586336" y="323263"/>
                  </a:lnTo>
                  <a:lnTo>
                    <a:pt x="546296" y="346957"/>
                  </a:lnTo>
                  <a:lnTo>
                    <a:pt x="499928" y="366352"/>
                  </a:lnTo>
                  <a:lnTo>
                    <a:pt x="448169" y="380893"/>
                  </a:lnTo>
                  <a:lnTo>
                    <a:pt x="391958" y="390024"/>
                  </a:lnTo>
                  <a:lnTo>
                    <a:pt x="332231" y="393192"/>
                  </a:lnTo>
                  <a:lnTo>
                    <a:pt x="272505" y="390024"/>
                  </a:lnTo>
                  <a:lnTo>
                    <a:pt x="216294" y="380893"/>
                  </a:lnTo>
                  <a:lnTo>
                    <a:pt x="164535" y="366352"/>
                  </a:lnTo>
                  <a:lnTo>
                    <a:pt x="118167" y="346957"/>
                  </a:lnTo>
                  <a:lnTo>
                    <a:pt x="78127" y="323263"/>
                  </a:lnTo>
                  <a:lnTo>
                    <a:pt x="45353" y="295825"/>
                  </a:lnTo>
                  <a:lnTo>
                    <a:pt x="20782" y="265197"/>
                  </a:lnTo>
                  <a:lnTo>
                    <a:pt x="0" y="196596"/>
                  </a:lnTo>
                  <a:close/>
                </a:path>
              </a:pathLst>
            </a:custGeom>
            <a:ln w="3962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8308847" y="146304"/>
              <a:ext cx="3810000" cy="302361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8487155" y="2552699"/>
              <a:ext cx="1371600" cy="155575"/>
            </a:xfrm>
            <a:custGeom>
              <a:avLst/>
              <a:gdLst/>
              <a:ahLst/>
              <a:cxnLst/>
              <a:rect l="l" t="t" r="r" b="b"/>
              <a:pathLst>
                <a:path w="1371600" h="155575">
                  <a:moveTo>
                    <a:pt x="0" y="155448"/>
                  </a:moveTo>
                  <a:lnTo>
                    <a:pt x="1371600" y="155448"/>
                  </a:lnTo>
                  <a:lnTo>
                    <a:pt x="1371600" y="0"/>
                  </a:lnTo>
                  <a:lnTo>
                    <a:pt x="0" y="0"/>
                  </a:lnTo>
                  <a:lnTo>
                    <a:pt x="0" y="155448"/>
                  </a:lnTo>
                  <a:close/>
                </a:path>
              </a:pathLst>
            </a:custGeom>
            <a:ln w="27432">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8397240" y="2423159"/>
              <a:ext cx="1459865" cy="12700"/>
            </a:xfrm>
            <a:custGeom>
              <a:avLst/>
              <a:gdLst/>
              <a:ahLst/>
              <a:cxnLst/>
              <a:rect l="l" t="t" r="r" b="b"/>
              <a:pathLst>
                <a:path w="1459865" h="12700">
                  <a:moveTo>
                    <a:pt x="0" y="12191"/>
                  </a:moveTo>
                  <a:lnTo>
                    <a:pt x="833246" y="12191"/>
                  </a:lnTo>
                </a:path>
                <a:path w="1459865" h="12700">
                  <a:moveTo>
                    <a:pt x="960119" y="0"/>
                  </a:moveTo>
                  <a:lnTo>
                    <a:pt x="1459864" y="0"/>
                  </a:lnTo>
                </a:path>
              </a:pathLst>
            </a:custGeom>
            <a:ln w="1828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object 11"/>
          <p:cNvSpPr txBox="1"/>
          <p:nvPr/>
        </p:nvSpPr>
        <p:spPr>
          <a:xfrm>
            <a:off x="6066282" y="3412997"/>
            <a:ext cx="5769610" cy="939165"/>
          </a:xfrm>
          <a:prstGeom prst="rect">
            <a:avLst/>
          </a:prstGeom>
        </p:spPr>
        <p:txBody>
          <a:bodyPr vert="horz" wrap="square" lIns="0" tIns="11430" rIns="0" bIns="0" rtlCol="0">
            <a:spAutoFit/>
          </a:bodyPr>
          <a:lstStyle/>
          <a:p>
            <a:pPr marL="356870" marR="5080" lvl="0" indent="-344805" algn="just" defTabSz="914400" rtl="0" eaLnBrk="1" fontAlgn="auto" latinLnBrk="0" hangingPunct="1">
              <a:lnSpc>
                <a:spcPct val="100000"/>
              </a:lnSpc>
              <a:spcBef>
                <a:spcPts val="90"/>
              </a:spcBef>
              <a:spcAft>
                <a:spcPts val="0"/>
              </a:spcAft>
              <a:buClrTx/>
              <a:buSzTx/>
              <a:buFont typeface="Arial"/>
              <a:buChar char="•"/>
              <a:tabLst>
                <a:tab pos="357505" algn="l"/>
              </a:tabLst>
              <a:defRPr/>
            </a:pPr>
            <a:r>
              <a:rPr kumimoji="0" sz="2000" b="0" i="1" u="none" strike="noStrike" kern="1200" cap="none" spc="-25" normalizeH="0" baseline="0" noProof="0" dirty="0">
                <a:ln>
                  <a:noFill/>
                </a:ln>
                <a:solidFill>
                  <a:prstClr val="black"/>
                </a:solidFill>
                <a:effectLst/>
                <a:uLnTx/>
                <a:uFillTx/>
                <a:latin typeface="Arial"/>
                <a:ea typeface="+mn-ea"/>
                <a:cs typeface="Arial"/>
              </a:rPr>
              <a:t>Yaklaşık </a:t>
            </a:r>
            <a:r>
              <a:rPr kumimoji="0" sz="2000" b="0" i="1" u="none" strike="noStrike" kern="1200" cap="none" spc="-5" normalizeH="0" baseline="0" noProof="0" dirty="0">
                <a:ln>
                  <a:noFill/>
                </a:ln>
                <a:solidFill>
                  <a:prstClr val="black"/>
                </a:solidFill>
                <a:effectLst/>
                <a:uLnTx/>
                <a:uFillTx/>
                <a:latin typeface="Arial"/>
                <a:ea typeface="+mn-ea"/>
                <a:cs typeface="Arial"/>
              </a:rPr>
              <a:t>8 </a:t>
            </a:r>
            <a:r>
              <a:rPr kumimoji="0" sz="2000" b="0" i="1" u="none" strike="noStrike" kern="1200" cap="none" spc="-10" normalizeH="0" baseline="0" noProof="0" dirty="0">
                <a:ln>
                  <a:noFill/>
                </a:ln>
                <a:solidFill>
                  <a:prstClr val="black"/>
                </a:solidFill>
                <a:effectLst/>
                <a:uLnTx/>
                <a:uFillTx/>
                <a:latin typeface="Arial"/>
                <a:ea typeface="+mn-ea"/>
                <a:cs typeface="Arial"/>
              </a:rPr>
              <a:t>mm. </a:t>
            </a:r>
            <a:r>
              <a:rPr kumimoji="0" sz="2000" b="0" i="1" u="none" strike="noStrike" kern="1200" cap="none" spc="-5" normalizeH="0" baseline="0" noProof="0" dirty="0">
                <a:ln>
                  <a:noFill/>
                </a:ln>
                <a:solidFill>
                  <a:prstClr val="black"/>
                </a:solidFill>
                <a:effectLst/>
                <a:uLnTx/>
                <a:uFillTx/>
                <a:latin typeface="Arial"/>
                <a:ea typeface="+mn-ea"/>
                <a:cs typeface="Arial"/>
              </a:rPr>
              <a:t>olan </a:t>
            </a:r>
            <a:r>
              <a:rPr kumimoji="0" sz="2000" b="0" i="1" u="none" strike="noStrike" kern="1200" cap="none" spc="-10" normalizeH="0" baseline="0" noProof="0" dirty="0">
                <a:ln>
                  <a:noFill/>
                </a:ln>
                <a:solidFill>
                  <a:prstClr val="black"/>
                </a:solidFill>
                <a:effectLst/>
                <a:uLnTx/>
                <a:uFillTx/>
                <a:latin typeface="Arial"/>
                <a:ea typeface="+mn-ea"/>
                <a:cs typeface="Arial"/>
              </a:rPr>
              <a:t>dış </a:t>
            </a:r>
            <a:r>
              <a:rPr kumimoji="0" sz="2000" b="0" i="1" u="none" strike="noStrike" kern="1200" cap="none" spc="-5" normalizeH="0" baseline="0" noProof="0" dirty="0">
                <a:ln>
                  <a:noFill/>
                </a:ln>
                <a:solidFill>
                  <a:prstClr val="black"/>
                </a:solidFill>
                <a:effectLst/>
                <a:uLnTx/>
                <a:uFillTx/>
                <a:latin typeface="Arial"/>
                <a:ea typeface="+mn-ea"/>
                <a:cs typeface="Arial"/>
              </a:rPr>
              <a:t>kulak yolunun kıkırdak  kısmı tam boru şeklinde olmayıp, yolun arka üst  kısmı </a:t>
            </a:r>
            <a:r>
              <a:rPr kumimoji="0" sz="2000" b="0" i="1" u="none" strike="noStrike" kern="1200" cap="none" spc="-10" normalizeH="0" baseline="0" noProof="0" dirty="0">
                <a:ln>
                  <a:noFill/>
                </a:ln>
                <a:solidFill>
                  <a:prstClr val="black"/>
                </a:solidFill>
                <a:effectLst/>
                <a:uLnTx/>
                <a:uFillTx/>
                <a:latin typeface="Arial"/>
                <a:ea typeface="+mn-ea"/>
                <a:cs typeface="Arial"/>
              </a:rPr>
              <a:t>bağ </a:t>
            </a:r>
            <a:r>
              <a:rPr kumimoji="0" sz="2000" b="0" i="1" u="none" strike="noStrike" kern="1200" cap="none" spc="-5" normalizeH="0" baseline="0" noProof="0" dirty="0">
                <a:ln>
                  <a:noFill/>
                </a:ln>
                <a:solidFill>
                  <a:prstClr val="black"/>
                </a:solidFill>
                <a:effectLst/>
                <a:uLnTx/>
                <a:uFillTx/>
                <a:latin typeface="Arial"/>
                <a:ea typeface="+mn-ea"/>
                <a:cs typeface="Arial"/>
              </a:rPr>
              <a:t>dokusu </a:t>
            </a:r>
            <a:r>
              <a:rPr kumimoji="0" sz="2000" b="0" i="1" u="none" strike="noStrike" kern="1200" cap="none" spc="-15" normalizeH="0" baseline="0" noProof="0" dirty="0">
                <a:ln>
                  <a:noFill/>
                </a:ln>
                <a:solidFill>
                  <a:prstClr val="black"/>
                </a:solidFill>
                <a:effectLst/>
                <a:uLnTx/>
                <a:uFillTx/>
                <a:latin typeface="Arial"/>
                <a:ea typeface="+mn-ea"/>
                <a:cs typeface="Arial"/>
              </a:rPr>
              <a:t>ile</a:t>
            </a:r>
            <a:r>
              <a:rPr kumimoji="0" sz="2000" b="0" i="1" u="none" strike="noStrike" kern="1200" cap="none" spc="40" normalizeH="0" baseline="0" noProof="0" dirty="0">
                <a:ln>
                  <a:noFill/>
                </a:ln>
                <a:solidFill>
                  <a:prstClr val="black"/>
                </a:solidFill>
                <a:effectLst/>
                <a:uLnTx/>
                <a:uFillTx/>
                <a:latin typeface="Arial"/>
                <a:ea typeface="+mn-ea"/>
                <a:cs typeface="Arial"/>
              </a:rPr>
              <a:t> </a:t>
            </a:r>
            <a:r>
              <a:rPr kumimoji="0" sz="2000" b="0" i="1" u="none" strike="noStrike" kern="1200" cap="none" spc="-15" normalizeH="0" baseline="0" noProof="0" dirty="0">
                <a:ln>
                  <a:noFill/>
                </a:ln>
                <a:solidFill>
                  <a:prstClr val="black"/>
                </a:solidFill>
                <a:effectLst/>
                <a:uLnTx/>
                <a:uFillTx/>
                <a:latin typeface="Arial"/>
                <a:ea typeface="+mn-ea"/>
                <a:cs typeface="Arial"/>
              </a:rPr>
              <a:t>kapalıdır.</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12" name="object 12"/>
          <p:cNvSpPr txBox="1"/>
          <p:nvPr/>
        </p:nvSpPr>
        <p:spPr>
          <a:xfrm>
            <a:off x="6066282" y="4571187"/>
            <a:ext cx="2680970" cy="329565"/>
          </a:xfrm>
          <a:prstGeom prst="rect">
            <a:avLst/>
          </a:prstGeom>
        </p:spPr>
        <p:txBody>
          <a:bodyPr vert="horz" wrap="square" lIns="0" tIns="12065" rIns="0" bIns="0" rtlCol="0">
            <a:spAutoFit/>
          </a:bodyPr>
          <a:lstStyle/>
          <a:p>
            <a:pPr marL="356870" marR="0" lvl="0" indent="-344805" algn="l" defTabSz="914400" rtl="0" eaLnBrk="1" fontAlgn="auto" latinLnBrk="0" hangingPunct="1">
              <a:lnSpc>
                <a:spcPct val="100000"/>
              </a:lnSpc>
              <a:spcBef>
                <a:spcPts val="95"/>
              </a:spcBef>
              <a:spcAft>
                <a:spcPts val="0"/>
              </a:spcAft>
              <a:buClrTx/>
              <a:buSzTx/>
              <a:buFont typeface="Arial"/>
              <a:buChar char="•"/>
              <a:tabLst>
                <a:tab pos="356870" algn="l"/>
                <a:tab pos="357505" algn="l"/>
                <a:tab pos="963294" algn="l"/>
                <a:tab pos="1780539" algn="l"/>
              </a:tabLst>
              <a:defRPr/>
            </a:pPr>
            <a:r>
              <a:rPr kumimoji="0" sz="2000" b="0" i="1" u="none" strike="noStrike" kern="1200" cap="none" spc="-10" normalizeH="0" baseline="0" noProof="0" dirty="0">
                <a:ln>
                  <a:noFill/>
                </a:ln>
                <a:solidFill>
                  <a:prstClr val="black"/>
                </a:solidFill>
                <a:effectLst/>
                <a:uLnTx/>
                <a:uFillTx/>
                <a:latin typeface="Arial"/>
                <a:ea typeface="+mn-ea"/>
                <a:cs typeface="Arial"/>
              </a:rPr>
              <a:t>Dı</a:t>
            </a:r>
            <a:r>
              <a:rPr kumimoji="0" sz="2000" b="0" i="1" u="none" strike="noStrike" kern="1200" cap="none" spc="-5" normalizeH="0" baseline="0" noProof="0" dirty="0">
                <a:ln>
                  <a:noFill/>
                </a:ln>
                <a:solidFill>
                  <a:prstClr val="black"/>
                </a:solidFill>
                <a:effectLst/>
                <a:uLnTx/>
                <a:uFillTx/>
                <a:latin typeface="Arial"/>
                <a:ea typeface="+mn-ea"/>
                <a:cs typeface="Arial"/>
              </a:rPr>
              <a:t>ş</a:t>
            </a:r>
            <a:r>
              <a:rPr kumimoji="0" sz="2000" b="0" i="1" u="none" strike="noStrike" kern="1200" cap="none" spc="0" normalizeH="0" baseline="0" noProof="0" dirty="0">
                <a:ln>
                  <a:noFill/>
                </a:ln>
                <a:solidFill>
                  <a:prstClr val="black"/>
                </a:solidFill>
                <a:effectLst/>
                <a:uLnTx/>
                <a:uFillTx/>
                <a:latin typeface="Arial"/>
                <a:ea typeface="+mn-ea"/>
                <a:cs typeface="Arial"/>
              </a:rPr>
              <a:t>	k</a:t>
            </a:r>
            <a:r>
              <a:rPr kumimoji="0" sz="2000" b="0" i="1" u="none" strike="noStrike" kern="1200" cap="none" spc="-5" normalizeH="0" baseline="0" noProof="0" dirty="0">
                <a:ln>
                  <a:noFill/>
                </a:ln>
                <a:solidFill>
                  <a:prstClr val="black"/>
                </a:solidFill>
                <a:effectLst/>
                <a:uLnTx/>
                <a:uFillTx/>
                <a:latin typeface="Arial"/>
                <a:ea typeface="+mn-ea"/>
                <a:cs typeface="Arial"/>
              </a:rPr>
              <a:t>u</a:t>
            </a:r>
            <a:r>
              <a:rPr kumimoji="0" sz="2000" b="0" i="1" u="none" strike="noStrike" kern="1200" cap="none" spc="-25" normalizeH="0" baseline="0" noProof="0" dirty="0">
                <a:ln>
                  <a:noFill/>
                </a:ln>
                <a:solidFill>
                  <a:prstClr val="black"/>
                </a:solidFill>
                <a:effectLst/>
                <a:uLnTx/>
                <a:uFillTx/>
                <a:latin typeface="Arial"/>
                <a:ea typeface="+mn-ea"/>
                <a:cs typeface="Arial"/>
              </a:rPr>
              <a:t>l</a:t>
            </a:r>
            <a:r>
              <a:rPr kumimoji="0" sz="2000" b="0" i="1" u="none" strike="noStrike" kern="1200" cap="none" spc="-5" normalizeH="0" baseline="0" noProof="0" dirty="0">
                <a:ln>
                  <a:noFill/>
                </a:ln>
                <a:solidFill>
                  <a:prstClr val="black"/>
                </a:solidFill>
                <a:effectLst/>
                <a:uLnTx/>
                <a:uFillTx/>
                <a:latin typeface="Arial"/>
                <a:ea typeface="+mn-ea"/>
                <a:cs typeface="Arial"/>
              </a:rPr>
              <a:t>ak</a:t>
            </a:r>
            <a:r>
              <a:rPr kumimoji="0" sz="2000" b="0" i="1" u="none" strike="noStrike" kern="1200" cap="none" spc="0" normalizeH="0" baseline="0" noProof="0" dirty="0">
                <a:ln>
                  <a:noFill/>
                </a:ln>
                <a:solidFill>
                  <a:prstClr val="black"/>
                </a:solidFill>
                <a:effectLst/>
                <a:uLnTx/>
                <a:uFillTx/>
                <a:latin typeface="Arial"/>
                <a:ea typeface="+mn-ea"/>
                <a:cs typeface="Arial"/>
              </a:rPr>
              <a:t>	y</a:t>
            </a:r>
            <a:r>
              <a:rPr kumimoji="0" sz="2000" b="0" i="1" u="none" strike="noStrike" kern="1200" cap="none" spc="-5" normalizeH="0" baseline="0" noProof="0" dirty="0">
                <a:ln>
                  <a:noFill/>
                </a:ln>
                <a:solidFill>
                  <a:prstClr val="black"/>
                </a:solidFill>
                <a:effectLst/>
                <a:uLnTx/>
                <a:uFillTx/>
                <a:latin typeface="Arial"/>
                <a:ea typeface="+mn-ea"/>
                <a:cs typeface="Arial"/>
              </a:rPr>
              <a:t>o</a:t>
            </a:r>
            <a:r>
              <a:rPr kumimoji="0" sz="2000" b="0" i="1" u="none" strike="noStrike" kern="1200" cap="none" spc="-25" normalizeH="0" baseline="0" noProof="0" dirty="0">
                <a:ln>
                  <a:noFill/>
                </a:ln>
                <a:solidFill>
                  <a:prstClr val="black"/>
                </a:solidFill>
                <a:effectLst/>
                <a:uLnTx/>
                <a:uFillTx/>
                <a:latin typeface="Arial"/>
                <a:ea typeface="+mn-ea"/>
                <a:cs typeface="Arial"/>
              </a:rPr>
              <a:t>l</a:t>
            </a:r>
            <a:r>
              <a:rPr kumimoji="0" sz="2000" b="0" i="1" u="none" strike="noStrike" kern="1200" cap="none" spc="10" normalizeH="0" baseline="0" noProof="0" dirty="0">
                <a:ln>
                  <a:noFill/>
                </a:ln>
                <a:solidFill>
                  <a:prstClr val="black"/>
                </a:solidFill>
                <a:effectLst/>
                <a:uLnTx/>
                <a:uFillTx/>
                <a:latin typeface="Arial"/>
                <a:ea typeface="+mn-ea"/>
                <a:cs typeface="Arial"/>
              </a:rPr>
              <a:t>u</a:t>
            </a:r>
            <a:r>
              <a:rPr kumimoji="0" sz="2000" b="0" i="1" u="none" strike="noStrike" kern="1200" cap="none" spc="-5" normalizeH="0" baseline="0" noProof="0" dirty="0">
                <a:ln>
                  <a:noFill/>
                </a:ln>
                <a:solidFill>
                  <a:prstClr val="black"/>
                </a:solidFill>
                <a:effectLst/>
                <a:uLnTx/>
                <a:uFillTx/>
                <a:latin typeface="Arial"/>
                <a:ea typeface="+mn-ea"/>
                <a:cs typeface="Arial"/>
              </a:rPr>
              <a:t>n</a:t>
            </a:r>
            <a:r>
              <a:rPr kumimoji="0" sz="2000" b="0" i="1" u="none" strike="noStrike" kern="1200" cap="none" spc="-15" normalizeH="0" baseline="0" noProof="0" dirty="0">
                <a:ln>
                  <a:noFill/>
                </a:ln>
                <a:solidFill>
                  <a:prstClr val="black"/>
                </a:solidFill>
                <a:effectLst/>
                <a:uLnTx/>
                <a:uFillTx/>
                <a:latin typeface="Arial"/>
                <a:ea typeface="+mn-ea"/>
                <a:cs typeface="Arial"/>
              </a:rPr>
              <a:t>u</a:t>
            </a:r>
            <a:r>
              <a:rPr kumimoji="0" sz="2000" b="0" i="1" u="none" strike="noStrike" kern="1200" cap="none" spc="-5" normalizeH="0" baseline="0" noProof="0" dirty="0">
                <a:ln>
                  <a:noFill/>
                </a:ln>
                <a:solidFill>
                  <a:prstClr val="black"/>
                </a:solidFill>
                <a:effectLst/>
                <a:uLnTx/>
                <a:uFillTx/>
                <a:latin typeface="Arial"/>
                <a:ea typeface="+mn-ea"/>
                <a:cs typeface="Arial"/>
              </a:rPr>
              <a:t>n</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13" name="object 13"/>
          <p:cNvSpPr txBox="1"/>
          <p:nvPr/>
        </p:nvSpPr>
        <p:spPr>
          <a:xfrm>
            <a:off x="6410959" y="4571187"/>
            <a:ext cx="5425440" cy="634365"/>
          </a:xfrm>
          <a:prstGeom prst="rect">
            <a:avLst/>
          </a:prstGeom>
        </p:spPr>
        <p:txBody>
          <a:bodyPr vert="horz" wrap="square" lIns="0" tIns="12065" rIns="0" bIns="0" rtlCol="0">
            <a:spAutoFit/>
          </a:bodyPr>
          <a:lstStyle/>
          <a:p>
            <a:pPr marL="0" marR="6350" lvl="0" indent="0" algn="r" defTabSz="914400" rtl="0" eaLnBrk="1" fontAlgn="auto" latinLnBrk="0" hangingPunct="1">
              <a:lnSpc>
                <a:spcPct val="100000"/>
              </a:lnSpc>
              <a:spcBef>
                <a:spcPts val="95"/>
              </a:spcBef>
              <a:spcAft>
                <a:spcPts val="0"/>
              </a:spcAft>
              <a:buClrTx/>
              <a:buSzTx/>
              <a:buFontTx/>
              <a:buNone/>
              <a:tabLst>
                <a:tab pos="892810" algn="l"/>
                <a:tab pos="1948180" algn="l"/>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k</a:t>
            </a:r>
            <a:r>
              <a:rPr kumimoji="0" sz="2000" b="0" i="1" u="none" strike="noStrike" kern="1200" cap="none" spc="-5" normalizeH="0" baseline="0" noProof="0" dirty="0">
                <a:ln>
                  <a:noFill/>
                </a:ln>
                <a:solidFill>
                  <a:prstClr val="black"/>
                </a:solidFill>
                <a:effectLst/>
                <a:uLnTx/>
                <a:uFillTx/>
                <a:latin typeface="Arial"/>
                <a:ea typeface="+mn-ea"/>
                <a:cs typeface="Arial"/>
              </a:rPr>
              <a:t>e</a:t>
            </a:r>
            <a:r>
              <a:rPr kumimoji="0" sz="2000" b="0" i="1" u="none" strike="noStrike" kern="1200" cap="none" spc="10" normalizeH="0" baseline="0" noProof="0" dirty="0">
                <a:ln>
                  <a:noFill/>
                </a:ln>
                <a:solidFill>
                  <a:prstClr val="black"/>
                </a:solidFill>
                <a:effectLst/>
                <a:uLnTx/>
                <a:uFillTx/>
                <a:latin typeface="Arial"/>
                <a:ea typeface="+mn-ea"/>
                <a:cs typeface="Arial"/>
              </a:rPr>
              <a:t>m</a:t>
            </a:r>
            <a:r>
              <a:rPr kumimoji="0" sz="2000" b="0" i="1" u="none" strike="noStrike" kern="1200" cap="none" spc="5" normalizeH="0" baseline="0" noProof="0" dirty="0">
                <a:ln>
                  <a:noFill/>
                </a:ln>
                <a:solidFill>
                  <a:prstClr val="black"/>
                </a:solidFill>
                <a:effectLst/>
                <a:uLnTx/>
                <a:uFillTx/>
                <a:latin typeface="Arial"/>
                <a:ea typeface="+mn-ea"/>
                <a:cs typeface="Arial"/>
              </a:rPr>
              <a:t>i</a:t>
            </a:r>
            <a:r>
              <a:rPr kumimoji="0" sz="2000" b="0" i="1" u="none" strike="noStrike" kern="1200" cap="none" spc="-5" normalizeH="0" baseline="0" noProof="0" dirty="0">
                <a:ln>
                  <a:noFill/>
                </a:ln>
                <a:solidFill>
                  <a:prstClr val="black"/>
                </a:solidFill>
                <a:effectLst/>
                <a:uLnTx/>
                <a:uFillTx/>
                <a:latin typeface="Arial"/>
                <a:ea typeface="+mn-ea"/>
                <a:cs typeface="Arial"/>
              </a:rPr>
              <a:t>k</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p</a:t>
            </a:r>
            <a:r>
              <a:rPr kumimoji="0" sz="2000" b="0" i="1" u="none" strike="noStrike" kern="1200" cap="none" spc="-20" normalizeH="0" baseline="0" noProof="0" dirty="0">
                <a:ln>
                  <a:noFill/>
                </a:ln>
                <a:solidFill>
                  <a:prstClr val="black"/>
                </a:solidFill>
                <a:effectLst/>
                <a:uLnTx/>
                <a:uFillTx/>
                <a:latin typeface="Arial"/>
                <a:ea typeface="+mn-ea"/>
                <a:cs typeface="Arial"/>
              </a:rPr>
              <a:t>a</a:t>
            </a:r>
            <a:r>
              <a:rPr kumimoji="0" sz="2000" b="0" i="1" u="none" strike="noStrike" kern="1200" cap="none" spc="0" normalizeH="0" baseline="0" noProof="0" dirty="0">
                <a:ln>
                  <a:noFill/>
                </a:ln>
                <a:solidFill>
                  <a:prstClr val="black"/>
                </a:solidFill>
                <a:effectLst/>
                <a:uLnTx/>
                <a:uFillTx/>
                <a:latin typeface="Arial"/>
                <a:ea typeface="+mn-ea"/>
                <a:cs typeface="Arial"/>
              </a:rPr>
              <a:t>rç</a:t>
            </a:r>
            <a:r>
              <a:rPr kumimoji="0" sz="2000" b="0" i="1" u="none" strike="noStrike" kern="1200" cap="none" spc="-10" normalizeH="0" baseline="0" noProof="0" dirty="0">
                <a:ln>
                  <a:noFill/>
                </a:ln>
                <a:solidFill>
                  <a:prstClr val="black"/>
                </a:solidFill>
                <a:effectLst/>
                <a:uLnTx/>
                <a:uFillTx/>
                <a:latin typeface="Arial"/>
                <a:ea typeface="+mn-ea"/>
                <a:cs typeface="Arial"/>
              </a:rPr>
              <a:t>as</a:t>
            </a:r>
            <a:r>
              <a:rPr kumimoji="0" sz="2000" b="0" i="1" u="none" strike="noStrike" kern="1200" cap="none" spc="-5" normalizeH="0" baseline="0" noProof="0" dirty="0">
                <a:ln>
                  <a:noFill/>
                </a:ln>
                <a:solidFill>
                  <a:prstClr val="black"/>
                </a:solidFill>
                <a:effectLst/>
                <a:uLnTx/>
                <a:uFillTx/>
                <a:latin typeface="Arial"/>
                <a:ea typeface="+mn-ea"/>
                <a:cs typeface="Arial"/>
              </a:rPr>
              <a:t>ı</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m</a:t>
            </a:r>
            <a:r>
              <a:rPr kumimoji="0" sz="2000" b="0" i="1" u="none" strike="noStrike" kern="1200" cap="none" spc="-15" normalizeH="0" baseline="0" noProof="0" dirty="0">
                <a:ln>
                  <a:noFill/>
                </a:ln>
                <a:solidFill>
                  <a:prstClr val="black"/>
                </a:solidFill>
                <a:effectLst/>
                <a:uLnTx/>
                <a:uFillTx/>
                <a:latin typeface="Arial"/>
                <a:ea typeface="+mn-ea"/>
                <a:cs typeface="Arial"/>
              </a:rPr>
              <a:t>e</a:t>
            </a:r>
            <a:r>
              <a:rPr kumimoji="0" sz="2000" b="0" i="1" u="none" strike="noStrike" kern="1200" cap="none" spc="-5" normalizeH="0" baseline="0" noProof="0" dirty="0">
                <a:ln>
                  <a:noFill/>
                </a:ln>
                <a:solidFill>
                  <a:prstClr val="black"/>
                </a:solidFill>
                <a:effectLst/>
                <a:uLnTx/>
                <a:uFillTx/>
                <a:latin typeface="Arial"/>
                <a:ea typeface="+mn-ea"/>
                <a:cs typeface="Arial"/>
              </a:rPr>
              <a:t>a</a:t>
            </a:r>
            <a:r>
              <a:rPr kumimoji="0" sz="2000" b="0" i="1" u="none" strike="noStrike" kern="1200" cap="none" spc="-15" normalizeH="0" baseline="0" noProof="0" dirty="0">
                <a:ln>
                  <a:noFill/>
                </a:ln>
                <a:solidFill>
                  <a:prstClr val="black"/>
                </a:solidFill>
                <a:effectLst/>
                <a:uLnTx/>
                <a:uFillTx/>
                <a:latin typeface="Arial"/>
                <a:ea typeface="+mn-ea"/>
                <a:cs typeface="Arial"/>
              </a:rPr>
              <a:t>t</a:t>
            </a:r>
            <a:r>
              <a:rPr kumimoji="0" sz="2000" b="0" i="1" u="none" strike="noStrike" kern="1200" cap="none" spc="-5" normalizeH="0" baseline="0" noProof="0" dirty="0">
                <a:ln>
                  <a:noFill/>
                </a:ln>
                <a:solidFill>
                  <a:prstClr val="black"/>
                </a:solidFill>
                <a:effectLst/>
                <a:uLnTx/>
                <a:uFillTx/>
                <a:latin typeface="Arial"/>
                <a:ea typeface="+mn-ea"/>
                <a:cs typeface="Arial"/>
              </a:rPr>
              <a:t>us</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0" marR="5080" lvl="0" indent="0" algn="r" defTabSz="914400" rtl="0" eaLnBrk="1" fontAlgn="auto" latinLnBrk="0" hangingPunct="1">
              <a:lnSpc>
                <a:spcPct val="100000"/>
              </a:lnSpc>
              <a:spcBef>
                <a:spcPts val="0"/>
              </a:spcBef>
              <a:spcAft>
                <a:spcPts val="0"/>
              </a:spcAft>
              <a:buClrTx/>
              <a:buSzTx/>
              <a:buFontTx/>
              <a:buNone/>
              <a:tabLst>
                <a:tab pos="1157605" algn="l"/>
                <a:tab pos="2359025" algn="l"/>
                <a:tab pos="3481070" algn="l"/>
                <a:tab pos="4627245" algn="l"/>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a</a:t>
            </a:r>
            <a:r>
              <a:rPr kumimoji="0" sz="2000" b="0" i="1" u="none" strike="noStrike" kern="1200" cap="none" spc="0" normalizeH="0" baseline="0" noProof="0" dirty="0">
                <a:ln>
                  <a:noFill/>
                </a:ln>
                <a:solidFill>
                  <a:prstClr val="black"/>
                </a:solidFill>
                <a:effectLst/>
                <a:uLnTx/>
                <a:uFillTx/>
                <a:latin typeface="Arial"/>
                <a:ea typeface="+mn-ea"/>
                <a:cs typeface="Arial"/>
              </a:rPr>
              <a:t>c</a:t>
            </a:r>
            <a:r>
              <a:rPr kumimoji="0" sz="2000" b="0" i="1" u="none" strike="noStrike" kern="1200" cap="none" spc="-5" normalizeH="0" baseline="0" noProof="0" dirty="0">
                <a:ln>
                  <a:noFill/>
                </a:ln>
                <a:solidFill>
                  <a:prstClr val="black"/>
                </a:solidFill>
                <a:effectLst/>
                <a:uLnTx/>
                <a:uFillTx/>
                <a:latin typeface="Arial"/>
                <a:ea typeface="+mn-ea"/>
                <a:cs typeface="Arial"/>
              </a:rPr>
              <a:t>u</a:t>
            </a:r>
            <a:r>
              <a:rPr kumimoji="0" sz="2000" b="0" i="1" u="none" strike="noStrike" kern="1200" cap="none" spc="0" normalizeH="0" baseline="0" noProof="0" dirty="0">
                <a:ln>
                  <a:noFill/>
                </a:ln>
                <a:solidFill>
                  <a:prstClr val="black"/>
                </a:solidFill>
                <a:effectLst/>
                <a:uLnTx/>
                <a:uFillTx/>
                <a:latin typeface="Arial"/>
                <a:ea typeface="+mn-ea"/>
                <a:cs typeface="Arial"/>
              </a:rPr>
              <a:t>s</a:t>
            </a:r>
            <a:r>
              <a:rPr kumimoji="0" sz="2000" b="0" i="1" u="none" strike="noStrike" kern="1200" cap="none" spc="-5" normalizeH="0" baseline="0" noProof="0" dirty="0">
                <a:ln>
                  <a:noFill/>
                </a:ln>
                <a:solidFill>
                  <a:prstClr val="black"/>
                </a:solidFill>
                <a:effectLst/>
                <a:uLnTx/>
                <a:uFillTx/>
                <a:latin typeface="Arial"/>
                <a:ea typeface="+mn-ea"/>
                <a:cs typeface="Arial"/>
              </a:rPr>
              <a:t>t</a:t>
            </a:r>
            <a:r>
              <a:rPr kumimoji="0" sz="2000" b="0" i="1" u="none" strike="noStrike" kern="1200" cap="none" spc="-20" normalizeH="0" baseline="0" noProof="0" dirty="0">
                <a:ln>
                  <a:noFill/>
                </a:ln>
                <a:solidFill>
                  <a:prstClr val="black"/>
                </a:solidFill>
                <a:effectLst/>
                <a:uLnTx/>
                <a:uFillTx/>
                <a:latin typeface="Arial"/>
                <a:ea typeface="+mn-ea"/>
                <a:cs typeface="Arial"/>
              </a:rPr>
              <a:t>i</a:t>
            </a:r>
            <a:r>
              <a:rPr kumimoji="0" sz="2000" b="0" i="1" u="none" strike="noStrike" kern="1200" cap="none" spc="5" normalizeH="0" baseline="0" noProof="0" dirty="0">
                <a:ln>
                  <a:noFill/>
                </a:ln>
                <a:solidFill>
                  <a:prstClr val="black"/>
                </a:solidFill>
                <a:effectLst/>
                <a:uLnTx/>
                <a:uFillTx/>
                <a:latin typeface="Arial"/>
                <a:ea typeface="+mn-ea"/>
                <a:cs typeface="Arial"/>
              </a:rPr>
              <a:t>c</a:t>
            </a:r>
            <a:r>
              <a:rPr kumimoji="0" sz="2000" b="0" i="1" u="none" strike="noStrike" kern="1200" cap="none" spc="-5" normalizeH="0" baseline="0" noProof="0" dirty="0">
                <a:ln>
                  <a:noFill/>
                </a:ln>
                <a:solidFill>
                  <a:prstClr val="black"/>
                </a:solidFill>
                <a:effectLst/>
                <a:uLnTx/>
                <a:uFillTx/>
                <a:latin typeface="Arial"/>
                <a:ea typeface="+mn-ea"/>
                <a:cs typeface="Arial"/>
              </a:rPr>
              <a:t>u</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e</a:t>
            </a:r>
            <a:r>
              <a:rPr kumimoji="0" sz="2000" b="0" i="1" u="none" strike="noStrike" kern="1200" cap="none" spc="5" normalizeH="0" baseline="0" noProof="0" dirty="0">
                <a:ln>
                  <a:noFill/>
                </a:ln>
                <a:solidFill>
                  <a:prstClr val="black"/>
                </a:solidFill>
                <a:effectLst/>
                <a:uLnTx/>
                <a:uFillTx/>
                <a:latin typeface="Arial"/>
                <a:ea typeface="+mn-ea"/>
                <a:cs typeface="Arial"/>
              </a:rPr>
              <a:t>x</a:t>
            </a:r>
            <a:r>
              <a:rPr kumimoji="0" sz="2000" b="0" i="1" u="none" strike="noStrike" kern="1200" cap="none" spc="-5" normalizeH="0" baseline="0" noProof="0" dirty="0">
                <a:ln>
                  <a:noFill/>
                </a:ln>
                <a:solidFill>
                  <a:prstClr val="black"/>
                </a:solidFill>
                <a:effectLst/>
                <a:uLnTx/>
                <a:uFillTx/>
                <a:latin typeface="Arial"/>
                <a:ea typeface="+mn-ea"/>
                <a:cs typeface="Arial"/>
              </a:rPr>
              <a:t>ternus</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o</a:t>
            </a:r>
            <a:r>
              <a:rPr kumimoji="0" sz="2000" b="0" i="1" u="none" strike="noStrike" kern="1200" cap="none" spc="0" normalizeH="0" baseline="0" noProof="0" dirty="0">
                <a:ln>
                  <a:noFill/>
                </a:ln>
                <a:solidFill>
                  <a:prstClr val="black"/>
                </a:solidFill>
                <a:effectLst/>
                <a:uLnTx/>
                <a:uFillTx/>
                <a:latin typeface="Arial"/>
                <a:ea typeface="+mn-ea"/>
                <a:cs typeface="Arial"/>
              </a:rPr>
              <a:t>s</a:t>
            </a:r>
            <a:r>
              <a:rPr kumimoji="0" sz="2000" b="0" i="1" u="none" strike="noStrike" kern="1200" cap="none" spc="5" normalizeH="0" baseline="0" noProof="0" dirty="0">
                <a:ln>
                  <a:noFill/>
                </a:ln>
                <a:solidFill>
                  <a:prstClr val="black"/>
                </a:solidFill>
                <a:effectLst/>
                <a:uLnTx/>
                <a:uFillTx/>
                <a:latin typeface="Arial"/>
                <a:ea typeface="+mn-ea"/>
                <a:cs typeface="Arial"/>
              </a:rPr>
              <a:t>s</a:t>
            </a:r>
            <a:r>
              <a:rPr kumimoji="0" sz="2000" b="0" i="1" u="none" strike="noStrike" kern="1200" cap="none" spc="-5" normalizeH="0" baseline="0" noProof="0" dirty="0">
                <a:ln>
                  <a:noFill/>
                </a:ln>
                <a:solidFill>
                  <a:prstClr val="black"/>
                </a:solidFill>
                <a:effectLst/>
                <a:uLnTx/>
                <a:uFillTx/>
                <a:latin typeface="Arial"/>
                <a:ea typeface="+mn-ea"/>
                <a:cs typeface="Arial"/>
              </a:rPr>
              <a:t>e</a:t>
            </a:r>
            <a:r>
              <a:rPr kumimoji="0" sz="2000" b="0" i="1" u="none" strike="noStrike" kern="1200" cap="none" spc="5" normalizeH="0" baseline="0" noProof="0" dirty="0">
                <a:ln>
                  <a:noFill/>
                </a:ln>
                <a:solidFill>
                  <a:prstClr val="black"/>
                </a:solidFill>
                <a:effectLst/>
                <a:uLnTx/>
                <a:uFillTx/>
                <a:latin typeface="Arial"/>
                <a:ea typeface="+mn-ea"/>
                <a:cs typeface="Arial"/>
              </a:rPr>
              <a:t>u</a:t>
            </a:r>
            <a:r>
              <a:rPr kumimoji="0" sz="2000" b="0" i="1" u="none" strike="noStrike" kern="1200" cap="none" spc="15" normalizeH="0" baseline="0" noProof="0" dirty="0">
                <a:ln>
                  <a:noFill/>
                </a:ln>
                <a:solidFill>
                  <a:prstClr val="black"/>
                </a:solidFill>
                <a:effectLst/>
                <a:uLnTx/>
                <a:uFillTx/>
                <a:latin typeface="Arial"/>
                <a:ea typeface="+mn-ea"/>
                <a:cs typeface="Arial"/>
              </a:rPr>
              <a:t>s</a:t>
            </a:r>
            <a:r>
              <a:rPr kumimoji="0" sz="2000" b="0" i="1" u="none" strike="noStrike" kern="1200" cap="none" spc="-5" normalizeH="0" baseline="0" noProof="0" dirty="0">
                <a:ln>
                  <a:noFill/>
                </a:ln>
                <a:solidFill>
                  <a:prstClr val="black"/>
                </a:solidFill>
                <a:effectLst/>
                <a:uLnTx/>
                <a:uFillTx/>
                <a:latin typeface="Arial"/>
                <a:ea typeface="+mn-ea"/>
                <a:cs typeface="Arial"/>
              </a:rPr>
              <a:t>)</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y</a:t>
            </a:r>
            <a:r>
              <a:rPr kumimoji="0" sz="2000" b="0" i="1" u="none" strike="noStrike" kern="1200" cap="none" spc="-10" normalizeH="0" baseline="0" noProof="0" dirty="0">
                <a:ln>
                  <a:noFill/>
                </a:ln>
                <a:solidFill>
                  <a:prstClr val="black"/>
                </a:solidFill>
                <a:effectLst/>
                <a:uLnTx/>
                <a:uFillTx/>
                <a:latin typeface="Arial"/>
                <a:ea typeface="+mn-ea"/>
                <a:cs typeface="Arial"/>
              </a:rPr>
              <a:t>a</a:t>
            </a:r>
            <a:r>
              <a:rPr kumimoji="0" sz="2000" b="0" i="1" u="none" strike="noStrike" kern="1200" cap="none" spc="0" normalizeH="0" baseline="0" noProof="0" dirty="0">
                <a:ln>
                  <a:noFill/>
                </a:ln>
                <a:solidFill>
                  <a:prstClr val="black"/>
                </a:solidFill>
                <a:effectLst/>
                <a:uLnTx/>
                <a:uFillTx/>
                <a:latin typeface="Arial"/>
                <a:ea typeface="+mn-ea"/>
                <a:cs typeface="Arial"/>
              </a:rPr>
              <a:t>k</a:t>
            </a:r>
            <a:r>
              <a:rPr kumimoji="0" sz="2000" b="0" i="1" u="none" strike="noStrike" kern="1200" cap="none" spc="-20" normalizeH="0" baseline="0" noProof="0" dirty="0">
                <a:ln>
                  <a:noFill/>
                </a:ln>
                <a:solidFill>
                  <a:prstClr val="black"/>
                </a:solidFill>
                <a:effectLst/>
                <a:uLnTx/>
                <a:uFillTx/>
                <a:latin typeface="Arial"/>
                <a:ea typeface="+mn-ea"/>
                <a:cs typeface="Arial"/>
              </a:rPr>
              <a:t>l</a:t>
            </a:r>
            <a:r>
              <a:rPr kumimoji="0" sz="2000" b="0" i="1" u="none" strike="noStrike" kern="1200" cap="none" spc="-10" normalizeH="0" baseline="0" noProof="0" dirty="0">
                <a:ln>
                  <a:noFill/>
                </a:ln>
                <a:solidFill>
                  <a:prstClr val="black"/>
                </a:solidFill>
                <a:effectLst/>
                <a:uLnTx/>
                <a:uFillTx/>
                <a:latin typeface="Arial"/>
                <a:ea typeface="+mn-ea"/>
                <a:cs typeface="Arial"/>
              </a:rPr>
              <a:t>a</a:t>
            </a:r>
            <a:r>
              <a:rPr kumimoji="0" sz="2000" b="0" i="1" u="none" strike="noStrike" kern="1200" cap="none" spc="0" normalizeH="0" baseline="0" noProof="0" dirty="0">
                <a:ln>
                  <a:noFill/>
                </a:ln>
                <a:solidFill>
                  <a:prstClr val="black"/>
                </a:solidFill>
                <a:effectLst/>
                <a:uLnTx/>
                <a:uFillTx/>
                <a:latin typeface="Arial"/>
                <a:ea typeface="+mn-ea"/>
                <a:cs typeface="Arial"/>
              </a:rPr>
              <a:t>ş</a:t>
            </a:r>
            <a:r>
              <a:rPr kumimoji="0" sz="2000" b="0" i="1" u="none" strike="noStrike" kern="1200" cap="none" spc="-5" normalizeH="0" baseline="0" noProof="0" dirty="0">
                <a:ln>
                  <a:noFill/>
                </a:ln>
                <a:solidFill>
                  <a:prstClr val="black"/>
                </a:solidFill>
                <a:effectLst/>
                <a:uLnTx/>
                <a:uFillTx/>
                <a:latin typeface="Arial"/>
                <a:ea typeface="+mn-ea"/>
                <a:cs typeface="Arial"/>
              </a:rPr>
              <a:t>ık</a:t>
            </a:r>
            <a:r>
              <a:rPr kumimoji="0" sz="2000" b="0" i="1" u="none" strike="noStrike" kern="1200" cap="none" spc="0" normalizeH="0" baseline="0" noProof="0" dirty="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16</a:t>
            </a:r>
            <a:r>
              <a:rPr kumimoji="0" sz="2000" b="0" i="1" u="none" strike="noStrike" kern="1200" cap="none" spc="-15" normalizeH="0" baseline="0" noProof="0" dirty="0">
                <a:ln>
                  <a:noFill/>
                </a:ln>
                <a:solidFill>
                  <a:prstClr val="black"/>
                </a:solidFill>
                <a:effectLst/>
                <a:uLnTx/>
                <a:uFillTx/>
                <a:latin typeface="Arial"/>
                <a:ea typeface="+mn-ea"/>
                <a:cs typeface="Arial"/>
              </a:rPr>
              <a:t>mm</a:t>
            </a:r>
            <a:r>
              <a:rPr kumimoji="0" sz="2000" b="0" i="1" u="none" strike="noStrike" kern="1200" cap="none" spc="-5" normalizeH="0" baseline="0" noProof="0" dirty="0">
                <a:ln>
                  <a:noFill/>
                </a:ln>
                <a:solidFill>
                  <a:prstClr val="black"/>
                </a:solidFill>
                <a:effectLst/>
                <a:uLnTx/>
                <a:uFillTx/>
                <a:latin typeface="Arial"/>
                <a:ea typeface="+mn-ea"/>
                <a:cs typeface="Arial"/>
              </a:rPr>
              <a:t>.</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14" name="object 14"/>
          <p:cNvSpPr txBox="1"/>
          <p:nvPr/>
        </p:nvSpPr>
        <p:spPr>
          <a:xfrm>
            <a:off x="6410959" y="5181346"/>
            <a:ext cx="5424805" cy="634365"/>
          </a:xfrm>
          <a:prstGeom prst="rect">
            <a:avLst/>
          </a:prstGeom>
        </p:spPr>
        <p:txBody>
          <a:bodyPr vert="horz" wrap="square" lIns="0" tIns="11430" rIns="0" bIns="0" rtlCol="0">
            <a:spAutoFit/>
          </a:bodyPr>
          <a:lstStyle/>
          <a:p>
            <a:pPr marL="12700" marR="0" lvl="0" indent="0" algn="l" defTabSz="914400" rtl="0" eaLnBrk="1" fontAlgn="auto" latinLnBrk="0" hangingPunct="1">
              <a:lnSpc>
                <a:spcPct val="100000"/>
              </a:lnSpc>
              <a:spcBef>
                <a:spcPts val="90"/>
              </a:spcBef>
              <a:spcAft>
                <a:spcPts val="0"/>
              </a:spcAft>
              <a:buClrTx/>
              <a:buSzTx/>
              <a:buFontTx/>
              <a:buNone/>
              <a:tabLst>
                <a:tab pos="1984375" algn="l"/>
                <a:tab pos="2807970" algn="l"/>
                <a:tab pos="4030345" algn="l"/>
              </a:tabLst>
              <a:defRPr/>
            </a:pPr>
            <a:r>
              <a:rPr kumimoji="0" sz="2000" b="0" i="1" u="none" strike="noStrike" kern="1200" cap="none" spc="-10" normalizeH="0" baseline="0" noProof="0" dirty="0">
                <a:ln>
                  <a:noFill/>
                </a:ln>
                <a:solidFill>
                  <a:prstClr val="black"/>
                </a:solidFill>
                <a:effectLst/>
                <a:uLnTx/>
                <a:uFillTx/>
                <a:latin typeface="Arial"/>
                <a:ea typeface="+mn-ea"/>
                <a:cs typeface="Arial"/>
              </a:rPr>
              <a:t>uzunluğundadır.	Porus	</a:t>
            </a:r>
            <a:r>
              <a:rPr kumimoji="0" sz="2000" b="0" i="1" u="none" strike="noStrike" kern="1200" cap="none" spc="-5" normalizeH="0" baseline="0" noProof="0" dirty="0">
                <a:ln>
                  <a:noFill/>
                </a:ln>
                <a:solidFill>
                  <a:prstClr val="black"/>
                </a:solidFill>
                <a:effectLst/>
                <a:uLnTx/>
                <a:uFillTx/>
                <a:latin typeface="Arial"/>
                <a:ea typeface="+mn-ea"/>
                <a:cs typeface="Arial"/>
              </a:rPr>
              <a:t>acusticus	externus’tan</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2000" b="0" i="1" u="none" strike="noStrike" kern="1200" cap="none" spc="-10" normalizeH="0" baseline="0" noProof="0" dirty="0">
                <a:ln>
                  <a:noFill/>
                </a:ln>
                <a:solidFill>
                  <a:prstClr val="black"/>
                </a:solidFill>
                <a:effectLst/>
                <a:uLnTx/>
                <a:uFillTx/>
                <a:latin typeface="Arial"/>
                <a:ea typeface="+mn-ea"/>
                <a:cs typeface="Arial"/>
              </a:rPr>
              <a:t>tympana memranicaya </a:t>
            </a:r>
            <a:r>
              <a:rPr kumimoji="0" sz="2000" b="0" i="1" u="none" strike="noStrike" kern="1200" cap="none" spc="-5" normalizeH="0" baseline="0" noProof="0" dirty="0">
                <a:ln>
                  <a:noFill/>
                </a:ln>
                <a:solidFill>
                  <a:prstClr val="black"/>
                </a:solidFill>
                <a:effectLst/>
                <a:uLnTx/>
                <a:uFillTx/>
                <a:latin typeface="Arial"/>
                <a:ea typeface="+mn-ea"/>
                <a:cs typeface="Arial"/>
              </a:rPr>
              <a:t>kadar devam</a:t>
            </a:r>
            <a:r>
              <a:rPr kumimoji="0" sz="2000" b="0" i="1" u="none" strike="noStrike" kern="1200" cap="none" spc="95" normalizeH="0" baseline="0" noProof="0" dirty="0">
                <a:ln>
                  <a:noFill/>
                </a:ln>
                <a:solidFill>
                  <a:prstClr val="black"/>
                </a:solidFill>
                <a:effectLst/>
                <a:uLnTx/>
                <a:uFillTx/>
                <a:latin typeface="Arial"/>
                <a:ea typeface="+mn-ea"/>
                <a:cs typeface="Arial"/>
              </a:rPr>
              <a:t> </a:t>
            </a:r>
            <a:r>
              <a:rPr kumimoji="0" sz="2000" b="0" i="1" u="none" strike="noStrike" kern="1200" cap="none" spc="-20" normalizeH="0" baseline="0" noProof="0" dirty="0">
                <a:ln>
                  <a:noFill/>
                </a:ln>
                <a:solidFill>
                  <a:prstClr val="black"/>
                </a:solidFill>
                <a:effectLst/>
                <a:uLnTx/>
                <a:uFillTx/>
                <a:latin typeface="Arial"/>
                <a:ea typeface="+mn-ea"/>
                <a:cs typeface="Arial"/>
              </a:rPr>
              <a:t>eder.</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15" name="object 15"/>
          <p:cNvSpPr txBox="1"/>
          <p:nvPr/>
        </p:nvSpPr>
        <p:spPr>
          <a:xfrm>
            <a:off x="702970" y="386283"/>
            <a:ext cx="6999605" cy="1244600"/>
          </a:xfrm>
          <a:prstGeom prst="rect">
            <a:avLst/>
          </a:prstGeom>
        </p:spPr>
        <p:txBody>
          <a:bodyPr vert="horz" wrap="square" lIns="0" tIns="12065" rIns="0" bIns="0" rtlCol="0">
            <a:spAutoFit/>
          </a:bodyPr>
          <a:lstStyle/>
          <a:p>
            <a:pPr marL="299085" marR="5080" lvl="0" indent="-287020" algn="just" defTabSz="914400" rtl="0" eaLnBrk="1" fontAlgn="auto" latinLnBrk="0" hangingPunct="1">
              <a:lnSpc>
                <a:spcPct val="100000"/>
              </a:lnSpc>
              <a:spcBef>
                <a:spcPts val="95"/>
              </a:spcBef>
              <a:spcAft>
                <a:spcPts val="0"/>
              </a:spcAft>
              <a:buClrTx/>
              <a:buSzTx/>
              <a:buFont typeface="Arial"/>
              <a:buChar char="•"/>
              <a:tabLst>
                <a:tab pos="299720" algn="l"/>
              </a:tabLst>
              <a:defRPr/>
            </a:pPr>
            <a:r>
              <a:rPr kumimoji="0" sz="2000" b="0" i="1" u="none" strike="noStrike" kern="1200" cap="none" spc="-10" normalizeH="0" baseline="0" noProof="0" dirty="0">
                <a:ln>
                  <a:noFill/>
                </a:ln>
                <a:solidFill>
                  <a:prstClr val="black"/>
                </a:solidFill>
                <a:effectLst/>
                <a:uLnTx/>
                <a:uFillTx/>
                <a:latin typeface="Arial"/>
                <a:ea typeface="+mn-ea"/>
                <a:cs typeface="Arial"/>
              </a:rPr>
              <a:t>Dış kulak </a:t>
            </a:r>
            <a:r>
              <a:rPr kumimoji="0" sz="2000" b="0" i="1" u="none" strike="noStrike" kern="1200" cap="none" spc="-5" normalizeH="0" baseline="0" noProof="0" dirty="0">
                <a:ln>
                  <a:noFill/>
                </a:ln>
                <a:solidFill>
                  <a:prstClr val="black"/>
                </a:solidFill>
                <a:effectLst/>
                <a:uLnTx/>
                <a:uFillTx/>
                <a:latin typeface="Arial"/>
                <a:ea typeface="+mn-ea"/>
                <a:cs typeface="Arial"/>
              </a:rPr>
              <a:t>yolunun kıkırdak </a:t>
            </a:r>
            <a:r>
              <a:rPr kumimoji="0" sz="2000" b="0" i="1" u="none" strike="noStrike" kern="1200" cap="none" spc="-10" normalizeH="0" baseline="0" noProof="0" dirty="0">
                <a:ln>
                  <a:noFill/>
                </a:ln>
                <a:solidFill>
                  <a:prstClr val="black"/>
                </a:solidFill>
                <a:effectLst/>
                <a:uLnTx/>
                <a:uFillTx/>
                <a:latin typeface="Arial"/>
                <a:ea typeface="+mn-ea"/>
                <a:cs typeface="Arial"/>
              </a:rPr>
              <a:t>parçası (meatus </a:t>
            </a:r>
            <a:r>
              <a:rPr kumimoji="0" sz="2000" b="0" i="1" u="none" strike="noStrike" kern="1200" cap="none" spc="-5" normalizeH="0" baseline="0" noProof="0" dirty="0" smtClean="0">
                <a:ln>
                  <a:noFill/>
                </a:ln>
                <a:solidFill>
                  <a:prstClr val="black"/>
                </a:solidFill>
                <a:effectLst/>
                <a:uLnTx/>
                <a:uFillTx/>
                <a:latin typeface="Arial"/>
                <a:ea typeface="+mn-ea"/>
                <a:cs typeface="Arial"/>
              </a:rPr>
              <a:t>ac</a:t>
            </a:r>
            <a:r>
              <a:rPr kumimoji="0" lang="tr-TR" sz="2000" b="0" i="1" u="none" strike="noStrike" kern="1200" cap="none" spc="-5" normalizeH="0" baseline="0" noProof="0" dirty="0" smtClean="0">
                <a:ln>
                  <a:noFill/>
                </a:ln>
                <a:solidFill>
                  <a:prstClr val="black"/>
                </a:solidFill>
                <a:effectLst/>
                <a:uLnTx/>
                <a:uFillTx/>
                <a:latin typeface="Arial"/>
                <a:ea typeface="+mn-ea"/>
                <a:cs typeface="Arial"/>
              </a:rPr>
              <a:t>u</a:t>
            </a:r>
            <a:r>
              <a:rPr kumimoji="0" sz="2000" b="0" i="1" u="none" strike="noStrike" kern="1200" cap="none" spc="-5" normalizeH="0" baseline="0" noProof="0" dirty="0" err="1" smtClean="0">
                <a:ln>
                  <a:noFill/>
                </a:ln>
                <a:solidFill>
                  <a:prstClr val="black"/>
                </a:solidFill>
                <a:effectLst/>
                <a:uLnTx/>
                <a:uFillTx/>
                <a:latin typeface="Arial"/>
                <a:ea typeface="+mn-ea"/>
                <a:cs typeface="Arial"/>
              </a:rPr>
              <a:t>st</a:t>
            </a:r>
            <a:r>
              <a:rPr kumimoji="0" lang="tr-TR" sz="2000" b="0" i="1" u="none" strike="noStrike" kern="1200" cap="none" spc="-5" normalizeH="0" baseline="0" noProof="0" dirty="0" smtClean="0">
                <a:ln>
                  <a:noFill/>
                </a:ln>
                <a:solidFill>
                  <a:prstClr val="black"/>
                </a:solidFill>
                <a:effectLst/>
                <a:uLnTx/>
                <a:uFillTx/>
                <a:latin typeface="Arial"/>
                <a:ea typeface="+mn-ea"/>
                <a:cs typeface="Arial"/>
              </a:rPr>
              <a:t>i</a:t>
            </a:r>
            <a:r>
              <a:rPr kumimoji="0" sz="2000" b="0" i="1" u="none" strike="noStrike" kern="1200" cap="none" spc="-5" normalizeH="0" baseline="0" noProof="0" dirty="0" err="1" smtClean="0">
                <a:ln>
                  <a:noFill/>
                </a:ln>
                <a:solidFill>
                  <a:prstClr val="black"/>
                </a:solidFill>
                <a:effectLst/>
                <a:uLnTx/>
                <a:uFillTx/>
                <a:latin typeface="Arial"/>
                <a:ea typeface="+mn-ea"/>
                <a:cs typeface="Arial"/>
              </a:rPr>
              <a:t>cus</a:t>
            </a:r>
            <a:r>
              <a:rPr kumimoji="0" sz="2000" b="0" i="1" u="none" strike="noStrike" kern="1200" cap="none" spc="-5" normalizeH="0" baseline="0" noProof="0" dirty="0" smtClean="0">
                <a:ln>
                  <a:noFill/>
                </a:ln>
                <a:solidFill>
                  <a:prstClr val="black"/>
                </a:solidFill>
                <a:effectLst/>
                <a:uLnTx/>
                <a:uFillTx/>
                <a:latin typeface="Arial"/>
                <a:ea typeface="+mn-ea"/>
                <a:cs typeface="Arial"/>
              </a:rPr>
              <a:t>  </a:t>
            </a:r>
            <a:r>
              <a:rPr kumimoji="0" sz="2000" b="0" i="1" u="none" strike="noStrike" kern="1200" cap="none" spc="-5" normalizeH="0" baseline="0" noProof="0" dirty="0">
                <a:ln>
                  <a:noFill/>
                </a:ln>
                <a:solidFill>
                  <a:prstClr val="black"/>
                </a:solidFill>
                <a:effectLst/>
                <a:uLnTx/>
                <a:uFillTx/>
                <a:latin typeface="Arial"/>
                <a:ea typeface="+mn-ea"/>
                <a:cs typeface="Arial"/>
              </a:rPr>
              <a:t>externus catilagineus) </a:t>
            </a:r>
            <a:r>
              <a:rPr kumimoji="0" sz="2000" b="0" i="1" u="none" strike="noStrike" kern="1200" cap="none" spc="0" normalizeH="0" baseline="0" noProof="0" dirty="0">
                <a:ln>
                  <a:noFill/>
                </a:ln>
                <a:solidFill>
                  <a:prstClr val="black"/>
                </a:solidFill>
                <a:effectLst/>
                <a:uLnTx/>
                <a:uFillTx/>
                <a:latin typeface="Arial"/>
                <a:ea typeface="+mn-ea"/>
                <a:cs typeface="Arial"/>
              </a:rPr>
              <a:t>concha </a:t>
            </a:r>
            <a:r>
              <a:rPr kumimoji="0" sz="2000" b="0" i="1" u="none" strike="noStrike" kern="1200" cap="none" spc="-5" normalizeH="0" baseline="0" noProof="0" dirty="0">
                <a:ln>
                  <a:noFill/>
                </a:ln>
                <a:solidFill>
                  <a:prstClr val="black"/>
                </a:solidFill>
                <a:effectLst/>
                <a:uLnTx/>
                <a:uFillTx/>
                <a:latin typeface="Arial"/>
                <a:ea typeface="+mn-ea"/>
                <a:cs typeface="Arial"/>
              </a:rPr>
              <a:t>airucularisin dibinden </a:t>
            </a:r>
            <a:r>
              <a:rPr kumimoji="0" sz="2000" b="0" i="1" u="none" strike="noStrike" kern="1200" cap="none" spc="-25" normalizeH="0" baseline="0" noProof="0" dirty="0">
                <a:ln>
                  <a:noFill/>
                </a:ln>
                <a:solidFill>
                  <a:prstClr val="black"/>
                </a:solidFill>
                <a:effectLst/>
                <a:uLnTx/>
                <a:uFillTx/>
                <a:latin typeface="Arial"/>
                <a:ea typeface="+mn-ea"/>
                <a:cs typeface="Arial"/>
              </a:rPr>
              <a:t>başlar,  </a:t>
            </a:r>
            <a:r>
              <a:rPr kumimoji="0" sz="2000" b="0" i="1" u="none" strike="noStrike" kern="1200" cap="none" spc="-10" normalizeH="0" baseline="0" noProof="0" dirty="0">
                <a:ln>
                  <a:noFill/>
                </a:ln>
                <a:solidFill>
                  <a:prstClr val="black"/>
                </a:solidFill>
                <a:effectLst/>
                <a:uLnTx/>
                <a:uFillTx/>
                <a:latin typeface="Arial"/>
                <a:ea typeface="+mn-ea"/>
                <a:cs typeface="Arial"/>
              </a:rPr>
              <a:t>porus </a:t>
            </a:r>
            <a:r>
              <a:rPr kumimoji="0" sz="2000" b="0" i="1" u="none" strike="noStrike" kern="1200" cap="none" spc="-5" normalizeH="0" baseline="0" noProof="0" dirty="0">
                <a:ln>
                  <a:noFill/>
                </a:ln>
                <a:solidFill>
                  <a:prstClr val="black"/>
                </a:solidFill>
                <a:effectLst/>
                <a:uLnTx/>
                <a:uFillTx/>
                <a:latin typeface="Arial"/>
                <a:ea typeface="+mn-ea"/>
                <a:cs typeface="Arial"/>
              </a:rPr>
              <a:t>acusticus externus’a kadar </a:t>
            </a:r>
            <a:r>
              <a:rPr kumimoji="0" sz="2000" b="0" i="1" u="none" strike="noStrike" kern="1200" cap="none" spc="-10" normalizeH="0" baseline="0" noProof="0" dirty="0">
                <a:ln>
                  <a:noFill/>
                </a:ln>
                <a:solidFill>
                  <a:prstClr val="black"/>
                </a:solidFill>
                <a:effectLst/>
                <a:uLnTx/>
                <a:uFillTx/>
                <a:latin typeface="Arial"/>
                <a:ea typeface="+mn-ea"/>
                <a:cs typeface="Arial"/>
              </a:rPr>
              <a:t>uzanır </a:t>
            </a:r>
            <a:r>
              <a:rPr kumimoji="0" sz="2000" b="0" i="1" u="none" strike="noStrike" kern="1200" cap="none" spc="0" normalizeH="0" baseline="0" noProof="0" dirty="0">
                <a:ln>
                  <a:noFill/>
                </a:ln>
                <a:solidFill>
                  <a:prstClr val="black"/>
                </a:solidFill>
                <a:effectLst/>
                <a:uLnTx/>
                <a:uFillTx/>
                <a:latin typeface="Arial"/>
                <a:ea typeface="+mn-ea"/>
                <a:cs typeface="Arial"/>
              </a:rPr>
              <a:t>ve </a:t>
            </a:r>
            <a:r>
              <a:rPr kumimoji="0" sz="2000" b="0" i="1" u="none" strike="noStrike" kern="1200" cap="none" spc="-5" normalizeH="0" baseline="0" noProof="0" dirty="0">
                <a:ln>
                  <a:noFill/>
                </a:ln>
                <a:solidFill>
                  <a:prstClr val="black"/>
                </a:solidFill>
                <a:effectLst/>
                <a:uLnTx/>
                <a:uFillTx/>
                <a:latin typeface="Arial"/>
                <a:ea typeface="+mn-ea"/>
                <a:cs typeface="Arial"/>
              </a:rPr>
              <a:t>bağ dokusu  </a:t>
            </a:r>
            <a:r>
              <a:rPr kumimoji="0" sz="2000" b="0" i="1" u="none" strike="noStrike" kern="1200" cap="none" spc="-10" normalizeH="0" baseline="0" noProof="0" dirty="0">
                <a:ln>
                  <a:noFill/>
                </a:ln>
                <a:solidFill>
                  <a:prstClr val="black"/>
                </a:solidFill>
                <a:effectLst/>
                <a:uLnTx/>
                <a:uFillTx/>
                <a:latin typeface="Arial"/>
                <a:ea typeface="+mn-ea"/>
                <a:cs typeface="Arial"/>
              </a:rPr>
              <a:t>aracılığıyla kemiğe </a:t>
            </a:r>
            <a:r>
              <a:rPr kumimoji="0" sz="2000" b="0" i="1" u="none" strike="noStrike" kern="1200" cap="none" spc="-15" normalizeH="0" baseline="0" noProof="0" dirty="0">
                <a:ln>
                  <a:noFill/>
                </a:ln>
                <a:solidFill>
                  <a:prstClr val="black"/>
                </a:solidFill>
                <a:effectLst/>
                <a:uLnTx/>
                <a:uFillTx/>
                <a:latin typeface="Arial"/>
                <a:ea typeface="+mn-ea"/>
                <a:cs typeface="Arial"/>
              </a:rPr>
              <a:t>yapışır. </a:t>
            </a:r>
            <a:r>
              <a:rPr kumimoji="0" sz="2000" b="0" i="1" u="none" strike="noStrike" kern="1200" cap="none" spc="-5" normalizeH="0" baseline="0" noProof="0" dirty="0">
                <a:ln>
                  <a:noFill/>
                </a:ln>
                <a:solidFill>
                  <a:prstClr val="black"/>
                </a:solidFill>
                <a:effectLst/>
                <a:uLnTx/>
                <a:uFillTx/>
                <a:latin typeface="Arial"/>
                <a:ea typeface="+mn-ea"/>
                <a:cs typeface="Arial"/>
              </a:rPr>
              <a:t>(porus:</a:t>
            </a:r>
            <a:r>
              <a:rPr kumimoji="0" sz="2000" b="0" i="1" u="none" strike="noStrike" kern="1200" cap="none" spc="60" normalizeH="0" baseline="0" noProof="0" dirty="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yol,delik)</a:t>
            </a:r>
            <a:endParaRPr kumimoji="0" sz="20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213493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38072"/>
            <a:ext cx="12192000" cy="5520055"/>
            <a:chOff x="0" y="1338072"/>
            <a:chExt cx="12192000" cy="5520055"/>
          </a:xfrm>
        </p:grpSpPr>
        <p:sp>
          <p:nvSpPr>
            <p:cNvPr id="3" name="object 3"/>
            <p:cNvSpPr/>
            <p:nvPr/>
          </p:nvSpPr>
          <p:spPr>
            <a:xfrm>
              <a:off x="1350263" y="1338072"/>
              <a:ext cx="8799576" cy="496824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818132" y="4582667"/>
              <a:ext cx="8061325" cy="1603375"/>
            </a:xfrm>
            <a:custGeom>
              <a:avLst/>
              <a:gdLst/>
              <a:ahLst/>
              <a:cxnLst/>
              <a:rect l="l" t="t" r="r" b="b"/>
              <a:pathLst>
                <a:path w="8061325" h="1603375">
                  <a:moveTo>
                    <a:pt x="2218944" y="330707"/>
                  </a:moveTo>
                  <a:lnTo>
                    <a:pt x="2222292" y="289228"/>
                  </a:lnTo>
                  <a:lnTo>
                    <a:pt x="2232068" y="249285"/>
                  </a:lnTo>
                  <a:lnTo>
                    <a:pt x="2247871" y="211188"/>
                  </a:lnTo>
                  <a:lnTo>
                    <a:pt x="2269296" y="175248"/>
                  </a:lnTo>
                  <a:lnTo>
                    <a:pt x="2295941" y="141775"/>
                  </a:lnTo>
                  <a:lnTo>
                    <a:pt x="2327404" y="111079"/>
                  </a:lnTo>
                  <a:lnTo>
                    <a:pt x="2363282" y="83469"/>
                  </a:lnTo>
                  <a:lnTo>
                    <a:pt x="2403172" y="59257"/>
                  </a:lnTo>
                  <a:lnTo>
                    <a:pt x="2446672" y="38751"/>
                  </a:lnTo>
                  <a:lnTo>
                    <a:pt x="2493378" y="22262"/>
                  </a:lnTo>
                  <a:lnTo>
                    <a:pt x="2542889" y="10101"/>
                  </a:lnTo>
                  <a:lnTo>
                    <a:pt x="2594801" y="2576"/>
                  </a:lnTo>
                  <a:lnTo>
                    <a:pt x="2648712" y="0"/>
                  </a:lnTo>
                  <a:lnTo>
                    <a:pt x="2702622" y="2576"/>
                  </a:lnTo>
                  <a:lnTo>
                    <a:pt x="2754534" y="10101"/>
                  </a:lnTo>
                  <a:lnTo>
                    <a:pt x="2804045" y="22262"/>
                  </a:lnTo>
                  <a:lnTo>
                    <a:pt x="2850751" y="38751"/>
                  </a:lnTo>
                  <a:lnTo>
                    <a:pt x="2894251" y="59257"/>
                  </a:lnTo>
                  <a:lnTo>
                    <a:pt x="2934141" y="83469"/>
                  </a:lnTo>
                  <a:lnTo>
                    <a:pt x="2970019" y="111079"/>
                  </a:lnTo>
                  <a:lnTo>
                    <a:pt x="3001482" y="141775"/>
                  </a:lnTo>
                  <a:lnTo>
                    <a:pt x="3028127" y="175248"/>
                  </a:lnTo>
                  <a:lnTo>
                    <a:pt x="3049552" y="211188"/>
                  </a:lnTo>
                  <a:lnTo>
                    <a:pt x="3065355" y="249285"/>
                  </a:lnTo>
                  <a:lnTo>
                    <a:pt x="3075131" y="289228"/>
                  </a:lnTo>
                  <a:lnTo>
                    <a:pt x="3078480" y="330707"/>
                  </a:lnTo>
                  <a:lnTo>
                    <a:pt x="3075131" y="372187"/>
                  </a:lnTo>
                  <a:lnTo>
                    <a:pt x="3065355" y="412130"/>
                  </a:lnTo>
                  <a:lnTo>
                    <a:pt x="3049552" y="450227"/>
                  </a:lnTo>
                  <a:lnTo>
                    <a:pt x="3028127" y="486167"/>
                  </a:lnTo>
                  <a:lnTo>
                    <a:pt x="3001482" y="519640"/>
                  </a:lnTo>
                  <a:lnTo>
                    <a:pt x="2970019" y="550336"/>
                  </a:lnTo>
                  <a:lnTo>
                    <a:pt x="2934141" y="577946"/>
                  </a:lnTo>
                  <a:lnTo>
                    <a:pt x="2894251" y="602158"/>
                  </a:lnTo>
                  <a:lnTo>
                    <a:pt x="2850751" y="622664"/>
                  </a:lnTo>
                  <a:lnTo>
                    <a:pt x="2804045" y="639153"/>
                  </a:lnTo>
                  <a:lnTo>
                    <a:pt x="2754534" y="651314"/>
                  </a:lnTo>
                  <a:lnTo>
                    <a:pt x="2702622" y="658839"/>
                  </a:lnTo>
                  <a:lnTo>
                    <a:pt x="2648712" y="661415"/>
                  </a:lnTo>
                  <a:lnTo>
                    <a:pt x="2594801" y="658839"/>
                  </a:lnTo>
                  <a:lnTo>
                    <a:pt x="2542889" y="651314"/>
                  </a:lnTo>
                  <a:lnTo>
                    <a:pt x="2493378" y="639153"/>
                  </a:lnTo>
                  <a:lnTo>
                    <a:pt x="2446672" y="622664"/>
                  </a:lnTo>
                  <a:lnTo>
                    <a:pt x="2403172" y="602158"/>
                  </a:lnTo>
                  <a:lnTo>
                    <a:pt x="2363282" y="577946"/>
                  </a:lnTo>
                  <a:lnTo>
                    <a:pt x="2327404" y="550336"/>
                  </a:lnTo>
                  <a:lnTo>
                    <a:pt x="2295941" y="519640"/>
                  </a:lnTo>
                  <a:lnTo>
                    <a:pt x="2269296" y="486167"/>
                  </a:lnTo>
                  <a:lnTo>
                    <a:pt x="2247871" y="450227"/>
                  </a:lnTo>
                  <a:lnTo>
                    <a:pt x="2232068" y="412130"/>
                  </a:lnTo>
                  <a:lnTo>
                    <a:pt x="2222292" y="372187"/>
                  </a:lnTo>
                  <a:lnTo>
                    <a:pt x="2218944" y="330707"/>
                  </a:lnTo>
                  <a:close/>
                </a:path>
                <a:path w="8061325" h="1603375">
                  <a:moveTo>
                    <a:pt x="5766816" y="1380743"/>
                  </a:moveTo>
                  <a:lnTo>
                    <a:pt x="8060817" y="1408874"/>
                  </a:lnTo>
                </a:path>
                <a:path w="8061325" h="1603375">
                  <a:moveTo>
                    <a:pt x="0" y="1603247"/>
                  </a:moveTo>
                  <a:lnTo>
                    <a:pt x="1564513" y="1603247"/>
                  </a:lnTo>
                </a:path>
              </a:pathLst>
            </a:custGeom>
            <a:ln w="39624">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p:nvPr/>
        </p:nvSpPr>
        <p:spPr>
          <a:xfrm>
            <a:off x="834034" y="399669"/>
            <a:ext cx="10361930" cy="757555"/>
          </a:xfrm>
          <a:prstGeom prst="rect">
            <a:avLst/>
          </a:prstGeom>
        </p:spPr>
        <p:txBody>
          <a:bodyPr vert="horz" wrap="square" lIns="0" tIns="12700" rIns="0" bIns="0" rtlCol="0">
            <a:spAutoFit/>
          </a:bodyPr>
          <a:lstStyle/>
          <a:p>
            <a:pPr marL="356870" marR="5080" lvl="0" indent="-344805" algn="l" defTabSz="914400" rtl="0" eaLnBrk="1" fontAlgn="auto" latinLnBrk="0" hangingPunct="1">
              <a:lnSpc>
                <a:spcPct val="100000"/>
              </a:lnSpc>
              <a:spcBef>
                <a:spcPts val="100"/>
              </a:spcBef>
              <a:spcAft>
                <a:spcPts val="0"/>
              </a:spcAft>
              <a:buClrTx/>
              <a:buSzTx/>
              <a:buFont typeface="Arial"/>
              <a:buChar char="•"/>
              <a:tabLst>
                <a:tab pos="356870" algn="l"/>
                <a:tab pos="357505" algn="l"/>
                <a:tab pos="1280795" algn="l"/>
                <a:tab pos="2613025" algn="l"/>
                <a:tab pos="4228465" algn="l"/>
                <a:tab pos="6268085" algn="l"/>
                <a:tab pos="7579359" algn="l"/>
                <a:tab pos="8808085" algn="l"/>
              </a:tabLst>
              <a:defRPr/>
            </a:pPr>
            <a:r>
              <a:rPr kumimoji="0" sz="2400" b="0" i="1" u="none" strike="noStrike" kern="1200" cap="none" spc="-140" normalizeH="0" baseline="0" noProof="0" dirty="0">
                <a:ln>
                  <a:noFill/>
                </a:ln>
                <a:solidFill>
                  <a:prstClr val="black"/>
                </a:solidFill>
                <a:effectLst/>
                <a:uLnTx/>
                <a:uFillTx/>
                <a:latin typeface="Arial"/>
                <a:ea typeface="+mn-ea"/>
                <a:cs typeface="Arial"/>
              </a:rPr>
              <a:t>Y</a:t>
            </a:r>
            <a:r>
              <a:rPr kumimoji="0" sz="2400" b="0" i="1" u="none" strike="noStrike" kern="1200" cap="none" spc="0" normalizeH="0" baseline="0" noProof="0" dirty="0">
                <a:ln>
                  <a:noFill/>
                </a:ln>
                <a:solidFill>
                  <a:prstClr val="black"/>
                </a:solidFill>
                <a:effectLst/>
                <a:uLnTx/>
                <a:uFillTx/>
                <a:latin typeface="Arial"/>
                <a:ea typeface="+mn-ea"/>
                <a:cs typeface="Arial"/>
              </a:rPr>
              <a:t>o</a:t>
            </a:r>
            <a:r>
              <a:rPr kumimoji="0" sz="2400" b="0" i="1" u="none" strike="noStrike" kern="1200" cap="none" spc="-5" normalizeH="0" baseline="0" noProof="0" dirty="0">
                <a:ln>
                  <a:noFill/>
                </a:ln>
                <a:solidFill>
                  <a:prstClr val="black"/>
                </a:solidFill>
                <a:effectLst/>
                <a:uLnTx/>
                <a:uFillTx/>
                <a:latin typeface="Arial"/>
                <a:ea typeface="+mn-ea"/>
                <a:cs typeface="Arial"/>
              </a:rPr>
              <a:t>lun</a:t>
            </a:r>
            <a:r>
              <a:rPr kumimoji="0" sz="2400" b="0" i="1" u="none" strike="noStrike" kern="1200" cap="none" spc="0" normalizeH="0" baseline="0" noProof="0" dirty="0">
                <a:ln>
                  <a:noFill/>
                </a:ln>
                <a:solidFill>
                  <a:prstClr val="black"/>
                </a:solidFill>
                <a:effectLst/>
                <a:uLnTx/>
                <a:uFillTx/>
                <a:latin typeface="Arial"/>
                <a:ea typeface="+mn-ea"/>
                <a:cs typeface="Arial"/>
              </a:rPr>
              <a:t>	</a:t>
            </a:r>
            <a:r>
              <a:rPr kumimoji="0" sz="2400" b="0" i="1" u="none" strike="noStrike" kern="1200" cap="none" spc="-5" normalizeH="0" baseline="0" noProof="0" dirty="0">
                <a:ln>
                  <a:noFill/>
                </a:ln>
                <a:solidFill>
                  <a:prstClr val="black"/>
                </a:solidFill>
                <a:effectLst/>
                <a:uLnTx/>
                <a:uFillTx/>
                <a:latin typeface="Arial"/>
                <a:ea typeface="+mn-ea"/>
                <a:cs typeface="Arial"/>
              </a:rPr>
              <a:t>s</a:t>
            </a:r>
            <a:r>
              <a:rPr kumimoji="0" sz="2400" b="0" i="1" u="none" strike="noStrike" kern="1200" cap="none" spc="0" normalizeH="0" baseline="0" noProof="0" dirty="0">
                <a:ln>
                  <a:noFill/>
                </a:ln>
                <a:solidFill>
                  <a:prstClr val="black"/>
                </a:solidFill>
                <a:effectLst/>
                <a:uLnTx/>
                <a:uFillTx/>
                <a:latin typeface="Arial"/>
                <a:ea typeface="+mn-ea"/>
                <a:cs typeface="Arial"/>
              </a:rPr>
              <a:t>onu</a:t>
            </a:r>
            <a:r>
              <a:rPr kumimoji="0" sz="2400" b="0" i="1" u="none" strike="noStrike" kern="1200" cap="none" spc="-20" normalizeH="0" baseline="0" noProof="0" dirty="0">
                <a:ln>
                  <a:noFill/>
                </a:ln>
                <a:solidFill>
                  <a:prstClr val="black"/>
                </a:solidFill>
                <a:effectLst/>
                <a:uLnTx/>
                <a:uFillTx/>
                <a:latin typeface="Arial"/>
                <a:ea typeface="+mn-ea"/>
                <a:cs typeface="Arial"/>
              </a:rPr>
              <a:t>n</a:t>
            </a:r>
            <a:r>
              <a:rPr kumimoji="0" sz="2400" b="0" i="1" u="none" strike="noStrike" kern="1200" cap="none" spc="0" normalizeH="0" baseline="0" noProof="0" dirty="0">
                <a:ln>
                  <a:noFill/>
                </a:ln>
                <a:solidFill>
                  <a:prstClr val="black"/>
                </a:solidFill>
                <a:effectLst/>
                <a:uLnTx/>
                <a:uFillTx/>
                <a:latin typeface="Arial"/>
                <a:ea typeface="+mn-ea"/>
                <a:cs typeface="Arial"/>
              </a:rPr>
              <a:t>d</a:t>
            </a:r>
            <a:r>
              <a:rPr kumimoji="0" sz="2400" b="0" i="1" u="none" strike="noStrike" kern="1200" cap="none" spc="-5" normalizeH="0" baseline="0" noProof="0" dirty="0">
                <a:ln>
                  <a:noFill/>
                </a:ln>
                <a:solidFill>
                  <a:prstClr val="black"/>
                </a:solidFill>
                <a:effectLst/>
                <a:uLnTx/>
                <a:uFillTx/>
                <a:latin typeface="Arial"/>
                <a:ea typeface="+mn-ea"/>
                <a:cs typeface="Arial"/>
              </a:rPr>
              <a:t>a</a:t>
            </a:r>
            <a:r>
              <a:rPr kumimoji="0" sz="2400" b="0" i="1" u="none" strike="noStrike" kern="1200" cap="none" spc="0" normalizeH="0" baseline="0" noProof="0" dirty="0">
                <a:ln>
                  <a:noFill/>
                </a:ln>
                <a:solidFill>
                  <a:prstClr val="black"/>
                </a:solidFill>
                <a:effectLst/>
                <a:uLnTx/>
                <a:uFillTx/>
                <a:latin typeface="Arial"/>
                <a:ea typeface="+mn-ea"/>
                <a:cs typeface="Arial"/>
              </a:rPr>
              <a:t>	</a:t>
            </a:r>
            <a:r>
              <a:rPr kumimoji="0" sz="2400" b="0" i="1" u="none" strike="noStrike" kern="1200" cap="none" spc="-35" normalizeH="0" baseline="0" noProof="0" dirty="0">
                <a:ln>
                  <a:noFill/>
                </a:ln>
                <a:solidFill>
                  <a:prstClr val="black"/>
                </a:solidFill>
                <a:effectLst/>
                <a:uLnTx/>
                <a:uFillTx/>
                <a:latin typeface="Arial"/>
                <a:ea typeface="+mn-ea"/>
                <a:cs typeface="Arial"/>
              </a:rPr>
              <a:t>m</a:t>
            </a:r>
            <a:r>
              <a:rPr kumimoji="0" sz="2400" b="0" i="1" u="none" strike="noStrike" kern="1200" cap="none" spc="25" normalizeH="0" baseline="0" noProof="0" dirty="0">
                <a:ln>
                  <a:noFill/>
                </a:ln>
                <a:solidFill>
                  <a:prstClr val="black"/>
                </a:solidFill>
                <a:effectLst/>
                <a:uLnTx/>
                <a:uFillTx/>
                <a:latin typeface="Arial"/>
                <a:ea typeface="+mn-ea"/>
                <a:cs typeface="Arial"/>
              </a:rPr>
              <a:t>e</a:t>
            </a:r>
            <a:r>
              <a:rPr kumimoji="0" sz="2400" b="0" i="1" u="none" strike="noStrike" kern="1200" cap="none" spc="-35" normalizeH="0" baseline="0" noProof="0" dirty="0">
                <a:ln>
                  <a:noFill/>
                </a:ln>
                <a:solidFill>
                  <a:prstClr val="black"/>
                </a:solidFill>
                <a:effectLst/>
                <a:uLnTx/>
                <a:uFillTx/>
                <a:latin typeface="Arial"/>
                <a:ea typeface="+mn-ea"/>
                <a:cs typeface="Arial"/>
              </a:rPr>
              <a:t>m</a:t>
            </a:r>
            <a:r>
              <a:rPr kumimoji="0" sz="2400" b="0" i="1" u="none" strike="noStrike" kern="1200" cap="none" spc="0" normalizeH="0" baseline="0" noProof="0" dirty="0">
                <a:ln>
                  <a:noFill/>
                </a:ln>
                <a:solidFill>
                  <a:prstClr val="black"/>
                </a:solidFill>
                <a:effectLst/>
                <a:uLnTx/>
                <a:uFillTx/>
                <a:latin typeface="Arial"/>
                <a:ea typeface="+mn-ea"/>
                <a:cs typeface="Arial"/>
              </a:rPr>
              <a:t>b</a:t>
            </a:r>
            <a:r>
              <a:rPr kumimoji="0" sz="2400" b="0" i="1" u="none" strike="noStrike" kern="1200" cap="none" spc="-5" normalizeH="0" baseline="0" noProof="0" dirty="0">
                <a:ln>
                  <a:noFill/>
                </a:ln>
                <a:solidFill>
                  <a:prstClr val="black"/>
                </a:solidFill>
                <a:effectLst/>
                <a:uLnTx/>
                <a:uFillTx/>
                <a:latin typeface="Arial"/>
                <a:ea typeface="+mn-ea"/>
                <a:cs typeface="Arial"/>
              </a:rPr>
              <a:t>ra</a:t>
            </a:r>
            <a:r>
              <a:rPr kumimoji="0" sz="2400" b="0" i="1" u="none" strike="noStrike" kern="1200" cap="none" spc="0" normalizeH="0" baseline="0" noProof="0" dirty="0">
                <a:ln>
                  <a:noFill/>
                </a:ln>
                <a:solidFill>
                  <a:prstClr val="black"/>
                </a:solidFill>
                <a:effectLst/>
                <a:uLnTx/>
                <a:uFillTx/>
                <a:latin typeface="Arial"/>
                <a:ea typeface="+mn-ea"/>
                <a:cs typeface="Arial"/>
              </a:rPr>
              <a:t>n</a:t>
            </a:r>
            <a:r>
              <a:rPr kumimoji="0" sz="2400" b="0" i="1" u="none" strike="noStrike" kern="1200" cap="none" spc="-5" normalizeH="0" baseline="0" noProof="0" dirty="0">
                <a:ln>
                  <a:noFill/>
                </a:ln>
                <a:solidFill>
                  <a:prstClr val="black"/>
                </a:solidFill>
                <a:effectLst/>
                <a:uLnTx/>
                <a:uFillTx/>
                <a:latin typeface="Arial"/>
                <a:ea typeface="+mn-ea"/>
                <a:cs typeface="Arial"/>
              </a:rPr>
              <a:t>a</a:t>
            </a:r>
            <a:r>
              <a:rPr kumimoji="0" sz="2400" b="0" i="1" u="none" strike="noStrike" kern="1200" cap="none" spc="0" normalizeH="0" baseline="0" noProof="0" dirty="0">
                <a:ln>
                  <a:noFill/>
                </a:ln>
                <a:solidFill>
                  <a:prstClr val="black"/>
                </a:solidFill>
                <a:effectLst/>
                <a:uLnTx/>
                <a:uFillTx/>
                <a:latin typeface="Arial"/>
                <a:ea typeface="+mn-ea"/>
                <a:cs typeface="Arial"/>
              </a:rPr>
              <a:t>	ty</a:t>
            </a:r>
            <a:r>
              <a:rPr kumimoji="0" sz="2400" b="0" i="1" u="none" strike="noStrike" kern="1200" cap="none" spc="-30" normalizeH="0" baseline="0" noProof="0" dirty="0">
                <a:ln>
                  <a:noFill/>
                </a:ln>
                <a:solidFill>
                  <a:prstClr val="black"/>
                </a:solidFill>
                <a:effectLst/>
                <a:uLnTx/>
                <a:uFillTx/>
                <a:latin typeface="Arial"/>
                <a:ea typeface="+mn-ea"/>
                <a:cs typeface="Arial"/>
              </a:rPr>
              <a:t>m</a:t>
            </a:r>
            <a:r>
              <a:rPr kumimoji="0" sz="2400" b="0" i="1" u="none" strike="noStrike" kern="1200" cap="none" spc="5" normalizeH="0" baseline="0" noProof="0" dirty="0">
                <a:ln>
                  <a:noFill/>
                </a:ln>
                <a:solidFill>
                  <a:prstClr val="black"/>
                </a:solidFill>
                <a:effectLst/>
                <a:uLnTx/>
                <a:uFillTx/>
                <a:latin typeface="Arial"/>
                <a:ea typeface="+mn-ea"/>
                <a:cs typeface="Arial"/>
              </a:rPr>
              <a:t>pan</a:t>
            </a:r>
            <a:r>
              <a:rPr kumimoji="0" sz="2400" b="0" i="1" u="none" strike="noStrike" kern="1200" cap="none" spc="-5" normalizeH="0" baseline="0" noProof="0" dirty="0">
                <a:ln>
                  <a:noFill/>
                </a:ln>
                <a:solidFill>
                  <a:prstClr val="black"/>
                </a:solidFill>
                <a:effectLst/>
                <a:uLnTx/>
                <a:uFillTx/>
                <a:latin typeface="Arial"/>
                <a:ea typeface="+mn-ea"/>
                <a:cs typeface="Arial"/>
              </a:rPr>
              <a:t>ic</a:t>
            </a:r>
            <a:r>
              <a:rPr kumimoji="0" sz="2400" b="0" i="1" u="none" strike="noStrike" kern="1200" cap="none" spc="25" normalizeH="0" baseline="0" noProof="0" dirty="0">
                <a:ln>
                  <a:noFill/>
                </a:ln>
                <a:solidFill>
                  <a:prstClr val="black"/>
                </a:solidFill>
                <a:effectLst/>
                <a:uLnTx/>
                <a:uFillTx/>
                <a:latin typeface="Arial"/>
                <a:ea typeface="+mn-ea"/>
                <a:cs typeface="Arial"/>
              </a:rPr>
              <a:t>a</a:t>
            </a:r>
            <a:r>
              <a:rPr kumimoji="0" sz="2400" b="0" i="1" u="none" strike="noStrike" kern="1200" cap="none" spc="-55" normalizeH="0" baseline="0" noProof="0" dirty="0">
                <a:ln>
                  <a:noFill/>
                </a:ln>
                <a:solidFill>
                  <a:prstClr val="black"/>
                </a:solidFill>
                <a:effectLst/>
                <a:uLnTx/>
                <a:uFillTx/>
                <a:latin typeface="Arial"/>
                <a:ea typeface="+mn-ea"/>
                <a:cs typeface="Arial"/>
              </a:rPr>
              <a:t>’</a:t>
            </a:r>
            <a:r>
              <a:rPr kumimoji="0" sz="2400" b="0" i="1" u="none" strike="noStrike" kern="1200" cap="none" spc="5" normalizeH="0" baseline="0" noProof="0" dirty="0">
                <a:ln>
                  <a:noFill/>
                </a:ln>
                <a:solidFill>
                  <a:prstClr val="black"/>
                </a:solidFill>
                <a:effectLst/>
                <a:uLnTx/>
                <a:uFillTx/>
                <a:latin typeface="Arial"/>
                <a:ea typeface="+mn-ea"/>
                <a:cs typeface="Arial"/>
              </a:rPr>
              <a:t>n</a:t>
            </a:r>
            <a:r>
              <a:rPr kumimoji="0" sz="2400" b="0" i="1" u="none" strike="noStrike" kern="1200" cap="none" spc="0" normalizeH="0" baseline="0" noProof="0" dirty="0">
                <a:ln>
                  <a:noFill/>
                </a:ln>
                <a:solidFill>
                  <a:prstClr val="black"/>
                </a:solidFill>
                <a:effectLst/>
                <a:uLnTx/>
                <a:uFillTx/>
                <a:latin typeface="Arial"/>
                <a:ea typeface="+mn-ea"/>
                <a:cs typeface="Arial"/>
              </a:rPr>
              <a:t>ın	y</a:t>
            </a:r>
            <a:r>
              <a:rPr kumimoji="0" sz="2400" b="0" i="1" u="none" strike="noStrike" kern="1200" cap="none" spc="5" normalizeH="0" baseline="0" noProof="0" dirty="0">
                <a:ln>
                  <a:noFill/>
                </a:ln>
                <a:solidFill>
                  <a:prstClr val="black"/>
                </a:solidFill>
                <a:effectLst/>
                <a:uLnTx/>
                <a:uFillTx/>
                <a:latin typeface="Arial"/>
                <a:ea typeface="+mn-ea"/>
                <a:cs typeface="Arial"/>
              </a:rPr>
              <a:t>ap</a:t>
            </a:r>
            <a:r>
              <a:rPr kumimoji="0" sz="2400" b="0" i="1" u="none" strike="noStrike" kern="1200" cap="none" spc="0" normalizeH="0" baseline="0" noProof="0" dirty="0">
                <a:ln>
                  <a:noFill/>
                </a:ln>
                <a:solidFill>
                  <a:prstClr val="black"/>
                </a:solidFill>
                <a:effectLst/>
                <a:uLnTx/>
                <a:uFillTx/>
                <a:latin typeface="Arial"/>
                <a:ea typeface="+mn-ea"/>
                <a:cs typeface="Arial"/>
              </a:rPr>
              <a:t>ış</a:t>
            </a:r>
            <a:r>
              <a:rPr kumimoji="0" sz="2400" b="0" i="1" u="none" strike="noStrike" kern="1200" cap="none" spc="-15" normalizeH="0" baseline="0" noProof="0" dirty="0">
                <a:ln>
                  <a:noFill/>
                </a:ln>
                <a:solidFill>
                  <a:prstClr val="black"/>
                </a:solidFill>
                <a:effectLst/>
                <a:uLnTx/>
                <a:uFillTx/>
                <a:latin typeface="Arial"/>
                <a:ea typeface="+mn-ea"/>
                <a:cs typeface="Arial"/>
              </a:rPr>
              <a:t>t</a:t>
            </a:r>
            <a:r>
              <a:rPr kumimoji="0" sz="2400" b="0" i="1" u="none" strike="noStrike" kern="1200" cap="none" spc="0" normalizeH="0" baseline="0" noProof="0" dirty="0">
                <a:ln>
                  <a:noFill/>
                </a:ln>
                <a:solidFill>
                  <a:prstClr val="black"/>
                </a:solidFill>
                <a:effectLst/>
                <a:uLnTx/>
                <a:uFillTx/>
                <a:latin typeface="Arial"/>
                <a:ea typeface="+mn-ea"/>
                <a:cs typeface="Arial"/>
              </a:rPr>
              <a:t>ı</a:t>
            </a:r>
            <a:r>
              <a:rPr kumimoji="0" sz="2400" b="0" i="1" u="none" strike="noStrike" kern="1200" cap="none" spc="10" normalizeH="0" baseline="0" noProof="0" dirty="0">
                <a:ln>
                  <a:noFill/>
                </a:ln>
                <a:solidFill>
                  <a:prstClr val="black"/>
                </a:solidFill>
                <a:effectLst/>
                <a:uLnTx/>
                <a:uFillTx/>
                <a:latin typeface="Arial"/>
                <a:ea typeface="+mn-ea"/>
                <a:cs typeface="Arial"/>
              </a:rPr>
              <a:t>ğ</a:t>
            </a:r>
            <a:r>
              <a:rPr kumimoji="0" sz="2400" b="0" i="1" u="none" strike="noStrike" kern="1200" cap="none" spc="0" normalizeH="0" baseline="0" noProof="0" dirty="0">
                <a:ln>
                  <a:noFill/>
                </a:ln>
                <a:solidFill>
                  <a:prstClr val="black"/>
                </a:solidFill>
                <a:effectLst/>
                <a:uLnTx/>
                <a:uFillTx/>
                <a:latin typeface="Arial"/>
                <a:ea typeface="+mn-ea"/>
                <a:cs typeface="Arial"/>
              </a:rPr>
              <a:t>ı	</a:t>
            </a:r>
            <a:r>
              <a:rPr kumimoji="0" sz="2400" b="0" i="1" u="none" strike="noStrike" kern="1200" cap="none" spc="0" normalizeH="0" baseline="0" noProof="0" dirty="0">
                <a:ln>
                  <a:noFill/>
                </a:ln>
                <a:solidFill>
                  <a:srgbClr val="FF0000"/>
                </a:solidFill>
                <a:effectLst/>
                <a:uLnTx/>
                <a:uFillTx/>
                <a:latin typeface="Arial"/>
                <a:ea typeface="+mn-ea"/>
                <a:cs typeface="Arial"/>
              </a:rPr>
              <a:t>annu</a:t>
            </a:r>
            <a:r>
              <a:rPr kumimoji="0" sz="2400" b="0" i="1" u="none" strike="noStrike" kern="1200" cap="none" spc="-5" normalizeH="0" baseline="0" noProof="0" dirty="0">
                <a:ln>
                  <a:noFill/>
                </a:ln>
                <a:solidFill>
                  <a:srgbClr val="FF0000"/>
                </a:solidFill>
                <a:effectLst/>
                <a:uLnTx/>
                <a:uFillTx/>
                <a:latin typeface="Arial"/>
                <a:ea typeface="+mn-ea"/>
                <a:cs typeface="Arial"/>
              </a:rPr>
              <a:t>lus</a:t>
            </a:r>
            <a:r>
              <a:rPr kumimoji="0" sz="2400" b="0" i="1" u="none" strike="noStrike" kern="1200" cap="none" spc="0" normalizeH="0" baseline="0" noProof="0" dirty="0">
                <a:ln>
                  <a:noFill/>
                </a:ln>
                <a:solidFill>
                  <a:srgbClr val="FF0000"/>
                </a:solidFill>
                <a:effectLst/>
                <a:uLnTx/>
                <a:uFillTx/>
                <a:latin typeface="Arial"/>
                <a:ea typeface="+mn-ea"/>
                <a:cs typeface="Arial"/>
              </a:rPr>
              <a:t>	ty</a:t>
            </a:r>
            <a:r>
              <a:rPr kumimoji="0" sz="2400" b="0" i="1" u="none" strike="noStrike" kern="1200" cap="none" spc="-30" normalizeH="0" baseline="0" noProof="0" dirty="0">
                <a:ln>
                  <a:noFill/>
                </a:ln>
                <a:solidFill>
                  <a:srgbClr val="FF0000"/>
                </a:solidFill>
                <a:effectLst/>
                <a:uLnTx/>
                <a:uFillTx/>
                <a:latin typeface="Arial"/>
                <a:ea typeface="+mn-ea"/>
                <a:cs typeface="Arial"/>
              </a:rPr>
              <a:t>m</a:t>
            </a:r>
            <a:r>
              <a:rPr kumimoji="0" sz="2400" b="0" i="1" u="none" strike="noStrike" kern="1200" cap="none" spc="0" normalizeH="0" baseline="0" noProof="0" dirty="0">
                <a:ln>
                  <a:noFill/>
                </a:ln>
                <a:solidFill>
                  <a:srgbClr val="FF0000"/>
                </a:solidFill>
                <a:effectLst/>
                <a:uLnTx/>
                <a:uFillTx/>
                <a:latin typeface="Arial"/>
                <a:ea typeface="+mn-ea"/>
                <a:cs typeface="Arial"/>
              </a:rPr>
              <a:t>pan</a:t>
            </a:r>
            <a:r>
              <a:rPr kumimoji="0" sz="2400" b="0" i="1" u="none" strike="noStrike" kern="1200" cap="none" spc="-5" normalizeH="0" baseline="0" noProof="0" dirty="0">
                <a:ln>
                  <a:noFill/>
                </a:ln>
                <a:solidFill>
                  <a:srgbClr val="FF0000"/>
                </a:solidFill>
                <a:effectLst/>
                <a:uLnTx/>
                <a:uFillTx/>
                <a:latin typeface="Arial"/>
                <a:ea typeface="+mn-ea"/>
                <a:cs typeface="Arial"/>
              </a:rPr>
              <a:t>icus  </a:t>
            </a:r>
            <a:r>
              <a:rPr kumimoji="0" sz="2400" b="0" i="1" u="none" strike="noStrike" kern="1200" cap="none" spc="-10" normalizeH="0" baseline="0" noProof="0" dirty="0">
                <a:ln>
                  <a:noFill/>
                </a:ln>
                <a:solidFill>
                  <a:prstClr val="black"/>
                </a:solidFill>
                <a:effectLst/>
                <a:uLnTx/>
                <a:uFillTx/>
                <a:latin typeface="Arial"/>
                <a:ea typeface="+mn-ea"/>
                <a:cs typeface="Arial"/>
              </a:rPr>
              <a:t>bulunur.</a:t>
            </a:r>
            <a:endParaRPr kumimoji="0" sz="24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953479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633215" y="0"/>
            <a:ext cx="8540750" cy="6358255"/>
            <a:chOff x="3633215" y="0"/>
            <a:chExt cx="8540750" cy="6358255"/>
          </a:xfrm>
        </p:grpSpPr>
        <p:sp>
          <p:nvSpPr>
            <p:cNvPr id="3" name="object 3"/>
            <p:cNvSpPr/>
            <p:nvPr/>
          </p:nvSpPr>
          <p:spPr>
            <a:xfrm>
              <a:off x="8098535" y="0"/>
              <a:ext cx="4075270" cy="584301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3633215" y="3998976"/>
              <a:ext cx="5205984" cy="235915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p:nvPr/>
        </p:nvSpPr>
        <p:spPr>
          <a:xfrm>
            <a:off x="366775" y="430479"/>
            <a:ext cx="7348220" cy="3256915"/>
          </a:xfrm>
          <a:prstGeom prst="rect">
            <a:avLst/>
          </a:prstGeom>
        </p:spPr>
        <p:txBody>
          <a:bodyPr vert="horz" wrap="square" lIns="0" tIns="12065" rIns="0" bIns="0" rtlCol="0">
            <a:spAutoFit/>
          </a:bodyPr>
          <a:lstStyle/>
          <a:p>
            <a:pPr marL="356870" marR="0" lvl="0" indent="-344805" algn="l" defTabSz="914400" rtl="0" eaLnBrk="1" fontAlgn="auto" latinLnBrk="0" hangingPunct="1">
              <a:lnSpc>
                <a:spcPct val="100000"/>
              </a:lnSpc>
              <a:spcBef>
                <a:spcPts val="95"/>
              </a:spcBef>
              <a:spcAft>
                <a:spcPts val="0"/>
              </a:spcAft>
              <a:buClrTx/>
              <a:buSzTx/>
              <a:buFont typeface="Arial"/>
              <a:buChar char="•"/>
              <a:tabLst>
                <a:tab pos="356870" algn="l"/>
                <a:tab pos="357505" algn="l"/>
              </a:tabLst>
              <a:defRPr/>
            </a:pPr>
            <a:r>
              <a:rPr kumimoji="0" sz="2000" b="0" i="1" u="none" strike="noStrike" kern="1200" cap="none" spc="-10" normalizeH="0" baseline="0" noProof="0" dirty="0">
                <a:ln>
                  <a:noFill/>
                </a:ln>
                <a:solidFill>
                  <a:prstClr val="black"/>
                </a:solidFill>
                <a:effectLst/>
                <a:uLnTx/>
                <a:uFillTx/>
                <a:latin typeface="Arial"/>
                <a:ea typeface="+mn-ea"/>
                <a:cs typeface="Arial"/>
              </a:rPr>
              <a:t>Dış kulak </a:t>
            </a:r>
            <a:r>
              <a:rPr kumimoji="0" sz="2000" b="0" i="1" u="none" strike="noStrike" kern="1200" cap="none" spc="-5" normalizeH="0" baseline="0" noProof="0" dirty="0">
                <a:ln>
                  <a:noFill/>
                </a:ln>
                <a:solidFill>
                  <a:prstClr val="black"/>
                </a:solidFill>
                <a:effectLst/>
                <a:uLnTx/>
                <a:uFillTx/>
                <a:latin typeface="Arial"/>
                <a:ea typeface="+mn-ea"/>
                <a:cs typeface="Arial"/>
              </a:rPr>
              <a:t>yolu </a:t>
            </a:r>
            <a:r>
              <a:rPr kumimoji="0" sz="2000" b="0" i="1" u="none" strike="noStrike" kern="1200" cap="none" spc="0" normalizeH="0" baseline="0" noProof="0" dirty="0">
                <a:ln>
                  <a:noFill/>
                </a:ln>
                <a:solidFill>
                  <a:prstClr val="black"/>
                </a:solidFill>
                <a:effectLst/>
                <a:uLnTx/>
                <a:uFillTx/>
                <a:latin typeface="Arial"/>
                <a:ea typeface="+mn-ea"/>
                <a:cs typeface="Arial"/>
              </a:rPr>
              <a:t>derisinde yağ </a:t>
            </a:r>
            <a:r>
              <a:rPr kumimoji="0" sz="2000" b="0" i="1" u="none" strike="noStrike" kern="1200" cap="none" spc="-5" normalizeH="0" baseline="0" noProof="0" dirty="0">
                <a:ln>
                  <a:noFill/>
                </a:ln>
                <a:solidFill>
                  <a:prstClr val="black"/>
                </a:solidFill>
                <a:effectLst/>
                <a:uLnTx/>
                <a:uFillTx/>
                <a:latin typeface="Arial"/>
                <a:ea typeface="+mn-ea"/>
                <a:cs typeface="Arial"/>
              </a:rPr>
              <a:t>bezleri </a:t>
            </a:r>
            <a:r>
              <a:rPr kumimoji="0" sz="2000" b="0" i="1" u="none" strike="noStrike" kern="1200" cap="none" spc="0" normalizeH="0" baseline="0" noProof="0" dirty="0">
                <a:ln>
                  <a:noFill/>
                </a:ln>
                <a:solidFill>
                  <a:prstClr val="black"/>
                </a:solidFill>
                <a:effectLst/>
                <a:uLnTx/>
                <a:uFillTx/>
                <a:latin typeface="Arial"/>
                <a:ea typeface="+mn-ea"/>
                <a:cs typeface="Arial"/>
              </a:rPr>
              <a:t>ve </a:t>
            </a:r>
            <a:r>
              <a:rPr kumimoji="0" sz="2000" b="1" i="1" u="none" strike="noStrike" kern="1200" cap="none" spc="-5" normalizeH="0" baseline="0" noProof="0" dirty="0">
                <a:ln>
                  <a:noFill/>
                </a:ln>
                <a:solidFill>
                  <a:srgbClr val="FF0000"/>
                </a:solidFill>
                <a:effectLst/>
                <a:uLnTx/>
                <a:uFillTx/>
                <a:latin typeface="Arial"/>
                <a:ea typeface="+mn-ea"/>
                <a:cs typeface="Arial"/>
              </a:rPr>
              <a:t>glandula</a:t>
            </a:r>
            <a:r>
              <a:rPr kumimoji="0" sz="2000" b="1" i="1" u="none" strike="noStrike" kern="1200" cap="none" spc="455" normalizeH="0" baseline="0" noProof="0" dirty="0">
                <a:ln>
                  <a:noFill/>
                </a:ln>
                <a:solidFill>
                  <a:srgbClr val="FF0000"/>
                </a:solidFill>
                <a:effectLst/>
                <a:uLnTx/>
                <a:uFillTx/>
                <a:latin typeface="Arial"/>
                <a:ea typeface="+mn-ea"/>
                <a:cs typeface="Arial"/>
              </a:rPr>
              <a:t> </a:t>
            </a:r>
            <a:r>
              <a:rPr kumimoji="0" sz="2000" b="1" i="1" u="none" strike="noStrike" kern="1200" cap="none" spc="-5" normalizeH="0" baseline="0" noProof="0" dirty="0">
                <a:ln>
                  <a:noFill/>
                </a:ln>
                <a:solidFill>
                  <a:srgbClr val="FF0000"/>
                </a:solidFill>
                <a:effectLst/>
                <a:uLnTx/>
                <a:uFillTx/>
                <a:latin typeface="Arial"/>
                <a:ea typeface="+mn-ea"/>
                <a:cs typeface="Arial"/>
              </a:rPr>
              <a:t>ceruminosa</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0" lvl="0" indent="0" algn="l" defTabSz="914400" rtl="0" eaLnBrk="1" fontAlgn="auto" latinLnBrk="0" hangingPunct="1">
              <a:lnSpc>
                <a:spcPct val="100000"/>
              </a:lnSpc>
              <a:spcBef>
                <a:spcPts val="0"/>
              </a:spcBef>
              <a:spcAft>
                <a:spcPts val="0"/>
              </a:spcAft>
              <a:buClrTx/>
              <a:buSzTx/>
              <a:buFontTx/>
              <a:buNone/>
              <a:tabLst/>
              <a:defRPr/>
            </a:pPr>
            <a:r>
              <a:rPr kumimoji="0" sz="2000" b="0" i="1" u="none" strike="noStrike" kern="1200" cap="none" spc="-10" normalizeH="0" baseline="0" noProof="0" dirty="0">
                <a:ln>
                  <a:noFill/>
                </a:ln>
                <a:solidFill>
                  <a:prstClr val="black"/>
                </a:solidFill>
                <a:effectLst/>
                <a:uLnTx/>
                <a:uFillTx/>
                <a:latin typeface="Arial"/>
                <a:ea typeface="+mn-ea"/>
                <a:cs typeface="Arial"/>
              </a:rPr>
              <a:t>denilen </a:t>
            </a:r>
            <a:r>
              <a:rPr kumimoji="0" sz="2000" b="0" i="1" u="none" strike="noStrike" kern="1200" cap="none" spc="-15" normalizeH="0" baseline="0" noProof="0" dirty="0">
                <a:ln>
                  <a:noFill/>
                </a:ln>
                <a:solidFill>
                  <a:prstClr val="black"/>
                </a:solidFill>
                <a:effectLst/>
                <a:uLnTx/>
                <a:uFillTx/>
                <a:latin typeface="Arial"/>
                <a:ea typeface="+mn-ea"/>
                <a:cs typeface="Arial"/>
              </a:rPr>
              <a:t>bezler vardır. </a:t>
            </a:r>
            <a:r>
              <a:rPr kumimoji="0" sz="2000" b="0" i="1" u="none" strike="noStrike" kern="1200" cap="none" spc="-10" normalizeH="0" baseline="0" noProof="0" dirty="0">
                <a:ln>
                  <a:noFill/>
                </a:ln>
                <a:solidFill>
                  <a:prstClr val="black"/>
                </a:solidFill>
                <a:effectLst/>
                <a:uLnTx/>
                <a:uFillTx/>
                <a:latin typeface="Arial"/>
                <a:ea typeface="+mn-ea"/>
                <a:cs typeface="Arial"/>
              </a:rPr>
              <a:t>Bu </a:t>
            </a:r>
            <a:r>
              <a:rPr kumimoji="0" sz="2000" b="0" i="1" u="none" strike="noStrike" kern="1200" cap="none" spc="-15" normalizeH="0" baseline="0" noProof="0" dirty="0">
                <a:ln>
                  <a:noFill/>
                </a:ln>
                <a:solidFill>
                  <a:prstClr val="black"/>
                </a:solidFill>
                <a:effectLst/>
                <a:uLnTx/>
                <a:uFillTx/>
                <a:latin typeface="Arial"/>
                <a:ea typeface="+mn-ea"/>
                <a:cs typeface="Arial"/>
              </a:rPr>
              <a:t>bezlerin </a:t>
            </a:r>
            <a:r>
              <a:rPr kumimoji="0" sz="2000" b="0" i="1" u="none" strike="noStrike" kern="1200" cap="none" spc="-10" normalizeH="0" baseline="0" noProof="0" dirty="0">
                <a:ln>
                  <a:noFill/>
                </a:ln>
                <a:solidFill>
                  <a:prstClr val="black"/>
                </a:solidFill>
                <a:effectLst/>
                <a:uLnTx/>
                <a:uFillTx/>
                <a:latin typeface="Arial"/>
                <a:ea typeface="+mn-ea"/>
                <a:cs typeface="Arial"/>
              </a:rPr>
              <a:t>salgısı</a:t>
            </a:r>
            <a:r>
              <a:rPr kumimoji="0" sz="2000" b="0" i="1" u="none" strike="noStrike" kern="1200" cap="none" spc="285" normalizeH="0" baseline="0" noProof="0" dirty="0">
                <a:ln>
                  <a:noFill/>
                </a:ln>
                <a:solidFill>
                  <a:prstClr val="black"/>
                </a:solidFill>
                <a:effectLst/>
                <a:uLnTx/>
                <a:uFillTx/>
                <a:latin typeface="Arial"/>
                <a:ea typeface="+mn-ea"/>
                <a:cs typeface="Arial"/>
              </a:rPr>
              <a:t> </a:t>
            </a:r>
            <a:r>
              <a:rPr kumimoji="0" sz="2000" b="0" i="1" u="none" strike="noStrike" kern="1200" cap="none" spc="-15" normalizeH="0" baseline="0" noProof="0" dirty="0">
                <a:ln>
                  <a:noFill/>
                </a:ln>
                <a:solidFill>
                  <a:prstClr val="black"/>
                </a:solidFill>
                <a:effectLst/>
                <a:uLnTx/>
                <a:uFillTx/>
                <a:latin typeface="Arial"/>
                <a:ea typeface="+mn-ea"/>
                <a:cs typeface="Arial"/>
              </a:rPr>
              <a:t>‘</a:t>
            </a:r>
            <a:r>
              <a:rPr kumimoji="0" sz="2000" b="1" i="1" u="none" strike="noStrike" kern="1200" cap="none" spc="-15" normalizeH="0" baseline="0" noProof="0" dirty="0">
                <a:ln>
                  <a:noFill/>
                </a:ln>
                <a:solidFill>
                  <a:srgbClr val="FF0000"/>
                </a:solidFill>
                <a:effectLst/>
                <a:uLnTx/>
                <a:uFillTx/>
                <a:latin typeface="Arial"/>
                <a:ea typeface="+mn-ea"/>
                <a:cs typeface="Arial"/>
              </a:rPr>
              <a:t>serumen</a:t>
            </a:r>
            <a:r>
              <a:rPr kumimoji="0" sz="2000" b="0" i="1" u="none" strike="noStrike" kern="1200" cap="none" spc="-15" normalizeH="0" baseline="0" noProof="0" dirty="0">
                <a:ln>
                  <a:noFill/>
                </a:ln>
                <a:solidFill>
                  <a:prstClr val="black"/>
                </a:solidFill>
                <a:effectLst/>
                <a:uLnTx/>
                <a:uFillTx/>
                <a:latin typeface="Arial"/>
                <a:ea typeface="+mn-ea"/>
                <a:cs typeface="Arial"/>
              </a:rPr>
              <a:t>’dir.</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7620" lvl="0" indent="-344805" algn="just" defTabSz="914400" rtl="0" eaLnBrk="1" fontAlgn="auto" latinLnBrk="0" hangingPunct="1">
              <a:lnSpc>
                <a:spcPct val="100000"/>
              </a:lnSpc>
              <a:spcBef>
                <a:spcPts val="1925"/>
              </a:spcBef>
              <a:spcAft>
                <a:spcPts val="0"/>
              </a:spcAft>
              <a:buClrTx/>
              <a:buSzTx/>
              <a:buFont typeface="Arial"/>
              <a:buChar char="•"/>
              <a:tabLst>
                <a:tab pos="357505" algn="l"/>
              </a:tabLst>
              <a:defRPr/>
            </a:pPr>
            <a:r>
              <a:rPr kumimoji="0" sz="2000" b="0" i="1" u="none" strike="noStrike" kern="1200" cap="none" spc="-5" normalizeH="0" baseline="0" noProof="0" dirty="0">
                <a:ln>
                  <a:noFill/>
                </a:ln>
                <a:solidFill>
                  <a:prstClr val="black"/>
                </a:solidFill>
                <a:effectLst/>
                <a:uLnTx/>
                <a:uFillTx/>
                <a:latin typeface="Arial"/>
                <a:ea typeface="+mn-ea"/>
                <a:cs typeface="Arial"/>
              </a:rPr>
              <a:t>Serumen yağ bezlerinin </a:t>
            </a:r>
            <a:r>
              <a:rPr kumimoji="0" sz="2000" b="0" i="1" u="none" strike="noStrike" kern="1200" cap="none" spc="-10" normalizeH="0" baseline="0" noProof="0" dirty="0">
                <a:ln>
                  <a:noFill/>
                </a:ln>
                <a:solidFill>
                  <a:prstClr val="black"/>
                </a:solidFill>
                <a:effectLst/>
                <a:uLnTx/>
                <a:uFillTx/>
                <a:latin typeface="Arial"/>
                <a:ea typeface="+mn-ea"/>
                <a:cs typeface="Arial"/>
              </a:rPr>
              <a:t>salgısı </a:t>
            </a:r>
            <a:r>
              <a:rPr kumimoji="0" sz="2000" b="0" i="1" u="none" strike="noStrike" kern="1200" cap="none" spc="0" normalizeH="0" baseline="0" noProof="0" dirty="0">
                <a:ln>
                  <a:noFill/>
                </a:ln>
                <a:solidFill>
                  <a:prstClr val="black"/>
                </a:solidFill>
                <a:effectLst/>
                <a:uLnTx/>
                <a:uFillTx/>
                <a:latin typeface="Arial"/>
                <a:ea typeface="+mn-ea"/>
                <a:cs typeface="Arial"/>
              </a:rPr>
              <a:t>ve </a:t>
            </a:r>
            <a:r>
              <a:rPr kumimoji="0" sz="2000" b="0" i="1" u="none" strike="noStrike" kern="1200" cap="none" spc="-5" normalizeH="0" baseline="0" noProof="0" dirty="0">
                <a:ln>
                  <a:noFill/>
                </a:ln>
                <a:solidFill>
                  <a:prstClr val="black"/>
                </a:solidFill>
                <a:effectLst/>
                <a:uLnTx/>
                <a:uFillTx/>
                <a:latin typeface="Arial"/>
                <a:ea typeface="+mn-ea"/>
                <a:cs typeface="Arial"/>
              </a:rPr>
              <a:t>ölü epitel hücreleri ile  birlikte </a:t>
            </a:r>
            <a:r>
              <a:rPr kumimoji="0" sz="2000" b="0" i="1" u="none" strike="noStrike" kern="1200" cap="none" spc="0" normalizeH="0" baseline="0" noProof="0" dirty="0">
                <a:ln>
                  <a:noFill/>
                </a:ln>
                <a:solidFill>
                  <a:prstClr val="black"/>
                </a:solidFill>
                <a:effectLst/>
                <a:uLnTx/>
                <a:uFillTx/>
                <a:latin typeface="Arial"/>
                <a:ea typeface="+mn-ea"/>
                <a:cs typeface="Arial"/>
              </a:rPr>
              <a:t>kulak </a:t>
            </a:r>
            <a:r>
              <a:rPr kumimoji="0" sz="2000" b="0" i="1" u="none" strike="noStrike" kern="1200" cap="none" spc="0" normalizeH="0" baseline="0" noProof="0" dirty="0" err="1">
                <a:ln>
                  <a:noFill/>
                </a:ln>
                <a:solidFill>
                  <a:prstClr val="black"/>
                </a:solidFill>
                <a:effectLst/>
                <a:uLnTx/>
                <a:uFillTx/>
                <a:latin typeface="Arial"/>
                <a:ea typeface="+mn-ea"/>
                <a:cs typeface="Arial"/>
              </a:rPr>
              <a:t>kirini</a:t>
            </a:r>
            <a:r>
              <a:rPr kumimoji="0" sz="2000" b="0" i="1" u="none" strike="noStrike" kern="1200" cap="none" spc="0" normalizeH="0" baseline="0" noProof="0" dirty="0">
                <a:ln>
                  <a:noFill/>
                </a:ln>
                <a:solidFill>
                  <a:prstClr val="black"/>
                </a:solidFill>
                <a:effectLst/>
                <a:uLnTx/>
                <a:uFillTx/>
                <a:latin typeface="Arial"/>
                <a:ea typeface="+mn-ea"/>
                <a:cs typeface="Arial"/>
              </a:rPr>
              <a:t> </a:t>
            </a:r>
            <a:r>
              <a:rPr lang="tr-TR" sz="2000" i="1" dirty="0" smtClean="0">
                <a:solidFill>
                  <a:srgbClr val="FF0000"/>
                </a:solidFill>
                <a:latin typeface="Arial"/>
                <a:cs typeface="Arial"/>
              </a:rPr>
              <a:t>(buşon) </a:t>
            </a:r>
            <a:r>
              <a:rPr kumimoji="0" sz="2000" b="0" i="1" u="none" strike="noStrike" kern="1200" cap="none" spc="-5" normalizeH="0" baseline="0" noProof="0" dirty="0" err="1" smtClean="0">
                <a:ln>
                  <a:noFill/>
                </a:ln>
                <a:solidFill>
                  <a:prstClr val="black"/>
                </a:solidFill>
                <a:effectLst/>
                <a:uLnTx/>
                <a:uFillTx/>
                <a:latin typeface="Arial"/>
                <a:ea typeface="+mn-ea"/>
                <a:cs typeface="Arial"/>
              </a:rPr>
              <a:t>meydana</a:t>
            </a:r>
            <a:r>
              <a:rPr kumimoji="0" sz="2000" b="0" i="1" u="none" strike="noStrike" kern="1200" cap="none" spc="-5" normalizeH="0" baseline="0" noProof="0" dirty="0" smtClean="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getirir. </a:t>
            </a:r>
            <a:r>
              <a:rPr kumimoji="0" sz="2000" b="0" i="1" u="none" strike="noStrike" kern="1200" cap="none" spc="0" normalizeH="0" baseline="0" noProof="0" dirty="0">
                <a:ln>
                  <a:noFill/>
                </a:ln>
                <a:solidFill>
                  <a:prstClr val="black"/>
                </a:solidFill>
                <a:effectLst/>
                <a:uLnTx/>
                <a:uFillTx/>
                <a:latin typeface="Arial"/>
                <a:ea typeface="+mn-ea"/>
                <a:cs typeface="Arial"/>
              </a:rPr>
              <a:t>Bu</a:t>
            </a:r>
            <a:r>
              <a:rPr kumimoji="0" sz="2000" b="0" i="1" u="heavy" strike="noStrike" kern="1200" cap="none" spc="0" normalizeH="0" baseline="0" noProof="0" dirty="0">
                <a:ln>
                  <a:noFill/>
                </a:ln>
                <a:solidFill>
                  <a:prstClr val="black"/>
                </a:solidFill>
                <a:effectLst/>
                <a:uLnTx/>
                <a:uFill>
                  <a:solidFill>
                    <a:srgbClr val="000000"/>
                  </a:solidFill>
                </a:uFill>
                <a:latin typeface="Arial"/>
                <a:ea typeface="+mn-ea"/>
                <a:cs typeface="Arial"/>
              </a:rPr>
              <a:t> </a:t>
            </a:r>
            <a:r>
              <a:rPr kumimoji="0" sz="2000" b="0" i="1" u="heavy" strike="noStrike" kern="1200" cap="none" spc="-5" normalizeH="0" baseline="0" noProof="0" dirty="0">
                <a:ln>
                  <a:noFill/>
                </a:ln>
                <a:solidFill>
                  <a:prstClr val="black"/>
                </a:solidFill>
                <a:effectLst/>
                <a:uLnTx/>
                <a:uFill>
                  <a:solidFill>
                    <a:srgbClr val="000000"/>
                  </a:solidFill>
                </a:uFill>
                <a:latin typeface="Arial"/>
                <a:ea typeface="+mn-ea"/>
                <a:cs typeface="Arial"/>
              </a:rPr>
              <a:t>salgının dış kulak  </a:t>
            </a:r>
            <a:r>
              <a:rPr kumimoji="0" sz="2000" b="0" i="1" u="heavy" strike="noStrike" kern="1200" cap="none" spc="-10" normalizeH="0" baseline="0" noProof="0" dirty="0">
                <a:ln>
                  <a:noFill/>
                </a:ln>
                <a:solidFill>
                  <a:prstClr val="black"/>
                </a:solidFill>
                <a:effectLst/>
                <a:uLnTx/>
                <a:uFill>
                  <a:solidFill>
                    <a:srgbClr val="000000"/>
                  </a:solidFill>
                </a:uFill>
                <a:latin typeface="Arial"/>
                <a:ea typeface="+mn-ea"/>
                <a:cs typeface="Arial"/>
              </a:rPr>
              <a:t>yolunu </a:t>
            </a:r>
            <a:r>
              <a:rPr kumimoji="0" sz="2000" b="0" i="1" u="heavy" strike="noStrike" kern="1200" cap="none" spc="-5" normalizeH="0" baseline="0" noProof="0" dirty="0">
                <a:ln>
                  <a:noFill/>
                </a:ln>
                <a:solidFill>
                  <a:prstClr val="black"/>
                </a:solidFill>
                <a:effectLst/>
                <a:uLnTx/>
                <a:uFill>
                  <a:solidFill>
                    <a:srgbClr val="000000"/>
                  </a:solidFill>
                </a:uFill>
                <a:latin typeface="Arial"/>
                <a:ea typeface="+mn-ea"/>
                <a:cs typeface="Arial"/>
              </a:rPr>
              <a:t>koruyucu fonksiyonu</a:t>
            </a:r>
            <a:r>
              <a:rPr kumimoji="0" sz="2000" b="0" i="1" u="heavy" strike="noStrike" kern="1200" cap="none" spc="75" normalizeH="0" baseline="0" noProof="0" dirty="0">
                <a:ln>
                  <a:noFill/>
                </a:ln>
                <a:solidFill>
                  <a:prstClr val="black"/>
                </a:solidFill>
                <a:effectLst/>
                <a:uLnTx/>
                <a:uFill>
                  <a:solidFill>
                    <a:srgbClr val="000000"/>
                  </a:solidFill>
                </a:uFill>
                <a:latin typeface="Arial"/>
                <a:ea typeface="+mn-ea"/>
                <a:cs typeface="Arial"/>
              </a:rPr>
              <a:t> </a:t>
            </a:r>
            <a:r>
              <a:rPr kumimoji="0" sz="2000" b="0" i="1" u="heavy" strike="noStrike" kern="1200" cap="none" spc="-15" normalizeH="0" baseline="0" noProof="0" dirty="0">
                <a:ln>
                  <a:noFill/>
                </a:ln>
                <a:solidFill>
                  <a:prstClr val="black"/>
                </a:solidFill>
                <a:effectLst/>
                <a:uLnTx/>
                <a:uFill>
                  <a:solidFill>
                    <a:srgbClr val="000000"/>
                  </a:solidFill>
                </a:uFill>
                <a:latin typeface="Arial"/>
                <a:ea typeface="+mn-ea"/>
                <a:cs typeface="Arial"/>
              </a:rPr>
              <a:t>vardır.</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356870" marR="6350" lvl="0" indent="-344805" algn="just" defTabSz="914400" rtl="0" eaLnBrk="1" fontAlgn="auto" latinLnBrk="0" hangingPunct="1">
              <a:lnSpc>
                <a:spcPct val="100000"/>
              </a:lnSpc>
              <a:spcBef>
                <a:spcPts val="1920"/>
              </a:spcBef>
              <a:spcAft>
                <a:spcPts val="0"/>
              </a:spcAft>
              <a:buClrTx/>
              <a:buSzTx/>
              <a:buFont typeface="Arial"/>
              <a:buChar char="•"/>
              <a:tabLst>
                <a:tab pos="357505" algn="l"/>
              </a:tabLst>
              <a:defRPr/>
            </a:pPr>
            <a:r>
              <a:rPr kumimoji="0" sz="2000" b="0" i="1" u="none" strike="noStrike" kern="1200" cap="none" spc="-10" normalizeH="0" baseline="0" noProof="0" dirty="0">
                <a:ln>
                  <a:noFill/>
                </a:ln>
                <a:solidFill>
                  <a:prstClr val="black"/>
                </a:solidFill>
                <a:effectLst/>
                <a:uLnTx/>
                <a:uFillTx/>
                <a:latin typeface="Arial"/>
                <a:ea typeface="+mn-ea"/>
                <a:cs typeface="Arial"/>
              </a:rPr>
              <a:t>Dış kulak </a:t>
            </a:r>
            <a:r>
              <a:rPr kumimoji="0" sz="2000" b="0" i="1" u="none" strike="noStrike" kern="1200" cap="none" spc="-5" normalizeH="0" baseline="0" noProof="0" dirty="0">
                <a:ln>
                  <a:noFill/>
                </a:ln>
                <a:solidFill>
                  <a:prstClr val="black"/>
                </a:solidFill>
                <a:effectLst/>
                <a:uLnTx/>
                <a:uFillTx/>
                <a:latin typeface="Arial"/>
                <a:ea typeface="+mn-ea"/>
                <a:cs typeface="Arial"/>
              </a:rPr>
              <a:t>yolunun </a:t>
            </a:r>
            <a:r>
              <a:rPr kumimoji="0" sz="2000" b="0" i="1" u="none" strike="noStrike" kern="1200" cap="none" spc="0" normalizeH="0" baseline="0" noProof="0" dirty="0">
                <a:ln>
                  <a:noFill/>
                </a:ln>
                <a:solidFill>
                  <a:prstClr val="black"/>
                </a:solidFill>
                <a:effectLst/>
                <a:uLnTx/>
                <a:uFillTx/>
                <a:latin typeface="Arial"/>
                <a:ea typeface="+mn-ea"/>
                <a:cs typeface="Arial"/>
              </a:rPr>
              <a:t>kıkırdak </a:t>
            </a:r>
            <a:r>
              <a:rPr kumimoji="0" sz="2000" b="0" i="1" u="none" strike="noStrike" kern="1200" cap="none" spc="-10" normalizeH="0" baseline="0" noProof="0" dirty="0">
                <a:ln>
                  <a:noFill/>
                </a:ln>
                <a:solidFill>
                  <a:prstClr val="black"/>
                </a:solidFill>
                <a:effectLst/>
                <a:uLnTx/>
                <a:uFillTx/>
                <a:latin typeface="Arial"/>
                <a:ea typeface="+mn-ea"/>
                <a:cs typeface="Arial"/>
              </a:rPr>
              <a:t>kısmındaki </a:t>
            </a:r>
            <a:r>
              <a:rPr kumimoji="0" sz="2000" b="0" i="1" u="none" strike="noStrike" kern="1200" cap="none" spc="-5" normalizeH="0" baseline="0" noProof="0" dirty="0">
                <a:ln>
                  <a:noFill/>
                </a:ln>
                <a:solidFill>
                  <a:prstClr val="black"/>
                </a:solidFill>
                <a:effectLst/>
                <a:uLnTx/>
                <a:uFillTx/>
                <a:latin typeface="Arial"/>
                <a:ea typeface="+mn-ea"/>
                <a:cs typeface="Arial"/>
              </a:rPr>
              <a:t>deride </a:t>
            </a:r>
            <a:r>
              <a:rPr kumimoji="0" sz="2000" b="1" i="1" u="none" strike="noStrike" kern="1200" cap="none" spc="-5" normalizeH="0" baseline="0" noProof="0" dirty="0">
                <a:ln>
                  <a:noFill/>
                </a:ln>
                <a:solidFill>
                  <a:srgbClr val="FF0000"/>
                </a:solidFill>
                <a:effectLst/>
                <a:uLnTx/>
                <a:uFillTx/>
                <a:latin typeface="Arial"/>
                <a:ea typeface="+mn-ea"/>
                <a:cs typeface="Arial"/>
              </a:rPr>
              <a:t>tragi </a:t>
            </a:r>
            <a:r>
              <a:rPr kumimoji="0" sz="2000" b="0" i="1" u="none" strike="noStrike" kern="1200" cap="none" spc="-5" normalizeH="0" baseline="0" noProof="0" dirty="0">
                <a:ln>
                  <a:noFill/>
                </a:ln>
                <a:solidFill>
                  <a:prstClr val="black"/>
                </a:solidFill>
                <a:effectLst/>
                <a:uLnTx/>
                <a:uFillTx/>
                <a:latin typeface="Arial"/>
                <a:ea typeface="+mn-ea"/>
                <a:cs typeface="Arial"/>
              </a:rPr>
              <a:t>denilen </a:t>
            </a:r>
            <a:r>
              <a:rPr kumimoji="0" sz="2000" b="0" i="1" u="none" strike="noStrike" kern="1200" cap="none" spc="545" normalizeH="0" baseline="0" noProof="0" dirty="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kıllar </a:t>
            </a:r>
            <a:r>
              <a:rPr kumimoji="0" sz="2000" b="0" i="1" u="none" strike="noStrike" kern="1200" cap="none" spc="-15" normalizeH="0" baseline="0" noProof="0" dirty="0">
                <a:ln>
                  <a:noFill/>
                </a:ln>
                <a:solidFill>
                  <a:prstClr val="black"/>
                </a:solidFill>
                <a:effectLst/>
                <a:uLnTx/>
                <a:uFillTx/>
                <a:latin typeface="Arial"/>
                <a:ea typeface="+mn-ea"/>
                <a:cs typeface="Arial"/>
              </a:rPr>
              <a:t>bulunur.</a:t>
            </a:r>
            <a:r>
              <a:rPr kumimoji="0" sz="2000" b="0" i="1" u="none" strike="noStrike" kern="1200" cap="none" spc="525" normalizeH="0" baseline="0" noProof="0" dirty="0">
                <a:ln>
                  <a:noFill/>
                </a:ln>
                <a:solidFill>
                  <a:prstClr val="black"/>
                </a:solidFill>
                <a:effectLst/>
                <a:uLnTx/>
                <a:uFillTx/>
                <a:latin typeface="Arial"/>
                <a:ea typeface="+mn-ea"/>
                <a:cs typeface="Arial"/>
              </a:rPr>
              <a:t> </a:t>
            </a:r>
            <a:r>
              <a:rPr kumimoji="0" sz="2000" b="0" i="1" u="none" strike="noStrike" kern="1200" cap="none" spc="-10" normalizeH="0" baseline="0" noProof="0" dirty="0">
                <a:ln>
                  <a:noFill/>
                </a:ln>
                <a:solidFill>
                  <a:prstClr val="black"/>
                </a:solidFill>
                <a:effectLst/>
                <a:uLnTx/>
                <a:uFillTx/>
                <a:latin typeface="Arial"/>
                <a:ea typeface="+mn-ea"/>
                <a:cs typeface="Arial"/>
              </a:rPr>
              <a:t>Bu kıllar </a:t>
            </a:r>
            <a:r>
              <a:rPr kumimoji="0" sz="2000" b="0" i="1" u="none" strike="noStrike" kern="1200" cap="none" spc="5" normalizeH="0" baseline="0" noProof="0" dirty="0">
                <a:ln>
                  <a:noFill/>
                </a:ln>
                <a:solidFill>
                  <a:prstClr val="black"/>
                </a:solidFill>
                <a:effectLst/>
                <a:uLnTx/>
                <a:uFillTx/>
                <a:latin typeface="Arial"/>
                <a:ea typeface="+mn-ea"/>
                <a:cs typeface="Arial"/>
              </a:rPr>
              <a:t>bu </a:t>
            </a:r>
            <a:r>
              <a:rPr kumimoji="0" sz="2000" b="0" i="1" u="none" strike="noStrike" kern="1200" cap="none" spc="-5" normalizeH="0" baseline="0" noProof="0" dirty="0">
                <a:ln>
                  <a:noFill/>
                </a:ln>
                <a:solidFill>
                  <a:prstClr val="black"/>
                </a:solidFill>
                <a:effectLst/>
                <a:uLnTx/>
                <a:uFillTx/>
                <a:latin typeface="Arial"/>
                <a:ea typeface="+mn-ea"/>
                <a:cs typeface="Arial"/>
              </a:rPr>
              <a:t>kısımdan </a:t>
            </a:r>
            <a:r>
              <a:rPr kumimoji="0" sz="2000" b="0" i="1" u="none" strike="noStrike" kern="1200" cap="none" spc="-10" normalizeH="0" baseline="0" noProof="0" dirty="0">
                <a:ln>
                  <a:noFill/>
                </a:ln>
                <a:solidFill>
                  <a:prstClr val="black"/>
                </a:solidFill>
                <a:effectLst/>
                <a:uLnTx/>
                <a:uFillTx/>
                <a:latin typeface="Arial"/>
                <a:ea typeface="+mn-ea"/>
                <a:cs typeface="Arial"/>
              </a:rPr>
              <a:t>salgılanan salgılar </a:t>
            </a:r>
            <a:r>
              <a:rPr kumimoji="0" sz="2000" b="0" i="1" u="none" strike="noStrike" kern="1200" cap="none" spc="-5" normalizeH="0" baseline="0" noProof="0" dirty="0">
                <a:ln>
                  <a:noFill/>
                </a:ln>
                <a:solidFill>
                  <a:prstClr val="black"/>
                </a:solidFill>
                <a:effectLst/>
                <a:uLnTx/>
                <a:uFillTx/>
                <a:latin typeface="Arial"/>
                <a:ea typeface="+mn-ea"/>
                <a:cs typeface="Arial"/>
              </a:rPr>
              <a:t>ile  birlikte </a:t>
            </a:r>
            <a:r>
              <a:rPr kumimoji="0" sz="2000" b="0" i="1" u="none" strike="noStrike" kern="1200" cap="none" spc="-10" normalizeH="0" baseline="0" noProof="0" dirty="0">
                <a:ln>
                  <a:noFill/>
                </a:ln>
                <a:solidFill>
                  <a:prstClr val="black"/>
                </a:solidFill>
                <a:effectLst/>
                <a:uLnTx/>
                <a:uFillTx/>
                <a:latin typeface="Arial"/>
                <a:ea typeface="+mn-ea"/>
                <a:cs typeface="Arial"/>
              </a:rPr>
              <a:t>dışarıdan </a:t>
            </a:r>
            <a:r>
              <a:rPr kumimoji="0" sz="2000" b="0" i="1" u="none" strike="noStrike" kern="1200" cap="none" spc="0" normalizeH="0" baseline="0" noProof="0" dirty="0">
                <a:ln>
                  <a:noFill/>
                </a:ln>
                <a:solidFill>
                  <a:prstClr val="black"/>
                </a:solidFill>
                <a:effectLst/>
                <a:uLnTx/>
                <a:uFillTx/>
                <a:latin typeface="Arial"/>
                <a:ea typeface="+mn-ea"/>
                <a:cs typeface="Arial"/>
              </a:rPr>
              <a:t>gelen </a:t>
            </a:r>
            <a:r>
              <a:rPr kumimoji="0" sz="2000" b="0" i="1" u="none" strike="noStrike" kern="1200" cap="none" spc="-5" normalizeH="0" baseline="0" noProof="0" dirty="0">
                <a:ln>
                  <a:noFill/>
                </a:ln>
                <a:solidFill>
                  <a:prstClr val="black"/>
                </a:solidFill>
                <a:effectLst/>
                <a:uLnTx/>
                <a:uFillTx/>
                <a:latin typeface="Arial"/>
                <a:ea typeface="+mn-ea"/>
                <a:cs typeface="Arial"/>
              </a:rPr>
              <a:t>tozların girmesini </a:t>
            </a:r>
            <a:r>
              <a:rPr kumimoji="0" sz="2000" b="0" i="1" u="none" strike="noStrike" kern="1200" cap="none" spc="-10" normalizeH="0" baseline="0" noProof="0" dirty="0">
                <a:ln>
                  <a:noFill/>
                </a:ln>
                <a:solidFill>
                  <a:prstClr val="black"/>
                </a:solidFill>
                <a:effectLst/>
                <a:uLnTx/>
                <a:uFillTx/>
                <a:latin typeface="Arial"/>
                <a:ea typeface="+mn-ea"/>
                <a:cs typeface="Arial"/>
              </a:rPr>
              <a:t>önleyerek burada  birikmesini sağlar </a:t>
            </a:r>
            <a:r>
              <a:rPr kumimoji="0" sz="2000" b="0" i="1" u="none" strike="noStrike" kern="1200" cap="none" spc="-5" normalizeH="0" baseline="0" noProof="0" dirty="0">
                <a:ln>
                  <a:noFill/>
                </a:ln>
                <a:solidFill>
                  <a:prstClr val="black"/>
                </a:solidFill>
                <a:effectLst/>
                <a:uLnTx/>
                <a:uFillTx/>
                <a:latin typeface="Arial"/>
                <a:ea typeface="+mn-ea"/>
                <a:cs typeface="Arial"/>
              </a:rPr>
              <a:t>işte </a:t>
            </a:r>
            <a:r>
              <a:rPr kumimoji="0" sz="2000" b="0" i="1" u="none" strike="noStrike" kern="1200" cap="none" spc="-10" normalizeH="0" baseline="0" noProof="0" dirty="0">
                <a:ln>
                  <a:noFill/>
                </a:ln>
                <a:solidFill>
                  <a:prstClr val="black"/>
                </a:solidFill>
                <a:effectLst/>
                <a:uLnTx/>
                <a:uFillTx/>
                <a:latin typeface="Arial"/>
                <a:ea typeface="+mn-ea"/>
                <a:cs typeface="Arial"/>
              </a:rPr>
              <a:t>bu nedenle bu </a:t>
            </a:r>
            <a:r>
              <a:rPr kumimoji="0" sz="2000" b="0" i="1" u="none" strike="noStrike" kern="1200" cap="none" spc="-5" normalizeH="0" baseline="0" noProof="0" dirty="0">
                <a:ln>
                  <a:noFill/>
                </a:ln>
                <a:solidFill>
                  <a:prstClr val="black"/>
                </a:solidFill>
                <a:effectLst/>
                <a:uLnTx/>
                <a:uFillTx/>
                <a:latin typeface="Arial"/>
                <a:ea typeface="+mn-ea"/>
                <a:cs typeface="Arial"/>
              </a:rPr>
              <a:t>kısımda kulak kiri</a:t>
            </a:r>
            <a:r>
              <a:rPr kumimoji="0" sz="2000" b="0" i="1" u="none" strike="noStrike" kern="1200" cap="none" spc="285" normalizeH="0" baseline="0" noProof="0" dirty="0">
                <a:ln>
                  <a:noFill/>
                </a:ln>
                <a:solidFill>
                  <a:prstClr val="black"/>
                </a:solidFill>
                <a:effectLst/>
                <a:uLnTx/>
                <a:uFillTx/>
                <a:latin typeface="Arial"/>
                <a:ea typeface="+mn-ea"/>
                <a:cs typeface="Arial"/>
              </a:rPr>
              <a:t> </a:t>
            </a:r>
            <a:r>
              <a:rPr kumimoji="0" sz="2000" b="0" i="1" u="none" strike="noStrike" kern="1200" cap="none" spc="-20" normalizeH="0" baseline="0" noProof="0" dirty="0">
                <a:ln>
                  <a:noFill/>
                </a:ln>
                <a:solidFill>
                  <a:prstClr val="black"/>
                </a:solidFill>
                <a:effectLst/>
                <a:uLnTx/>
                <a:uFillTx/>
                <a:latin typeface="Arial"/>
                <a:ea typeface="+mn-ea"/>
                <a:cs typeface="Arial"/>
              </a:rPr>
              <a:t>oluşur.</a:t>
            </a:r>
            <a:endParaRPr kumimoji="0" sz="20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473963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02167" y="228600"/>
            <a:ext cx="11387667" cy="615553"/>
          </a:xfrm>
        </p:spPr>
        <p:txBody>
          <a:bodyPr/>
          <a:lstStyle/>
          <a:p>
            <a:pPr eaLnBrk="1" hangingPunct="1"/>
            <a:r>
              <a:rPr lang="tr-TR" sz="4000" dirty="0" err="1" smtClean="0"/>
              <a:t>Serumenin</a:t>
            </a:r>
            <a:r>
              <a:rPr lang="tr-TR" sz="4000" dirty="0" smtClean="0"/>
              <a:t> Görevleri</a:t>
            </a:r>
          </a:p>
        </p:txBody>
      </p:sp>
      <p:sp>
        <p:nvSpPr>
          <p:cNvPr id="14339" name="Rectangle 3"/>
          <p:cNvSpPr>
            <a:spLocks noGrp="1" noChangeArrowheads="1"/>
          </p:cNvSpPr>
          <p:nvPr>
            <p:ph type="body" sz="half" idx="1"/>
          </p:nvPr>
        </p:nvSpPr>
        <p:spPr>
          <a:xfrm>
            <a:off x="1703388" y="1719264"/>
            <a:ext cx="4038600" cy="5138737"/>
          </a:xfrm>
        </p:spPr>
        <p:txBody>
          <a:bodyPr/>
          <a:lstStyle/>
          <a:p>
            <a:pPr marL="571500" indent="-571500">
              <a:buFont typeface="Wingdings" pitchFamily="2" charset="2"/>
              <a:buAutoNum type="arabicPeriod"/>
            </a:pPr>
            <a:r>
              <a:rPr lang="tr-TR" sz="2200" dirty="0"/>
              <a:t>Ajanlara karşı dış kulak yolunu korur.</a:t>
            </a:r>
          </a:p>
          <a:p>
            <a:pPr marL="571500" indent="-571500">
              <a:buFont typeface="Wingdings" pitchFamily="2" charset="2"/>
              <a:buAutoNum type="arabicPeriod"/>
            </a:pPr>
            <a:r>
              <a:rPr lang="tr-TR" sz="2200" dirty="0"/>
              <a:t>Tozu ve kiri tutar, içeri girmesini engeller. (yapışkan özelliği)</a:t>
            </a:r>
          </a:p>
          <a:p>
            <a:pPr marL="571500" indent="-571500">
              <a:buFont typeface="Wingdings" pitchFamily="2" charset="2"/>
              <a:buAutoNum type="arabicPeriod"/>
            </a:pPr>
            <a:r>
              <a:rPr lang="tr-TR" sz="2200" dirty="0"/>
              <a:t>Suya geçirgenliği azaltır. (yağlı </a:t>
            </a:r>
            <a:r>
              <a:rPr lang="tr-TR" sz="2200" dirty="0" err="1"/>
              <a:t>old</a:t>
            </a:r>
            <a:r>
              <a:rPr lang="tr-TR" sz="2200" dirty="0"/>
              <a:t>. için)</a:t>
            </a:r>
          </a:p>
          <a:p>
            <a:pPr marL="571500" indent="-571500">
              <a:buFont typeface="Wingdings" pitchFamily="2" charset="2"/>
              <a:buAutoNum type="arabicPeriod"/>
            </a:pPr>
            <a:r>
              <a:rPr lang="tr-TR" sz="2200" dirty="0"/>
              <a:t>Bakteri ve mantar enfeksiyonlarına direnci arttırır. (düşük PH özelliği)</a:t>
            </a:r>
          </a:p>
          <a:p>
            <a:pPr marL="571500" indent="-571500">
              <a:buFont typeface="Wingdings" pitchFamily="2" charset="2"/>
              <a:buAutoNum type="arabicPeriod"/>
            </a:pPr>
            <a:r>
              <a:rPr lang="tr-TR" sz="2200" dirty="0"/>
              <a:t>Dış kulak yolunun rezonans karakterini korur.</a:t>
            </a:r>
          </a:p>
        </p:txBody>
      </p:sp>
      <p:pic>
        <p:nvPicPr>
          <p:cNvPr id="14340" name="Picture 6" descr="10033"/>
          <p:cNvPicPr>
            <a:picLocks noGrp="1" noChangeAspect="1" noChangeArrowheads="1"/>
          </p:cNvPicPr>
          <p:nvPr>
            <p:ph sz="half" idx="2"/>
          </p:nvPr>
        </p:nvPicPr>
        <p:blipFill>
          <a:blip r:embed="rId2"/>
          <a:srcRect/>
          <a:stretch>
            <a:fillRect/>
          </a:stretch>
        </p:blipFill>
        <p:spPr>
          <a:xfrm>
            <a:off x="6272820" y="1417351"/>
            <a:ext cx="4830763" cy="4537075"/>
          </a:xfrm>
          <a:noFill/>
        </p:spPr>
      </p:pic>
    </p:spTree>
    <p:extLst>
      <p:ext uri="{BB962C8B-B14F-4D97-AF65-F5344CB8AC3E}">
        <p14:creationId xmlns:p14="http://schemas.microsoft.com/office/powerpoint/2010/main" val="25883989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a:t>DIŞ KULAK YOLU</a:t>
            </a:r>
          </a:p>
        </p:txBody>
      </p:sp>
      <p:sp>
        <p:nvSpPr>
          <p:cNvPr id="5" name="İçerik Yer Tutucusu 4"/>
          <p:cNvSpPr>
            <a:spLocks noGrp="1"/>
          </p:cNvSpPr>
          <p:nvPr>
            <p:ph idx="1"/>
          </p:nvPr>
        </p:nvSpPr>
        <p:spPr/>
        <p:txBody>
          <a:bodyPr/>
          <a:lstStyle/>
          <a:p>
            <a:r>
              <a:rPr lang="tr-TR" sz="2400" dirty="0"/>
              <a:t>Baş ile birlikte anten görevi yapar. </a:t>
            </a:r>
          </a:p>
          <a:p>
            <a:r>
              <a:rPr lang="tr-TR" sz="2400" dirty="0"/>
              <a:t>Ses yönünü tayin eder</a:t>
            </a:r>
          </a:p>
          <a:p>
            <a:r>
              <a:rPr lang="tr-TR" sz="2400" dirty="0"/>
              <a:t>Ses dalgalarını odaklar</a:t>
            </a:r>
          </a:p>
          <a:p>
            <a:r>
              <a:rPr lang="tr-TR" sz="2400" dirty="0" err="1"/>
              <a:t>koncha</a:t>
            </a:r>
            <a:r>
              <a:rPr lang="tr-TR" sz="2400" dirty="0"/>
              <a:t> ve DKY </a:t>
            </a:r>
            <a:r>
              <a:rPr lang="tr-TR" sz="2400" dirty="0" err="1"/>
              <a:t>resonatördür</a:t>
            </a:r>
            <a:endParaRPr lang="tr-TR" sz="2400" dirty="0"/>
          </a:p>
          <a:p>
            <a:r>
              <a:rPr lang="tr-TR" sz="2400" dirty="0"/>
              <a:t>Amplifikatör</a:t>
            </a:r>
          </a:p>
          <a:p>
            <a:pPr lvl="1"/>
            <a:r>
              <a:rPr lang="tr-TR" sz="2000" dirty="0"/>
              <a:t>1-8 kHz aralığında 6 </a:t>
            </a:r>
            <a:r>
              <a:rPr lang="tr-TR" sz="2000" dirty="0" err="1"/>
              <a:t>dB</a:t>
            </a:r>
            <a:endParaRPr lang="tr-TR" sz="2000" dirty="0"/>
          </a:p>
          <a:p>
            <a:pPr lvl="1"/>
            <a:r>
              <a:rPr lang="tr-TR" sz="2000" dirty="0"/>
              <a:t>3.4-4 kHz aralığında 15-20 </a:t>
            </a:r>
            <a:r>
              <a:rPr lang="tr-TR" sz="2000" dirty="0" err="1"/>
              <a:t>dB</a:t>
            </a:r>
            <a:endParaRPr lang="tr-TR" sz="2000" dirty="0"/>
          </a:p>
          <a:p>
            <a:endParaRPr lang="tr-TR" dirty="0"/>
          </a:p>
        </p:txBody>
      </p:sp>
      <p:pic>
        <p:nvPicPr>
          <p:cNvPr id="6" name="Picture 4" descr="e_oreille_ext"/>
          <p:cNvPicPr>
            <a:picLocks noChangeAspect="1" noChangeArrowheads="1"/>
          </p:cNvPicPr>
          <p:nvPr/>
        </p:nvPicPr>
        <p:blipFill>
          <a:blip r:embed="rId2"/>
          <a:srcRect/>
          <a:stretch>
            <a:fillRect/>
          </a:stretch>
        </p:blipFill>
        <p:spPr>
          <a:xfrm>
            <a:off x="7069195" y="1683227"/>
            <a:ext cx="3704099" cy="3825918"/>
          </a:xfrm>
          <a:prstGeom prst="rect">
            <a:avLst/>
          </a:prstGeom>
          <a:noFill/>
          <a:ln/>
        </p:spPr>
      </p:pic>
    </p:spTree>
    <p:extLst>
      <p:ext uri="{BB962C8B-B14F-4D97-AF65-F5344CB8AC3E}">
        <p14:creationId xmlns:p14="http://schemas.microsoft.com/office/powerpoint/2010/main" val="1321686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Dış kulak yolu ve </a:t>
            </a:r>
            <a:r>
              <a:rPr lang="tr-TR" dirty="0" err="1"/>
              <a:t>concha</a:t>
            </a:r>
            <a:r>
              <a:rPr lang="tr-TR" dirty="0"/>
              <a:t>=</a:t>
            </a:r>
            <a:r>
              <a:rPr lang="tr-TR" dirty="0" err="1"/>
              <a:t>Rezonatör</a:t>
            </a:r>
            <a:endParaRPr lang="tr-TR" dirty="0"/>
          </a:p>
          <a:p>
            <a:r>
              <a:rPr lang="tr-TR" dirty="0"/>
              <a:t>Kendisine ait bir rezonans karakteri vardır.</a:t>
            </a:r>
          </a:p>
          <a:p>
            <a:r>
              <a:rPr lang="tr-TR" dirty="0"/>
              <a:t>Rezonans frekansı= 2000-3000 Hz</a:t>
            </a:r>
          </a:p>
          <a:p>
            <a:r>
              <a:rPr lang="tr-TR" dirty="0"/>
              <a:t>Bu frekanslar arasında 15000’e yakın sesi </a:t>
            </a:r>
            <a:r>
              <a:rPr lang="tr-TR" dirty="0" err="1"/>
              <a:t>rezone</a:t>
            </a:r>
            <a:r>
              <a:rPr lang="tr-TR" dirty="0"/>
              <a:t> etme özelliği vardır.</a:t>
            </a:r>
          </a:p>
          <a:p>
            <a:endParaRPr lang="tr-TR" dirty="0"/>
          </a:p>
        </p:txBody>
      </p:sp>
    </p:spTree>
    <p:extLst>
      <p:ext uri="{BB962C8B-B14F-4D97-AF65-F5344CB8AC3E}">
        <p14:creationId xmlns:p14="http://schemas.microsoft.com/office/powerpoint/2010/main" val="2164135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1981200" y="1719263"/>
            <a:ext cx="8229600" cy="4805362"/>
          </a:xfrm>
        </p:spPr>
        <p:txBody>
          <a:bodyPr/>
          <a:lstStyle/>
          <a:p>
            <a:pPr eaLnBrk="1" hangingPunct="1"/>
            <a:r>
              <a:rPr lang="tr-TR" sz="2600" dirty="0"/>
              <a:t>İşitsel fonksiyonu</a:t>
            </a:r>
          </a:p>
          <a:p>
            <a:pPr lvl="1" eaLnBrk="1" hangingPunct="1"/>
            <a:r>
              <a:rPr lang="tr-TR" sz="2200" dirty="0"/>
              <a:t>Sesin iletimi</a:t>
            </a:r>
          </a:p>
          <a:p>
            <a:pPr lvl="1" eaLnBrk="1" hangingPunct="1"/>
            <a:r>
              <a:rPr lang="tr-TR" sz="2200" dirty="0"/>
              <a:t>2-5 </a:t>
            </a:r>
            <a:r>
              <a:rPr lang="tr-TR" sz="2200" dirty="0" err="1"/>
              <a:t>kHz</a:t>
            </a:r>
            <a:r>
              <a:rPr lang="tr-TR" sz="2200" dirty="0"/>
              <a:t> arası seslerde 15-20 </a:t>
            </a:r>
            <a:r>
              <a:rPr lang="tr-TR" sz="2200" dirty="0" err="1"/>
              <a:t>dB</a:t>
            </a:r>
            <a:r>
              <a:rPr lang="tr-TR" sz="2200" dirty="0"/>
              <a:t> kazanç</a:t>
            </a:r>
          </a:p>
          <a:p>
            <a:pPr lvl="1" eaLnBrk="1" hangingPunct="1"/>
            <a:endParaRPr lang="tr-TR" sz="2200" dirty="0"/>
          </a:p>
          <a:p>
            <a:pPr eaLnBrk="1" hangingPunct="1"/>
            <a:r>
              <a:rPr lang="tr-TR" sz="2600" dirty="0"/>
              <a:t>İşitsel olmayan fonksiyonu</a:t>
            </a:r>
          </a:p>
          <a:p>
            <a:pPr lvl="1" eaLnBrk="1" hangingPunct="1">
              <a:buNone/>
            </a:pPr>
            <a:r>
              <a:rPr lang="tr-TR" sz="2200" dirty="0"/>
              <a:t>Orta kulağı koruma</a:t>
            </a:r>
          </a:p>
          <a:p>
            <a:pPr lvl="1" eaLnBrk="1" hangingPunct="1"/>
            <a:r>
              <a:rPr lang="tr-TR" sz="2200" dirty="0"/>
              <a:t>S şekli</a:t>
            </a:r>
          </a:p>
          <a:p>
            <a:pPr lvl="1" eaLnBrk="1" hangingPunct="1"/>
            <a:r>
              <a:rPr lang="tr-TR" sz="2200" dirty="0" err="1"/>
              <a:t>Serümen</a:t>
            </a:r>
            <a:endParaRPr lang="tr-TR" sz="2200" dirty="0"/>
          </a:p>
          <a:p>
            <a:pPr lvl="1" eaLnBrk="1" hangingPunct="1"/>
            <a:r>
              <a:rPr lang="tr-TR" sz="2200" dirty="0" err="1"/>
              <a:t>Tragus</a:t>
            </a:r>
            <a:endParaRPr lang="tr-TR" sz="2200" dirty="0"/>
          </a:p>
          <a:p>
            <a:pPr lvl="1" eaLnBrk="1" hangingPunct="1"/>
            <a:r>
              <a:rPr lang="tr-TR" sz="2200" dirty="0" err="1"/>
              <a:t>Tragi</a:t>
            </a:r>
            <a:endParaRPr lang="tr-TR" sz="2200" dirty="0"/>
          </a:p>
          <a:p>
            <a:pPr lvl="1" eaLnBrk="1" hangingPunct="1">
              <a:buFont typeface="Wingdings" pitchFamily="2" charset="2"/>
              <a:buNone/>
            </a:pPr>
            <a:r>
              <a:rPr lang="tr-TR" sz="2200" dirty="0"/>
              <a:t> </a:t>
            </a:r>
          </a:p>
        </p:txBody>
      </p:sp>
      <p:sp>
        <p:nvSpPr>
          <p:cNvPr id="19458" name="Rectangle 2"/>
          <p:cNvSpPr>
            <a:spLocks noGrp="1" noChangeArrowheads="1"/>
          </p:cNvSpPr>
          <p:nvPr>
            <p:ph type="title"/>
          </p:nvPr>
        </p:nvSpPr>
        <p:spPr/>
        <p:txBody>
          <a:bodyPr/>
          <a:lstStyle/>
          <a:p>
            <a:pPr eaLnBrk="1" hangingPunct="1"/>
            <a:r>
              <a:rPr lang="tr-TR" smtClean="0"/>
              <a:t>Özetle DKY;</a:t>
            </a:r>
          </a:p>
        </p:txBody>
      </p:sp>
    </p:spTree>
    <p:extLst>
      <p:ext uri="{BB962C8B-B14F-4D97-AF65-F5344CB8AC3E}">
        <p14:creationId xmlns:p14="http://schemas.microsoft.com/office/powerpoint/2010/main" val="3918673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DIŞ KULAK FİZYOLOJİSİ</a:t>
            </a:r>
            <a:endParaRPr lang="tr-TR" b="1" dirty="0"/>
          </a:p>
        </p:txBody>
      </p:sp>
      <p:sp>
        <p:nvSpPr>
          <p:cNvPr id="3" name="Content Placeholder 2"/>
          <p:cNvSpPr>
            <a:spLocks noGrp="1"/>
          </p:cNvSpPr>
          <p:nvPr>
            <p:ph idx="1"/>
          </p:nvPr>
        </p:nvSpPr>
        <p:spPr/>
        <p:txBody>
          <a:bodyPr/>
          <a:lstStyle/>
          <a:p>
            <a:pPr>
              <a:buNone/>
            </a:pPr>
            <a:r>
              <a:rPr lang="tr-TR" sz="2400" dirty="0" smtClean="0">
                <a:latin typeface="Times New Roman" panose="02020603050405020304" pitchFamily="18" charset="0"/>
                <a:cs typeface="Times New Roman" panose="02020603050405020304" pitchFamily="18" charset="0"/>
              </a:rPr>
              <a:t>Dış kulağın gelen ses üzerindeki etkisi iki </a:t>
            </a:r>
          </a:p>
          <a:p>
            <a:pPr>
              <a:buNone/>
            </a:pPr>
            <a:r>
              <a:rPr lang="tr-TR" sz="2400" dirty="0" smtClean="0">
                <a:latin typeface="Times New Roman" panose="02020603050405020304" pitchFamily="18" charset="0"/>
                <a:cs typeface="Times New Roman" panose="02020603050405020304" pitchFamily="18" charset="0"/>
              </a:rPr>
              <a:t>yaklaşımda incelenmiştir. </a:t>
            </a:r>
          </a:p>
          <a:p>
            <a:pPr>
              <a:buNone/>
            </a:pPr>
            <a:endParaRPr lang="tr-TR" sz="24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tr-TR" sz="2400" dirty="0" smtClean="0">
                <a:latin typeface="Times New Roman" panose="02020603050405020304" pitchFamily="18" charset="0"/>
                <a:cs typeface="Times New Roman" panose="02020603050405020304" pitchFamily="18" charset="0"/>
              </a:rPr>
              <a:t> Kulak zarındaki ses basıncının artmasında dış kulağın rezonans etkisi</a:t>
            </a:r>
          </a:p>
          <a:p>
            <a:pPr>
              <a:buFont typeface="Wingdings" pitchFamily="2" charset="2"/>
              <a:buChar char="Ø"/>
            </a:pPr>
            <a:r>
              <a:rPr lang="tr-TR" sz="2400" dirty="0" smtClean="0">
                <a:latin typeface="Times New Roman" panose="02020603050405020304" pitchFamily="18" charset="0"/>
                <a:cs typeface="Times New Roman" panose="02020603050405020304" pitchFamily="18" charset="0"/>
              </a:rPr>
              <a:t> Dış kulağın ses lokalizasyonunda yardımcı olması için yönlendirme sağladığı ipuçları</a:t>
            </a:r>
          </a:p>
          <a:p>
            <a:endParaRPr lang="tr-TR" dirty="0"/>
          </a:p>
        </p:txBody>
      </p:sp>
      <p:sp>
        <p:nvSpPr>
          <p:cNvPr id="4" name="Rectangle 3"/>
          <p:cNvSpPr/>
          <p:nvPr/>
        </p:nvSpPr>
        <p:spPr>
          <a:xfrm>
            <a:off x="1524000" y="6453337"/>
            <a:ext cx="7200800" cy="246221"/>
          </a:xfrm>
          <a:prstGeom prst="rect">
            <a:avLst/>
          </a:prstGeom>
        </p:spPr>
        <p:txBody>
          <a:bodyPr wrap="square">
            <a:spAutoFit/>
          </a:bodyPr>
          <a:lstStyle/>
          <a:p>
            <a:r>
              <a:rPr lang="en-US" sz="1000" dirty="0"/>
              <a:t>Pickles, J. (2013). An Introduction to the Physiology of Hearing. In </a:t>
            </a:r>
            <a:r>
              <a:rPr lang="en-US" sz="1000" i="1" dirty="0"/>
              <a:t>An Introduction to the Physiology of Hearing</a:t>
            </a:r>
            <a:r>
              <a:rPr lang="en-US" sz="1000" dirty="0"/>
              <a:t>. Brill.</a:t>
            </a:r>
            <a:endParaRPr lang="tr-TR" sz="1000" dirty="0"/>
          </a:p>
        </p:txBody>
      </p:sp>
    </p:spTree>
    <p:extLst>
      <p:ext uri="{BB962C8B-B14F-4D97-AF65-F5344CB8AC3E}">
        <p14:creationId xmlns:p14="http://schemas.microsoft.com/office/powerpoint/2010/main" val="1066411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3352" y="453988"/>
            <a:ext cx="8229600" cy="1066800"/>
          </a:xfrm>
        </p:spPr>
        <p:txBody>
          <a:bodyPr/>
          <a:lstStyle/>
          <a:p>
            <a:r>
              <a:rPr lang="tr-TR" dirty="0" smtClean="0"/>
              <a:t>DIŞ KULAK AKUSTİK YAPISI</a:t>
            </a:r>
            <a:endParaRPr lang="tr-TR" dirty="0"/>
          </a:p>
        </p:txBody>
      </p:sp>
      <p:sp>
        <p:nvSpPr>
          <p:cNvPr id="3" name="Content Placeholder 2"/>
          <p:cNvSpPr>
            <a:spLocks noGrp="1"/>
          </p:cNvSpPr>
          <p:nvPr>
            <p:ph idx="1"/>
          </p:nvPr>
        </p:nvSpPr>
        <p:spPr>
          <a:xfrm>
            <a:off x="1695330" y="1520788"/>
            <a:ext cx="4464496" cy="4248472"/>
          </a:xfrm>
        </p:spPr>
        <p:txBody>
          <a:bodyPr>
            <a:normAutofit lnSpcReduction="10000"/>
          </a:bodyPr>
          <a:lstStyle/>
          <a:p>
            <a:pPr>
              <a:buFont typeface="Wingdings" pitchFamily="2" charset="2"/>
              <a:buChar char="Ø"/>
            </a:pPr>
            <a:r>
              <a:rPr lang="tr-TR" sz="2400" dirty="0">
                <a:solidFill>
                  <a:srgbClr val="FF0000"/>
                </a:solidFill>
              </a:rPr>
              <a:t>REZONANS </a:t>
            </a:r>
            <a:r>
              <a:rPr lang="tr-TR" sz="2400" dirty="0" smtClean="0">
                <a:solidFill>
                  <a:srgbClr val="FF0000"/>
                </a:solidFill>
              </a:rPr>
              <a:t>ETKİSİ</a:t>
            </a:r>
            <a:endParaRPr lang="tr-TR" sz="1500" dirty="0"/>
          </a:p>
          <a:p>
            <a:pPr>
              <a:buNone/>
            </a:pPr>
            <a:endParaRPr lang="tr-TR" sz="1500" dirty="0"/>
          </a:p>
          <a:p>
            <a:r>
              <a:rPr lang="tr-TR" sz="1800" dirty="0">
                <a:latin typeface="Times New Roman" panose="02020603050405020304" pitchFamily="18" charset="0"/>
                <a:cs typeface="Times New Roman" panose="02020603050405020304" pitchFamily="18" charset="0"/>
              </a:rPr>
              <a:t>Dış kulak yapılarının (pinna, konka, eksternal işitsel kanal) sesin yükseltilmesine katkı sağlayan doğal amplifikasyonudur. Dış kulağın ses kaynağı ile aynı frekansta titreşmeye başlamasıyla gerçekleşir.* </a:t>
            </a:r>
          </a:p>
          <a:p>
            <a:endParaRPr lang="tr-TR" sz="1800" dirty="0">
              <a:latin typeface="Times New Roman" panose="02020603050405020304" pitchFamily="18" charset="0"/>
              <a:cs typeface="Times New Roman" panose="02020603050405020304" pitchFamily="18" charset="0"/>
            </a:endParaRPr>
          </a:p>
          <a:p>
            <a:r>
              <a:rPr lang="tr-TR" sz="1800" dirty="0">
                <a:latin typeface="Times New Roman" panose="02020603050405020304" pitchFamily="18" charset="0"/>
                <a:cs typeface="Times New Roman" panose="02020603050405020304" pitchFamily="18" charset="0"/>
              </a:rPr>
              <a:t>Kulak kanalı 2500 Hz’de yaklaşık 10 dB’lik rezonans sağlar. Buna </a:t>
            </a:r>
            <a:r>
              <a:rPr lang="tr-TR" sz="1800" dirty="0" err="1">
                <a:latin typeface="Times New Roman" panose="02020603050405020304" pitchFamily="18" charset="0"/>
                <a:cs typeface="Times New Roman" panose="02020603050405020304" pitchFamily="18" charset="0"/>
              </a:rPr>
              <a:t>pinna</a:t>
            </a:r>
            <a:r>
              <a:rPr lang="tr-TR" sz="1800" dirty="0">
                <a:latin typeface="Times New Roman" panose="02020603050405020304" pitchFamily="18" charset="0"/>
                <a:cs typeface="Times New Roman" panose="02020603050405020304" pitchFamily="18" charset="0"/>
              </a:rPr>
              <a:t> </a:t>
            </a:r>
            <a:r>
              <a:rPr lang="tr-TR" sz="1800" dirty="0" smtClean="0">
                <a:latin typeface="Times New Roman" panose="02020603050405020304" pitchFamily="18" charset="0"/>
                <a:cs typeface="Times New Roman" panose="02020603050405020304" pitchFamily="18" charset="0"/>
              </a:rPr>
              <a:t>etkisi, </a:t>
            </a:r>
            <a:r>
              <a:rPr lang="tr-TR" sz="1800" dirty="0">
                <a:latin typeface="Times New Roman" panose="02020603050405020304" pitchFamily="18" charset="0"/>
                <a:cs typeface="Times New Roman" panose="02020603050405020304" pitchFamily="18" charset="0"/>
              </a:rPr>
              <a:t>konka, baş, gövde ve boyun tarafından sağlanan kazançlar eklendiğinde yaklaşık 2700 Hz’de 15-20 dB kadar kazanç elde edilir.**</a:t>
            </a:r>
          </a:p>
          <a:p>
            <a:pPr>
              <a:buNone/>
            </a:pPr>
            <a:endParaRPr lang="tr-TR" dirty="0"/>
          </a:p>
        </p:txBody>
      </p:sp>
      <p:pic>
        <p:nvPicPr>
          <p:cNvPr id="4100" name="Picture 4" descr="https://hearinghealthmatters.org/waynesworld/files/2014/07/Ear-resonance.jpg"/>
          <p:cNvPicPr>
            <a:picLocks noChangeAspect="1" noChangeArrowheads="1"/>
          </p:cNvPicPr>
          <p:nvPr/>
        </p:nvPicPr>
        <p:blipFill>
          <a:blip r:embed="rId2" cstate="print"/>
          <a:srcRect/>
          <a:stretch>
            <a:fillRect/>
          </a:stretch>
        </p:blipFill>
        <p:spPr bwMode="auto">
          <a:xfrm>
            <a:off x="6518747" y="2135772"/>
            <a:ext cx="4942002" cy="3080171"/>
          </a:xfrm>
          <a:prstGeom prst="rect">
            <a:avLst/>
          </a:prstGeom>
          <a:noFill/>
        </p:spPr>
      </p:pic>
      <p:sp>
        <p:nvSpPr>
          <p:cNvPr id="6" name="Rectangle 5"/>
          <p:cNvSpPr/>
          <p:nvPr/>
        </p:nvSpPr>
        <p:spPr>
          <a:xfrm>
            <a:off x="1524000" y="6165304"/>
            <a:ext cx="8568952" cy="969496"/>
          </a:xfrm>
          <a:prstGeom prst="rect">
            <a:avLst/>
          </a:prstGeom>
        </p:spPr>
        <p:txBody>
          <a:bodyPr wrap="square">
            <a:spAutoFit/>
          </a:bodyPr>
          <a:lstStyle/>
          <a:p>
            <a:r>
              <a:rPr lang="tr-TR" sz="900" dirty="0"/>
              <a:t>*</a:t>
            </a:r>
            <a:r>
              <a:rPr lang="en-US" sz="900" dirty="0" err="1"/>
              <a:t>Nondahl</a:t>
            </a:r>
            <a:r>
              <a:rPr lang="en-US" sz="900" dirty="0"/>
              <a:t>, D. M., Tweed, T. S., </a:t>
            </a:r>
            <a:r>
              <a:rPr lang="en-US" sz="900" dirty="0" err="1"/>
              <a:t>Cruickshanks</a:t>
            </a:r>
            <a:r>
              <a:rPr lang="en-US" sz="900" dirty="0"/>
              <a:t>, K. J., Wiley, T. L., &amp; Dalton, D. S. (2012). Aging and the 4-kHz Air–Bone Gap. </a:t>
            </a:r>
            <a:r>
              <a:rPr lang="en-US" sz="900" i="1" dirty="0"/>
              <a:t>Journal of Speech, Language, and Hearing Research</a:t>
            </a:r>
            <a:r>
              <a:rPr lang="en-US" sz="900" dirty="0"/>
              <a:t>.</a:t>
            </a:r>
            <a:endParaRPr lang="tr-TR" sz="900" dirty="0"/>
          </a:p>
          <a:p>
            <a:r>
              <a:rPr lang="tr-TR" sz="900" dirty="0"/>
              <a:t>**</a:t>
            </a:r>
            <a:r>
              <a:rPr lang="en-US" sz="900" dirty="0"/>
              <a:t> STAAB,W. (2014), Human Ear Canal – VIII, </a:t>
            </a:r>
            <a:r>
              <a:rPr lang="en-US" sz="900" dirty="0">
                <a:hlinkClick r:id="rId3"/>
              </a:rPr>
              <a:t>https://hearinghealthmatters.org/waynesworld/2014/human-ear-canal-viii/</a:t>
            </a:r>
            <a:r>
              <a:rPr lang="tr-TR" sz="900" dirty="0"/>
              <a:t>  E.Tarihi: 10.10.2019</a:t>
            </a:r>
          </a:p>
          <a:p>
            <a:endParaRPr lang="tr-TR" sz="1000" dirty="0"/>
          </a:p>
          <a:p>
            <a:endParaRPr lang="tr-TR" sz="1000" dirty="0"/>
          </a:p>
          <a:p>
            <a:endParaRPr lang="tr-TR" sz="1000" dirty="0"/>
          </a:p>
        </p:txBody>
      </p:sp>
    </p:spTree>
    <p:extLst>
      <p:ext uri="{BB962C8B-B14F-4D97-AF65-F5344CB8AC3E}">
        <p14:creationId xmlns:p14="http://schemas.microsoft.com/office/powerpoint/2010/main" val="42019329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REZONANS ETKİSİ</a:t>
            </a:r>
            <a:endParaRPr lang="tr-TR" dirty="0"/>
          </a:p>
        </p:txBody>
      </p:sp>
      <p:sp>
        <p:nvSpPr>
          <p:cNvPr id="3" name="Content Placeholder 2"/>
          <p:cNvSpPr>
            <a:spLocks noGrp="1"/>
          </p:cNvSpPr>
          <p:nvPr>
            <p:ph idx="1"/>
          </p:nvPr>
        </p:nvSpPr>
        <p:spPr>
          <a:xfrm>
            <a:off x="1189112" y="1950520"/>
            <a:ext cx="4906888" cy="4325112"/>
          </a:xfrm>
        </p:spPr>
        <p:txBody>
          <a:bodyPr>
            <a:normAutofit/>
          </a:bodyPr>
          <a:lstStyle/>
          <a:p>
            <a:r>
              <a:rPr lang="tr-TR" sz="2000" dirty="0"/>
              <a:t>Kulağın akustik kazancı 1000 ile 3000 Hz arasındaki önemli frekans aralığında daha da arttırılabilir.</a:t>
            </a:r>
          </a:p>
          <a:p>
            <a:endParaRPr lang="tr-TR" sz="2000" dirty="0"/>
          </a:p>
          <a:p>
            <a:r>
              <a:rPr lang="tr-TR" sz="2000" dirty="0" smtClean="0"/>
              <a:t>Şekil de </a:t>
            </a:r>
            <a:r>
              <a:rPr lang="tr-TR" sz="2000" dirty="0"/>
              <a:t>gösterildiği gibi kulağın arkasına sarılı bir el yardımıyla sesin şiddeti büyütülür. İşitme güçlüğü çeken birçok kişi, bu yöntemi işitme güçlüğünü azaltmak için kullanır.</a:t>
            </a:r>
          </a:p>
        </p:txBody>
      </p:sp>
      <p:pic>
        <p:nvPicPr>
          <p:cNvPr id="4" name="Picture 2"/>
          <p:cNvPicPr>
            <a:picLocks noChangeAspect="1" noChangeArrowheads="1"/>
          </p:cNvPicPr>
          <p:nvPr/>
        </p:nvPicPr>
        <p:blipFill>
          <a:blip r:embed="rId2" cstate="print"/>
          <a:srcRect l="58157" t="59610" r="10381" b="5085"/>
          <a:stretch>
            <a:fillRect/>
          </a:stretch>
        </p:blipFill>
        <p:spPr bwMode="auto">
          <a:xfrm>
            <a:off x="7009263" y="1950520"/>
            <a:ext cx="3744416" cy="3384376"/>
          </a:xfrm>
          <a:prstGeom prst="rect">
            <a:avLst/>
          </a:prstGeom>
          <a:noFill/>
          <a:ln w="9525">
            <a:noFill/>
            <a:miter lim="800000"/>
            <a:headEnd/>
            <a:tailEnd/>
          </a:ln>
        </p:spPr>
      </p:pic>
      <p:sp>
        <p:nvSpPr>
          <p:cNvPr id="5" name="Rectangle 4"/>
          <p:cNvSpPr/>
          <p:nvPr/>
        </p:nvSpPr>
        <p:spPr>
          <a:xfrm>
            <a:off x="1631504" y="6457890"/>
            <a:ext cx="7812360" cy="400110"/>
          </a:xfrm>
          <a:prstGeom prst="rect">
            <a:avLst/>
          </a:prstGeom>
        </p:spPr>
        <p:txBody>
          <a:bodyPr wrap="square">
            <a:spAutoFit/>
          </a:bodyPr>
          <a:lstStyle/>
          <a:p>
            <a:r>
              <a:rPr lang="en-US" sz="1000" dirty="0"/>
              <a:t>Wiener, F. M., &amp; Ross, D. A. (1946). </a:t>
            </a:r>
            <a:r>
              <a:rPr lang="en-US" sz="1000" i="1" dirty="0"/>
              <a:t>The Pressure Distribution in the Auditory Canal in a Progressive Sound Field. The Journal of the Acoustical Society of America, 18(2), 401–408.</a:t>
            </a:r>
            <a:r>
              <a:rPr lang="en-US" sz="1000" dirty="0"/>
              <a:t> doi:10.1121/1.1916378 </a:t>
            </a:r>
            <a:endParaRPr lang="tr-TR" sz="1000" dirty="0"/>
          </a:p>
        </p:txBody>
      </p:sp>
    </p:spTree>
    <p:extLst>
      <p:ext uri="{BB962C8B-B14F-4D97-AF65-F5344CB8AC3E}">
        <p14:creationId xmlns:p14="http://schemas.microsoft.com/office/powerpoint/2010/main" val="18277336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REZONANS ETKİSİ</a:t>
            </a:r>
            <a:endParaRPr lang="tr-TR" dirty="0"/>
          </a:p>
        </p:txBody>
      </p:sp>
      <p:sp>
        <p:nvSpPr>
          <p:cNvPr id="3" name="Content Placeholder 2"/>
          <p:cNvSpPr>
            <a:spLocks noGrp="1"/>
          </p:cNvSpPr>
          <p:nvPr>
            <p:ph idx="1"/>
          </p:nvPr>
        </p:nvSpPr>
        <p:spPr>
          <a:xfrm>
            <a:off x="1154417" y="1449220"/>
            <a:ext cx="3610744" cy="4325112"/>
          </a:xfrm>
        </p:spPr>
        <p:txBody>
          <a:bodyPr>
            <a:normAutofit/>
          </a:bodyPr>
          <a:lstStyle/>
          <a:p>
            <a:endParaRPr lang="tr-TR" sz="1800" dirty="0"/>
          </a:p>
          <a:p>
            <a:r>
              <a:rPr lang="tr-TR" sz="1800" dirty="0"/>
              <a:t>Kulak kanalı bir ucu açık (yani düşük empedans) ve diğer ucu(timpanik membran) kapalı (yani yüksek empedans) bir tüp gibi düşünülebilir. Moleküllerin çıkması açık uçta yüksek ve kapalı uçta düşük olduğu için kapalı uçta olan ses basıncı daha fazladır.*</a:t>
            </a:r>
          </a:p>
          <a:p>
            <a:endParaRPr lang="tr-TR" sz="1800" dirty="0"/>
          </a:p>
          <a:p>
            <a:r>
              <a:rPr lang="tr-TR" sz="1800" dirty="0"/>
              <a:t>Tepe noktası, </a:t>
            </a:r>
            <a:r>
              <a:rPr lang="tr-TR" sz="1800" dirty="0" smtClean="0"/>
              <a:t>yaklaşık </a:t>
            </a:r>
            <a:r>
              <a:rPr lang="tr-TR" sz="1800" dirty="0"/>
              <a:t>olarak 3 kHz civarında meydana gelir.**</a:t>
            </a:r>
          </a:p>
          <a:p>
            <a:endParaRPr lang="tr-TR" sz="1800" dirty="0"/>
          </a:p>
          <a:p>
            <a:pPr>
              <a:buNone/>
            </a:pPr>
            <a:endParaRPr lang="tr-TR" sz="1800" dirty="0"/>
          </a:p>
        </p:txBody>
      </p:sp>
      <p:pic>
        <p:nvPicPr>
          <p:cNvPr id="1028" name="Picture 4"/>
          <p:cNvPicPr>
            <a:picLocks noChangeAspect="1" noChangeArrowheads="1"/>
          </p:cNvPicPr>
          <p:nvPr/>
        </p:nvPicPr>
        <p:blipFill>
          <a:blip r:embed="rId2" cstate="print"/>
          <a:srcRect l="48362" t="42136" r="35303" b="46476"/>
          <a:stretch>
            <a:fillRect/>
          </a:stretch>
        </p:blipFill>
        <p:spPr bwMode="auto">
          <a:xfrm>
            <a:off x="6730467" y="1794627"/>
            <a:ext cx="3672408" cy="1440160"/>
          </a:xfrm>
          <a:prstGeom prst="rect">
            <a:avLst/>
          </a:prstGeom>
          <a:ln w="228600" cap="sq" cmpd="thickThin">
            <a:solidFill>
              <a:srgbClr val="000000"/>
            </a:solidFill>
            <a:prstDash val="solid"/>
            <a:miter lim="800000"/>
          </a:ln>
          <a:effectLst>
            <a:innerShdw blurRad="76200">
              <a:srgbClr val="000000"/>
            </a:innerShdw>
          </a:effectLst>
        </p:spPr>
      </p:pic>
      <p:sp>
        <p:nvSpPr>
          <p:cNvPr id="8" name="Rectangle 7"/>
          <p:cNvSpPr/>
          <p:nvPr/>
        </p:nvSpPr>
        <p:spPr>
          <a:xfrm>
            <a:off x="1703512" y="6309320"/>
            <a:ext cx="7920880" cy="400110"/>
          </a:xfrm>
          <a:prstGeom prst="rect">
            <a:avLst/>
          </a:prstGeom>
        </p:spPr>
        <p:txBody>
          <a:bodyPr wrap="square">
            <a:spAutoFit/>
          </a:bodyPr>
          <a:lstStyle/>
          <a:p>
            <a:r>
              <a:rPr lang="tr-TR" sz="1000" dirty="0"/>
              <a:t>*</a:t>
            </a:r>
            <a:r>
              <a:rPr lang="en-US" sz="1000" dirty="0"/>
              <a:t>Pickles, J. (2013). An Introduction to the Physiology of Hearing. In </a:t>
            </a:r>
            <a:r>
              <a:rPr lang="en-US" sz="1000" i="1" dirty="0"/>
              <a:t>An Introduction to the Physiology of Hearing</a:t>
            </a:r>
            <a:r>
              <a:rPr lang="en-US" sz="1000" dirty="0"/>
              <a:t>. Brill.</a:t>
            </a:r>
            <a:endParaRPr lang="tr-TR" sz="1000" dirty="0"/>
          </a:p>
          <a:p>
            <a:r>
              <a:rPr lang="tr-TR" sz="1000" dirty="0"/>
              <a:t>**</a:t>
            </a:r>
            <a:r>
              <a:rPr lang="en-US" sz="1000" dirty="0" err="1"/>
              <a:t>Durrant</a:t>
            </a:r>
            <a:r>
              <a:rPr lang="en-US" sz="1000" dirty="0"/>
              <a:t>, J. D., </a:t>
            </a:r>
            <a:r>
              <a:rPr lang="en-US" sz="1000" dirty="0" err="1"/>
              <a:t>Dunnick</a:t>
            </a:r>
            <a:r>
              <a:rPr lang="en-US" sz="1000" dirty="0"/>
              <a:t>, N. R., </a:t>
            </a:r>
            <a:r>
              <a:rPr lang="en-US" sz="1000" dirty="0" err="1"/>
              <a:t>Lovrinic</a:t>
            </a:r>
            <a:r>
              <a:rPr lang="en-US" sz="1000" dirty="0"/>
              <a:t>, J. H., McCallum, R. W., &amp; Sandler, C. M. (1977). </a:t>
            </a:r>
            <a:r>
              <a:rPr lang="en-US" sz="1000" i="1" dirty="0"/>
              <a:t>Bases of hearing science</a:t>
            </a:r>
            <a:r>
              <a:rPr lang="en-US" sz="1000" dirty="0"/>
              <a:t>. Williams &amp; Wilkins.</a:t>
            </a:r>
            <a:endParaRPr lang="tr-TR" sz="1000" dirty="0"/>
          </a:p>
        </p:txBody>
      </p:sp>
      <p:pic>
        <p:nvPicPr>
          <p:cNvPr id="6" name="Picture 4" descr="https://hearinghealthmatters.org/waynesworld/files/2014/07/Ear-resonance.jpg"/>
          <p:cNvPicPr>
            <a:picLocks noChangeAspect="1" noChangeArrowheads="1"/>
          </p:cNvPicPr>
          <p:nvPr/>
        </p:nvPicPr>
        <p:blipFill>
          <a:blip r:embed="rId3" cstate="print"/>
          <a:srcRect/>
          <a:stretch>
            <a:fillRect/>
          </a:stretch>
        </p:blipFill>
        <p:spPr bwMode="auto">
          <a:xfrm>
            <a:off x="6474728" y="3611776"/>
            <a:ext cx="3928147" cy="2448272"/>
          </a:xfrm>
          <a:prstGeom prst="rect">
            <a:avLst/>
          </a:prstGeom>
          <a:noFill/>
        </p:spPr>
      </p:pic>
    </p:spTree>
    <p:extLst>
      <p:ext uri="{BB962C8B-B14F-4D97-AF65-F5344CB8AC3E}">
        <p14:creationId xmlns:p14="http://schemas.microsoft.com/office/powerpoint/2010/main" val="22843965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REZONANS ETKİSİ</a:t>
            </a:r>
            <a:endParaRPr lang="tr-TR" dirty="0"/>
          </a:p>
        </p:txBody>
      </p:sp>
      <p:sp>
        <p:nvSpPr>
          <p:cNvPr id="3" name="Content Placeholder 2"/>
          <p:cNvSpPr>
            <a:spLocks noGrp="1"/>
          </p:cNvSpPr>
          <p:nvPr>
            <p:ph idx="1"/>
          </p:nvPr>
        </p:nvSpPr>
        <p:spPr>
          <a:xfrm>
            <a:off x="1261120" y="2464221"/>
            <a:ext cx="4546848" cy="2232248"/>
          </a:xfrm>
        </p:spPr>
        <p:txBody>
          <a:bodyPr/>
          <a:lstStyle/>
          <a:p>
            <a:r>
              <a:rPr lang="tr-TR" sz="2000" dirty="0"/>
              <a:t>Kulak kanalının şekli ve boyutu, yaklaşık 2000-3000 Hz frekansındaki sinyalleri yükseltmesine neden olur; Bu, insan işitme duyusunun bu frekans aralığında </a:t>
            </a:r>
            <a:r>
              <a:rPr lang="tr-TR" sz="2000" dirty="0">
                <a:solidFill>
                  <a:srgbClr val="FF0000"/>
                </a:solidFill>
              </a:rPr>
              <a:t>en hassas </a:t>
            </a:r>
            <a:r>
              <a:rPr lang="tr-TR" sz="2000" dirty="0"/>
              <a:t>olmasının ana nedenidir.</a:t>
            </a:r>
          </a:p>
          <a:p>
            <a:endParaRPr lang="tr-TR" dirty="0" smtClean="0"/>
          </a:p>
          <a:p>
            <a:pPr>
              <a:buNone/>
            </a:pPr>
            <a:endParaRPr lang="tr-TR" dirty="0" smtClean="0"/>
          </a:p>
          <a:p>
            <a:endParaRPr lang="tr-TR" dirty="0"/>
          </a:p>
        </p:txBody>
      </p:sp>
      <p:sp>
        <p:nvSpPr>
          <p:cNvPr id="4" name="TextBox 3"/>
          <p:cNvSpPr txBox="1"/>
          <p:nvPr/>
        </p:nvSpPr>
        <p:spPr>
          <a:xfrm>
            <a:off x="1703512" y="6309320"/>
            <a:ext cx="8208912" cy="400110"/>
          </a:xfrm>
          <a:prstGeom prst="rect">
            <a:avLst/>
          </a:prstGeom>
          <a:noFill/>
        </p:spPr>
        <p:txBody>
          <a:bodyPr wrap="square" rtlCol="0">
            <a:spAutoFit/>
          </a:bodyPr>
          <a:lstStyle/>
          <a:p>
            <a:r>
              <a:rPr lang="en-US" sz="1000" dirty="0" err="1"/>
              <a:t>Alberti</a:t>
            </a:r>
            <a:r>
              <a:rPr lang="en-US" sz="1000" dirty="0"/>
              <a:t>, P. W. (2001). The anatomy and physiology of the ear and hearing. </a:t>
            </a:r>
            <a:r>
              <a:rPr lang="en-US" sz="1000" i="1" dirty="0"/>
              <a:t>Occupational exposure to noise: Evaluation, prevention, and control</a:t>
            </a:r>
            <a:r>
              <a:rPr lang="en-US" sz="1000" dirty="0"/>
              <a:t>, 53-62.</a:t>
            </a:r>
            <a:endParaRPr lang="tr-TR" sz="1000" dirty="0"/>
          </a:p>
        </p:txBody>
      </p:sp>
      <p:pic>
        <p:nvPicPr>
          <p:cNvPr id="22530" name="Picture 2" descr="İlgili resim"/>
          <p:cNvPicPr>
            <a:picLocks noChangeAspect="1" noChangeArrowheads="1"/>
          </p:cNvPicPr>
          <p:nvPr/>
        </p:nvPicPr>
        <p:blipFill>
          <a:blip r:embed="rId2" cstate="print"/>
          <a:srcRect/>
          <a:stretch>
            <a:fillRect/>
          </a:stretch>
        </p:blipFill>
        <p:spPr bwMode="auto">
          <a:xfrm>
            <a:off x="6739376" y="2070810"/>
            <a:ext cx="4019395" cy="3240360"/>
          </a:xfrm>
          <a:prstGeom prst="rect">
            <a:avLst/>
          </a:prstGeom>
          <a:noFill/>
        </p:spPr>
      </p:pic>
    </p:spTree>
    <p:extLst>
      <p:ext uri="{BB962C8B-B14F-4D97-AF65-F5344CB8AC3E}">
        <p14:creationId xmlns:p14="http://schemas.microsoft.com/office/powerpoint/2010/main" val="3696144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REZONANS ETKİSİ</a:t>
            </a:r>
            <a:endParaRPr lang="tr-TR" dirty="0"/>
          </a:p>
        </p:txBody>
      </p:sp>
      <p:sp>
        <p:nvSpPr>
          <p:cNvPr id="3" name="Content Placeholder 2"/>
          <p:cNvSpPr>
            <a:spLocks noGrp="1"/>
          </p:cNvSpPr>
          <p:nvPr>
            <p:ph idx="1"/>
          </p:nvPr>
        </p:nvSpPr>
        <p:spPr>
          <a:xfrm>
            <a:off x="940741" y="2251335"/>
            <a:ext cx="4834880" cy="4325112"/>
          </a:xfrm>
        </p:spPr>
        <p:txBody>
          <a:bodyPr>
            <a:normAutofit/>
          </a:bodyPr>
          <a:lstStyle/>
          <a:p>
            <a:r>
              <a:rPr lang="tr-TR" sz="1800" dirty="0"/>
              <a:t>Yandaki grafik Rosowski'ye göre (1991) iki </a:t>
            </a:r>
            <a:r>
              <a:rPr lang="tr-TR" sz="1800" dirty="0" smtClean="0"/>
              <a:t>farklı canlı türünde </a:t>
            </a:r>
            <a:r>
              <a:rPr lang="tr-TR" sz="1800" dirty="0"/>
              <a:t>dış ses alanından orta kulağa güç transferinin etkinliğini gösterir.</a:t>
            </a:r>
          </a:p>
          <a:p>
            <a:endParaRPr lang="tr-TR" sz="1800" dirty="0"/>
          </a:p>
          <a:p>
            <a:r>
              <a:rPr lang="tr-TR" sz="1800" dirty="0"/>
              <a:t>En yüksek verimli peak noktası  insanlarda kedilere göre düşüktür ve diğer tüm türlerde bu verim alçak frekanslarda çok daha düşüktür.</a:t>
            </a:r>
          </a:p>
          <a:p>
            <a:endParaRPr lang="tr-TR" dirty="0"/>
          </a:p>
        </p:txBody>
      </p:sp>
      <p:pic>
        <p:nvPicPr>
          <p:cNvPr id="5" name="Resim 18"/>
          <p:cNvPicPr/>
          <p:nvPr/>
        </p:nvPicPr>
        <p:blipFill>
          <a:blip r:embed="rId2" cstate="print"/>
          <a:srcRect l="37584" t="40786" r="38918" b="29730"/>
          <a:stretch>
            <a:fillRect/>
          </a:stretch>
        </p:blipFill>
        <p:spPr bwMode="auto">
          <a:xfrm>
            <a:off x="7001649" y="2060280"/>
            <a:ext cx="3672408" cy="3096344"/>
          </a:xfrm>
          <a:prstGeom prst="rect">
            <a:avLst/>
          </a:prstGeom>
          <a:noFill/>
          <a:ln w="9525">
            <a:noFill/>
            <a:miter lim="800000"/>
            <a:headEnd/>
            <a:tailEnd/>
          </a:ln>
        </p:spPr>
      </p:pic>
      <p:sp>
        <p:nvSpPr>
          <p:cNvPr id="6" name="Rectangle 5"/>
          <p:cNvSpPr/>
          <p:nvPr/>
        </p:nvSpPr>
        <p:spPr>
          <a:xfrm>
            <a:off x="1631504" y="6453337"/>
            <a:ext cx="7704856" cy="246221"/>
          </a:xfrm>
          <a:prstGeom prst="rect">
            <a:avLst/>
          </a:prstGeom>
        </p:spPr>
        <p:txBody>
          <a:bodyPr wrap="square">
            <a:spAutoFit/>
          </a:bodyPr>
          <a:lstStyle/>
          <a:p>
            <a:r>
              <a:rPr lang="en-US" sz="1000" dirty="0"/>
              <a:t>Pickles, J. (2013). An Introduction to the Physiology of Hearing. In </a:t>
            </a:r>
            <a:r>
              <a:rPr lang="en-US" sz="1000" i="1" dirty="0"/>
              <a:t>An Introduction to the Physiology of Hearing</a:t>
            </a:r>
            <a:r>
              <a:rPr lang="en-US" sz="1000" dirty="0"/>
              <a:t>. Brill.</a:t>
            </a:r>
            <a:endParaRPr lang="tr-TR" sz="1000" dirty="0"/>
          </a:p>
        </p:txBody>
      </p:sp>
    </p:spTree>
    <p:extLst>
      <p:ext uri="{BB962C8B-B14F-4D97-AF65-F5344CB8AC3E}">
        <p14:creationId xmlns:p14="http://schemas.microsoft.com/office/powerpoint/2010/main" val="1112130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REZONANS ETKİSİ</a:t>
            </a:r>
            <a:endParaRPr lang="tr-TR" dirty="0"/>
          </a:p>
        </p:txBody>
      </p:sp>
      <p:sp>
        <p:nvSpPr>
          <p:cNvPr id="3" name="Content Placeholder 2"/>
          <p:cNvSpPr>
            <a:spLocks noGrp="1"/>
          </p:cNvSpPr>
          <p:nvPr>
            <p:ph idx="1"/>
          </p:nvPr>
        </p:nvSpPr>
        <p:spPr/>
        <p:txBody>
          <a:bodyPr>
            <a:noAutofit/>
          </a:bodyPr>
          <a:lstStyle/>
          <a:p>
            <a:r>
              <a:rPr lang="tr-TR" sz="1800" dirty="0">
                <a:solidFill>
                  <a:srgbClr val="FF0000"/>
                </a:solidFill>
              </a:rPr>
              <a:t>Doğumda,</a:t>
            </a:r>
            <a:r>
              <a:rPr lang="tr-TR" sz="1800" dirty="0"/>
              <a:t> </a:t>
            </a:r>
            <a:r>
              <a:rPr lang="tr-TR" sz="1800" dirty="0" smtClean="0"/>
              <a:t>kulak kanalı </a:t>
            </a:r>
            <a:r>
              <a:rPr lang="tr-TR" sz="1800" dirty="0"/>
              <a:t>rezonansının genellikle </a:t>
            </a:r>
            <a:r>
              <a:rPr lang="tr-TR" sz="1800" dirty="0">
                <a:solidFill>
                  <a:srgbClr val="FF0000"/>
                </a:solidFill>
              </a:rPr>
              <a:t>6,0 kHz </a:t>
            </a:r>
            <a:r>
              <a:rPr lang="tr-TR" sz="1800" dirty="0" smtClean="0"/>
              <a:t>civarındadır </a:t>
            </a:r>
            <a:r>
              <a:rPr lang="tr-TR" sz="1800" dirty="0"/>
              <a:t>(Kruger, 1987) ve artan yaşla </a:t>
            </a:r>
            <a:r>
              <a:rPr lang="tr-TR" sz="1800" dirty="0" smtClean="0"/>
              <a:t>azalır.</a:t>
            </a:r>
            <a:endParaRPr lang="tr-TR" sz="1800" dirty="0"/>
          </a:p>
          <a:p>
            <a:r>
              <a:rPr lang="tr-TR" sz="1800" dirty="0"/>
              <a:t> </a:t>
            </a:r>
            <a:r>
              <a:rPr lang="tr-TR" sz="1800" dirty="0">
                <a:solidFill>
                  <a:srgbClr val="FF0000"/>
                </a:solidFill>
              </a:rPr>
              <a:t>2 yaşına geldiğinde</a:t>
            </a:r>
            <a:r>
              <a:rPr lang="tr-TR" sz="1800" dirty="0"/>
              <a:t>, rezonans, yetişkin değerlerine karşılık gelen </a:t>
            </a:r>
            <a:r>
              <a:rPr lang="tr-TR" sz="1800" dirty="0">
                <a:solidFill>
                  <a:srgbClr val="FF0000"/>
                </a:solidFill>
              </a:rPr>
              <a:t>2.7 kHz </a:t>
            </a:r>
            <a:r>
              <a:rPr lang="tr-TR" sz="1800" dirty="0"/>
              <a:t>civarındadır (Kruger, 1987; Bentler, 1989, 1991; Keefe ve diğerleri, 1994).</a:t>
            </a:r>
          </a:p>
          <a:p>
            <a:r>
              <a:rPr lang="tr-TR" sz="1800" dirty="0"/>
              <a:t>Rezonans pikinde artan yaşla birlikte yüksek frekanstan düşük frekansa kayma, kulak ölçeği boyutlarındaki değişime </a:t>
            </a:r>
            <a:r>
              <a:rPr lang="tr-TR" sz="1800" dirty="0" smtClean="0"/>
              <a:t>bağlanmaktadır. </a:t>
            </a:r>
            <a:endParaRPr lang="tr-TR" sz="1800" dirty="0"/>
          </a:p>
          <a:p>
            <a:r>
              <a:rPr lang="tr-TR" sz="1800" dirty="0"/>
              <a:t>Yetişkin rezonans değerlerine ulaşma yaşı, bir tartışma konusu olmuştur, ancak çoğu çalışma kesim noktası olarak </a:t>
            </a:r>
            <a:r>
              <a:rPr lang="tr-TR" sz="1800" dirty="0">
                <a:solidFill>
                  <a:srgbClr val="FF0000"/>
                </a:solidFill>
              </a:rPr>
              <a:t>2 yıl </a:t>
            </a:r>
            <a:r>
              <a:rPr lang="tr-TR" sz="1800" dirty="0"/>
              <a:t>önermektedir.</a:t>
            </a:r>
          </a:p>
          <a:p>
            <a:r>
              <a:rPr lang="tr-TR" sz="1800" dirty="0"/>
              <a:t> Bununla birlikte, Dempster ve Mackenzie (1990) bazı çocuklarda </a:t>
            </a:r>
            <a:r>
              <a:rPr lang="tr-TR" sz="1800" dirty="0">
                <a:solidFill>
                  <a:srgbClr val="FF0000"/>
                </a:solidFill>
              </a:rPr>
              <a:t>7 yıla </a:t>
            </a:r>
            <a:r>
              <a:rPr lang="tr-TR" sz="1800" dirty="0"/>
              <a:t>kadar rezonans frekanslarındaki değişikliklere dikkat çekti. Bu tutarsızlığın nedeni, çocuklar aynı kronolojik yaşta olsalar bile, deneklerinde kulak </a:t>
            </a:r>
            <a:r>
              <a:rPr lang="tr-TR" sz="1800" dirty="0">
                <a:solidFill>
                  <a:srgbClr val="FF0000"/>
                </a:solidFill>
              </a:rPr>
              <a:t>kanalı boyutlarındaki </a:t>
            </a:r>
            <a:r>
              <a:rPr lang="tr-TR" sz="1800" dirty="0" smtClean="0">
                <a:solidFill>
                  <a:srgbClr val="FF0000"/>
                </a:solidFill>
              </a:rPr>
              <a:t>farklılıklara </a:t>
            </a:r>
            <a:r>
              <a:rPr lang="tr-TR" sz="1800" dirty="0" smtClean="0"/>
              <a:t>bağlanmaktadır.</a:t>
            </a:r>
            <a:endParaRPr lang="tr-TR" sz="1800" dirty="0"/>
          </a:p>
        </p:txBody>
      </p:sp>
      <p:sp>
        <p:nvSpPr>
          <p:cNvPr id="4" name="Rectangle 3"/>
          <p:cNvSpPr/>
          <p:nvPr/>
        </p:nvSpPr>
        <p:spPr>
          <a:xfrm>
            <a:off x="1524000" y="6381328"/>
            <a:ext cx="6588224" cy="400110"/>
          </a:xfrm>
          <a:prstGeom prst="rect">
            <a:avLst/>
          </a:prstGeom>
        </p:spPr>
        <p:txBody>
          <a:bodyPr wrap="square">
            <a:spAutoFit/>
          </a:bodyPr>
          <a:lstStyle/>
          <a:p>
            <a:r>
              <a:rPr lang="en-US" sz="1000" dirty="0"/>
              <a:t>Kruger, B. (1987). </a:t>
            </a:r>
            <a:r>
              <a:rPr lang="en-US" sz="1000" i="1" dirty="0"/>
              <a:t>An Update on the External Ear Resonance in Infants and Young Children. Ear and Hearing, 8(6), 333–336.</a:t>
            </a:r>
            <a:r>
              <a:rPr lang="en-US" sz="1000" dirty="0"/>
              <a:t> doi:10.1097/00003446-198712000-00008 </a:t>
            </a:r>
            <a:endParaRPr lang="tr-TR" sz="1000" dirty="0"/>
          </a:p>
        </p:txBody>
      </p:sp>
    </p:spTree>
    <p:extLst>
      <p:ext uri="{BB962C8B-B14F-4D97-AF65-F5344CB8AC3E}">
        <p14:creationId xmlns:p14="http://schemas.microsoft.com/office/powerpoint/2010/main" val="33538134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REZONANS ETKİSİ</a:t>
            </a:r>
            <a:endParaRPr lang="tr-TR" dirty="0"/>
          </a:p>
        </p:txBody>
      </p:sp>
      <p:sp>
        <p:nvSpPr>
          <p:cNvPr id="3" name="Content Placeholder 2"/>
          <p:cNvSpPr>
            <a:spLocks noGrp="1"/>
          </p:cNvSpPr>
          <p:nvPr>
            <p:ph idx="1"/>
          </p:nvPr>
        </p:nvSpPr>
        <p:spPr/>
        <p:txBody>
          <a:bodyPr>
            <a:normAutofit/>
          </a:bodyPr>
          <a:lstStyle/>
          <a:p>
            <a:pPr>
              <a:buNone/>
            </a:pPr>
            <a:r>
              <a:rPr lang="tr-TR" sz="2000" dirty="0"/>
              <a:t>SES BASINCININ SERBEST ALAN </a:t>
            </a:r>
            <a:r>
              <a:rPr lang="tr-TR" sz="2000" dirty="0" smtClean="0"/>
              <a:t>ile TİMPANİK </a:t>
            </a:r>
            <a:r>
              <a:rPr lang="tr-TR" sz="2000" dirty="0"/>
              <a:t>MEMBRAN ARASI </a:t>
            </a:r>
          </a:p>
          <a:p>
            <a:pPr>
              <a:buNone/>
            </a:pPr>
            <a:r>
              <a:rPr lang="tr-TR" sz="2000" dirty="0"/>
              <a:t>DÖNÜŞÜMÜNÜ ETKİLEYEN FAKTÖRLER</a:t>
            </a:r>
          </a:p>
          <a:p>
            <a:endParaRPr lang="tr-TR" sz="2000" dirty="0"/>
          </a:p>
          <a:p>
            <a:pPr lvl="0"/>
            <a:r>
              <a:rPr lang="tr-TR" sz="2000" dirty="0"/>
              <a:t>Kulak kanalı boyutundaki farklılıklar </a:t>
            </a:r>
          </a:p>
          <a:p>
            <a:r>
              <a:rPr lang="tr-TR" sz="2000" dirty="0"/>
              <a:t>Ses kaynağının yeri </a:t>
            </a:r>
          </a:p>
          <a:p>
            <a:r>
              <a:rPr lang="tr-TR" sz="2000" dirty="0"/>
              <a:t>Kanalda serümen/yabancı cisim, zarda perforasyon varlığı</a:t>
            </a:r>
          </a:p>
          <a:p>
            <a:r>
              <a:rPr lang="tr-TR" sz="2000" dirty="0"/>
              <a:t>Kayıt mikrofonun kanaldaki yeri </a:t>
            </a:r>
          </a:p>
        </p:txBody>
      </p:sp>
      <p:sp>
        <p:nvSpPr>
          <p:cNvPr id="4" name="Rectangle 3"/>
          <p:cNvSpPr/>
          <p:nvPr/>
        </p:nvSpPr>
        <p:spPr>
          <a:xfrm>
            <a:off x="1631504" y="6453337"/>
            <a:ext cx="8208912" cy="246221"/>
          </a:xfrm>
          <a:prstGeom prst="rect">
            <a:avLst/>
          </a:prstGeom>
        </p:spPr>
        <p:txBody>
          <a:bodyPr wrap="square">
            <a:spAutoFit/>
          </a:bodyPr>
          <a:lstStyle/>
          <a:p>
            <a:r>
              <a:rPr lang="en-US" sz="1000" dirty="0" err="1"/>
              <a:t>Ballachanda</a:t>
            </a:r>
            <a:r>
              <a:rPr lang="en-US" sz="1000" dirty="0"/>
              <a:t>, B. B. (1997). Theoretical and applied external ear acoustics. </a:t>
            </a:r>
            <a:r>
              <a:rPr lang="en-US" sz="1000" i="1" dirty="0"/>
              <a:t>JOURNAL-AMERICAN ACADEMY OF AUDIOLOGY</a:t>
            </a:r>
            <a:r>
              <a:rPr lang="en-US" sz="1000" dirty="0"/>
              <a:t>, </a:t>
            </a:r>
            <a:r>
              <a:rPr lang="en-US" sz="1000" i="1" dirty="0"/>
              <a:t>8</a:t>
            </a:r>
            <a:r>
              <a:rPr lang="en-US" sz="1000" dirty="0"/>
              <a:t>, 411-420</a:t>
            </a:r>
            <a:endParaRPr lang="tr-TR" sz="1000" dirty="0"/>
          </a:p>
        </p:txBody>
      </p:sp>
    </p:spTree>
    <p:extLst>
      <p:ext uri="{BB962C8B-B14F-4D97-AF65-F5344CB8AC3E}">
        <p14:creationId xmlns:p14="http://schemas.microsoft.com/office/powerpoint/2010/main" val="27290142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DIŞ KULAK AKUSTİK YAPISI</a:t>
            </a:r>
            <a:endParaRPr lang="tr-TR" dirty="0"/>
          </a:p>
        </p:txBody>
      </p:sp>
      <p:sp>
        <p:nvSpPr>
          <p:cNvPr id="3" name="Content Placeholder 2"/>
          <p:cNvSpPr>
            <a:spLocks noGrp="1"/>
          </p:cNvSpPr>
          <p:nvPr>
            <p:ph idx="1"/>
          </p:nvPr>
        </p:nvSpPr>
        <p:spPr/>
        <p:txBody>
          <a:bodyPr>
            <a:normAutofit/>
          </a:bodyPr>
          <a:lstStyle/>
          <a:p>
            <a:pPr>
              <a:buNone/>
            </a:pPr>
            <a:r>
              <a:rPr lang="tr-TR" sz="2400" dirty="0">
                <a:solidFill>
                  <a:srgbClr val="002060"/>
                </a:solidFill>
              </a:rPr>
              <a:t>SES LOKALİZASYONDA DIŞ KULAĞIN ETKİSİ</a:t>
            </a:r>
          </a:p>
          <a:p>
            <a:pPr>
              <a:buNone/>
            </a:pPr>
            <a:endParaRPr lang="tr-TR" sz="2000" dirty="0"/>
          </a:p>
          <a:p>
            <a:pPr>
              <a:buNone/>
            </a:pPr>
            <a:r>
              <a:rPr lang="tr-TR" sz="2000" dirty="0"/>
              <a:t>İnsanlarda ses lokalizasyonu için en önemli ipuçları;</a:t>
            </a:r>
          </a:p>
          <a:p>
            <a:pPr>
              <a:buNone/>
            </a:pPr>
            <a:endParaRPr lang="tr-TR" sz="2000" dirty="0"/>
          </a:p>
          <a:p>
            <a:pPr>
              <a:buFont typeface="Wingdings" pitchFamily="2" charset="2"/>
              <a:buChar char="Ø"/>
            </a:pPr>
            <a:r>
              <a:rPr lang="tr-TR" sz="2000" dirty="0"/>
              <a:t>Horizontal lokalizasyon </a:t>
            </a:r>
            <a:r>
              <a:rPr lang="tr-TR" sz="2000" dirty="0" smtClean="0"/>
              <a:t>iki </a:t>
            </a:r>
            <a:r>
              <a:rPr lang="tr-TR" sz="2000" dirty="0"/>
              <a:t>kulaktaki ses </a:t>
            </a:r>
            <a:r>
              <a:rPr lang="tr-TR" sz="2000" dirty="0" smtClean="0"/>
              <a:t>dalgalarında </a:t>
            </a:r>
            <a:r>
              <a:rPr lang="tr-TR" sz="2000" dirty="0">
                <a:solidFill>
                  <a:srgbClr val="FF0000"/>
                </a:solidFill>
              </a:rPr>
              <a:t>şiddet ve zamanlama</a:t>
            </a:r>
            <a:r>
              <a:rPr lang="tr-TR" sz="2000" dirty="0"/>
              <a:t> </a:t>
            </a:r>
            <a:r>
              <a:rPr lang="tr-TR" sz="2000" dirty="0" smtClean="0"/>
              <a:t>farkları açısından önemlidir. </a:t>
            </a:r>
            <a:endParaRPr lang="tr-TR" sz="2000" dirty="0"/>
          </a:p>
          <a:p>
            <a:pPr>
              <a:buFont typeface="Wingdings" pitchFamily="2" charset="2"/>
              <a:buChar char="Ø"/>
            </a:pPr>
            <a:r>
              <a:rPr lang="tr-TR" sz="2000" dirty="0" err="1"/>
              <a:t>Vertikal</a:t>
            </a:r>
            <a:r>
              <a:rPr lang="tr-TR" sz="2000" dirty="0"/>
              <a:t> </a:t>
            </a:r>
            <a:r>
              <a:rPr lang="tr-TR" sz="2000" dirty="0" smtClean="0"/>
              <a:t>lokalizasyon, </a:t>
            </a:r>
            <a:r>
              <a:rPr lang="tr-TR" sz="2000" dirty="0">
                <a:solidFill>
                  <a:srgbClr val="FF0000"/>
                </a:solidFill>
              </a:rPr>
              <a:t>pinna çentiği </a:t>
            </a:r>
            <a:r>
              <a:rPr lang="tr-TR" sz="2000" dirty="0"/>
              <a:t>ve kulak kanalına ses dalgaları  ses kaynağının yönüne ve yüksekliğine bağlı </a:t>
            </a:r>
            <a:r>
              <a:rPr lang="tr-TR" sz="2000" dirty="0" smtClean="0"/>
              <a:t>olarak etki eder</a:t>
            </a:r>
            <a:r>
              <a:rPr lang="tr-TR" sz="2000" dirty="0" smtClean="0"/>
              <a:t>.</a:t>
            </a:r>
            <a:endParaRPr lang="tr-TR" sz="2000" dirty="0"/>
          </a:p>
          <a:p>
            <a:pPr>
              <a:buNone/>
            </a:pPr>
            <a:endParaRPr lang="tr-TR" dirty="0"/>
          </a:p>
        </p:txBody>
      </p:sp>
      <p:sp>
        <p:nvSpPr>
          <p:cNvPr id="4" name="Rectangle 3"/>
          <p:cNvSpPr/>
          <p:nvPr/>
        </p:nvSpPr>
        <p:spPr>
          <a:xfrm>
            <a:off x="1631504" y="6453337"/>
            <a:ext cx="7380312" cy="246221"/>
          </a:xfrm>
          <a:prstGeom prst="rect">
            <a:avLst/>
          </a:prstGeom>
        </p:spPr>
        <p:txBody>
          <a:bodyPr wrap="square">
            <a:spAutoFit/>
          </a:bodyPr>
          <a:lstStyle/>
          <a:p>
            <a:r>
              <a:rPr lang="en-US" sz="1000" dirty="0"/>
              <a:t>Pickles, J. (2013). An Introduction to the Physiology of Hearing. In </a:t>
            </a:r>
            <a:r>
              <a:rPr lang="en-US" sz="1000" i="1" dirty="0"/>
              <a:t>An Introduction to the Physiology of Hearing</a:t>
            </a:r>
            <a:r>
              <a:rPr lang="en-US" sz="1000" dirty="0"/>
              <a:t>. Brill.</a:t>
            </a:r>
            <a:endParaRPr lang="tr-TR" sz="1000" dirty="0"/>
          </a:p>
        </p:txBody>
      </p:sp>
    </p:spTree>
    <p:extLst>
      <p:ext uri="{BB962C8B-B14F-4D97-AF65-F5344CB8AC3E}">
        <p14:creationId xmlns:p14="http://schemas.microsoft.com/office/powerpoint/2010/main" val="8438335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a:xfrm>
            <a:off x="1981200" y="4941168"/>
            <a:ext cx="8229600" cy="1633368"/>
          </a:xfrm>
        </p:spPr>
        <p:txBody>
          <a:bodyPr>
            <a:normAutofit/>
          </a:bodyPr>
          <a:lstStyle/>
          <a:p>
            <a:pPr lvl="0"/>
            <a:r>
              <a:rPr lang="tr-TR" sz="1500" dirty="0"/>
              <a:t>Başın gölge etkisi, başın uzak tarafındaki sesin zayıflamasına neden olur.</a:t>
            </a:r>
          </a:p>
          <a:p>
            <a:pPr lvl="0"/>
            <a:r>
              <a:rPr lang="tr-TR" sz="1500" dirty="0"/>
              <a:t>Bu etki sesin 15-20dB kadar azalmasına neden olabilir.</a:t>
            </a:r>
          </a:p>
          <a:p>
            <a:pPr lvl="0"/>
            <a:r>
              <a:rPr lang="tr-TR" sz="1500" dirty="0"/>
              <a:t>Yüksek frekanslarda bu etki daha fazladır.(&gt;1500 Hz)</a:t>
            </a:r>
          </a:p>
          <a:p>
            <a:endParaRPr lang="tr-TR" dirty="0"/>
          </a:p>
        </p:txBody>
      </p:sp>
      <p:pic>
        <p:nvPicPr>
          <p:cNvPr id="4" name="Resim 15"/>
          <p:cNvPicPr/>
          <p:nvPr/>
        </p:nvPicPr>
        <p:blipFill>
          <a:blip r:embed="rId2" cstate="print"/>
          <a:srcRect l="23764" t="53563" r="23760" b="14481"/>
          <a:stretch>
            <a:fillRect/>
          </a:stretch>
        </p:blipFill>
        <p:spPr bwMode="auto">
          <a:xfrm>
            <a:off x="1991544" y="1196752"/>
            <a:ext cx="8208912" cy="3456384"/>
          </a:xfrm>
          <a:prstGeom prst="rect">
            <a:avLst/>
          </a:prstGeom>
          <a:noFill/>
          <a:ln w="9525">
            <a:noFill/>
            <a:miter lim="800000"/>
            <a:headEnd/>
            <a:tailEnd/>
          </a:ln>
        </p:spPr>
      </p:pic>
      <p:sp>
        <p:nvSpPr>
          <p:cNvPr id="5" name="Rectangle 4"/>
          <p:cNvSpPr/>
          <p:nvPr/>
        </p:nvSpPr>
        <p:spPr>
          <a:xfrm>
            <a:off x="1631504" y="6525345"/>
            <a:ext cx="4572000" cy="246221"/>
          </a:xfrm>
          <a:prstGeom prst="rect">
            <a:avLst/>
          </a:prstGeom>
        </p:spPr>
        <p:txBody>
          <a:bodyPr>
            <a:spAutoFit/>
          </a:bodyPr>
          <a:lstStyle/>
          <a:p>
            <a:r>
              <a:rPr lang="tr-TR" sz="1000" dirty="0"/>
              <a:t>Kara E., İşitme Cihazları ve Uygulamaları, Ders Notu, 2019</a:t>
            </a:r>
          </a:p>
        </p:txBody>
      </p:sp>
    </p:spTree>
    <p:extLst>
      <p:ext uri="{BB962C8B-B14F-4D97-AF65-F5344CB8AC3E}">
        <p14:creationId xmlns:p14="http://schemas.microsoft.com/office/powerpoint/2010/main" val="26017167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Horizontal Lokalizasyon</a:t>
            </a:r>
            <a:endParaRPr lang="tr-TR" dirty="0"/>
          </a:p>
        </p:txBody>
      </p:sp>
      <p:pic>
        <p:nvPicPr>
          <p:cNvPr id="32770" name="Picture 2"/>
          <p:cNvPicPr>
            <a:picLocks noChangeAspect="1" noChangeArrowheads="1"/>
          </p:cNvPicPr>
          <p:nvPr/>
        </p:nvPicPr>
        <p:blipFill>
          <a:blip r:embed="rId2" cstate="print"/>
          <a:srcRect l="40695" t="52469" r="51982" b="37537"/>
          <a:stretch>
            <a:fillRect/>
          </a:stretch>
        </p:blipFill>
        <p:spPr bwMode="auto">
          <a:xfrm>
            <a:off x="6384032" y="3933057"/>
            <a:ext cx="2520280" cy="1934535"/>
          </a:xfrm>
          <a:prstGeom prst="rect">
            <a:avLst/>
          </a:prstGeom>
          <a:noFill/>
          <a:ln w="9525">
            <a:noFill/>
            <a:miter lim="800000"/>
            <a:headEnd/>
            <a:tailEnd/>
          </a:ln>
        </p:spPr>
      </p:pic>
      <p:sp>
        <p:nvSpPr>
          <p:cNvPr id="5" name="TextBox 4"/>
          <p:cNvSpPr txBox="1"/>
          <p:nvPr/>
        </p:nvSpPr>
        <p:spPr>
          <a:xfrm>
            <a:off x="2567608" y="2996952"/>
            <a:ext cx="2880320" cy="523220"/>
          </a:xfrm>
          <a:prstGeom prst="rect">
            <a:avLst/>
          </a:prstGeom>
          <a:noFill/>
        </p:spPr>
        <p:txBody>
          <a:bodyPr wrap="square" rtlCol="0">
            <a:spAutoFit/>
          </a:bodyPr>
          <a:lstStyle/>
          <a:p>
            <a:r>
              <a:rPr lang="tr-TR" sz="1400" b="1" dirty="0"/>
              <a:t>Kulaklararası zaman farkı</a:t>
            </a:r>
          </a:p>
          <a:p>
            <a:r>
              <a:rPr lang="tr-TR" sz="1400" dirty="0"/>
              <a:t>(Interaural Time </a:t>
            </a:r>
            <a:r>
              <a:rPr lang="tr-TR" sz="1400" dirty="0" err="1"/>
              <a:t>Difference</a:t>
            </a:r>
            <a:r>
              <a:rPr lang="tr-TR" sz="1400" dirty="0"/>
              <a:t>-</a:t>
            </a:r>
            <a:r>
              <a:rPr lang="tr-TR" sz="1400" b="1" dirty="0"/>
              <a:t>ITD</a:t>
            </a:r>
            <a:r>
              <a:rPr lang="tr-TR" sz="1400" dirty="0" smtClean="0"/>
              <a:t>)</a:t>
            </a:r>
            <a:endParaRPr lang="tr-TR" sz="1400" dirty="0"/>
          </a:p>
        </p:txBody>
      </p:sp>
      <p:sp>
        <p:nvSpPr>
          <p:cNvPr id="7" name="TextBox 6"/>
          <p:cNvSpPr txBox="1"/>
          <p:nvPr/>
        </p:nvSpPr>
        <p:spPr>
          <a:xfrm>
            <a:off x="6096000" y="2996952"/>
            <a:ext cx="2880320" cy="738664"/>
          </a:xfrm>
          <a:prstGeom prst="rect">
            <a:avLst/>
          </a:prstGeom>
          <a:noFill/>
        </p:spPr>
        <p:txBody>
          <a:bodyPr wrap="square" rtlCol="0">
            <a:spAutoFit/>
          </a:bodyPr>
          <a:lstStyle/>
          <a:p>
            <a:r>
              <a:rPr lang="tr-TR" sz="1400" b="1" dirty="0"/>
              <a:t>Kulaklararası şiddet farkı</a:t>
            </a:r>
          </a:p>
          <a:p>
            <a:r>
              <a:rPr lang="tr-TR" sz="1400" dirty="0"/>
              <a:t>(Interaural Level Difference-</a:t>
            </a:r>
            <a:r>
              <a:rPr lang="tr-TR" sz="1400" b="1" dirty="0"/>
              <a:t>ILD</a:t>
            </a:r>
            <a:r>
              <a:rPr lang="tr-TR" sz="1400" dirty="0"/>
              <a:t>)</a:t>
            </a:r>
          </a:p>
          <a:p>
            <a:r>
              <a:rPr lang="tr-TR" sz="1400" dirty="0"/>
              <a:t> </a:t>
            </a:r>
          </a:p>
        </p:txBody>
      </p:sp>
      <p:pic>
        <p:nvPicPr>
          <p:cNvPr id="8" name="Picture 2"/>
          <p:cNvPicPr>
            <a:picLocks noGrp="1" noChangeAspect="1" noChangeArrowheads="1"/>
          </p:cNvPicPr>
          <p:nvPr>
            <p:ph idx="1"/>
          </p:nvPr>
        </p:nvPicPr>
        <p:blipFill>
          <a:blip r:embed="rId2" cstate="print"/>
          <a:srcRect l="33593" t="52469" r="59194" b="37537"/>
          <a:stretch>
            <a:fillRect/>
          </a:stretch>
        </p:blipFill>
        <p:spPr bwMode="auto">
          <a:xfrm>
            <a:off x="2783632" y="4077072"/>
            <a:ext cx="2304256" cy="1796002"/>
          </a:xfrm>
          <a:prstGeom prst="rect">
            <a:avLst/>
          </a:prstGeom>
          <a:noFill/>
          <a:ln w="9525">
            <a:noFill/>
            <a:miter lim="800000"/>
            <a:headEnd/>
            <a:tailEnd/>
          </a:ln>
        </p:spPr>
      </p:pic>
      <p:sp>
        <p:nvSpPr>
          <p:cNvPr id="9" name="Rectangle 8"/>
          <p:cNvSpPr/>
          <p:nvPr/>
        </p:nvSpPr>
        <p:spPr>
          <a:xfrm>
            <a:off x="1631504" y="6453337"/>
            <a:ext cx="4572000" cy="246221"/>
          </a:xfrm>
          <a:prstGeom prst="rect">
            <a:avLst/>
          </a:prstGeom>
        </p:spPr>
        <p:txBody>
          <a:bodyPr>
            <a:spAutoFit/>
          </a:bodyPr>
          <a:lstStyle/>
          <a:p>
            <a:r>
              <a:rPr lang="tr-TR" sz="1000" dirty="0"/>
              <a:t>Kara E., İşitme Cihazları ve Uygulamaları, Ders Notu, İstanbul, 2019</a:t>
            </a:r>
          </a:p>
        </p:txBody>
      </p:sp>
    </p:spTree>
    <p:extLst>
      <p:ext uri="{BB962C8B-B14F-4D97-AF65-F5344CB8AC3E}">
        <p14:creationId xmlns:p14="http://schemas.microsoft.com/office/powerpoint/2010/main" val="23863175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2800" b="1" dirty="0"/>
              <a:t>Kulaklararası zaman farkı</a:t>
            </a:r>
            <a:br>
              <a:rPr lang="tr-TR" sz="2800" b="1" dirty="0"/>
            </a:br>
            <a:r>
              <a:rPr lang="tr-TR" sz="2800" dirty="0"/>
              <a:t>(Interaural Time Difference-</a:t>
            </a:r>
            <a:r>
              <a:rPr lang="tr-TR" sz="2800" b="1" dirty="0"/>
              <a:t>ITD</a:t>
            </a:r>
            <a:r>
              <a:rPr lang="tr-TR" sz="2800" dirty="0"/>
              <a:t>)</a:t>
            </a:r>
            <a:endParaRPr lang="tr-TR" dirty="0"/>
          </a:p>
        </p:txBody>
      </p:sp>
      <p:sp>
        <p:nvSpPr>
          <p:cNvPr id="3" name="Content Placeholder 2"/>
          <p:cNvSpPr>
            <a:spLocks noGrp="1"/>
          </p:cNvSpPr>
          <p:nvPr>
            <p:ph idx="1"/>
          </p:nvPr>
        </p:nvSpPr>
        <p:spPr>
          <a:xfrm>
            <a:off x="1847528" y="5013176"/>
            <a:ext cx="8229600" cy="1296144"/>
          </a:xfrm>
        </p:spPr>
        <p:txBody>
          <a:bodyPr/>
          <a:lstStyle/>
          <a:p>
            <a:pPr lvl="0"/>
            <a:r>
              <a:rPr lang="tr-TR" sz="1500" dirty="0"/>
              <a:t>Zaman farkı önden gelen sesler için sıfır;  90˚’den gelen sesler için ise maksimumdur. 0.7ms’ye kadar çıkabilir. (&lt;1500 Hz)</a:t>
            </a:r>
          </a:p>
          <a:p>
            <a:endParaRPr lang="tr-TR" dirty="0"/>
          </a:p>
        </p:txBody>
      </p:sp>
      <p:pic>
        <p:nvPicPr>
          <p:cNvPr id="4" name="Resim 2" descr="ıld.png"/>
          <p:cNvPicPr/>
          <p:nvPr/>
        </p:nvPicPr>
        <p:blipFill>
          <a:blip r:embed="rId2" cstate="print"/>
          <a:srcRect t="7634"/>
          <a:stretch>
            <a:fillRect/>
          </a:stretch>
        </p:blipFill>
        <p:spPr>
          <a:xfrm>
            <a:off x="1631504" y="1633663"/>
            <a:ext cx="4464496" cy="2844829"/>
          </a:xfrm>
          <a:prstGeom prst="rect">
            <a:avLst/>
          </a:prstGeom>
        </p:spPr>
      </p:pic>
      <p:sp>
        <p:nvSpPr>
          <p:cNvPr id="5" name="Rectangle 4"/>
          <p:cNvSpPr/>
          <p:nvPr/>
        </p:nvSpPr>
        <p:spPr>
          <a:xfrm>
            <a:off x="1631504" y="6525345"/>
            <a:ext cx="6624736" cy="246221"/>
          </a:xfrm>
          <a:prstGeom prst="rect">
            <a:avLst/>
          </a:prstGeom>
        </p:spPr>
        <p:txBody>
          <a:bodyPr wrap="square">
            <a:spAutoFit/>
          </a:bodyPr>
          <a:lstStyle/>
          <a:p>
            <a:r>
              <a:rPr lang="tr-TR" sz="1000" dirty="0">
                <a:hlinkClick r:id="rId3"/>
              </a:rPr>
              <a:t>http://www.cochlea.eu/en/sound/psychoacoustics/localisation</a:t>
            </a:r>
            <a:r>
              <a:rPr lang="tr-TR" sz="1000" dirty="0"/>
              <a:t>  E.Tarihi: 11.10.2019</a:t>
            </a:r>
          </a:p>
        </p:txBody>
      </p:sp>
      <p:sp>
        <p:nvSpPr>
          <p:cNvPr id="7" name="AutoShape 2" descr="C:\Users\ERMAN\Desktop\seslokalizasyon.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4" descr="C:\Users\ERMAN\Desktop\seslokalizasyon.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9" name="Resim 8"/>
          <p:cNvPicPr>
            <a:picLocks noChangeAspect="1"/>
          </p:cNvPicPr>
          <p:nvPr/>
        </p:nvPicPr>
        <p:blipFill>
          <a:blip r:embed="rId4"/>
          <a:stretch>
            <a:fillRect/>
          </a:stretch>
        </p:blipFill>
        <p:spPr>
          <a:xfrm>
            <a:off x="6952770" y="1839884"/>
            <a:ext cx="3124358" cy="2432386"/>
          </a:xfrm>
          <a:prstGeom prst="rect">
            <a:avLst/>
          </a:prstGeom>
        </p:spPr>
      </p:pic>
    </p:spTree>
    <p:extLst>
      <p:ext uri="{BB962C8B-B14F-4D97-AF65-F5344CB8AC3E}">
        <p14:creationId xmlns:p14="http://schemas.microsoft.com/office/powerpoint/2010/main" val="41687520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2800" b="1" dirty="0"/>
              <a:t>Kulaklararası şiddet farkı</a:t>
            </a:r>
            <a:br>
              <a:rPr lang="tr-TR" sz="2800" b="1" dirty="0"/>
            </a:br>
            <a:r>
              <a:rPr lang="tr-TR" sz="2800" dirty="0"/>
              <a:t>(Interaural Level Difference-</a:t>
            </a:r>
            <a:r>
              <a:rPr lang="tr-TR" sz="2800" b="1" dirty="0"/>
              <a:t>ILD</a:t>
            </a:r>
            <a:r>
              <a:rPr lang="tr-TR" sz="2800" dirty="0"/>
              <a:t>)</a:t>
            </a:r>
          </a:p>
        </p:txBody>
      </p:sp>
      <p:sp>
        <p:nvSpPr>
          <p:cNvPr id="3" name="Content Placeholder 2"/>
          <p:cNvSpPr>
            <a:spLocks noGrp="1"/>
          </p:cNvSpPr>
          <p:nvPr>
            <p:ph idx="1"/>
          </p:nvPr>
        </p:nvSpPr>
        <p:spPr>
          <a:xfrm>
            <a:off x="2495600" y="5157192"/>
            <a:ext cx="6707088" cy="891544"/>
          </a:xfrm>
        </p:spPr>
        <p:txBody>
          <a:bodyPr>
            <a:normAutofit/>
          </a:bodyPr>
          <a:lstStyle/>
          <a:p>
            <a:r>
              <a:rPr lang="tr-TR" sz="1500" dirty="0"/>
              <a:t>Transfer fonksiyonunun sonucu: serbest alanda verilen akustik bir kaynak için, iki kulak arasında hem ses basıncı seviyesinde hem de fazda (veya zamanın içinde) bir fark vardır.</a:t>
            </a:r>
            <a:endParaRPr lang="tr-TR" dirty="0"/>
          </a:p>
        </p:txBody>
      </p:sp>
      <p:pic>
        <p:nvPicPr>
          <p:cNvPr id="4" name="Resim 6" descr=" Dış kulak ve ses lokalizasyonu"/>
          <p:cNvPicPr/>
          <p:nvPr/>
        </p:nvPicPr>
        <p:blipFill>
          <a:blip r:embed="rId2" cstate="print"/>
          <a:srcRect/>
          <a:stretch>
            <a:fillRect/>
          </a:stretch>
        </p:blipFill>
        <p:spPr bwMode="auto">
          <a:xfrm>
            <a:off x="4079776" y="2276872"/>
            <a:ext cx="3714750" cy="2781300"/>
          </a:xfrm>
          <a:prstGeom prst="rect">
            <a:avLst/>
          </a:prstGeom>
          <a:noFill/>
          <a:ln w="9525">
            <a:noFill/>
            <a:miter lim="800000"/>
            <a:headEnd/>
            <a:tailEnd/>
          </a:ln>
        </p:spPr>
      </p:pic>
      <p:sp>
        <p:nvSpPr>
          <p:cNvPr id="5" name="Rectangle 4"/>
          <p:cNvSpPr/>
          <p:nvPr/>
        </p:nvSpPr>
        <p:spPr>
          <a:xfrm>
            <a:off x="1631504" y="6453337"/>
            <a:ext cx="4572000" cy="246221"/>
          </a:xfrm>
          <a:prstGeom prst="rect">
            <a:avLst/>
          </a:prstGeom>
        </p:spPr>
        <p:txBody>
          <a:bodyPr>
            <a:spAutoFit/>
          </a:bodyPr>
          <a:lstStyle/>
          <a:p>
            <a:r>
              <a:rPr lang="tr-TR" sz="1000" dirty="0">
                <a:hlinkClick r:id="rId3"/>
              </a:rPr>
              <a:t>http://www.cochlea.eu/en/ear/external-ear</a:t>
            </a:r>
            <a:r>
              <a:rPr lang="tr-TR" sz="1000" dirty="0"/>
              <a:t>   E. Tarihi 11.10.2019</a:t>
            </a:r>
          </a:p>
        </p:txBody>
      </p:sp>
    </p:spTree>
    <p:extLst>
      <p:ext uri="{BB962C8B-B14F-4D97-AF65-F5344CB8AC3E}">
        <p14:creationId xmlns:p14="http://schemas.microsoft.com/office/powerpoint/2010/main" val="5858023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Vertikal Lokalizasyon Pinna Etkisi</a:t>
            </a:r>
            <a:endParaRPr lang="tr-TR" dirty="0"/>
          </a:p>
        </p:txBody>
      </p:sp>
      <p:sp>
        <p:nvSpPr>
          <p:cNvPr id="3" name="Content Placeholder 2"/>
          <p:cNvSpPr>
            <a:spLocks noGrp="1"/>
          </p:cNvSpPr>
          <p:nvPr>
            <p:ph idx="1"/>
          </p:nvPr>
        </p:nvSpPr>
        <p:spPr/>
        <p:txBody>
          <a:bodyPr>
            <a:normAutofit/>
          </a:bodyPr>
          <a:lstStyle/>
          <a:p>
            <a:endParaRPr lang="tr-TR" sz="2000" dirty="0"/>
          </a:p>
          <a:p>
            <a:r>
              <a:rPr lang="tr-TR" sz="1600" dirty="0"/>
              <a:t>Kulak kepçesi, baş, gövde, pinna çentiğinin sesi absorbe ve reflekte etmesiyle kulak zarına ulaşan ses dalgasında spektral değişimlerin meydana gelmektedir. Sesin spektrumunda oluşan bu farklılık etkisi “</a:t>
            </a:r>
            <a:r>
              <a:rPr lang="tr-TR" sz="1600" dirty="0">
                <a:solidFill>
                  <a:srgbClr val="FF0000"/>
                </a:solidFill>
              </a:rPr>
              <a:t>Head‐ Related Transfer Function”</a:t>
            </a:r>
            <a:r>
              <a:rPr lang="tr-TR" sz="1600" dirty="0"/>
              <a:t> olarak adlandırılmaktadır.</a:t>
            </a:r>
          </a:p>
          <a:p>
            <a:r>
              <a:rPr lang="tr-TR" sz="1600" dirty="0"/>
              <a:t>Vertikal düzlemden gelen ses direk olarak pinnanın etkisiyle  DKY rezonansında değişikliğe yol açar. Bu durum dinleyiciye sesin  yukarıdan ya da aşağıdan gelip gelmediğiyle ilgili ipucu verir.</a:t>
            </a:r>
          </a:p>
        </p:txBody>
      </p:sp>
      <p:sp>
        <p:nvSpPr>
          <p:cNvPr id="4" name="Rectangle 3"/>
          <p:cNvSpPr/>
          <p:nvPr/>
        </p:nvSpPr>
        <p:spPr>
          <a:xfrm>
            <a:off x="1524000" y="6611780"/>
            <a:ext cx="6264696" cy="246221"/>
          </a:xfrm>
          <a:prstGeom prst="rect">
            <a:avLst/>
          </a:prstGeom>
        </p:spPr>
        <p:txBody>
          <a:bodyPr wrap="square">
            <a:spAutoFit/>
          </a:bodyPr>
          <a:lstStyle/>
          <a:p>
            <a:r>
              <a:rPr lang="en-US" sz="1000" dirty="0"/>
              <a:t>Jack Katz , Handbook of Clinical Audiology , p .522</a:t>
            </a:r>
            <a:endParaRPr lang="tr-TR" sz="1000" dirty="0"/>
          </a:p>
        </p:txBody>
      </p:sp>
      <p:pic>
        <p:nvPicPr>
          <p:cNvPr id="6" name="5 Resim" descr="ear.jpg"/>
          <p:cNvPicPr>
            <a:picLocks noChangeAspect="1"/>
          </p:cNvPicPr>
          <p:nvPr/>
        </p:nvPicPr>
        <p:blipFill>
          <a:blip r:embed="rId2" cstate="print"/>
          <a:stretch>
            <a:fillRect/>
          </a:stretch>
        </p:blipFill>
        <p:spPr>
          <a:xfrm>
            <a:off x="3157836" y="3863182"/>
            <a:ext cx="3816424" cy="2016224"/>
          </a:xfrm>
          <a:prstGeom prst="rect">
            <a:avLst/>
          </a:prstGeom>
        </p:spPr>
      </p:pic>
    </p:spTree>
    <p:extLst>
      <p:ext uri="{BB962C8B-B14F-4D97-AF65-F5344CB8AC3E}">
        <p14:creationId xmlns:p14="http://schemas.microsoft.com/office/powerpoint/2010/main" val="11738548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Vertikal Lokalizasyonda Pinna Etkisi</a:t>
            </a:r>
            <a:endParaRPr lang="tr-TR" dirty="0"/>
          </a:p>
        </p:txBody>
      </p:sp>
      <p:sp>
        <p:nvSpPr>
          <p:cNvPr id="3" name="Content Placeholder 2"/>
          <p:cNvSpPr>
            <a:spLocks noGrp="1"/>
          </p:cNvSpPr>
          <p:nvPr>
            <p:ph idx="1"/>
          </p:nvPr>
        </p:nvSpPr>
        <p:spPr/>
        <p:txBody>
          <a:bodyPr/>
          <a:lstStyle/>
          <a:p>
            <a:r>
              <a:rPr lang="tr-TR" sz="2000" dirty="0"/>
              <a:t>Sesin kaynağının yükselmesi ile (elevetion) pinna çentiği </a:t>
            </a:r>
            <a:r>
              <a:rPr lang="tr-TR" sz="2000" dirty="0" smtClean="0"/>
              <a:t>rezonan</a:t>
            </a:r>
            <a:r>
              <a:rPr lang="tr-TR" sz="2000" dirty="0" smtClean="0"/>
              <a:t>s frekansı </a:t>
            </a:r>
            <a:r>
              <a:rPr lang="tr-TR" sz="2000" dirty="0" smtClean="0"/>
              <a:t>daha </a:t>
            </a:r>
            <a:r>
              <a:rPr lang="tr-TR" sz="2000" dirty="0"/>
              <a:t>yüksek frekansa doğru ilerler. 5000‐ 11000 Hz arasında gözlenmektedir.</a:t>
            </a:r>
          </a:p>
          <a:p>
            <a:endParaRPr lang="tr-TR" dirty="0"/>
          </a:p>
        </p:txBody>
      </p:sp>
      <p:pic>
        <p:nvPicPr>
          <p:cNvPr id="6" name="4 Resim" descr="4809307652_9cd92be268_n.jpg"/>
          <p:cNvPicPr>
            <a:picLocks noChangeAspect="1"/>
          </p:cNvPicPr>
          <p:nvPr/>
        </p:nvPicPr>
        <p:blipFill>
          <a:blip r:embed="rId2" cstate="print"/>
          <a:srcRect l="1659" t="2632" r="3753" b="5264"/>
          <a:stretch>
            <a:fillRect/>
          </a:stretch>
        </p:blipFill>
        <p:spPr>
          <a:xfrm>
            <a:off x="901521" y="2772177"/>
            <a:ext cx="4576293" cy="2890290"/>
          </a:xfrm>
          <a:prstGeom prst="rect">
            <a:avLst/>
          </a:prstGeom>
        </p:spPr>
      </p:pic>
      <p:pic>
        <p:nvPicPr>
          <p:cNvPr id="33794" name="Picture 2"/>
          <p:cNvPicPr>
            <a:picLocks noChangeAspect="1" noChangeArrowheads="1"/>
          </p:cNvPicPr>
          <p:nvPr/>
        </p:nvPicPr>
        <p:blipFill>
          <a:blip r:embed="rId3" cstate="print"/>
          <a:srcRect l="49714" t="33646" r="32206" b="39286"/>
          <a:stretch>
            <a:fillRect/>
          </a:stretch>
        </p:blipFill>
        <p:spPr bwMode="auto">
          <a:xfrm>
            <a:off x="6883960" y="3173871"/>
            <a:ext cx="3888432" cy="2488596"/>
          </a:xfrm>
          <a:prstGeom prst="rect">
            <a:avLst/>
          </a:prstGeom>
          <a:noFill/>
          <a:ln w="9525">
            <a:noFill/>
            <a:miter lim="800000"/>
            <a:headEnd/>
            <a:tailEnd/>
          </a:ln>
        </p:spPr>
      </p:pic>
      <p:sp>
        <p:nvSpPr>
          <p:cNvPr id="7" name="Rectangle 6"/>
          <p:cNvSpPr/>
          <p:nvPr/>
        </p:nvSpPr>
        <p:spPr>
          <a:xfrm>
            <a:off x="1631504" y="6611780"/>
            <a:ext cx="4572000" cy="246221"/>
          </a:xfrm>
          <a:prstGeom prst="rect">
            <a:avLst/>
          </a:prstGeom>
        </p:spPr>
        <p:txBody>
          <a:bodyPr>
            <a:spAutoFit/>
          </a:bodyPr>
          <a:lstStyle/>
          <a:p>
            <a:r>
              <a:rPr lang="tr-TR" sz="1000" dirty="0"/>
              <a:t>Kara E., İşitme Cihazları ve Uygulamaları, Ders Notu, İstanbul, 2019</a:t>
            </a:r>
          </a:p>
        </p:txBody>
      </p:sp>
    </p:spTree>
    <p:extLst>
      <p:ext uri="{BB962C8B-B14F-4D97-AF65-F5344CB8AC3E}">
        <p14:creationId xmlns:p14="http://schemas.microsoft.com/office/powerpoint/2010/main" val="20995209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Vertikal Lokalizasyonda Pinna Etkisi</a:t>
            </a:r>
            <a:endParaRPr lang="tr-TR" dirty="0"/>
          </a:p>
        </p:txBody>
      </p:sp>
      <p:sp>
        <p:nvSpPr>
          <p:cNvPr id="3" name="Content Placeholder 2"/>
          <p:cNvSpPr>
            <a:spLocks noGrp="1"/>
          </p:cNvSpPr>
          <p:nvPr>
            <p:ph idx="1"/>
          </p:nvPr>
        </p:nvSpPr>
        <p:spPr>
          <a:xfrm>
            <a:off x="1349431" y="1836296"/>
            <a:ext cx="4610793" cy="3968967"/>
          </a:xfrm>
        </p:spPr>
        <p:txBody>
          <a:bodyPr>
            <a:noAutofit/>
          </a:bodyPr>
          <a:lstStyle/>
          <a:p>
            <a:endParaRPr lang="tr-TR" sz="1800" dirty="0"/>
          </a:p>
          <a:p>
            <a:r>
              <a:rPr lang="tr-TR" sz="1600" dirty="0"/>
              <a:t>Pinna,temel olarak önden gelen 6-16 kHZ aralığındaki yüksek frekanslı sesleri güçlendirir.</a:t>
            </a:r>
          </a:p>
          <a:p>
            <a:endParaRPr lang="tr-TR" sz="1600" dirty="0"/>
          </a:p>
          <a:p>
            <a:r>
              <a:rPr lang="tr-TR" sz="1600" dirty="0"/>
              <a:t>Arkadan gelen 2000 Hz üzerindeki seslerin genliği, önden gelen seslerden yaklaşık 2-3 dB daha düşüktür.</a:t>
            </a:r>
          </a:p>
          <a:p>
            <a:endParaRPr lang="tr-TR" sz="1600" dirty="0"/>
          </a:p>
          <a:p>
            <a:r>
              <a:rPr lang="tr-TR" sz="1600" dirty="0"/>
              <a:t>Pinna ve dış kulak yolu yönlü filtrelerdir.</a:t>
            </a:r>
          </a:p>
          <a:p>
            <a:endParaRPr lang="tr-TR" sz="1600" dirty="0"/>
          </a:p>
          <a:p>
            <a:r>
              <a:rPr lang="tr-TR" sz="1600" dirty="0"/>
              <a:t>Pinna'nın önemli bir </a:t>
            </a:r>
            <a:r>
              <a:rPr lang="tr-TR" sz="1600" dirty="0" smtClean="0"/>
              <a:t>rolü de, </a:t>
            </a:r>
            <a:r>
              <a:rPr lang="tr-TR" sz="1600" dirty="0"/>
              <a:t>sesi </a:t>
            </a:r>
            <a:r>
              <a:rPr lang="tr-TR" sz="1600" dirty="0" err="1"/>
              <a:t>mekansal</a:t>
            </a:r>
            <a:r>
              <a:rPr lang="tr-TR" sz="1600" dirty="0"/>
              <a:t> </a:t>
            </a:r>
            <a:r>
              <a:rPr lang="tr-TR" sz="1600" dirty="0" smtClean="0"/>
              <a:t>olarak </a:t>
            </a:r>
            <a:r>
              <a:rPr lang="tr-TR" sz="1600" dirty="0"/>
              <a:t>kırmak ve böylece ses alanının spektral işaretlerini arttırmaktır.</a:t>
            </a:r>
          </a:p>
        </p:txBody>
      </p:sp>
      <p:pic>
        <p:nvPicPr>
          <p:cNvPr id="5" name="4 Resim" descr="pinna.png"/>
          <p:cNvPicPr>
            <a:picLocks noChangeAspect="1"/>
          </p:cNvPicPr>
          <p:nvPr/>
        </p:nvPicPr>
        <p:blipFill>
          <a:blip r:embed="rId2" cstate="print"/>
          <a:stretch>
            <a:fillRect/>
          </a:stretch>
        </p:blipFill>
        <p:spPr>
          <a:xfrm>
            <a:off x="6240016" y="2708920"/>
            <a:ext cx="4320480" cy="3096344"/>
          </a:xfrm>
          <a:prstGeom prst="rect">
            <a:avLst/>
          </a:prstGeom>
        </p:spPr>
      </p:pic>
      <p:sp>
        <p:nvSpPr>
          <p:cNvPr id="6" name="Rectangle 5"/>
          <p:cNvSpPr/>
          <p:nvPr/>
        </p:nvSpPr>
        <p:spPr>
          <a:xfrm>
            <a:off x="1524000" y="6525345"/>
            <a:ext cx="4572000" cy="246221"/>
          </a:xfrm>
          <a:prstGeom prst="rect">
            <a:avLst/>
          </a:prstGeom>
        </p:spPr>
        <p:txBody>
          <a:bodyPr>
            <a:spAutoFit/>
          </a:bodyPr>
          <a:lstStyle/>
          <a:p>
            <a:r>
              <a:rPr lang="en-US" sz="1000" dirty="0"/>
              <a:t>S. </a:t>
            </a:r>
            <a:r>
              <a:rPr lang="en-US" sz="1000" dirty="0" err="1"/>
              <a:t>Puria</a:t>
            </a:r>
            <a:r>
              <a:rPr lang="en-US" sz="1000" dirty="0"/>
              <a:t>, C.R. Steele, in The Senses: A Comprehensive Reference, 2008</a:t>
            </a:r>
            <a:endParaRPr lang="tr-TR" sz="1000" dirty="0"/>
          </a:p>
        </p:txBody>
      </p:sp>
    </p:spTree>
    <p:extLst>
      <p:ext uri="{BB962C8B-B14F-4D97-AF65-F5344CB8AC3E}">
        <p14:creationId xmlns:p14="http://schemas.microsoft.com/office/powerpoint/2010/main" val="27769168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Picture 2"/>
          <p:cNvPicPr>
            <a:picLocks noGrp="1" noChangeAspect="1" noChangeArrowheads="1"/>
          </p:cNvPicPr>
          <p:nvPr>
            <p:ph idx="1"/>
          </p:nvPr>
        </p:nvPicPr>
        <p:blipFill>
          <a:blip r:embed="rId2" cstate="print"/>
          <a:srcRect l="48274" t="21666" r="39311" b="23333"/>
          <a:stretch>
            <a:fillRect/>
          </a:stretch>
        </p:blipFill>
        <p:spPr bwMode="auto">
          <a:xfrm>
            <a:off x="4079776" y="812647"/>
            <a:ext cx="2808312" cy="5313517"/>
          </a:xfrm>
          <a:prstGeom prst="rect">
            <a:avLst/>
          </a:prstGeom>
          <a:noFill/>
          <a:ln w="9525">
            <a:noFill/>
            <a:miter lim="800000"/>
            <a:headEnd/>
            <a:tailEnd/>
          </a:ln>
        </p:spPr>
      </p:pic>
      <p:sp>
        <p:nvSpPr>
          <p:cNvPr id="5" name="Rectangle 5"/>
          <p:cNvSpPr/>
          <p:nvPr/>
        </p:nvSpPr>
        <p:spPr>
          <a:xfrm>
            <a:off x="5375920" y="4509120"/>
            <a:ext cx="1368152" cy="1512168"/>
          </a:xfrm>
          <a:prstGeom prst="rect">
            <a:avLst/>
          </a:prstGeom>
          <a:noFill/>
          <a:ln>
            <a:solidFill>
              <a:srgbClr val="FF0000"/>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70774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smtClean="0"/>
              <a:t> </a:t>
            </a:r>
          </a:p>
          <a:p>
            <a:pPr marL="0" indent="0">
              <a:buNone/>
            </a:pPr>
            <a:endParaRPr lang="tr-TR" dirty="0"/>
          </a:p>
          <a:p>
            <a:pPr marL="0" indent="0">
              <a:buNone/>
            </a:pPr>
            <a:r>
              <a:rPr lang="tr-TR" dirty="0" smtClean="0"/>
              <a:t>Dinlediğiniz için teşekkürler…</a:t>
            </a:r>
            <a:endParaRPr lang="tr-TR" dirty="0"/>
          </a:p>
        </p:txBody>
      </p:sp>
    </p:spTree>
    <p:extLst>
      <p:ext uri="{BB962C8B-B14F-4D97-AF65-F5344CB8AC3E}">
        <p14:creationId xmlns:p14="http://schemas.microsoft.com/office/powerpoint/2010/main" val="2056546932"/>
      </p:ext>
    </p:extLst>
  </p:cSld>
  <p:clrMapOvr>
    <a:masterClrMapping/>
  </p:clrMapOvr>
</p:sld>
</file>

<file path=ppt/theme/theme1.xml><?xml version="1.0" encoding="utf-8"?>
<a:theme xmlns:a="http://schemas.openxmlformats.org/drawingml/2006/main" name="Tem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A4098475-80CE-4C0E-8666-468BE98C6DFC}" vid="{48A5A7B3-2A56-4590-B17C-721EB52848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Tema1</Template>
  <TotalTime>3596</TotalTime>
  <Words>1798</Words>
  <Application>Microsoft Office PowerPoint</Application>
  <PresentationFormat>Geniş ekran</PresentationFormat>
  <Paragraphs>230</Paragraphs>
  <Slides>42</Slides>
  <Notes>0</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42</vt:i4>
      </vt:variant>
    </vt:vector>
  </HeadingPairs>
  <TitlesOfParts>
    <vt:vector size="48" baseType="lpstr">
      <vt:lpstr>Arial</vt:lpstr>
      <vt:lpstr>Calibri</vt:lpstr>
      <vt:lpstr>Times New Roman</vt:lpstr>
      <vt:lpstr>Wingdings</vt:lpstr>
      <vt:lpstr>Tema1</vt:lpstr>
      <vt:lpstr>Office Theme</vt:lpstr>
      <vt:lpstr>Dış Kulak Anatomisi ve Fizyolojisi</vt:lpstr>
      <vt:lpstr>TEMPORAL KEMİK ANATOMİSİ</vt:lpstr>
      <vt:lpstr>Temporal Kemik</vt:lpstr>
      <vt:lpstr>PowerPoint Sunusu</vt:lpstr>
      <vt:lpstr>Skuamöz parça</vt:lpstr>
      <vt:lpstr>Timpanik parça</vt:lpstr>
      <vt:lpstr>Mastoid</vt:lpstr>
      <vt:lpstr>Petröz parça</vt:lpstr>
      <vt:lpstr>PowerPoint Sunusu</vt:lpstr>
      <vt:lpstr>Kraniyal sinirleri hatırlayalım</vt:lpstr>
      <vt:lpstr>PowerPoint Sunusu</vt:lpstr>
      <vt:lpstr>AURIS EXTERNA  (DIŞ KULAK)</vt:lpstr>
      <vt:lpstr>Auris Externa (Dış Kulak)</vt:lpstr>
      <vt:lpstr>Auricula (Kulak Kepçesi)</vt:lpstr>
      <vt:lpstr>PowerPoint Sunusu</vt:lpstr>
      <vt:lpstr>denilen</vt:lpstr>
      <vt:lpstr> MEATUS ACISTUCUS EXTERNUS (DIŞ KULAK YOLU)</vt:lpstr>
      <vt:lpstr>PowerPoint Sunusu</vt:lpstr>
      <vt:lpstr>PowerPoint Sunusu</vt:lpstr>
      <vt:lpstr>PowerPoint Sunusu</vt:lpstr>
      <vt:lpstr>Serumenin Görevleri</vt:lpstr>
      <vt:lpstr>DIŞ KULAK YOLU</vt:lpstr>
      <vt:lpstr>PowerPoint Sunusu</vt:lpstr>
      <vt:lpstr>Özetle DKY;</vt:lpstr>
      <vt:lpstr>DIŞ KULAK FİZYOLOJİSİ</vt:lpstr>
      <vt:lpstr>DIŞ KULAK AKUSTİK YAPISI</vt:lpstr>
      <vt:lpstr>REZONANS ETKİSİ</vt:lpstr>
      <vt:lpstr>REZONANS ETKİSİ</vt:lpstr>
      <vt:lpstr>REZONANS ETKİSİ</vt:lpstr>
      <vt:lpstr>REZONANS ETKİSİ</vt:lpstr>
      <vt:lpstr>REZONANS ETKİSİ</vt:lpstr>
      <vt:lpstr>REZONANS ETKİSİ</vt:lpstr>
      <vt:lpstr>DIŞ KULAK AKUSTİK YAPISI</vt:lpstr>
      <vt:lpstr>PowerPoint Sunusu</vt:lpstr>
      <vt:lpstr>Horizontal Lokalizasyon</vt:lpstr>
      <vt:lpstr>Kulaklararası zaman farkı (Interaural Time Difference-ITD)</vt:lpstr>
      <vt:lpstr>Kulaklararası şiddet farkı (Interaural Level Difference-ILD)</vt:lpstr>
      <vt:lpstr>Vertikal Lokalizasyon Pinna Etkisi</vt:lpstr>
      <vt:lpstr>Vertikal Lokalizasyonda Pinna Etkisi</vt:lpstr>
      <vt:lpstr>Vertikal Lokalizasyonda Pinna Etkisi</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İşİTme sİsTemİ anaTOmİ ve FİzyOlOjİsİ</dc:title>
  <dc:creator>bilgisayarart@outlook.com</dc:creator>
  <cp:lastModifiedBy>ERMAN</cp:lastModifiedBy>
  <cp:revision>172</cp:revision>
  <dcterms:created xsi:type="dcterms:W3CDTF">2020-08-26T10:56:40Z</dcterms:created>
  <dcterms:modified xsi:type="dcterms:W3CDTF">2021-03-05T11:50:20Z</dcterms:modified>
</cp:coreProperties>
</file>