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9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8" autoAdjust="0"/>
    <p:restoredTop sz="94667" autoAdjust="0"/>
  </p:normalViewPr>
  <p:slideViewPr>
    <p:cSldViewPr>
      <p:cViewPr varScale="1">
        <p:scale>
          <a:sx n="111" d="100"/>
          <a:sy n="111" d="100"/>
        </p:scale>
        <p:origin x="166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gep.meb.gov.tr/mte_program_modul/moduller_pdf/Alkoller%20Ve%20Eterler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Beslenme ve Diyetetik Böl.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SAĞLIK BİLİMLERİ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BES102 – Temel Kimya II</a:t>
            </a:r>
            <a:endParaRPr lang="tr-TR" dirty="0">
              <a:solidFill>
                <a:srgbClr val="191E1E"/>
              </a:solidFill>
              <a:latin typeface="Roboto"/>
            </a:endParaRPr>
          </a:p>
          <a:p>
            <a:pPr>
              <a:lnSpc>
                <a:spcPct val="90000"/>
              </a:lnSpc>
            </a:pP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Öğr. Üye. Alper TOKAY</a:t>
            </a:r>
          </a:p>
        </p:txBody>
      </p:sp>
    </p:spTree>
    <p:extLst>
      <p:ext uri="{BB962C8B-B14F-4D97-AF65-F5344CB8AC3E}">
        <p14:creationId xmlns:p14="http://schemas.microsoft.com/office/powerpoint/2010/main" val="2002442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Dersin Konusu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6. Hafta 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2957729"/>
            <a:ext cx="6768752" cy="1124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3200" dirty="0"/>
              <a:t>Alkoller ve eterler	</a:t>
            </a:r>
            <a:endParaRPr lang="tr-TR" sz="3200" dirty="0">
              <a:solidFill>
                <a:srgbClr val="191E1E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İÇERİK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Alkol ve eterlerin fiziksel özellikleri ve adlandırılmaları</a:t>
            </a:r>
          </a:p>
          <a:p>
            <a:r>
              <a:rPr lang="tr-TR" dirty="0"/>
              <a:t>Alkollerin temel reaksiyonları</a:t>
            </a:r>
          </a:p>
          <a:p>
            <a:r>
              <a:rPr lang="tr-TR" dirty="0"/>
              <a:t>Eterlerin </a:t>
            </a:r>
            <a:r>
              <a:rPr lang="tr-TR"/>
              <a:t>temel reaksiyonları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48F409-D87B-3343-B617-6B4C302D6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İlgili anlatımlar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0914AEB-16DE-7141-9BC9-2DC16136E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hlinkClick r:id="rId2"/>
              </a:rPr>
              <a:t>http://www.megep.meb.gov.tr/mte_program_modul/moduller_pdf</a:t>
            </a:r>
            <a:r>
              <a:rPr lang="tr-TR">
                <a:hlinkClick r:id="rId2"/>
              </a:rPr>
              <a:t>/Alkoller%20Ve%20Eterler.pdf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5868494"/>
      </p:ext>
    </p:extLst>
  </p:cSld>
  <p:clrMapOvr>
    <a:masterClrMapping/>
  </p:clrMapOvr>
</p:sld>
</file>

<file path=ppt/theme/theme1.xml><?xml version="1.0" encoding="utf-8"?>
<a:theme xmlns:a="http://schemas.openxmlformats.org/drawingml/2006/main" name="2.hafta sunu (2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2.hafta sunu (2)</Template>
  <TotalTime>88</TotalTime>
  <Words>75</Words>
  <Application>Microsoft Macintosh PowerPoint</Application>
  <PresentationFormat>Ekran Gösterisi (4:3)</PresentationFormat>
  <Paragraphs>13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7" baseType="lpstr">
      <vt:lpstr>Arial</vt:lpstr>
      <vt:lpstr>Roboto</vt:lpstr>
      <vt:lpstr>2.hafta sunu (2)</vt:lpstr>
      <vt:lpstr>PowerPoint Sunusu</vt:lpstr>
      <vt:lpstr>Dersin Konusu</vt:lpstr>
      <vt:lpstr>İÇERİK</vt:lpstr>
      <vt:lpstr>İlgili anlatımlar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Meltem</dc:creator>
  <cp:lastModifiedBy>Alper Tokay</cp:lastModifiedBy>
  <cp:revision>18</cp:revision>
  <cp:lastPrinted>1601-01-01T00:00:00Z</cp:lastPrinted>
  <dcterms:created xsi:type="dcterms:W3CDTF">2020-01-13T04:16:58Z</dcterms:created>
  <dcterms:modified xsi:type="dcterms:W3CDTF">2020-03-18T19:17:46Z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