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9" r:id="rId2"/>
    <p:sldId id="257" r:id="rId3"/>
    <p:sldId id="258" r:id="rId4"/>
    <p:sldId id="260" r:id="rId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8" autoAdjust="0"/>
    <p:restoredTop sz="94667" autoAdjust="0"/>
  </p:normalViewPr>
  <p:slideViewPr>
    <p:cSldViewPr>
      <p:cViewPr varScale="1">
        <p:scale>
          <a:sx n="51" d="100"/>
          <a:sy n="51" d="100"/>
        </p:scale>
        <p:origin x="107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cikders.ankara.edu.tr/pluginfile.php/998/mod_resource/content/2/1.%20Biyokimya-I-Giri%C5%9F%20ve%20H%C3%BCcre.pdf" TargetMode="External"/><Relationship Id="rId2" Type="http://schemas.openxmlformats.org/officeDocument/2006/relationships/hyperlink" Target="https://www.google.com.tr/url?sa=t&amp;rct=j&amp;q=&amp;esrc=s&amp;source=web&amp;cd=&amp;cad=rja&amp;uact=8&amp;ved=2ahUKEwiQzpnKiaDsAhVF6RoKHcwMCLsQFjABegQICxAC&amp;url=https%3A%2F%2Fwww.mustafaaltinisik.org.uk%2F01-tbl102-0809BiyokimyayaGiris.ppt&amp;usg=AOvVaw1rkWGIlkfvNr8gDeJlPQ7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uDTGC_49Ne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Beslenme ve Diyetetik Böl.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SAĞLIK BİLİMLERİ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BES209 </a:t>
            </a:r>
            <a:r>
              <a:rPr lang="tr-TR" altLang="tr-TR" b="1" i="1" dirty="0"/>
              <a:t>– </a:t>
            </a:r>
            <a:r>
              <a:rPr lang="tr-TR" altLang="tr-TR" b="1" i="1" dirty="0" smtClean="0"/>
              <a:t>Beslenme </a:t>
            </a:r>
            <a:r>
              <a:rPr lang="tr-TR" altLang="tr-TR" b="1" i="1" dirty="0"/>
              <a:t>Biyokimyası </a:t>
            </a:r>
            <a:r>
              <a:rPr lang="tr-TR" altLang="tr-TR" b="1" i="1" dirty="0" smtClean="0"/>
              <a:t>I</a:t>
            </a:r>
            <a:endParaRPr lang="tr-TR" dirty="0">
              <a:solidFill>
                <a:srgbClr val="191E1E"/>
              </a:solidFill>
              <a:latin typeface="Roboto"/>
            </a:endParaRPr>
          </a:p>
          <a:p>
            <a:pPr>
              <a:lnSpc>
                <a:spcPct val="90000"/>
              </a:lnSpc>
            </a:pP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Öğr. Üye. Alper TOKAY</a:t>
            </a:r>
          </a:p>
        </p:txBody>
      </p:sp>
    </p:spTree>
    <p:extLst>
      <p:ext uri="{BB962C8B-B14F-4D97-AF65-F5344CB8AC3E}">
        <p14:creationId xmlns:p14="http://schemas.microsoft.com/office/powerpoint/2010/main" val="2002442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Dersin Konusu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/>
              <a:t>1. Hafta 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2957729"/>
            <a:ext cx="6768752" cy="1124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3200" dirty="0" smtClean="0"/>
              <a:t>Biyokimyaya </a:t>
            </a:r>
            <a:r>
              <a:rPr lang="tr-TR" sz="3200" dirty="0"/>
              <a:t>giriş ve </a:t>
            </a:r>
            <a:r>
              <a:rPr lang="tr-TR" sz="3200" dirty="0" smtClean="0"/>
              <a:t>genel tanımlar</a:t>
            </a:r>
            <a:r>
              <a:rPr lang="tr-TR" sz="3200" dirty="0"/>
              <a:t>	</a:t>
            </a:r>
            <a:endParaRPr lang="tr-TR" sz="3200" dirty="0">
              <a:solidFill>
                <a:srgbClr val="191E1E"/>
              </a:solidFill>
              <a:latin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İÇERİK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Giriş</a:t>
            </a:r>
          </a:p>
          <a:p>
            <a:r>
              <a:rPr lang="tr-TR" dirty="0"/>
              <a:t>Ders Hakkında Bilgilendirme</a:t>
            </a:r>
          </a:p>
          <a:p>
            <a:r>
              <a:rPr lang="tr-TR" dirty="0"/>
              <a:t>Okunacak Kaynakların Paylaşımı</a:t>
            </a:r>
          </a:p>
          <a:p>
            <a:r>
              <a:rPr lang="tr-TR" dirty="0" smtClean="0"/>
              <a:t>Biyokimyanın Önemi ve Beslenmedeki Yeri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450F843C-9BBD-494E-B0BB-F3A963D17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İlgili anlatımlar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8C7EA6DC-5EF8-2D45-BF8A-B77919F15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>
                <a:hlinkClick r:id="rId2"/>
              </a:rPr>
              <a:t>https://www.google.com.tr/url?sa=t&amp;rct=j&amp;q=&amp;esrc=s&amp;source=web&amp;cd=&amp;</a:t>
            </a:r>
            <a:r>
              <a:rPr lang="tr-TR" sz="1800" dirty="0" smtClean="0">
                <a:hlinkClick r:id="rId2"/>
              </a:rPr>
              <a:t>cad=rja&amp;uact=8&amp;ved=2ahUKEwiQzpnKiaDsAhVF6RoKHcwMCLsQFjABegQICxAC&amp;url=https%3A%2F%2Fwww.mustafaaltinisik.org.uk%2F01-tbl102-0809BiyokimyayaGiris.ppt&amp;usg=AOvVaw1rkWGIlkfvNr8gDeJlPQ78</a:t>
            </a:r>
            <a:endParaRPr lang="tr-TR" sz="1800" dirty="0" smtClean="0"/>
          </a:p>
          <a:p>
            <a:endParaRPr lang="tr-TR" sz="1800" dirty="0" smtClean="0"/>
          </a:p>
          <a:p>
            <a:r>
              <a:rPr lang="tr-TR" sz="1800" dirty="0">
                <a:hlinkClick r:id="rId3"/>
              </a:rPr>
              <a:t>https://acikders.ankara.edu.tr/pluginfile.php/998/mod_resource/content/2/1.%</a:t>
            </a:r>
            <a:r>
              <a:rPr lang="tr-TR" sz="1800" dirty="0" smtClean="0">
                <a:hlinkClick r:id="rId3"/>
              </a:rPr>
              <a:t>20Biyokimya-I-Giri%C5%9F%20ve%20H%C3%BCcre.pdf</a:t>
            </a:r>
            <a:endParaRPr lang="tr-TR" sz="1800" dirty="0" smtClean="0"/>
          </a:p>
          <a:p>
            <a:endParaRPr lang="tr-TR" sz="1800" dirty="0" smtClean="0"/>
          </a:p>
          <a:p>
            <a:r>
              <a:rPr lang="tr-TR" sz="1800" dirty="0">
                <a:hlinkClick r:id="rId4"/>
              </a:rPr>
              <a:t>https://</a:t>
            </a:r>
            <a:r>
              <a:rPr lang="tr-TR" sz="1800" dirty="0" smtClean="0">
                <a:hlinkClick r:id="rId4"/>
              </a:rPr>
              <a:t>www.youtube.com/watch?v=uDTGC_49NeU</a:t>
            </a:r>
            <a:endParaRPr lang="tr-TR" sz="1800" dirty="0" smtClean="0"/>
          </a:p>
          <a:p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504917316"/>
      </p:ext>
    </p:extLst>
  </p:cSld>
  <p:clrMapOvr>
    <a:masterClrMapping/>
  </p:clrMapOvr>
</p:sld>
</file>

<file path=ppt/theme/theme1.xml><?xml version="1.0" encoding="utf-8"?>
<a:theme xmlns:a="http://schemas.openxmlformats.org/drawingml/2006/main" name="2.hafta sunu (2)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2.hafta sunu (2)</Template>
  <TotalTime>129</TotalTime>
  <Words>61</Words>
  <Application>Microsoft Office PowerPoint</Application>
  <PresentationFormat>Ekran Gösterisi (4:3)</PresentationFormat>
  <Paragraphs>18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7" baseType="lpstr">
      <vt:lpstr>Arial</vt:lpstr>
      <vt:lpstr>Roboto</vt:lpstr>
      <vt:lpstr>2.hafta sunu (2)</vt:lpstr>
      <vt:lpstr>PowerPoint Sunusu</vt:lpstr>
      <vt:lpstr>Dersin Konusu</vt:lpstr>
      <vt:lpstr>İÇERİK</vt:lpstr>
      <vt:lpstr>İlgili anlatımlar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Meltem</dc:creator>
  <cp:lastModifiedBy>Alper Tokay</cp:lastModifiedBy>
  <cp:revision>16</cp:revision>
  <cp:lastPrinted>1601-01-01T00:00:00Z</cp:lastPrinted>
  <dcterms:created xsi:type="dcterms:W3CDTF">2020-01-13T04:16:58Z</dcterms:created>
  <dcterms:modified xsi:type="dcterms:W3CDTF">2020-10-06T13:39:17Z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