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77" r:id="rId13"/>
    <p:sldId id="267" r:id="rId14"/>
    <p:sldId id="268" r:id="rId15"/>
    <p:sldId id="269" r:id="rId16"/>
    <p:sldId id="271" r:id="rId17"/>
    <p:sldId id="270" r:id="rId18"/>
    <p:sldId id="272" r:id="rId19"/>
    <p:sldId id="275" r:id="rId20"/>
    <p:sldId id="273" r:id="rId21"/>
    <p:sldId id="276" r:id="rId22"/>
    <p:sldId id="274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977D1-51D5-4FC2-B22C-55B3E139EA4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762C829-F8A6-4E9E-BCE2-67054D1393B0}">
      <dgm:prSet phldrT="[Metin]"/>
      <dgm:spPr/>
      <dgm:t>
        <a:bodyPr/>
        <a:lstStyle/>
        <a:p>
          <a:r>
            <a:rPr lang="tr-TR" dirty="0" smtClean="0"/>
            <a:t>Yapıldığı süreye göre</a:t>
          </a:r>
          <a:endParaRPr lang="tr-TR" dirty="0"/>
        </a:p>
      </dgm:t>
    </dgm:pt>
    <dgm:pt modelId="{70EE86CA-6F88-4856-BD52-1D12D1ECC82D}" type="parTrans" cxnId="{6544C72E-2A2D-4E47-B6AA-8CC86C3FE640}">
      <dgm:prSet/>
      <dgm:spPr/>
      <dgm:t>
        <a:bodyPr/>
        <a:lstStyle/>
        <a:p>
          <a:endParaRPr lang="tr-TR"/>
        </a:p>
      </dgm:t>
    </dgm:pt>
    <dgm:pt modelId="{19DBB620-49F4-494B-B2CD-9241658C01D6}" type="sibTrans" cxnId="{6544C72E-2A2D-4E47-B6AA-8CC86C3FE640}">
      <dgm:prSet/>
      <dgm:spPr/>
      <dgm:t>
        <a:bodyPr/>
        <a:lstStyle/>
        <a:p>
          <a:endParaRPr lang="tr-TR"/>
        </a:p>
      </dgm:t>
    </dgm:pt>
    <dgm:pt modelId="{6385C444-ABDE-42FA-918B-81D55E783507}">
      <dgm:prSet phldrT="[Metin]"/>
      <dgm:spPr/>
      <dgm:t>
        <a:bodyPr/>
        <a:lstStyle/>
        <a:p>
          <a:r>
            <a:rPr lang="tr-TR" dirty="0" smtClean="0"/>
            <a:t>Ani: sınıfa giren karınca, gökkuşağı..</a:t>
          </a:r>
          <a:endParaRPr lang="tr-TR" dirty="0"/>
        </a:p>
      </dgm:t>
    </dgm:pt>
    <dgm:pt modelId="{8BF2837C-0E08-4764-91A4-CD57D3C440A1}" type="parTrans" cxnId="{AC3C94E0-F368-41C6-8A11-8DCFEAEABA3F}">
      <dgm:prSet/>
      <dgm:spPr/>
      <dgm:t>
        <a:bodyPr/>
        <a:lstStyle/>
        <a:p>
          <a:endParaRPr lang="tr-TR"/>
        </a:p>
      </dgm:t>
    </dgm:pt>
    <dgm:pt modelId="{EB44FD91-2AD5-4C59-9E8E-0EFF3A2260A1}" type="sibTrans" cxnId="{AC3C94E0-F368-41C6-8A11-8DCFEAEABA3F}">
      <dgm:prSet/>
      <dgm:spPr/>
      <dgm:t>
        <a:bodyPr/>
        <a:lstStyle/>
        <a:p>
          <a:endParaRPr lang="tr-TR"/>
        </a:p>
      </dgm:t>
    </dgm:pt>
    <dgm:pt modelId="{D2144E9D-9D08-49A2-B017-31F23000B460}">
      <dgm:prSet phldrT="[Metin]"/>
      <dgm:spPr/>
      <dgm:t>
        <a:bodyPr/>
        <a:lstStyle/>
        <a:p>
          <a:r>
            <a:rPr lang="tr-TR" dirty="0" smtClean="0"/>
            <a:t>Kısa süreli: </a:t>
          </a:r>
          <a:r>
            <a:rPr lang="tr-TR" dirty="0" err="1" smtClean="0"/>
            <a:t>hayvanak</a:t>
          </a:r>
          <a:r>
            <a:rPr lang="tr-TR" dirty="0" smtClean="0"/>
            <a:t> </a:t>
          </a:r>
          <a:r>
            <a:rPr lang="tr-TR" dirty="0" err="1" smtClean="0"/>
            <a:t>bah</a:t>
          </a:r>
          <a:r>
            <a:rPr lang="tr-TR" dirty="0" smtClean="0"/>
            <a:t>. yapılan gezi…</a:t>
          </a:r>
          <a:endParaRPr lang="tr-TR" dirty="0"/>
        </a:p>
      </dgm:t>
    </dgm:pt>
    <dgm:pt modelId="{5E4CF9A4-C9A4-429C-A243-815EB8F8D9F2}" type="parTrans" cxnId="{7B3DB4F2-00ED-446A-B8BD-B5C15F3E3988}">
      <dgm:prSet/>
      <dgm:spPr/>
      <dgm:t>
        <a:bodyPr/>
        <a:lstStyle/>
        <a:p>
          <a:endParaRPr lang="tr-TR"/>
        </a:p>
      </dgm:t>
    </dgm:pt>
    <dgm:pt modelId="{556303A9-D69D-4D76-9360-906AC82BB03B}" type="sibTrans" cxnId="{7B3DB4F2-00ED-446A-B8BD-B5C15F3E3988}">
      <dgm:prSet/>
      <dgm:spPr/>
      <dgm:t>
        <a:bodyPr/>
        <a:lstStyle/>
        <a:p>
          <a:endParaRPr lang="tr-TR"/>
        </a:p>
      </dgm:t>
    </dgm:pt>
    <dgm:pt modelId="{CDA35FCE-6579-454B-B2A9-42C45B256D92}">
      <dgm:prSet phldrT="[Metin]"/>
      <dgm:spPr/>
      <dgm:t>
        <a:bodyPr/>
        <a:lstStyle/>
        <a:p>
          <a:r>
            <a:rPr lang="tr-TR" dirty="0" smtClean="0"/>
            <a:t>Yapıldığı yere göre</a:t>
          </a:r>
          <a:endParaRPr lang="tr-TR" dirty="0"/>
        </a:p>
      </dgm:t>
    </dgm:pt>
    <dgm:pt modelId="{8340AA6C-225C-4EF8-82CC-1C52059FF3F8}" type="parTrans" cxnId="{D04648BA-C6B1-472E-B4BC-2E450770C7F9}">
      <dgm:prSet/>
      <dgm:spPr/>
      <dgm:t>
        <a:bodyPr/>
        <a:lstStyle/>
        <a:p>
          <a:endParaRPr lang="tr-TR"/>
        </a:p>
      </dgm:t>
    </dgm:pt>
    <dgm:pt modelId="{D58A7CC5-348B-4456-9812-4C5F508088CA}" type="sibTrans" cxnId="{D04648BA-C6B1-472E-B4BC-2E450770C7F9}">
      <dgm:prSet/>
      <dgm:spPr/>
      <dgm:t>
        <a:bodyPr/>
        <a:lstStyle/>
        <a:p>
          <a:endParaRPr lang="tr-TR"/>
        </a:p>
      </dgm:t>
    </dgm:pt>
    <dgm:pt modelId="{CA0125F7-0CD5-4A8C-9A2C-2675060B6320}">
      <dgm:prSet phldrT="[Metin]"/>
      <dgm:spPr/>
      <dgm:t>
        <a:bodyPr/>
        <a:lstStyle/>
        <a:p>
          <a:r>
            <a:rPr lang="tr-TR" dirty="0" smtClean="0"/>
            <a:t>Okul içi</a:t>
          </a:r>
          <a:endParaRPr lang="tr-TR" dirty="0"/>
        </a:p>
      </dgm:t>
    </dgm:pt>
    <dgm:pt modelId="{F0C2FE2F-E50A-49D9-8B35-43C4FBEE58C7}" type="parTrans" cxnId="{045772D4-81A4-4916-9235-452B9AECB534}">
      <dgm:prSet/>
      <dgm:spPr/>
      <dgm:t>
        <a:bodyPr/>
        <a:lstStyle/>
        <a:p>
          <a:endParaRPr lang="tr-TR"/>
        </a:p>
      </dgm:t>
    </dgm:pt>
    <dgm:pt modelId="{1A7552AA-F628-4E3A-A13F-F399CC39ED83}" type="sibTrans" cxnId="{045772D4-81A4-4916-9235-452B9AECB534}">
      <dgm:prSet/>
      <dgm:spPr/>
      <dgm:t>
        <a:bodyPr/>
        <a:lstStyle/>
        <a:p>
          <a:endParaRPr lang="tr-TR"/>
        </a:p>
      </dgm:t>
    </dgm:pt>
    <dgm:pt modelId="{FAE0596C-E6F2-443E-A075-7C49714014E6}">
      <dgm:prSet phldrT="[Metin]"/>
      <dgm:spPr/>
      <dgm:t>
        <a:bodyPr/>
        <a:lstStyle/>
        <a:p>
          <a:r>
            <a:rPr lang="tr-TR" dirty="0" smtClean="0"/>
            <a:t>Okul dışı</a:t>
          </a:r>
          <a:endParaRPr lang="tr-TR" dirty="0"/>
        </a:p>
      </dgm:t>
    </dgm:pt>
    <dgm:pt modelId="{28D3641B-7324-4C6B-8A17-4BCA95D4CE9D}" type="parTrans" cxnId="{8CF09D02-721B-43B1-AC38-92C56DF18F24}">
      <dgm:prSet/>
      <dgm:spPr/>
      <dgm:t>
        <a:bodyPr/>
        <a:lstStyle/>
        <a:p>
          <a:endParaRPr lang="tr-TR"/>
        </a:p>
      </dgm:t>
    </dgm:pt>
    <dgm:pt modelId="{7D0B4AF8-B130-41F7-BA02-AC7FBE493CB8}" type="sibTrans" cxnId="{8CF09D02-721B-43B1-AC38-92C56DF18F24}">
      <dgm:prSet/>
      <dgm:spPr/>
      <dgm:t>
        <a:bodyPr/>
        <a:lstStyle/>
        <a:p>
          <a:endParaRPr lang="tr-TR"/>
        </a:p>
      </dgm:t>
    </dgm:pt>
    <dgm:pt modelId="{B9E0949D-2D24-4F36-A2CF-65BFA84CDBEB}">
      <dgm:prSet phldrT="[Metin]"/>
      <dgm:spPr/>
      <dgm:t>
        <a:bodyPr/>
        <a:lstStyle/>
        <a:p>
          <a:r>
            <a:rPr lang="tr-TR" dirty="0" smtClean="0"/>
            <a:t>Çocuk sayısına göre</a:t>
          </a:r>
          <a:endParaRPr lang="tr-TR" dirty="0"/>
        </a:p>
      </dgm:t>
    </dgm:pt>
    <dgm:pt modelId="{B68CE9AF-348F-4C4A-B5AD-70DB64998473}" type="parTrans" cxnId="{DD9A46CF-4E58-4025-A324-4E5C277F2C14}">
      <dgm:prSet/>
      <dgm:spPr/>
      <dgm:t>
        <a:bodyPr/>
        <a:lstStyle/>
        <a:p>
          <a:endParaRPr lang="tr-TR"/>
        </a:p>
      </dgm:t>
    </dgm:pt>
    <dgm:pt modelId="{C25E378B-25BE-4A1E-886A-62DCDB9EB5E5}" type="sibTrans" cxnId="{DD9A46CF-4E58-4025-A324-4E5C277F2C14}">
      <dgm:prSet/>
      <dgm:spPr/>
      <dgm:t>
        <a:bodyPr/>
        <a:lstStyle/>
        <a:p>
          <a:endParaRPr lang="tr-TR"/>
        </a:p>
      </dgm:t>
    </dgm:pt>
    <dgm:pt modelId="{C7F764AC-99E6-40BB-860E-9C338FF4C540}">
      <dgm:prSet phldrT="[Metin]"/>
      <dgm:spPr/>
      <dgm:t>
        <a:bodyPr/>
        <a:lstStyle/>
        <a:p>
          <a:r>
            <a:rPr lang="tr-TR" dirty="0" smtClean="0"/>
            <a:t>Bireysel</a:t>
          </a:r>
          <a:endParaRPr lang="tr-TR" dirty="0"/>
        </a:p>
      </dgm:t>
    </dgm:pt>
    <dgm:pt modelId="{098911F4-7D32-42C9-A117-E7C7A1AC76E0}" type="parTrans" cxnId="{D1859219-E57A-4100-96DA-7442311AE87D}">
      <dgm:prSet/>
      <dgm:spPr/>
      <dgm:t>
        <a:bodyPr/>
        <a:lstStyle/>
        <a:p>
          <a:endParaRPr lang="tr-TR"/>
        </a:p>
      </dgm:t>
    </dgm:pt>
    <dgm:pt modelId="{B44FEE60-2987-4CA7-A85D-1A6660CAF02C}" type="sibTrans" cxnId="{D1859219-E57A-4100-96DA-7442311AE87D}">
      <dgm:prSet/>
      <dgm:spPr/>
      <dgm:t>
        <a:bodyPr/>
        <a:lstStyle/>
        <a:p>
          <a:endParaRPr lang="tr-TR"/>
        </a:p>
      </dgm:t>
    </dgm:pt>
    <dgm:pt modelId="{74DF2477-7C54-4186-AEFA-E1BEBA3CBFAC}">
      <dgm:prSet phldrT="[Metin]"/>
      <dgm:spPr/>
      <dgm:t>
        <a:bodyPr/>
        <a:lstStyle/>
        <a:p>
          <a:r>
            <a:rPr lang="tr-TR" dirty="0" smtClean="0"/>
            <a:t>Sınıf </a:t>
          </a:r>
          <a:endParaRPr lang="tr-TR" dirty="0"/>
        </a:p>
      </dgm:t>
    </dgm:pt>
    <dgm:pt modelId="{D055CC1A-32DD-4440-9704-E076A0E91B16}" type="parTrans" cxnId="{F14C47E0-E8E0-4AAD-BD24-4AEA3FE26A22}">
      <dgm:prSet/>
      <dgm:spPr/>
      <dgm:t>
        <a:bodyPr/>
        <a:lstStyle/>
        <a:p>
          <a:endParaRPr lang="tr-TR"/>
        </a:p>
      </dgm:t>
    </dgm:pt>
    <dgm:pt modelId="{8377CB76-E1F7-43A3-B960-1E71350AB90C}" type="sibTrans" cxnId="{F14C47E0-E8E0-4AAD-BD24-4AEA3FE26A22}">
      <dgm:prSet/>
      <dgm:spPr/>
      <dgm:t>
        <a:bodyPr/>
        <a:lstStyle/>
        <a:p>
          <a:endParaRPr lang="tr-TR"/>
        </a:p>
      </dgm:t>
    </dgm:pt>
    <dgm:pt modelId="{D68ED433-A6F0-478D-88F4-4053E076D789}">
      <dgm:prSet phldrT="[Metin]"/>
      <dgm:spPr/>
      <dgm:t>
        <a:bodyPr/>
        <a:lstStyle/>
        <a:p>
          <a:r>
            <a:rPr lang="tr-TR" dirty="0" smtClean="0"/>
            <a:t>Uzun süreli: bitkinin büyümesi..</a:t>
          </a:r>
          <a:endParaRPr lang="tr-TR" dirty="0"/>
        </a:p>
      </dgm:t>
    </dgm:pt>
    <dgm:pt modelId="{3955DE8D-0FB6-4237-82AF-E018D0E1497B}" type="parTrans" cxnId="{8DFEE721-44A8-4063-9AC7-6F755A65EA4C}">
      <dgm:prSet/>
      <dgm:spPr/>
      <dgm:t>
        <a:bodyPr/>
        <a:lstStyle/>
        <a:p>
          <a:endParaRPr lang="tr-TR"/>
        </a:p>
      </dgm:t>
    </dgm:pt>
    <dgm:pt modelId="{E91FCFC2-6852-4354-B7C0-FE6A311A3A99}" type="sibTrans" cxnId="{8DFEE721-44A8-4063-9AC7-6F755A65EA4C}">
      <dgm:prSet/>
      <dgm:spPr/>
      <dgm:t>
        <a:bodyPr/>
        <a:lstStyle/>
        <a:p>
          <a:endParaRPr lang="tr-TR"/>
        </a:p>
      </dgm:t>
    </dgm:pt>
    <dgm:pt modelId="{ED192DC6-F420-46E2-9CAE-DCD06D49D185}">
      <dgm:prSet phldrT="[Metin]"/>
      <dgm:spPr/>
      <dgm:t>
        <a:bodyPr/>
        <a:lstStyle/>
        <a:p>
          <a:r>
            <a:rPr lang="tr-TR" dirty="0" smtClean="0"/>
            <a:t>Grup </a:t>
          </a:r>
          <a:endParaRPr lang="tr-TR" dirty="0"/>
        </a:p>
      </dgm:t>
    </dgm:pt>
    <dgm:pt modelId="{A95371A3-EE19-4D2C-B3CD-E9C1DE2AD766}" type="parTrans" cxnId="{EBFD8CDA-ECB7-4EF3-9715-362DC7C0CE60}">
      <dgm:prSet/>
      <dgm:spPr/>
      <dgm:t>
        <a:bodyPr/>
        <a:lstStyle/>
        <a:p>
          <a:endParaRPr lang="tr-TR"/>
        </a:p>
      </dgm:t>
    </dgm:pt>
    <dgm:pt modelId="{8741C5F3-4579-4461-A2F8-0D4CB972FA3D}" type="sibTrans" cxnId="{EBFD8CDA-ECB7-4EF3-9715-362DC7C0CE60}">
      <dgm:prSet/>
      <dgm:spPr/>
      <dgm:t>
        <a:bodyPr/>
        <a:lstStyle/>
        <a:p>
          <a:endParaRPr lang="tr-TR"/>
        </a:p>
      </dgm:t>
    </dgm:pt>
    <dgm:pt modelId="{ADF71B79-3D1D-481C-A869-6C713BFB0EBF}" type="pres">
      <dgm:prSet presAssocID="{667977D1-51D5-4FC2-B22C-55B3E139EA4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E49AF8-A45D-4994-849F-1AD5994AFFE3}" type="pres">
      <dgm:prSet presAssocID="{C762C829-F8A6-4E9E-BCE2-67054D1393B0}" presName="linNode" presStyleCnt="0"/>
      <dgm:spPr/>
    </dgm:pt>
    <dgm:pt modelId="{319E95CF-8A70-43FB-BF45-3B91ACD26383}" type="pres">
      <dgm:prSet presAssocID="{C762C829-F8A6-4E9E-BCE2-67054D1393B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1AA4D4-7250-4FC6-B0CD-EEF7C9D9356C}" type="pres">
      <dgm:prSet presAssocID="{C762C829-F8A6-4E9E-BCE2-67054D1393B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A4D1EB-E14B-4BAD-9A52-453E3EDBAE0F}" type="pres">
      <dgm:prSet presAssocID="{19DBB620-49F4-494B-B2CD-9241658C01D6}" presName="sp" presStyleCnt="0"/>
      <dgm:spPr/>
    </dgm:pt>
    <dgm:pt modelId="{A9B0A893-BEF4-412E-BBC4-ADE1F7228EED}" type="pres">
      <dgm:prSet presAssocID="{CDA35FCE-6579-454B-B2A9-42C45B256D92}" presName="linNode" presStyleCnt="0"/>
      <dgm:spPr/>
    </dgm:pt>
    <dgm:pt modelId="{EB51DEB9-DBAA-4DD0-A401-7E3C66529DA6}" type="pres">
      <dgm:prSet presAssocID="{CDA35FCE-6579-454B-B2A9-42C45B256D9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ACEB2EF-00AD-4F6B-AA0D-B8C6B9B87E2F}" type="pres">
      <dgm:prSet presAssocID="{CDA35FCE-6579-454B-B2A9-42C45B256D9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C46D47-90F6-40D0-852F-F93BE2CB9F01}" type="pres">
      <dgm:prSet presAssocID="{D58A7CC5-348B-4456-9812-4C5F508088CA}" presName="sp" presStyleCnt="0"/>
      <dgm:spPr/>
    </dgm:pt>
    <dgm:pt modelId="{40C08EE6-29EF-4439-900A-82AD0BE70D40}" type="pres">
      <dgm:prSet presAssocID="{B9E0949D-2D24-4F36-A2CF-65BFA84CDBEB}" presName="linNode" presStyleCnt="0"/>
      <dgm:spPr/>
    </dgm:pt>
    <dgm:pt modelId="{14ADDFCF-5731-4DD1-ACB9-6A9A5DF53CD5}" type="pres">
      <dgm:prSet presAssocID="{B9E0949D-2D24-4F36-A2CF-65BFA84CDBE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5D58BEE-6303-49B1-AFF6-8D8A90C83D11}" type="pres">
      <dgm:prSet presAssocID="{B9E0949D-2D24-4F36-A2CF-65BFA84CDBE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DFEE721-44A8-4063-9AC7-6F755A65EA4C}" srcId="{C762C829-F8A6-4E9E-BCE2-67054D1393B0}" destId="{D68ED433-A6F0-478D-88F4-4053E076D789}" srcOrd="2" destOrd="0" parTransId="{3955DE8D-0FB6-4237-82AF-E018D0E1497B}" sibTransId="{E91FCFC2-6852-4354-B7C0-FE6A311A3A99}"/>
    <dgm:cxn modelId="{D856DA5E-4B25-430A-A2D7-9E608A1CABFE}" type="presOf" srcId="{C762C829-F8A6-4E9E-BCE2-67054D1393B0}" destId="{319E95CF-8A70-43FB-BF45-3B91ACD26383}" srcOrd="0" destOrd="0" presId="urn:microsoft.com/office/officeart/2005/8/layout/vList5"/>
    <dgm:cxn modelId="{D1859219-E57A-4100-96DA-7442311AE87D}" srcId="{B9E0949D-2D24-4F36-A2CF-65BFA84CDBEB}" destId="{C7F764AC-99E6-40BB-860E-9C338FF4C540}" srcOrd="0" destOrd="0" parTransId="{098911F4-7D32-42C9-A117-E7C7A1AC76E0}" sibTransId="{B44FEE60-2987-4CA7-A85D-1A6660CAF02C}"/>
    <dgm:cxn modelId="{D04648BA-C6B1-472E-B4BC-2E450770C7F9}" srcId="{667977D1-51D5-4FC2-B22C-55B3E139EA42}" destId="{CDA35FCE-6579-454B-B2A9-42C45B256D92}" srcOrd="1" destOrd="0" parTransId="{8340AA6C-225C-4EF8-82CC-1C52059FF3F8}" sibTransId="{D58A7CC5-348B-4456-9812-4C5F508088CA}"/>
    <dgm:cxn modelId="{AEAD6B16-BE0D-4ED2-82BA-EE7D8E715D5D}" type="presOf" srcId="{B9E0949D-2D24-4F36-A2CF-65BFA84CDBEB}" destId="{14ADDFCF-5731-4DD1-ACB9-6A9A5DF53CD5}" srcOrd="0" destOrd="0" presId="urn:microsoft.com/office/officeart/2005/8/layout/vList5"/>
    <dgm:cxn modelId="{A6AD8A24-9EBC-418C-AB13-A553B4087D15}" type="presOf" srcId="{CA0125F7-0CD5-4A8C-9A2C-2675060B6320}" destId="{0ACEB2EF-00AD-4F6B-AA0D-B8C6B9B87E2F}" srcOrd="0" destOrd="0" presId="urn:microsoft.com/office/officeart/2005/8/layout/vList5"/>
    <dgm:cxn modelId="{3C981955-41CD-48DB-96C5-88D59B18B76B}" type="presOf" srcId="{667977D1-51D5-4FC2-B22C-55B3E139EA42}" destId="{ADF71B79-3D1D-481C-A869-6C713BFB0EBF}" srcOrd="0" destOrd="0" presId="urn:microsoft.com/office/officeart/2005/8/layout/vList5"/>
    <dgm:cxn modelId="{7B3DB4F2-00ED-446A-B8BD-B5C15F3E3988}" srcId="{C762C829-F8A6-4E9E-BCE2-67054D1393B0}" destId="{D2144E9D-9D08-49A2-B017-31F23000B460}" srcOrd="1" destOrd="0" parTransId="{5E4CF9A4-C9A4-429C-A243-815EB8F8D9F2}" sibTransId="{556303A9-D69D-4D76-9360-906AC82BB03B}"/>
    <dgm:cxn modelId="{F14C47E0-E8E0-4AAD-BD24-4AEA3FE26A22}" srcId="{B9E0949D-2D24-4F36-A2CF-65BFA84CDBEB}" destId="{74DF2477-7C54-4186-AEFA-E1BEBA3CBFAC}" srcOrd="2" destOrd="0" parTransId="{D055CC1A-32DD-4440-9704-E076A0E91B16}" sibTransId="{8377CB76-E1F7-43A3-B960-1E71350AB90C}"/>
    <dgm:cxn modelId="{AD637165-8765-43A0-B10B-C5C7BF698F94}" type="presOf" srcId="{CDA35FCE-6579-454B-B2A9-42C45B256D92}" destId="{EB51DEB9-DBAA-4DD0-A401-7E3C66529DA6}" srcOrd="0" destOrd="0" presId="urn:microsoft.com/office/officeart/2005/8/layout/vList5"/>
    <dgm:cxn modelId="{8CF09D02-721B-43B1-AC38-92C56DF18F24}" srcId="{CDA35FCE-6579-454B-B2A9-42C45B256D92}" destId="{FAE0596C-E6F2-443E-A075-7C49714014E6}" srcOrd="1" destOrd="0" parTransId="{28D3641B-7324-4C6B-8A17-4BCA95D4CE9D}" sibTransId="{7D0B4AF8-B130-41F7-BA02-AC7FBE493CB8}"/>
    <dgm:cxn modelId="{19FB7523-C8F0-4EC4-8B95-C1FDE9CF269A}" type="presOf" srcId="{6385C444-ABDE-42FA-918B-81D55E783507}" destId="{3B1AA4D4-7250-4FC6-B0CD-EEF7C9D9356C}" srcOrd="0" destOrd="0" presId="urn:microsoft.com/office/officeart/2005/8/layout/vList5"/>
    <dgm:cxn modelId="{82BD6885-A077-4729-A2FE-79E433920746}" type="presOf" srcId="{C7F764AC-99E6-40BB-860E-9C338FF4C540}" destId="{65D58BEE-6303-49B1-AFF6-8D8A90C83D11}" srcOrd="0" destOrd="0" presId="urn:microsoft.com/office/officeart/2005/8/layout/vList5"/>
    <dgm:cxn modelId="{045772D4-81A4-4916-9235-452B9AECB534}" srcId="{CDA35FCE-6579-454B-B2A9-42C45B256D92}" destId="{CA0125F7-0CD5-4A8C-9A2C-2675060B6320}" srcOrd="0" destOrd="0" parTransId="{F0C2FE2F-E50A-49D9-8B35-43C4FBEE58C7}" sibTransId="{1A7552AA-F628-4E3A-A13F-F399CC39ED83}"/>
    <dgm:cxn modelId="{DD9A46CF-4E58-4025-A324-4E5C277F2C14}" srcId="{667977D1-51D5-4FC2-B22C-55B3E139EA42}" destId="{B9E0949D-2D24-4F36-A2CF-65BFA84CDBEB}" srcOrd="2" destOrd="0" parTransId="{B68CE9AF-348F-4C4A-B5AD-70DB64998473}" sibTransId="{C25E378B-25BE-4A1E-886A-62DCDB9EB5E5}"/>
    <dgm:cxn modelId="{EBFD8CDA-ECB7-4EF3-9715-362DC7C0CE60}" srcId="{B9E0949D-2D24-4F36-A2CF-65BFA84CDBEB}" destId="{ED192DC6-F420-46E2-9CAE-DCD06D49D185}" srcOrd="1" destOrd="0" parTransId="{A95371A3-EE19-4D2C-B3CD-E9C1DE2AD766}" sibTransId="{8741C5F3-4579-4461-A2F8-0D4CB972FA3D}"/>
    <dgm:cxn modelId="{84D5E0CB-076C-48BA-A164-34B3E25316FD}" type="presOf" srcId="{D68ED433-A6F0-478D-88F4-4053E076D789}" destId="{3B1AA4D4-7250-4FC6-B0CD-EEF7C9D9356C}" srcOrd="0" destOrd="2" presId="urn:microsoft.com/office/officeart/2005/8/layout/vList5"/>
    <dgm:cxn modelId="{65EF2B34-6D40-4B93-B412-2457689063E1}" type="presOf" srcId="{FAE0596C-E6F2-443E-A075-7C49714014E6}" destId="{0ACEB2EF-00AD-4F6B-AA0D-B8C6B9B87E2F}" srcOrd="0" destOrd="1" presId="urn:microsoft.com/office/officeart/2005/8/layout/vList5"/>
    <dgm:cxn modelId="{2D70B6EB-27F1-4F21-8A6A-6B539C70F808}" type="presOf" srcId="{ED192DC6-F420-46E2-9CAE-DCD06D49D185}" destId="{65D58BEE-6303-49B1-AFF6-8D8A90C83D11}" srcOrd="0" destOrd="1" presId="urn:microsoft.com/office/officeart/2005/8/layout/vList5"/>
    <dgm:cxn modelId="{6544C72E-2A2D-4E47-B6AA-8CC86C3FE640}" srcId="{667977D1-51D5-4FC2-B22C-55B3E139EA42}" destId="{C762C829-F8A6-4E9E-BCE2-67054D1393B0}" srcOrd="0" destOrd="0" parTransId="{70EE86CA-6F88-4856-BD52-1D12D1ECC82D}" sibTransId="{19DBB620-49F4-494B-B2CD-9241658C01D6}"/>
    <dgm:cxn modelId="{6135F9B5-1E1C-434C-9CD2-E5BD590F69EB}" type="presOf" srcId="{D2144E9D-9D08-49A2-B017-31F23000B460}" destId="{3B1AA4D4-7250-4FC6-B0CD-EEF7C9D9356C}" srcOrd="0" destOrd="1" presId="urn:microsoft.com/office/officeart/2005/8/layout/vList5"/>
    <dgm:cxn modelId="{26CCF72A-6FE8-450A-B57E-5D2AB33DC3A2}" type="presOf" srcId="{74DF2477-7C54-4186-AEFA-E1BEBA3CBFAC}" destId="{65D58BEE-6303-49B1-AFF6-8D8A90C83D11}" srcOrd="0" destOrd="2" presId="urn:microsoft.com/office/officeart/2005/8/layout/vList5"/>
    <dgm:cxn modelId="{AC3C94E0-F368-41C6-8A11-8DCFEAEABA3F}" srcId="{C762C829-F8A6-4E9E-BCE2-67054D1393B0}" destId="{6385C444-ABDE-42FA-918B-81D55E783507}" srcOrd="0" destOrd="0" parTransId="{8BF2837C-0E08-4764-91A4-CD57D3C440A1}" sibTransId="{EB44FD91-2AD5-4C59-9E8E-0EFF3A2260A1}"/>
    <dgm:cxn modelId="{469EC254-963E-47A8-B9D0-64858D05FD0C}" type="presParOf" srcId="{ADF71B79-3D1D-481C-A869-6C713BFB0EBF}" destId="{62E49AF8-A45D-4994-849F-1AD5994AFFE3}" srcOrd="0" destOrd="0" presId="urn:microsoft.com/office/officeart/2005/8/layout/vList5"/>
    <dgm:cxn modelId="{AEE67ECA-660C-435B-8F1C-8943BFF4A265}" type="presParOf" srcId="{62E49AF8-A45D-4994-849F-1AD5994AFFE3}" destId="{319E95CF-8A70-43FB-BF45-3B91ACD26383}" srcOrd="0" destOrd="0" presId="urn:microsoft.com/office/officeart/2005/8/layout/vList5"/>
    <dgm:cxn modelId="{2C1DBF0D-29F2-41F6-A427-EC033F43CC80}" type="presParOf" srcId="{62E49AF8-A45D-4994-849F-1AD5994AFFE3}" destId="{3B1AA4D4-7250-4FC6-B0CD-EEF7C9D9356C}" srcOrd="1" destOrd="0" presId="urn:microsoft.com/office/officeart/2005/8/layout/vList5"/>
    <dgm:cxn modelId="{2042BEC3-0FD3-4A71-9427-07CD3D0ADACA}" type="presParOf" srcId="{ADF71B79-3D1D-481C-A869-6C713BFB0EBF}" destId="{1CA4D1EB-E14B-4BAD-9A52-453E3EDBAE0F}" srcOrd="1" destOrd="0" presId="urn:microsoft.com/office/officeart/2005/8/layout/vList5"/>
    <dgm:cxn modelId="{58BBCCB5-A427-4738-B6FE-575895A3AAD0}" type="presParOf" srcId="{ADF71B79-3D1D-481C-A869-6C713BFB0EBF}" destId="{A9B0A893-BEF4-412E-BBC4-ADE1F7228EED}" srcOrd="2" destOrd="0" presId="urn:microsoft.com/office/officeart/2005/8/layout/vList5"/>
    <dgm:cxn modelId="{6824CD9D-D441-4CF4-9EA1-AE6027AA69BD}" type="presParOf" srcId="{A9B0A893-BEF4-412E-BBC4-ADE1F7228EED}" destId="{EB51DEB9-DBAA-4DD0-A401-7E3C66529DA6}" srcOrd="0" destOrd="0" presId="urn:microsoft.com/office/officeart/2005/8/layout/vList5"/>
    <dgm:cxn modelId="{70E22464-BB8D-48D8-9411-24B828DE2475}" type="presParOf" srcId="{A9B0A893-BEF4-412E-BBC4-ADE1F7228EED}" destId="{0ACEB2EF-00AD-4F6B-AA0D-B8C6B9B87E2F}" srcOrd="1" destOrd="0" presId="urn:microsoft.com/office/officeart/2005/8/layout/vList5"/>
    <dgm:cxn modelId="{AE4A7288-64A9-46BC-83B4-1A0787252557}" type="presParOf" srcId="{ADF71B79-3D1D-481C-A869-6C713BFB0EBF}" destId="{DFC46D47-90F6-40D0-852F-F93BE2CB9F01}" srcOrd="3" destOrd="0" presId="urn:microsoft.com/office/officeart/2005/8/layout/vList5"/>
    <dgm:cxn modelId="{808CCA54-9F2D-441D-98B3-3385653CC15F}" type="presParOf" srcId="{ADF71B79-3D1D-481C-A869-6C713BFB0EBF}" destId="{40C08EE6-29EF-4439-900A-82AD0BE70D40}" srcOrd="4" destOrd="0" presId="urn:microsoft.com/office/officeart/2005/8/layout/vList5"/>
    <dgm:cxn modelId="{9D879271-7109-45D2-A394-630E480966A2}" type="presParOf" srcId="{40C08EE6-29EF-4439-900A-82AD0BE70D40}" destId="{14ADDFCF-5731-4DD1-ACB9-6A9A5DF53CD5}" srcOrd="0" destOrd="0" presId="urn:microsoft.com/office/officeart/2005/8/layout/vList5"/>
    <dgm:cxn modelId="{F396C933-A670-4259-81D8-CD86A8D8B212}" type="presParOf" srcId="{40C08EE6-29EF-4439-900A-82AD0BE70D40}" destId="{65D58BEE-6303-49B1-AFF6-8D8A90C83D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255AA3-E3B3-486A-BE7F-CAAE0B9DFB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36BBB34-8261-41D0-AF33-62E4095C28C4}">
      <dgm:prSet phldrT="[Metin]"/>
      <dgm:spPr/>
      <dgm:t>
        <a:bodyPr/>
        <a:lstStyle/>
        <a:p>
          <a:r>
            <a:rPr lang="tr-TR" dirty="0" smtClean="0"/>
            <a:t>Basit analojiler</a:t>
          </a:r>
          <a:endParaRPr lang="tr-TR" dirty="0"/>
        </a:p>
      </dgm:t>
    </dgm:pt>
    <dgm:pt modelId="{A18F57B8-E5CE-44C4-A3F0-903724C7B09E}" type="parTrans" cxnId="{CFE441DF-58D8-46A5-809C-C1D0CE1CB2FB}">
      <dgm:prSet/>
      <dgm:spPr/>
      <dgm:t>
        <a:bodyPr/>
        <a:lstStyle/>
        <a:p>
          <a:endParaRPr lang="tr-TR"/>
        </a:p>
      </dgm:t>
    </dgm:pt>
    <dgm:pt modelId="{365447AA-5DEB-4FAA-B8CD-46BE22500D06}" type="sibTrans" cxnId="{CFE441DF-58D8-46A5-809C-C1D0CE1CB2FB}">
      <dgm:prSet/>
      <dgm:spPr/>
      <dgm:t>
        <a:bodyPr/>
        <a:lstStyle/>
        <a:p>
          <a:endParaRPr lang="tr-TR"/>
        </a:p>
      </dgm:t>
    </dgm:pt>
    <dgm:pt modelId="{82A0829C-CA25-4189-BD70-98218FF691AE}">
      <dgm:prSet phldrT="[Metin]"/>
      <dgm:spPr/>
      <dgm:t>
        <a:bodyPr/>
        <a:lstStyle/>
        <a:p>
          <a:r>
            <a:rPr lang="tr-TR" dirty="0" smtClean="0"/>
            <a:t>Bir şeyin doğrudan başka </a:t>
          </a:r>
          <a:r>
            <a:rPr lang="tr-TR" dirty="0" err="1" smtClean="0"/>
            <a:t>birşeye</a:t>
          </a:r>
          <a:r>
            <a:rPr lang="tr-TR" dirty="0" smtClean="0"/>
            <a:t> benzetilmesi</a:t>
          </a:r>
          <a:endParaRPr lang="tr-TR" dirty="0"/>
        </a:p>
      </dgm:t>
    </dgm:pt>
    <dgm:pt modelId="{2F43DED5-38DE-4880-87BA-BC1CBDE5DDF9}" type="parTrans" cxnId="{BE31B3BE-BB7F-46F5-82B0-9CFB613B638F}">
      <dgm:prSet/>
      <dgm:spPr/>
      <dgm:t>
        <a:bodyPr/>
        <a:lstStyle/>
        <a:p>
          <a:endParaRPr lang="tr-TR"/>
        </a:p>
      </dgm:t>
    </dgm:pt>
    <dgm:pt modelId="{685094A7-7307-4812-AF9F-A08A6B24220D}" type="sibTrans" cxnId="{BE31B3BE-BB7F-46F5-82B0-9CFB613B638F}">
      <dgm:prSet/>
      <dgm:spPr/>
      <dgm:t>
        <a:bodyPr/>
        <a:lstStyle/>
        <a:p>
          <a:endParaRPr lang="tr-TR"/>
        </a:p>
      </dgm:t>
    </dgm:pt>
    <dgm:pt modelId="{43ACDFB1-6429-4F53-835D-B79394870310}">
      <dgm:prSet phldrT="[Metin]"/>
      <dgm:spPr/>
      <dgm:t>
        <a:bodyPr/>
        <a:lstStyle/>
        <a:p>
          <a:r>
            <a:rPr lang="tr-TR" dirty="0" smtClean="0"/>
            <a:t>Kalbin pompaya, sinir sisteminin telefon kablolarına …</a:t>
          </a:r>
          <a:endParaRPr lang="tr-TR" dirty="0"/>
        </a:p>
      </dgm:t>
    </dgm:pt>
    <dgm:pt modelId="{C8D82B42-48F5-468F-9141-F11EB9B4AC31}" type="parTrans" cxnId="{DA75C2A3-1BE4-4793-A0C1-FD5944EACA95}">
      <dgm:prSet/>
      <dgm:spPr/>
      <dgm:t>
        <a:bodyPr/>
        <a:lstStyle/>
        <a:p>
          <a:endParaRPr lang="tr-TR"/>
        </a:p>
      </dgm:t>
    </dgm:pt>
    <dgm:pt modelId="{6895F96E-B308-4CFE-A6CE-2A78BFFCA15B}" type="sibTrans" cxnId="{DA75C2A3-1BE4-4793-A0C1-FD5944EACA95}">
      <dgm:prSet/>
      <dgm:spPr/>
      <dgm:t>
        <a:bodyPr/>
        <a:lstStyle/>
        <a:p>
          <a:endParaRPr lang="tr-TR"/>
        </a:p>
      </dgm:t>
    </dgm:pt>
    <dgm:pt modelId="{C92A7F1B-7C82-49B7-8BF2-EB2C9AA10495}">
      <dgm:prSet phldrT="[Metin]"/>
      <dgm:spPr/>
      <dgm:t>
        <a:bodyPr/>
        <a:lstStyle/>
        <a:p>
          <a:r>
            <a:rPr lang="tr-TR" dirty="0" smtClean="0"/>
            <a:t>Hikaye tarzında </a:t>
          </a:r>
          <a:r>
            <a:rPr lang="tr-TR" dirty="0" err="1" smtClean="0"/>
            <a:t>anolojiler</a:t>
          </a:r>
          <a:endParaRPr lang="tr-TR" dirty="0"/>
        </a:p>
      </dgm:t>
    </dgm:pt>
    <dgm:pt modelId="{56AB42E7-A262-4A34-89AF-D5B96C464244}" type="parTrans" cxnId="{1B5178AF-07E3-4BE4-BFD6-42CB9AC94D22}">
      <dgm:prSet/>
      <dgm:spPr/>
      <dgm:t>
        <a:bodyPr/>
        <a:lstStyle/>
        <a:p>
          <a:endParaRPr lang="tr-TR"/>
        </a:p>
      </dgm:t>
    </dgm:pt>
    <dgm:pt modelId="{2AD9CA12-0305-427B-AFBC-5D13172A2C4E}" type="sibTrans" cxnId="{1B5178AF-07E3-4BE4-BFD6-42CB9AC94D22}">
      <dgm:prSet/>
      <dgm:spPr/>
      <dgm:t>
        <a:bodyPr/>
        <a:lstStyle/>
        <a:p>
          <a:endParaRPr lang="tr-TR"/>
        </a:p>
      </dgm:t>
    </dgm:pt>
    <dgm:pt modelId="{BDC75F48-128F-4BFC-9E5C-840359EA2AF4}">
      <dgm:prSet phldrT="[Metin]"/>
      <dgm:spPr/>
      <dgm:t>
        <a:bodyPr/>
        <a:lstStyle/>
        <a:p>
          <a:r>
            <a:rPr lang="tr-TR" dirty="0" smtClean="0"/>
            <a:t>Bir olayın açıklamasının başka bir olaya benzetilmesi</a:t>
          </a:r>
          <a:endParaRPr lang="tr-TR" dirty="0"/>
        </a:p>
      </dgm:t>
    </dgm:pt>
    <dgm:pt modelId="{34AA7D07-BAA5-45E6-9EE7-435EA0E90B64}" type="parTrans" cxnId="{7822C7DB-D75E-45F0-9B78-3D97D8F60FB5}">
      <dgm:prSet/>
      <dgm:spPr/>
      <dgm:t>
        <a:bodyPr/>
        <a:lstStyle/>
        <a:p>
          <a:endParaRPr lang="tr-TR"/>
        </a:p>
      </dgm:t>
    </dgm:pt>
    <dgm:pt modelId="{86927E22-7E6D-4008-9B43-97D6CF08F73C}" type="sibTrans" cxnId="{7822C7DB-D75E-45F0-9B78-3D97D8F60FB5}">
      <dgm:prSet/>
      <dgm:spPr/>
      <dgm:t>
        <a:bodyPr/>
        <a:lstStyle/>
        <a:p>
          <a:endParaRPr lang="tr-TR"/>
        </a:p>
      </dgm:t>
    </dgm:pt>
    <dgm:pt modelId="{B2996104-87D2-4DB5-9316-B4FE38D91A47}">
      <dgm:prSet phldrT="[Metin]"/>
      <dgm:spPr/>
      <dgm:t>
        <a:bodyPr/>
        <a:lstStyle/>
        <a:p>
          <a:r>
            <a:rPr lang="tr-TR" dirty="0" smtClean="0"/>
            <a:t>Vücudun kendini korumasının kalenin düşmanlara karşı savunulmasına benzetilmesi</a:t>
          </a:r>
          <a:endParaRPr lang="tr-TR" dirty="0"/>
        </a:p>
      </dgm:t>
    </dgm:pt>
    <dgm:pt modelId="{7A03CF67-C314-4012-BFD0-CF41EC975B47}" type="parTrans" cxnId="{E9F2D2CE-5842-4538-935A-3B87C5678318}">
      <dgm:prSet/>
      <dgm:spPr/>
      <dgm:t>
        <a:bodyPr/>
        <a:lstStyle/>
        <a:p>
          <a:endParaRPr lang="tr-TR"/>
        </a:p>
      </dgm:t>
    </dgm:pt>
    <dgm:pt modelId="{C0D0873D-0A0C-409F-9171-15A327751781}" type="sibTrans" cxnId="{E9F2D2CE-5842-4538-935A-3B87C5678318}">
      <dgm:prSet/>
      <dgm:spPr/>
      <dgm:t>
        <a:bodyPr/>
        <a:lstStyle/>
        <a:p>
          <a:endParaRPr lang="tr-TR"/>
        </a:p>
      </dgm:t>
    </dgm:pt>
    <dgm:pt modelId="{8BCCA270-84D7-4357-A0FF-89B0E1D07B56}">
      <dgm:prSet phldrT="[Metin]"/>
      <dgm:spPr/>
      <dgm:t>
        <a:bodyPr/>
        <a:lstStyle/>
        <a:p>
          <a:r>
            <a:rPr lang="tr-TR" dirty="0" smtClean="0"/>
            <a:t>Oyunlaştırılmış </a:t>
          </a:r>
          <a:r>
            <a:rPr lang="tr-TR" dirty="0" err="1" smtClean="0"/>
            <a:t>anolojiler</a:t>
          </a:r>
          <a:endParaRPr lang="tr-TR" dirty="0"/>
        </a:p>
      </dgm:t>
    </dgm:pt>
    <dgm:pt modelId="{D3560AC6-01BD-47E6-ADB4-B1ECEFD18137}" type="parTrans" cxnId="{214BC7D0-F13E-4DE4-AC2E-A209D4454664}">
      <dgm:prSet/>
      <dgm:spPr/>
      <dgm:t>
        <a:bodyPr/>
        <a:lstStyle/>
        <a:p>
          <a:endParaRPr lang="tr-TR"/>
        </a:p>
      </dgm:t>
    </dgm:pt>
    <dgm:pt modelId="{20FB73F4-1B7D-49E6-AB1B-F9EA17098414}" type="sibTrans" cxnId="{214BC7D0-F13E-4DE4-AC2E-A209D4454664}">
      <dgm:prSet/>
      <dgm:spPr/>
      <dgm:t>
        <a:bodyPr/>
        <a:lstStyle/>
        <a:p>
          <a:endParaRPr lang="tr-TR"/>
        </a:p>
      </dgm:t>
    </dgm:pt>
    <dgm:pt modelId="{DB6EB25D-3328-4D26-91F8-E335689BED96}">
      <dgm:prSet phldrT="[Metin]"/>
      <dgm:spPr/>
      <dgm:t>
        <a:bodyPr/>
        <a:lstStyle/>
        <a:p>
          <a:r>
            <a:rPr lang="tr-TR" dirty="0" smtClean="0"/>
            <a:t>Olaylar oyunlaştırılır</a:t>
          </a:r>
          <a:endParaRPr lang="tr-TR" dirty="0"/>
        </a:p>
      </dgm:t>
    </dgm:pt>
    <dgm:pt modelId="{85C9F27C-EC42-4233-991C-179888617AC7}" type="parTrans" cxnId="{459E2616-466E-4281-8E44-726EAD037277}">
      <dgm:prSet/>
      <dgm:spPr/>
      <dgm:t>
        <a:bodyPr/>
        <a:lstStyle/>
        <a:p>
          <a:endParaRPr lang="tr-TR"/>
        </a:p>
      </dgm:t>
    </dgm:pt>
    <dgm:pt modelId="{E9650A9C-629A-4C14-8D50-5DA08BE27260}" type="sibTrans" cxnId="{459E2616-466E-4281-8E44-726EAD037277}">
      <dgm:prSet/>
      <dgm:spPr/>
      <dgm:t>
        <a:bodyPr/>
        <a:lstStyle/>
        <a:p>
          <a:endParaRPr lang="tr-TR"/>
        </a:p>
      </dgm:t>
    </dgm:pt>
    <dgm:pt modelId="{965AED3D-B2F1-4FE1-9AF8-4AC31B7CF92F}">
      <dgm:prSet phldrT="[Metin]"/>
      <dgm:spPr/>
      <dgm:t>
        <a:bodyPr/>
        <a:lstStyle/>
        <a:p>
          <a:r>
            <a:rPr lang="tr-TR" dirty="0" smtClean="0"/>
            <a:t>Bitkilerin fotosentez yapmasının insanların yemek yapmasına benzetilerek oyunlaştırılması</a:t>
          </a:r>
          <a:endParaRPr lang="tr-TR" dirty="0"/>
        </a:p>
      </dgm:t>
    </dgm:pt>
    <dgm:pt modelId="{08CD81F3-447E-4F21-ABC6-9F99490A2B1F}" type="parTrans" cxnId="{B650D670-08DB-4086-8E29-EF79B864E737}">
      <dgm:prSet/>
      <dgm:spPr/>
      <dgm:t>
        <a:bodyPr/>
        <a:lstStyle/>
        <a:p>
          <a:endParaRPr lang="tr-TR"/>
        </a:p>
      </dgm:t>
    </dgm:pt>
    <dgm:pt modelId="{396D9BEA-F23C-4519-B9F3-0BDC18080EF1}" type="sibTrans" cxnId="{B650D670-08DB-4086-8E29-EF79B864E737}">
      <dgm:prSet/>
      <dgm:spPr/>
      <dgm:t>
        <a:bodyPr/>
        <a:lstStyle/>
        <a:p>
          <a:endParaRPr lang="tr-TR"/>
        </a:p>
      </dgm:t>
    </dgm:pt>
    <dgm:pt modelId="{491EA8E9-73F3-411B-86F4-21B2BE1618D7}">
      <dgm:prSet phldrT="[Metin]"/>
      <dgm:spPr/>
      <dgm:t>
        <a:bodyPr/>
        <a:lstStyle/>
        <a:p>
          <a:r>
            <a:rPr lang="tr-TR" dirty="0" smtClean="0"/>
            <a:t>Resimlerle yapılan </a:t>
          </a:r>
          <a:r>
            <a:rPr lang="tr-TR" dirty="0" err="1" smtClean="0"/>
            <a:t>anolojiler</a:t>
          </a:r>
          <a:endParaRPr lang="tr-TR" dirty="0"/>
        </a:p>
      </dgm:t>
    </dgm:pt>
    <dgm:pt modelId="{1ADFC68D-DA7A-4630-8863-A43E021520C8}" type="parTrans" cxnId="{C28E9BBC-B08C-462D-855F-E8B03A1A28F5}">
      <dgm:prSet/>
      <dgm:spPr/>
      <dgm:t>
        <a:bodyPr/>
        <a:lstStyle/>
        <a:p>
          <a:endParaRPr lang="tr-TR"/>
        </a:p>
      </dgm:t>
    </dgm:pt>
    <dgm:pt modelId="{C6927E73-EB16-42E8-8EE7-73324CE39838}" type="sibTrans" cxnId="{C28E9BBC-B08C-462D-855F-E8B03A1A28F5}">
      <dgm:prSet/>
      <dgm:spPr/>
      <dgm:t>
        <a:bodyPr/>
        <a:lstStyle/>
        <a:p>
          <a:endParaRPr lang="tr-TR"/>
        </a:p>
      </dgm:t>
    </dgm:pt>
    <dgm:pt modelId="{A5422BAF-D7EC-44A4-9EA4-18AB610F509B}">
      <dgm:prSet phldrT="[Metin]"/>
      <dgm:spPr/>
      <dgm:t>
        <a:bodyPr/>
        <a:lstStyle/>
        <a:p>
          <a:r>
            <a:rPr lang="tr-TR" dirty="0" smtClean="0"/>
            <a:t>Açıklanması gereken olay resimlerle ifade edilir.</a:t>
          </a:r>
          <a:endParaRPr lang="tr-TR" dirty="0"/>
        </a:p>
      </dgm:t>
    </dgm:pt>
    <dgm:pt modelId="{F2769134-F0D1-4B30-853B-A8E404E108E3}" type="parTrans" cxnId="{078DBBE4-C537-4B06-8229-9773DB0624A1}">
      <dgm:prSet/>
      <dgm:spPr/>
      <dgm:t>
        <a:bodyPr/>
        <a:lstStyle/>
        <a:p>
          <a:endParaRPr lang="tr-TR"/>
        </a:p>
      </dgm:t>
    </dgm:pt>
    <dgm:pt modelId="{5712205E-856B-404D-83AE-CB24ECEEC10C}" type="sibTrans" cxnId="{078DBBE4-C537-4B06-8229-9773DB0624A1}">
      <dgm:prSet/>
      <dgm:spPr/>
      <dgm:t>
        <a:bodyPr/>
        <a:lstStyle/>
        <a:p>
          <a:endParaRPr lang="tr-TR"/>
        </a:p>
      </dgm:t>
    </dgm:pt>
    <dgm:pt modelId="{4AEF8392-571A-45A6-AB68-D3A7E8B7A739}" type="pres">
      <dgm:prSet presAssocID="{F3255AA3-E3B3-486A-BE7F-CAAE0B9DFB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815AC84-DABE-4F8A-9AAA-A2379B762D1B}" type="pres">
      <dgm:prSet presAssocID="{F36BBB34-8261-41D0-AF33-62E4095C28C4}" presName="linNode" presStyleCnt="0"/>
      <dgm:spPr/>
    </dgm:pt>
    <dgm:pt modelId="{DF0D97FE-7041-4466-BBB6-8E82CECC233E}" type="pres">
      <dgm:prSet presAssocID="{F36BBB34-8261-41D0-AF33-62E4095C28C4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780D1E-61F8-4AA9-88A8-CD37C8743F8C}" type="pres">
      <dgm:prSet presAssocID="{F36BBB34-8261-41D0-AF33-62E4095C28C4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D661F5-AA30-4FE4-8D9D-FC8E0DED2FDF}" type="pres">
      <dgm:prSet presAssocID="{365447AA-5DEB-4FAA-B8CD-46BE22500D06}" presName="sp" presStyleCnt="0"/>
      <dgm:spPr/>
    </dgm:pt>
    <dgm:pt modelId="{60CA4334-3CB8-4671-B4F9-A2BC64DECDC1}" type="pres">
      <dgm:prSet presAssocID="{C92A7F1B-7C82-49B7-8BF2-EB2C9AA10495}" presName="linNode" presStyleCnt="0"/>
      <dgm:spPr/>
    </dgm:pt>
    <dgm:pt modelId="{99003926-5588-45D7-96DB-0AF86815882A}" type="pres">
      <dgm:prSet presAssocID="{C92A7F1B-7C82-49B7-8BF2-EB2C9AA1049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0ECBC3-5A7D-4664-AC6F-BB1C993A0EDF}" type="pres">
      <dgm:prSet presAssocID="{C92A7F1B-7C82-49B7-8BF2-EB2C9AA1049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6F4834F-7758-4706-B284-07932122A014}" type="pres">
      <dgm:prSet presAssocID="{2AD9CA12-0305-427B-AFBC-5D13172A2C4E}" presName="sp" presStyleCnt="0"/>
      <dgm:spPr/>
    </dgm:pt>
    <dgm:pt modelId="{B2256959-05C0-4CDE-BB0D-BCCE7C474598}" type="pres">
      <dgm:prSet presAssocID="{8BCCA270-84D7-4357-A0FF-89B0E1D07B56}" presName="linNode" presStyleCnt="0"/>
      <dgm:spPr/>
    </dgm:pt>
    <dgm:pt modelId="{5F7F109B-EEE9-4A50-826E-513DDDAF59A8}" type="pres">
      <dgm:prSet presAssocID="{8BCCA270-84D7-4357-A0FF-89B0E1D07B5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C033E2-93D5-4AA1-9DBD-7FDABC9C2D0D}" type="pres">
      <dgm:prSet presAssocID="{8BCCA270-84D7-4357-A0FF-89B0E1D07B56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90FC35-E2F1-4FE8-AA8D-6CC623F9A060}" type="pres">
      <dgm:prSet presAssocID="{20FB73F4-1B7D-49E6-AB1B-F9EA17098414}" presName="sp" presStyleCnt="0"/>
      <dgm:spPr/>
    </dgm:pt>
    <dgm:pt modelId="{6237243C-E046-468D-BD63-74DA5B62EB62}" type="pres">
      <dgm:prSet presAssocID="{491EA8E9-73F3-411B-86F4-21B2BE1618D7}" presName="linNode" presStyleCnt="0"/>
      <dgm:spPr/>
    </dgm:pt>
    <dgm:pt modelId="{4F091426-9F85-44A8-8B3B-BBEDC68FB210}" type="pres">
      <dgm:prSet presAssocID="{491EA8E9-73F3-411B-86F4-21B2BE1618D7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69D8C22-B9ED-4F96-AB21-73B1C74B1C4E}" type="pres">
      <dgm:prSet presAssocID="{491EA8E9-73F3-411B-86F4-21B2BE1618D7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5178AF-07E3-4BE4-BFD6-42CB9AC94D22}" srcId="{F3255AA3-E3B3-486A-BE7F-CAAE0B9DFB55}" destId="{C92A7F1B-7C82-49B7-8BF2-EB2C9AA10495}" srcOrd="1" destOrd="0" parTransId="{56AB42E7-A262-4A34-89AF-D5B96C464244}" sibTransId="{2AD9CA12-0305-427B-AFBC-5D13172A2C4E}"/>
    <dgm:cxn modelId="{ED2CC182-DC5D-4CED-BE8D-7F374C499C13}" type="presOf" srcId="{F3255AA3-E3B3-486A-BE7F-CAAE0B9DFB55}" destId="{4AEF8392-571A-45A6-AB68-D3A7E8B7A739}" srcOrd="0" destOrd="0" presId="urn:microsoft.com/office/officeart/2005/8/layout/vList5"/>
    <dgm:cxn modelId="{DA75C2A3-1BE4-4793-A0C1-FD5944EACA95}" srcId="{F36BBB34-8261-41D0-AF33-62E4095C28C4}" destId="{43ACDFB1-6429-4F53-835D-B79394870310}" srcOrd="1" destOrd="0" parTransId="{C8D82B42-48F5-468F-9141-F11EB9B4AC31}" sibTransId="{6895F96E-B308-4CFE-A6CE-2A78BFFCA15B}"/>
    <dgm:cxn modelId="{45CEC121-2AF3-4F9F-AA80-08ED0EC40867}" type="presOf" srcId="{C92A7F1B-7C82-49B7-8BF2-EB2C9AA10495}" destId="{99003926-5588-45D7-96DB-0AF86815882A}" srcOrd="0" destOrd="0" presId="urn:microsoft.com/office/officeart/2005/8/layout/vList5"/>
    <dgm:cxn modelId="{772B8BA2-6EDD-4DBB-B686-FA0360772DC8}" type="presOf" srcId="{F36BBB34-8261-41D0-AF33-62E4095C28C4}" destId="{DF0D97FE-7041-4466-BBB6-8E82CECC233E}" srcOrd="0" destOrd="0" presId="urn:microsoft.com/office/officeart/2005/8/layout/vList5"/>
    <dgm:cxn modelId="{E9F2D2CE-5842-4538-935A-3B87C5678318}" srcId="{C92A7F1B-7C82-49B7-8BF2-EB2C9AA10495}" destId="{B2996104-87D2-4DB5-9316-B4FE38D91A47}" srcOrd="1" destOrd="0" parTransId="{7A03CF67-C314-4012-BFD0-CF41EC975B47}" sibTransId="{C0D0873D-0A0C-409F-9171-15A327751781}"/>
    <dgm:cxn modelId="{FB4203A9-6798-484F-8277-6CB8CFDD6617}" type="presOf" srcId="{B2996104-87D2-4DB5-9316-B4FE38D91A47}" destId="{B40ECBC3-5A7D-4664-AC6F-BB1C993A0EDF}" srcOrd="0" destOrd="1" presId="urn:microsoft.com/office/officeart/2005/8/layout/vList5"/>
    <dgm:cxn modelId="{54BA8BD8-8D5C-4530-8ED6-E9D7478216B3}" type="presOf" srcId="{BDC75F48-128F-4BFC-9E5C-840359EA2AF4}" destId="{B40ECBC3-5A7D-4664-AC6F-BB1C993A0EDF}" srcOrd="0" destOrd="0" presId="urn:microsoft.com/office/officeart/2005/8/layout/vList5"/>
    <dgm:cxn modelId="{B650D670-08DB-4086-8E29-EF79B864E737}" srcId="{8BCCA270-84D7-4357-A0FF-89B0E1D07B56}" destId="{965AED3D-B2F1-4FE1-9AF8-4AC31B7CF92F}" srcOrd="1" destOrd="0" parTransId="{08CD81F3-447E-4F21-ABC6-9F99490A2B1F}" sibTransId="{396D9BEA-F23C-4519-B9F3-0BDC18080EF1}"/>
    <dgm:cxn modelId="{C28E9BBC-B08C-462D-855F-E8B03A1A28F5}" srcId="{F3255AA3-E3B3-486A-BE7F-CAAE0B9DFB55}" destId="{491EA8E9-73F3-411B-86F4-21B2BE1618D7}" srcOrd="3" destOrd="0" parTransId="{1ADFC68D-DA7A-4630-8863-A43E021520C8}" sibTransId="{C6927E73-EB16-42E8-8EE7-73324CE39838}"/>
    <dgm:cxn modelId="{BE31B3BE-BB7F-46F5-82B0-9CFB613B638F}" srcId="{F36BBB34-8261-41D0-AF33-62E4095C28C4}" destId="{82A0829C-CA25-4189-BD70-98218FF691AE}" srcOrd="0" destOrd="0" parTransId="{2F43DED5-38DE-4880-87BA-BC1CBDE5DDF9}" sibTransId="{685094A7-7307-4812-AF9F-A08A6B24220D}"/>
    <dgm:cxn modelId="{F98DDFAA-C514-4EB1-BAD5-290E1698A815}" type="presOf" srcId="{DB6EB25D-3328-4D26-91F8-E335689BED96}" destId="{F1C033E2-93D5-4AA1-9DBD-7FDABC9C2D0D}" srcOrd="0" destOrd="0" presId="urn:microsoft.com/office/officeart/2005/8/layout/vList5"/>
    <dgm:cxn modelId="{078DBBE4-C537-4B06-8229-9773DB0624A1}" srcId="{491EA8E9-73F3-411B-86F4-21B2BE1618D7}" destId="{A5422BAF-D7EC-44A4-9EA4-18AB610F509B}" srcOrd="0" destOrd="0" parTransId="{F2769134-F0D1-4B30-853B-A8E404E108E3}" sibTransId="{5712205E-856B-404D-83AE-CB24ECEEC10C}"/>
    <dgm:cxn modelId="{214BC7D0-F13E-4DE4-AC2E-A209D4454664}" srcId="{F3255AA3-E3B3-486A-BE7F-CAAE0B9DFB55}" destId="{8BCCA270-84D7-4357-A0FF-89B0E1D07B56}" srcOrd="2" destOrd="0" parTransId="{D3560AC6-01BD-47E6-ADB4-B1ECEFD18137}" sibTransId="{20FB73F4-1B7D-49E6-AB1B-F9EA17098414}"/>
    <dgm:cxn modelId="{4E2843BB-4B3E-4C59-986E-5BDCAB9D1472}" type="presOf" srcId="{82A0829C-CA25-4189-BD70-98218FF691AE}" destId="{EC780D1E-61F8-4AA9-88A8-CD37C8743F8C}" srcOrd="0" destOrd="0" presId="urn:microsoft.com/office/officeart/2005/8/layout/vList5"/>
    <dgm:cxn modelId="{38E40D8E-64D3-4097-AF90-7749109B2543}" type="presOf" srcId="{491EA8E9-73F3-411B-86F4-21B2BE1618D7}" destId="{4F091426-9F85-44A8-8B3B-BBEDC68FB210}" srcOrd="0" destOrd="0" presId="urn:microsoft.com/office/officeart/2005/8/layout/vList5"/>
    <dgm:cxn modelId="{205C5426-DAB9-44B7-9AE8-CDE6A10221D5}" type="presOf" srcId="{8BCCA270-84D7-4357-A0FF-89B0E1D07B56}" destId="{5F7F109B-EEE9-4A50-826E-513DDDAF59A8}" srcOrd="0" destOrd="0" presId="urn:microsoft.com/office/officeart/2005/8/layout/vList5"/>
    <dgm:cxn modelId="{459E2616-466E-4281-8E44-726EAD037277}" srcId="{8BCCA270-84D7-4357-A0FF-89B0E1D07B56}" destId="{DB6EB25D-3328-4D26-91F8-E335689BED96}" srcOrd="0" destOrd="0" parTransId="{85C9F27C-EC42-4233-991C-179888617AC7}" sibTransId="{E9650A9C-629A-4C14-8D50-5DA08BE27260}"/>
    <dgm:cxn modelId="{86EEFCB3-2B9B-41D7-94C3-D7F0F71BFFBA}" type="presOf" srcId="{43ACDFB1-6429-4F53-835D-B79394870310}" destId="{EC780D1E-61F8-4AA9-88A8-CD37C8743F8C}" srcOrd="0" destOrd="1" presId="urn:microsoft.com/office/officeart/2005/8/layout/vList5"/>
    <dgm:cxn modelId="{7822C7DB-D75E-45F0-9B78-3D97D8F60FB5}" srcId="{C92A7F1B-7C82-49B7-8BF2-EB2C9AA10495}" destId="{BDC75F48-128F-4BFC-9E5C-840359EA2AF4}" srcOrd="0" destOrd="0" parTransId="{34AA7D07-BAA5-45E6-9EE7-435EA0E90B64}" sibTransId="{86927E22-7E6D-4008-9B43-97D6CF08F73C}"/>
    <dgm:cxn modelId="{DEEAD12E-6D29-43A6-991D-7F0926DE88B4}" type="presOf" srcId="{965AED3D-B2F1-4FE1-9AF8-4AC31B7CF92F}" destId="{F1C033E2-93D5-4AA1-9DBD-7FDABC9C2D0D}" srcOrd="0" destOrd="1" presId="urn:microsoft.com/office/officeart/2005/8/layout/vList5"/>
    <dgm:cxn modelId="{CFE441DF-58D8-46A5-809C-C1D0CE1CB2FB}" srcId="{F3255AA3-E3B3-486A-BE7F-CAAE0B9DFB55}" destId="{F36BBB34-8261-41D0-AF33-62E4095C28C4}" srcOrd="0" destOrd="0" parTransId="{A18F57B8-E5CE-44C4-A3F0-903724C7B09E}" sibTransId="{365447AA-5DEB-4FAA-B8CD-46BE22500D06}"/>
    <dgm:cxn modelId="{B4510F6E-0B81-49B0-A2C1-0E9A2C867E76}" type="presOf" srcId="{A5422BAF-D7EC-44A4-9EA4-18AB610F509B}" destId="{769D8C22-B9ED-4F96-AB21-73B1C74B1C4E}" srcOrd="0" destOrd="0" presId="urn:microsoft.com/office/officeart/2005/8/layout/vList5"/>
    <dgm:cxn modelId="{DEEE89B7-9073-4D9E-A291-153E5578D2DF}" type="presParOf" srcId="{4AEF8392-571A-45A6-AB68-D3A7E8B7A739}" destId="{A815AC84-DABE-4F8A-9AAA-A2379B762D1B}" srcOrd="0" destOrd="0" presId="urn:microsoft.com/office/officeart/2005/8/layout/vList5"/>
    <dgm:cxn modelId="{58447694-62F1-4D3B-8406-09442D734622}" type="presParOf" srcId="{A815AC84-DABE-4F8A-9AAA-A2379B762D1B}" destId="{DF0D97FE-7041-4466-BBB6-8E82CECC233E}" srcOrd="0" destOrd="0" presId="urn:microsoft.com/office/officeart/2005/8/layout/vList5"/>
    <dgm:cxn modelId="{E21C4691-599C-4AB1-B055-64E3482548DA}" type="presParOf" srcId="{A815AC84-DABE-4F8A-9AAA-A2379B762D1B}" destId="{EC780D1E-61F8-4AA9-88A8-CD37C8743F8C}" srcOrd="1" destOrd="0" presId="urn:microsoft.com/office/officeart/2005/8/layout/vList5"/>
    <dgm:cxn modelId="{7C5E7B81-2FD2-42CE-A5BD-122DF2AA0A36}" type="presParOf" srcId="{4AEF8392-571A-45A6-AB68-D3A7E8B7A739}" destId="{D9D661F5-AA30-4FE4-8D9D-FC8E0DED2FDF}" srcOrd="1" destOrd="0" presId="urn:microsoft.com/office/officeart/2005/8/layout/vList5"/>
    <dgm:cxn modelId="{A87FE271-688E-4E2E-818D-A208682DA0B1}" type="presParOf" srcId="{4AEF8392-571A-45A6-AB68-D3A7E8B7A739}" destId="{60CA4334-3CB8-4671-B4F9-A2BC64DECDC1}" srcOrd="2" destOrd="0" presId="urn:microsoft.com/office/officeart/2005/8/layout/vList5"/>
    <dgm:cxn modelId="{7D2BA0DF-3808-4898-859B-D1939900430E}" type="presParOf" srcId="{60CA4334-3CB8-4671-B4F9-A2BC64DECDC1}" destId="{99003926-5588-45D7-96DB-0AF86815882A}" srcOrd="0" destOrd="0" presId="urn:microsoft.com/office/officeart/2005/8/layout/vList5"/>
    <dgm:cxn modelId="{AFF444BB-FE59-4D1B-9278-C3A0C9871F07}" type="presParOf" srcId="{60CA4334-3CB8-4671-B4F9-A2BC64DECDC1}" destId="{B40ECBC3-5A7D-4664-AC6F-BB1C993A0EDF}" srcOrd="1" destOrd="0" presId="urn:microsoft.com/office/officeart/2005/8/layout/vList5"/>
    <dgm:cxn modelId="{56343E33-C698-47F4-AB2B-F62AE63C22DA}" type="presParOf" srcId="{4AEF8392-571A-45A6-AB68-D3A7E8B7A739}" destId="{F6F4834F-7758-4706-B284-07932122A014}" srcOrd="3" destOrd="0" presId="urn:microsoft.com/office/officeart/2005/8/layout/vList5"/>
    <dgm:cxn modelId="{B7B55BD2-AFA5-4864-9509-733752BCFC2C}" type="presParOf" srcId="{4AEF8392-571A-45A6-AB68-D3A7E8B7A739}" destId="{B2256959-05C0-4CDE-BB0D-BCCE7C474598}" srcOrd="4" destOrd="0" presId="urn:microsoft.com/office/officeart/2005/8/layout/vList5"/>
    <dgm:cxn modelId="{1344592F-14F3-4A3D-8E89-405E1D20F8EE}" type="presParOf" srcId="{B2256959-05C0-4CDE-BB0D-BCCE7C474598}" destId="{5F7F109B-EEE9-4A50-826E-513DDDAF59A8}" srcOrd="0" destOrd="0" presId="urn:microsoft.com/office/officeart/2005/8/layout/vList5"/>
    <dgm:cxn modelId="{16934DC4-5EC6-4498-A001-550A2B945B5C}" type="presParOf" srcId="{B2256959-05C0-4CDE-BB0D-BCCE7C474598}" destId="{F1C033E2-93D5-4AA1-9DBD-7FDABC9C2D0D}" srcOrd="1" destOrd="0" presId="urn:microsoft.com/office/officeart/2005/8/layout/vList5"/>
    <dgm:cxn modelId="{3F181206-1F4D-47E1-B1FC-2DF3665D1735}" type="presParOf" srcId="{4AEF8392-571A-45A6-AB68-D3A7E8B7A739}" destId="{6F90FC35-E2F1-4FE8-AA8D-6CC623F9A060}" srcOrd="5" destOrd="0" presId="urn:microsoft.com/office/officeart/2005/8/layout/vList5"/>
    <dgm:cxn modelId="{E0959472-CCC4-468C-8CC3-DCE0C0FADF47}" type="presParOf" srcId="{4AEF8392-571A-45A6-AB68-D3A7E8B7A739}" destId="{6237243C-E046-468D-BD63-74DA5B62EB62}" srcOrd="6" destOrd="0" presId="urn:microsoft.com/office/officeart/2005/8/layout/vList5"/>
    <dgm:cxn modelId="{F5F87E2A-2C5F-4C24-BF9C-E8EB4E36F9D6}" type="presParOf" srcId="{6237243C-E046-468D-BD63-74DA5B62EB62}" destId="{4F091426-9F85-44A8-8B3B-BBEDC68FB210}" srcOrd="0" destOrd="0" presId="urn:microsoft.com/office/officeart/2005/8/layout/vList5"/>
    <dgm:cxn modelId="{144BB9F8-C8EA-4ECF-BFED-3E571F246FE8}" type="presParOf" srcId="{6237243C-E046-468D-BD63-74DA5B62EB62}" destId="{769D8C22-B9ED-4F96-AB21-73B1C74B1C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51A349-37FC-4986-A5F0-66460DFBB3E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9D7C51BD-0552-4072-88FD-346CC08C2E6B}">
      <dgm:prSet phldrT="[Metin]"/>
      <dgm:spPr/>
      <dgm:t>
        <a:bodyPr/>
        <a:lstStyle/>
        <a:p>
          <a:r>
            <a:rPr lang="tr-TR" dirty="0" smtClean="0"/>
            <a:t>Arabaların çalışabilmesi için neye ihtiyacı vardır? </a:t>
          </a:r>
        </a:p>
        <a:p>
          <a:r>
            <a:rPr lang="tr-TR" dirty="0" smtClean="0"/>
            <a:t>Yakıtı olmayan araba çalışır mı? </a:t>
          </a:r>
        </a:p>
        <a:p>
          <a:r>
            <a:rPr lang="tr-TR" dirty="0" smtClean="0"/>
            <a:t>Yolda araba ile giderken arabanın yakıtı biterse ne olur?</a:t>
          </a:r>
        </a:p>
        <a:p>
          <a:r>
            <a:rPr lang="tr-TR" dirty="0" smtClean="0"/>
            <a:t>Yakıt arabaların çalışmasını sağlar</a:t>
          </a:r>
          <a:endParaRPr lang="tr-TR" dirty="0"/>
        </a:p>
      </dgm:t>
    </dgm:pt>
    <dgm:pt modelId="{26520455-6275-4CBC-8424-DD6C6B7E8B0B}" type="parTrans" cxnId="{B1684A2F-D964-41C5-97A6-C6902571485F}">
      <dgm:prSet/>
      <dgm:spPr/>
      <dgm:t>
        <a:bodyPr/>
        <a:lstStyle/>
        <a:p>
          <a:endParaRPr lang="tr-TR"/>
        </a:p>
      </dgm:t>
    </dgm:pt>
    <dgm:pt modelId="{AFF5B5C2-A606-40EA-B480-75B8BBADD31E}" type="sibTrans" cxnId="{B1684A2F-D964-41C5-97A6-C6902571485F}">
      <dgm:prSet/>
      <dgm:spPr/>
      <dgm:t>
        <a:bodyPr/>
        <a:lstStyle/>
        <a:p>
          <a:endParaRPr lang="tr-TR"/>
        </a:p>
      </dgm:t>
    </dgm:pt>
    <dgm:pt modelId="{D98C9525-3B92-4246-8FDC-FCA091B6424F}">
      <dgm:prSet phldrT="[Metin]"/>
      <dgm:spPr/>
      <dgm:t>
        <a:bodyPr/>
        <a:lstStyle/>
        <a:p>
          <a:r>
            <a:rPr lang="tr-TR" dirty="0" smtClean="0"/>
            <a:t>İnsanların hareket edebilmeleri için neye ihtiyacı vardır?</a:t>
          </a:r>
        </a:p>
        <a:p>
          <a:r>
            <a:rPr lang="tr-TR" dirty="0" smtClean="0"/>
            <a:t>Yeterli besin almayan insanlar nasıl olurlar?</a:t>
          </a:r>
          <a:endParaRPr lang="tr-TR" dirty="0"/>
        </a:p>
      </dgm:t>
    </dgm:pt>
    <dgm:pt modelId="{B630E47F-0F3E-4298-9CC0-A0677D29BFAE}" type="parTrans" cxnId="{E68D554D-D966-4B35-91BC-FAA97437772D}">
      <dgm:prSet/>
      <dgm:spPr/>
      <dgm:t>
        <a:bodyPr/>
        <a:lstStyle/>
        <a:p>
          <a:endParaRPr lang="tr-TR"/>
        </a:p>
      </dgm:t>
    </dgm:pt>
    <dgm:pt modelId="{0456182D-454C-4474-9D7C-B7BE42AA0315}" type="sibTrans" cxnId="{E68D554D-D966-4B35-91BC-FAA97437772D}">
      <dgm:prSet/>
      <dgm:spPr/>
      <dgm:t>
        <a:bodyPr/>
        <a:lstStyle/>
        <a:p>
          <a:endParaRPr lang="tr-TR"/>
        </a:p>
      </dgm:t>
    </dgm:pt>
    <dgm:pt modelId="{6D546119-1265-46E5-A27C-707E918D837D}">
      <dgm:prSet phldrT="[Metin]"/>
      <dgm:spPr/>
      <dgm:t>
        <a:bodyPr/>
        <a:lstStyle/>
        <a:p>
          <a:r>
            <a:rPr lang="tr-TR" dirty="0" smtClean="0"/>
            <a:t>İki konu arasında benzerlik var mı? </a:t>
          </a:r>
        </a:p>
        <a:p>
          <a:r>
            <a:rPr lang="tr-TR" dirty="0" smtClean="0"/>
            <a:t>Bu benzerlikler nelerdir? Farklılıklar var mı? </a:t>
          </a:r>
        </a:p>
        <a:p>
          <a:r>
            <a:rPr lang="tr-TR" dirty="0" smtClean="0"/>
            <a:t>Farklılıklar nelerdir? </a:t>
          </a:r>
        </a:p>
        <a:p>
          <a:r>
            <a:rPr lang="tr-TR" dirty="0" smtClean="0"/>
            <a:t>Son olarak benzerlikler ve </a:t>
          </a:r>
          <a:endParaRPr lang="tr-TR" dirty="0" smtClean="0"/>
        </a:p>
        <a:p>
          <a:r>
            <a:rPr lang="tr-TR" dirty="0" smtClean="0"/>
            <a:t>belirli </a:t>
          </a:r>
          <a:r>
            <a:rPr lang="tr-TR" dirty="0" smtClean="0"/>
            <a:t>bir sıra içinde sunulur</a:t>
          </a:r>
          <a:endParaRPr lang="tr-TR" dirty="0"/>
        </a:p>
      </dgm:t>
    </dgm:pt>
    <dgm:pt modelId="{C707C189-C03B-4B6D-8D76-2C0F95193389}" type="parTrans" cxnId="{50F0E8B1-A022-496E-9F2C-35CBF630BC5A}">
      <dgm:prSet/>
      <dgm:spPr/>
      <dgm:t>
        <a:bodyPr/>
        <a:lstStyle/>
        <a:p>
          <a:endParaRPr lang="tr-TR"/>
        </a:p>
      </dgm:t>
    </dgm:pt>
    <dgm:pt modelId="{C249D8B1-7F11-43F9-A28E-86E5A5A22631}" type="sibTrans" cxnId="{50F0E8B1-A022-496E-9F2C-35CBF630BC5A}">
      <dgm:prSet/>
      <dgm:spPr/>
      <dgm:t>
        <a:bodyPr/>
        <a:lstStyle/>
        <a:p>
          <a:endParaRPr lang="tr-TR"/>
        </a:p>
      </dgm:t>
    </dgm:pt>
    <dgm:pt modelId="{616C941B-1C45-4FC9-8956-09BF6728743E}" type="pres">
      <dgm:prSet presAssocID="{B251A349-37FC-4986-A5F0-66460DFBB3E7}" presName="CompostProcess" presStyleCnt="0">
        <dgm:presLayoutVars>
          <dgm:dir/>
          <dgm:resizeHandles val="exact"/>
        </dgm:presLayoutVars>
      </dgm:prSet>
      <dgm:spPr/>
    </dgm:pt>
    <dgm:pt modelId="{5D9849B8-F11F-461A-A1F7-DE1C2460F751}" type="pres">
      <dgm:prSet presAssocID="{B251A349-37FC-4986-A5F0-66460DFBB3E7}" presName="arrow" presStyleLbl="bgShp" presStyleIdx="0" presStyleCnt="1"/>
      <dgm:spPr/>
    </dgm:pt>
    <dgm:pt modelId="{36E8BBB6-2584-43BF-8B0B-C027323A457C}" type="pres">
      <dgm:prSet presAssocID="{B251A349-37FC-4986-A5F0-66460DFBB3E7}" presName="linearProcess" presStyleCnt="0"/>
      <dgm:spPr/>
    </dgm:pt>
    <dgm:pt modelId="{F5C00954-50F3-423F-8B93-7A337E9DE4DD}" type="pres">
      <dgm:prSet presAssocID="{9D7C51BD-0552-4072-88FD-346CC08C2E6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B61A58-878B-4F27-844E-DC1A1C5E2470}" type="pres">
      <dgm:prSet presAssocID="{AFF5B5C2-A606-40EA-B480-75B8BBADD31E}" presName="sibTrans" presStyleCnt="0"/>
      <dgm:spPr/>
    </dgm:pt>
    <dgm:pt modelId="{CD38B1D5-7CE2-40EF-B657-B73676BED0BC}" type="pres">
      <dgm:prSet presAssocID="{D98C9525-3B92-4246-8FDC-FCA091B6424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C8D8A8-17C2-4146-A49D-FEC98FBC1F7C}" type="pres">
      <dgm:prSet presAssocID="{0456182D-454C-4474-9D7C-B7BE42AA0315}" presName="sibTrans" presStyleCnt="0"/>
      <dgm:spPr/>
    </dgm:pt>
    <dgm:pt modelId="{47E2494A-4772-46F9-92E1-23175B69D3A5}" type="pres">
      <dgm:prSet presAssocID="{6D546119-1265-46E5-A27C-707E918D837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68D554D-D966-4B35-91BC-FAA97437772D}" srcId="{B251A349-37FC-4986-A5F0-66460DFBB3E7}" destId="{D98C9525-3B92-4246-8FDC-FCA091B6424F}" srcOrd="1" destOrd="0" parTransId="{B630E47F-0F3E-4298-9CC0-A0677D29BFAE}" sibTransId="{0456182D-454C-4474-9D7C-B7BE42AA0315}"/>
    <dgm:cxn modelId="{25E1D833-9678-4E92-986A-56C8A9E90402}" type="presOf" srcId="{D98C9525-3B92-4246-8FDC-FCA091B6424F}" destId="{CD38B1D5-7CE2-40EF-B657-B73676BED0BC}" srcOrd="0" destOrd="0" presId="urn:microsoft.com/office/officeart/2005/8/layout/hProcess9"/>
    <dgm:cxn modelId="{B1684A2F-D964-41C5-97A6-C6902571485F}" srcId="{B251A349-37FC-4986-A5F0-66460DFBB3E7}" destId="{9D7C51BD-0552-4072-88FD-346CC08C2E6B}" srcOrd="0" destOrd="0" parTransId="{26520455-6275-4CBC-8424-DD6C6B7E8B0B}" sibTransId="{AFF5B5C2-A606-40EA-B480-75B8BBADD31E}"/>
    <dgm:cxn modelId="{F7DA5F9D-E26B-4EA1-B5DB-17115FBC5202}" type="presOf" srcId="{B251A349-37FC-4986-A5F0-66460DFBB3E7}" destId="{616C941B-1C45-4FC9-8956-09BF6728743E}" srcOrd="0" destOrd="0" presId="urn:microsoft.com/office/officeart/2005/8/layout/hProcess9"/>
    <dgm:cxn modelId="{CBB81FD0-177F-4182-AFA9-00DA44B47C67}" type="presOf" srcId="{6D546119-1265-46E5-A27C-707E918D837D}" destId="{47E2494A-4772-46F9-92E1-23175B69D3A5}" srcOrd="0" destOrd="0" presId="urn:microsoft.com/office/officeart/2005/8/layout/hProcess9"/>
    <dgm:cxn modelId="{50F0E8B1-A022-496E-9F2C-35CBF630BC5A}" srcId="{B251A349-37FC-4986-A5F0-66460DFBB3E7}" destId="{6D546119-1265-46E5-A27C-707E918D837D}" srcOrd="2" destOrd="0" parTransId="{C707C189-C03B-4B6D-8D76-2C0F95193389}" sibTransId="{C249D8B1-7F11-43F9-A28E-86E5A5A22631}"/>
    <dgm:cxn modelId="{FEC372B7-2E00-48D4-89BD-50EE6C4BAFB2}" type="presOf" srcId="{9D7C51BD-0552-4072-88FD-346CC08C2E6B}" destId="{F5C00954-50F3-423F-8B93-7A337E9DE4DD}" srcOrd="0" destOrd="0" presId="urn:microsoft.com/office/officeart/2005/8/layout/hProcess9"/>
    <dgm:cxn modelId="{B688A3DA-2D9B-4541-AAA2-C0B505F13DBA}" type="presParOf" srcId="{616C941B-1C45-4FC9-8956-09BF6728743E}" destId="{5D9849B8-F11F-461A-A1F7-DE1C2460F751}" srcOrd="0" destOrd="0" presId="urn:microsoft.com/office/officeart/2005/8/layout/hProcess9"/>
    <dgm:cxn modelId="{C0A810A3-EDBB-40A4-AF5E-790590E79AEC}" type="presParOf" srcId="{616C941B-1C45-4FC9-8956-09BF6728743E}" destId="{36E8BBB6-2584-43BF-8B0B-C027323A457C}" srcOrd="1" destOrd="0" presId="urn:microsoft.com/office/officeart/2005/8/layout/hProcess9"/>
    <dgm:cxn modelId="{4C15DA99-CCC3-4B93-9BF6-8CD6CDB4FF4A}" type="presParOf" srcId="{36E8BBB6-2584-43BF-8B0B-C027323A457C}" destId="{F5C00954-50F3-423F-8B93-7A337E9DE4DD}" srcOrd="0" destOrd="0" presId="urn:microsoft.com/office/officeart/2005/8/layout/hProcess9"/>
    <dgm:cxn modelId="{C93056F6-1918-4A54-A4EA-FFBD7753525F}" type="presParOf" srcId="{36E8BBB6-2584-43BF-8B0B-C027323A457C}" destId="{74B61A58-878B-4F27-844E-DC1A1C5E2470}" srcOrd="1" destOrd="0" presId="urn:microsoft.com/office/officeart/2005/8/layout/hProcess9"/>
    <dgm:cxn modelId="{37004CD3-599A-4A39-8401-B759EFB25F9A}" type="presParOf" srcId="{36E8BBB6-2584-43BF-8B0B-C027323A457C}" destId="{CD38B1D5-7CE2-40EF-B657-B73676BED0BC}" srcOrd="2" destOrd="0" presId="urn:microsoft.com/office/officeart/2005/8/layout/hProcess9"/>
    <dgm:cxn modelId="{6C3756F5-128F-4D0A-9E70-34E7DE916056}" type="presParOf" srcId="{36E8BBB6-2584-43BF-8B0B-C027323A457C}" destId="{EBC8D8A8-17C2-4146-A49D-FEC98FBC1F7C}" srcOrd="3" destOrd="0" presId="urn:microsoft.com/office/officeart/2005/8/layout/hProcess9"/>
    <dgm:cxn modelId="{07FD8EF8-2D46-44D2-9218-DCC4F2A4BEDA}" type="presParOf" srcId="{36E8BBB6-2584-43BF-8B0B-C027323A457C}" destId="{47E2494A-4772-46F9-92E1-23175B69D3A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AA4D4-7250-4FC6-B0CD-EEF7C9D9356C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Ani: sınıfa giren karınca, gökkuşağı..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Kısa süreli: </a:t>
          </a:r>
          <a:r>
            <a:rPr lang="tr-TR" sz="2000" kern="1200" dirty="0" err="1" smtClean="0"/>
            <a:t>hayvanak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bah</a:t>
          </a:r>
          <a:r>
            <a:rPr lang="tr-TR" sz="2000" kern="1200" dirty="0" smtClean="0"/>
            <a:t>. yapılan gezi…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Uzun süreli: bitkinin büyümesi..</a:t>
          </a:r>
          <a:endParaRPr lang="tr-TR" sz="2000" kern="1200" dirty="0"/>
        </a:p>
      </dsp:txBody>
      <dsp:txXfrm rot="-5400000">
        <a:off x="2962656" y="205028"/>
        <a:ext cx="5209983" cy="1052927"/>
      </dsp:txXfrm>
    </dsp:sp>
    <dsp:sp modelId="{319E95CF-8A70-43FB-BF45-3B91ACD26383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Yapıldığı süreye göre</a:t>
          </a:r>
          <a:endParaRPr lang="tr-TR" sz="3800" kern="1200" dirty="0"/>
        </a:p>
      </dsp:txBody>
      <dsp:txXfrm>
        <a:off x="71201" y="73410"/>
        <a:ext cx="2820254" cy="1316160"/>
      </dsp:txXfrm>
    </dsp:sp>
    <dsp:sp modelId="{0ACEB2EF-00AD-4F6B-AA0D-B8C6B9B87E2F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Okul içi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Okul dışı</a:t>
          </a:r>
          <a:endParaRPr lang="tr-TR" sz="2000" kern="1200" dirty="0"/>
        </a:p>
      </dsp:txBody>
      <dsp:txXfrm rot="-5400000">
        <a:off x="2962656" y="1736518"/>
        <a:ext cx="5209983" cy="1052927"/>
      </dsp:txXfrm>
    </dsp:sp>
    <dsp:sp modelId="{EB51DEB9-DBAA-4DD0-A401-7E3C66529DA6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Yapıldığı yere göre</a:t>
          </a:r>
          <a:endParaRPr lang="tr-TR" sz="3800" kern="1200" dirty="0"/>
        </a:p>
      </dsp:txBody>
      <dsp:txXfrm>
        <a:off x="71201" y="1604901"/>
        <a:ext cx="2820254" cy="1316160"/>
      </dsp:txXfrm>
    </dsp:sp>
    <dsp:sp modelId="{65D58BEE-6303-49B1-AFF6-8D8A90C83D11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Bireysel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Grup 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Sınıf </a:t>
          </a:r>
          <a:endParaRPr lang="tr-TR" sz="2000" kern="1200" dirty="0"/>
        </a:p>
      </dsp:txBody>
      <dsp:txXfrm rot="-5400000">
        <a:off x="2962656" y="3268008"/>
        <a:ext cx="5209983" cy="1052927"/>
      </dsp:txXfrm>
    </dsp:sp>
    <dsp:sp modelId="{14ADDFCF-5731-4DD1-ACB9-6A9A5DF53CD5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Çocuk sayısına göre</a:t>
          </a:r>
          <a:endParaRPr lang="tr-TR" sz="3800" kern="1200" dirty="0"/>
        </a:p>
      </dsp:txBody>
      <dsp:txXfrm>
        <a:off x="71201" y="3136391"/>
        <a:ext cx="2820254" cy="1316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80D1E-61F8-4AA9-88A8-CD37C8743F8C}">
      <dsp:nvSpPr>
        <dsp:cNvPr id="0" name=""/>
        <dsp:cNvSpPr/>
      </dsp:nvSpPr>
      <dsp:spPr>
        <a:xfrm rot="5400000">
          <a:off x="5160327" y="-2086455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Bir şeyin doğrudan başka </a:t>
          </a:r>
          <a:r>
            <a:rPr lang="tr-TR" sz="1600" kern="1200" dirty="0" err="1" smtClean="0"/>
            <a:t>birşeye</a:t>
          </a:r>
          <a:r>
            <a:rPr lang="tr-TR" sz="1600" kern="1200" dirty="0" smtClean="0"/>
            <a:t> benzetilmesi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Kalbin pompaya, sinir sisteminin telefon kablolarına …</a:t>
          </a:r>
          <a:endParaRPr lang="tr-TR" sz="1600" kern="1200" dirty="0"/>
        </a:p>
      </dsp:txBody>
      <dsp:txXfrm rot="-5400000">
        <a:off x="2962656" y="153764"/>
        <a:ext cx="5224396" cy="786505"/>
      </dsp:txXfrm>
    </dsp:sp>
    <dsp:sp modelId="{DF0D97FE-7041-4466-BBB6-8E82CECC233E}">
      <dsp:nvSpPr>
        <dsp:cNvPr id="0" name=""/>
        <dsp:cNvSpPr/>
      </dsp:nvSpPr>
      <dsp:spPr>
        <a:xfrm>
          <a:off x="0" y="2265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Basit analojiler</a:t>
          </a:r>
          <a:endParaRPr lang="tr-TR" sz="2900" kern="1200" dirty="0"/>
        </a:p>
      </dsp:txBody>
      <dsp:txXfrm>
        <a:off x="53185" y="55450"/>
        <a:ext cx="2856286" cy="983131"/>
      </dsp:txXfrm>
    </dsp:sp>
    <dsp:sp modelId="{B40ECBC3-5A7D-4664-AC6F-BB1C993A0EDF}">
      <dsp:nvSpPr>
        <dsp:cNvPr id="0" name=""/>
        <dsp:cNvSpPr/>
      </dsp:nvSpPr>
      <dsp:spPr>
        <a:xfrm rot="5400000">
          <a:off x="5160327" y="-942478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Bir olayın açıklamasının başka bir olaya benzetilmesi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Vücudun kendini korumasının kalenin düşmanlara karşı savunulmasına benzetilmesi</a:t>
          </a:r>
          <a:endParaRPr lang="tr-TR" sz="1600" kern="1200" dirty="0"/>
        </a:p>
      </dsp:txBody>
      <dsp:txXfrm rot="-5400000">
        <a:off x="2962656" y="1297741"/>
        <a:ext cx="5224396" cy="786505"/>
      </dsp:txXfrm>
    </dsp:sp>
    <dsp:sp modelId="{99003926-5588-45D7-96DB-0AF86815882A}">
      <dsp:nvSpPr>
        <dsp:cNvPr id="0" name=""/>
        <dsp:cNvSpPr/>
      </dsp:nvSpPr>
      <dsp:spPr>
        <a:xfrm>
          <a:off x="0" y="1146242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Hikaye tarzında </a:t>
          </a:r>
          <a:r>
            <a:rPr lang="tr-TR" sz="2900" kern="1200" dirty="0" err="1" smtClean="0"/>
            <a:t>anolojiler</a:t>
          </a:r>
          <a:endParaRPr lang="tr-TR" sz="2900" kern="1200" dirty="0"/>
        </a:p>
      </dsp:txBody>
      <dsp:txXfrm>
        <a:off x="53185" y="1199427"/>
        <a:ext cx="2856286" cy="983131"/>
      </dsp:txXfrm>
    </dsp:sp>
    <dsp:sp modelId="{F1C033E2-93D5-4AA1-9DBD-7FDABC9C2D0D}">
      <dsp:nvSpPr>
        <dsp:cNvPr id="0" name=""/>
        <dsp:cNvSpPr/>
      </dsp:nvSpPr>
      <dsp:spPr>
        <a:xfrm rot="5400000">
          <a:off x="5160327" y="201497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Olaylar oyunlaştırılır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Bitkilerin fotosentez yapmasının insanların yemek yapmasına benzetilerek oyunlaştırılması</a:t>
          </a:r>
          <a:endParaRPr lang="tr-TR" sz="1600" kern="1200" dirty="0"/>
        </a:p>
      </dsp:txBody>
      <dsp:txXfrm rot="-5400000">
        <a:off x="2962656" y="2441716"/>
        <a:ext cx="5224396" cy="786505"/>
      </dsp:txXfrm>
    </dsp:sp>
    <dsp:sp modelId="{5F7F109B-EEE9-4A50-826E-513DDDAF59A8}">
      <dsp:nvSpPr>
        <dsp:cNvPr id="0" name=""/>
        <dsp:cNvSpPr/>
      </dsp:nvSpPr>
      <dsp:spPr>
        <a:xfrm>
          <a:off x="0" y="2290219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Oyunlaştırılmış </a:t>
          </a:r>
          <a:r>
            <a:rPr lang="tr-TR" sz="2900" kern="1200" dirty="0" err="1" smtClean="0"/>
            <a:t>anolojiler</a:t>
          </a:r>
          <a:endParaRPr lang="tr-TR" sz="2900" kern="1200" dirty="0"/>
        </a:p>
      </dsp:txBody>
      <dsp:txXfrm>
        <a:off x="53185" y="2343404"/>
        <a:ext cx="2856286" cy="983131"/>
      </dsp:txXfrm>
    </dsp:sp>
    <dsp:sp modelId="{769D8C22-B9ED-4F96-AB21-73B1C74B1C4E}">
      <dsp:nvSpPr>
        <dsp:cNvPr id="0" name=""/>
        <dsp:cNvSpPr/>
      </dsp:nvSpPr>
      <dsp:spPr>
        <a:xfrm rot="5400000">
          <a:off x="5160327" y="1345474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Açıklanması gereken olay resimlerle ifade edilir.</a:t>
          </a:r>
          <a:endParaRPr lang="tr-TR" sz="1600" kern="1200" dirty="0"/>
        </a:p>
      </dsp:txBody>
      <dsp:txXfrm rot="-5400000">
        <a:off x="2962656" y="3585693"/>
        <a:ext cx="5224396" cy="786505"/>
      </dsp:txXfrm>
    </dsp:sp>
    <dsp:sp modelId="{4F091426-9F85-44A8-8B3B-BBEDC68FB210}">
      <dsp:nvSpPr>
        <dsp:cNvPr id="0" name=""/>
        <dsp:cNvSpPr/>
      </dsp:nvSpPr>
      <dsp:spPr>
        <a:xfrm>
          <a:off x="0" y="3434195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Resimlerle yapılan </a:t>
          </a:r>
          <a:r>
            <a:rPr lang="tr-TR" sz="2900" kern="1200" dirty="0" err="1" smtClean="0"/>
            <a:t>anolojiler</a:t>
          </a:r>
          <a:endParaRPr lang="tr-TR" sz="2900" kern="1200" dirty="0"/>
        </a:p>
      </dsp:txBody>
      <dsp:txXfrm>
        <a:off x="53185" y="3487380"/>
        <a:ext cx="2856286" cy="9831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9849B8-F11F-461A-A1F7-DE1C2460F751}">
      <dsp:nvSpPr>
        <dsp:cNvPr id="0" name=""/>
        <dsp:cNvSpPr/>
      </dsp:nvSpPr>
      <dsp:spPr>
        <a:xfrm>
          <a:off x="685799" y="0"/>
          <a:ext cx="7772400" cy="6768752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00954-50F3-423F-8B93-7A337E9DE4DD}">
      <dsp:nvSpPr>
        <dsp:cNvPr id="0" name=""/>
        <dsp:cNvSpPr/>
      </dsp:nvSpPr>
      <dsp:spPr>
        <a:xfrm>
          <a:off x="309860" y="2030625"/>
          <a:ext cx="2743200" cy="2707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Arabaların çalışabilmesi için neye ihtiyacı vardır?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Yakıtı olmayan araba çalışır mı?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Yolda araba ile giderken arabanın yakıtı biterse ne olur?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Yakıt arabaların çalışmasını sağlar</a:t>
          </a:r>
          <a:endParaRPr lang="tr-TR" sz="1600" kern="1200" dirty="0"/>
        </a:p>
      </dsp:txBody>
      <dsp:txXfrm>
        <a:off x="442029" y="2162794"/>
        <a:ext cx="2478862" cy="2443162"/>
      </dsp:txXfrm>
    </dsp:sp>
    <dsp:sp modelId="{CD38B1D5-7CE2-40EF-B657-B73676BED0BC}">
      <dsp:nvSpPr>
        <dsp:cNvPr id="0" name=""/>
        <dsp:cNvSpPr/>
      </dsp:nvSpPr>
      <dsp:spPr>
        <a:xfrm>
          <a:off x="3200399" y="2030625"/>
          <a:ext cx="2743200" cy="270750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İnsanların hareket edebilmeleri için neye ihtiyacı vardır?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Yeterli besin almayan insanlar nasıl olurlar?</a:t>
          </a:r>
          <a:endParaRPr lang="tr-TR" sz="1600" kern="1200" dirty="0"/>
        </a:p>
      </dsp:txBody>
      <dsp:txXfrm>
        <a:off x="3332568" y="2162794"/>
        <a:ext cx="2478862" cy="2443162"/>
      </dsp:txXfrm>
    </dsp:sp>
    <dsp:sp modelId="{47E2494A-4772-46F9-92E1-23175B69D3A5}">
      <dsp:nvSpPr>
        <dsp:cNvPr id="0" name=""/>
        <dsp:cNvSpPr/>
      </dsp:nvSpPr>
      <dsp:spPr>
        <a:xfrm>
          <a:off x="6090939" y="2030625"/>
          <a:ext cx="2743200" cy="27075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İki konu arasında benzerlik var mı?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Bu benzerlikler nelerdir? Farklılıklar var mı?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Farklılıklar nelerdir?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Son olarak benzerlikler ve </a:t>
          </a:r>
          <a:endParaRPr lang="tr-TR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belirli </a:t>
          </a:r>
          <a:r>
            <a:rPr lang="tr-TR" sz="1600" kern="1200" dirty="0" smtClean="0"/>
            <a:t>bir sıra içinde sunulur</a:t>
          </a:r>
          <a:endParaRPr lang="tr-TR" sz="1600" kern="1200" dirty="0"/>
        </a:p>
      </dsp:txBody>
      <dsp:txXfrm>
        <a:off x="6223108" y="2162794"/>
        <a:ext cx="2478862" cy="2443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06.11.2018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787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Gezi gözlem ve inceleme yöntemi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Gezi </a:t>
            </a:r>
            <a:r>
              <a:rPr lang="tr-TR" dirty="0"/>
              <a:t>ç</a:t>
            </a:r>
            <a:r>
              <a:rPr lang="tr-TR" dirty="0" smtClean="0"/>
              <a:t>evrede </a:t>
            </a:r>
            <a:r>
              <a:rPr lang="tr-TR" dirty="0" smtClean="0"/>
              <a:t>olup bitenleri bir plana, programa göre inceleyerek sonuç çıkarma etkinliğidir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Gözlem dikkati toplayarak bir olay, durum veya nesneyi gözleme etkinliğidir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666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Gözlem çeşitleri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7006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14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Planlama yaparken nelere dikkat edilmeli?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50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Bir gezi gözlem planı oluşturun!!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Vücudumuz</a:t>
            </a:r>
          </a:p>
          <a:p>
            <a:r>
              <a:rPr lang="tr-TR" dirty="0" smtClean="0"/>
              <a:t>Hayvanlar</a:t>
            </a:r>
          </a:p>
          <a:p>
            <a:r>
              <a:rPr lang="tr-TR" dirty="0" smtClean="0"/>
              <a:t>Bitkiler</a:t>
            </a:r>
          </a:p>
          <a:p>
            <a:r>
              <a:rPr lang="tr-TR" dirty="0" smtClean="0"/>
              <a:t>Hava ve su</a:t>
            </a:r>
          </a:p>
          <a:p>
            <a:r>
              <a:rPr lang="tr-TR" dirty="0" smtClean="0"/>
              <a:t>Ses ve ışık</a:t>
            </a:r>
          </a:p>
          <a:p>
            <a:r>
              <a:rPr lang="tr-TR" dirty="0" smtClean="0"/>
              <a:t>Isı ve sıcaklık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293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Anoloji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Analoji bilinmeyen bir olgunun bilinen bir olguya benzetilerek açıklanmasıdır.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672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Örneğin dişlerin nasıl çürüdüğü ve çürümenin engellenmesi anlatılırken. Dişler elmalara, mikroplar elma kurtlarına, diş fırçalama ilaçlamaya benzetilebilir.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3373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1699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467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Çocuklar kendi </a:t>
            </a:r>
            <a:r>
              <a:rPr lang="tr-TR" dirty="0" err="1"/>
              <a:t>anolojilerini</a:t>
            </a:r>
            <a:r>
              <a:rPr lang="tr-TR" dirty="0"/>
              <a:t> oluşturmaları için cesaretlendirilmelidir</a:t>
            </a:r>
          </a:p>
          <a:p>
            <a:r>
              <a:rPr lang="tr-TR" dirty="0" smtClean="0"/>
              <a:t>Öğretmen gün içinde her konuda </a:t>
            </a:r>
            <a:r>
              <a:rPr lang="tr-TR" dirty="0" err="1" smtClean="0"/>
              <a:t>anolojiler</a:t>
            </a:r>
            <a:r>
              <a:rPr lang="tr-TR" dirty="0" smtClean="0"/>
              <a:t> kullanmalıdır. Çocuklarla bir konuda tartışırken ya da açıklama yaparken «bu neye benziyor olabilir? Bu durumu hangi duruma benzetebiliriz? Daha önce yaptığımız çalışmayla bu çalışma arasında bir benzerlik var mı?»</a:t>
            </a:r>
          </a:p>
        </p:txBody>
      </p:sp>
    </p:spTree>
    <p:extLst>
      <p:ext uri="{BB962C8B-B14F-4D97-AF65-F5344CB8AC3E}">
        <p14:creationId xmlns:p14="http://schemas.microsoft.com/office/powerpoint/2010/main" val="558970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Örnek: insan vücudu için beslenmenin önemi açıklanırken otomobile benzetme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Hedef kavram (insanların beslenme ihtiyacı)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Kaynak kavram hedef kavrama göre düzenleme (otomobillerin yakıt ihtiyacı)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Hedef ve kaynak kavram arasında benzer özellikler belirlenir 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benzer özellikler karşılaştırılır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 err="1"/>
              <a:t>Anolojinin</a:t>
            </a:r>
            <a:r>
              <a:rPr lang="tr-TR" dirty="0"/>
              <a:t> bozulduğu yer varsa belirlenir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Sonuç çizilir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1122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67464"/>
              </p:ext>
            </p:extLst>
          </p:nvPr>
        </p:nvGraphicFramePr>
        <p:xfrm>
          <a:off x="0" y="44624"/>
          <a:ext cx="9144000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510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</a:t>
            </a:r>
            <a:r>
              <a:rPr lang="tr-TR" dirty="0" err="1" smtClean="0"/>
              <a:t>anoloji</a:t>
            </a:r>
            <a:r>
              <a:rPr lang="tr-TR" dirty="0" smtClean="0"/>
              <a:t> oluşturun!!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518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Kavram haritaları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Bilgileri ilişkilendirmek, düzenlemek ve sunmak için kullanılır</a:t>
            </a:r>
          </a:p>
          <a:p>
            <a:r>
              <a:rPr lang="tr-TR" dirty="0" smtClean="0"/>
              <a:t>Bilgiler arasındaki ilişkiyi görsel olarak </a:t>
            </a:r>
            <a:r>
              <a:rPr lang="tr-TR" dirty="0" smtClean="0"/>
              <a:t>sunar</a:t>
            </a:r>
          </a:p>
          <a:p>
            <a:r>
              <a:rPr lang="tr-TR" dirty="0" smtClean="0"/>
              <a:t>Yeni bilginin öğrenilmesi daha önceden bilinenlere bağlıdır düşüncesine dayanır</a:t>
            </a:r>
          </a:p>
          <a:p>
            <a:r>
              <a:rPr lang="tr-TR" dirty="0" smtClean="0"/>
              <a:t>Planlama, öğretim-öğretme ve değerlendirme aracı olarak kullanılabilir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0236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Konunun açık ve net hale gelmesini sağlar</a:t>
            </a:r>
          </a:p>
          <a:p>
            <a:r>
              <a:rPr lang="tr-TR" dirty="0" smtClean="0"/>
              <a:t>Bilgileri ilişkilendirme ve bütünleştirme</a:t>
            </a:r>
          </a:p>
          <a:p>
            <a:r>
              <a:rPr lang="tr-TR" dirty="0" smtClean="0"/>
              <a:t>Yaratıcılığı arttırma</a:t>
            </a:r>
          </a:p>
          <a:p>
            <a:r>
              <a:rPr lang="tr-TR" dirty="0" smtClean="0"/>
              <a:t>Yanlış edinilmiş kavramları açığa çıkarma</a:t>
            </a:r>
          </a:p>
          <a:p>
            <a:r>
              <a:rPr lang="tr-TR" dirty="0" smtClean="0"/>
              <a:t>İletişim kurma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678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Doğrusal zincirler</a:t>
            </a:r>
          </a:p>
          <a:p>
            <a:r>
              <a:rPr lang="tr-TR" dirty="0" smtClean="0"/>
              <a:t>Örümcek haritaları</a:t>
            </a:r>
          </a:p>
          <a:p>
            <a:r>
              <a:rPr lang="tr-TR" dirty="0" smtClean="0"/>
              <a:t>Hiyerarşik haritalar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657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Doğrusal zincirler/akış tablosu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sıra veya işle mi doğrusal bir şekilde sunar</a:t>
            </a:r>
          </a:p>
          <a:p>
            <a:r>
              <a:rPr lang="tr-TR" dirty="0" smtClean="0"/>
              <a:t>Kavramın konunun yeterince anlaşılıp anlaşılmadığını görmek için kullanılır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4829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Doğrusal zincirler/akış tablosu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   ekilir</a:t>
            </a:r>
            <a:endParaRPr lang="tr-TR" dirty="0"/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büyür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büyür</a:t>
            </a:r>
          </a:p>
          <a:p>
            <a:pPr marL="0" lvl="0" indent="0">
              <a:spcBef>
                <a:spcPts val="0"/>
              </a:spcBef>
              <a:buNone/>
            </a:pPr>
            <a:endParaRPr lang="tr-TR" sz="18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726974" y="1628800"/>
            <a:ext cx="11521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tohum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726974" y="2884294"/>
            <a:ext cx="11521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filiz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1726974" y="4036422"/>
            <a:ext cx="11521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fidan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1746379" y="5157192"/>
            <a:ext cx="11521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Ağaç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4638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Örümcek haritalar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Temel fikirlerin düzenlenmesinde kullanılır</a:t>
            </a:r>
          </a:p>
          <a:p>
            <a:r>
              <a:rPr lang="tr-TR" dirty="0" smtClean="0"/>
              <a:t>Her kavram dallara ayrılır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5784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625" y="1600200"/>
            <a:ext cx="61367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72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Hiyerarşik kavram haritaları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kavramın özelliklerinin hiyerarşik şekilde sunulduğu haritalardır.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1409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00200"/>
            <a:ext cx="57606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450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Kavram haritası oluşturma aşamaları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Belirlenen alandaki temel kavramlar listelenir</a:t>
            </a:r>
          </a:p>
          <a:p>
            <a:r>
              <a:rPr lang="tr-TR" dirty="0" smtClean="0"/>
              <a:t>En kapsayıcı kavram sayfanın başına yazılır</a:t>
            </a:r>
          </a:p>
          <a:p>
            <a:r>
              <a:rPr lang="tr-TR" dirty="0" smtClean="0"/>
              <a:t>İkincil kavramlar düzenlenir. «çeşitlidir, içerir, vardır» gibi bağlayıcı kelimeler kullanılmalı</a:t>
            </a:r>
          </a:p>
          <a:p>
            <a:r>
              <a:rPr lang="tr-TR" dirty="0" smtClean="0"/>
              <a:t>Kavramlar arası ilişkiler çizgilerle gösterilir. İlişkinin yönü önemli ise okla </a:t>
            </a:r>
            <a:r>
              <a:rPr lang="tr-TR" dirty="0" err="1" smtClean="0"/>
              <a:t>gös</a:t>
            </a:r>
            <a:r>
              <a:rPr lang="tr-TR" dirty="0" smtClean="0"/>
              <a:t>.</a:t>
            </a:r>
          </a:p>
          <a:p>
            <a:r>
              <a:rPr lang="tr-TR" dirty="0" smtClean="0"/>
              <a:t>Çizgilerin üzerine bağlayıcı sözcükler yazılır</a:t>
            </a:r>
          </a:p>
          <a:p>
            <a:r>
              <a:rPr lang="tr-TR" dirty="0" smtClean="0"/>
              <a:t>Harita oluşturulduktan sonra ilişkiler bulunmaya çalışılır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446978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515</Words>
  <Application>Microsoft Office PowerPoint</Application>
  <PresentationFormat>Ekran Gösterisi (4:3)</PresentationFormat>
  <Paragraphs>100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PowerPoint Sunusu</vt:lpstr>
      <vt:lpstr>Gezi gözlem ve inceleme yöntemi</vt:lpstr>
      <vt:lpstr>Gözlem çeşitleri</vt:lpstr>
      <vt:lpstr>PowerPoint Sunusu</vt:lpstr>
      <vt:lpstr>Bir gezi gözlem planı oluşturun!!</vt:lpstr>
      <vt:lpstr>Anoloji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Kavram haritaları</vt:lpstr>
      <vt:lpstr>PowerPoint Sunusu</vt:lpstr>
      <vt:lpstr>PowerPoint Sunusu</vt:lpstr>
      <vt:lpstr>Doğrusal zincirler/akış tablosu</vt:lpstr>
      <vt:lpstr>Doğrusal zincirler/akış tablosu</vt:lpstr>
      <vt:lpstr>Örümcek haritalar</vt:lpstr>
      <vt:lpstr>PowerPoint Sunusu</vt:lpstr>
      <vt:lpstr>Hiyerarşik kavram haritaları</vt:lpstr>
      <vt:lpstr>PowerPoint Sunusu</vt:lpstr>
      <vt:lpstr>Kavram haritası oluşturma aşamaları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smyo</dc:creator>
  <cp:lastModifiedBy>smyo</cp:lastModifiedBy>
  <cp:revision>16</cp:revision>
  <dcterms:created xsi:type="dcterms:W3CDTF">2018-09-28T11:31:12Z</dcterms:created>
  <dcterms:modified xsi:type="dcterms:W3CDTF">2018-11-06T07:16:34Z</dcterms:modified>
</cp:coreProperties>
</file>