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25"/>
  </p:handoutMasterIdLst>
  <p:sldIdLst>
    <p:sldId id="256" r:id="rId2"/>
    <p:sldId id="257" r:id="rId3"/>
    <p:sldId id="258" r:id="rId4"/>
    <p:sldId id="259" r:id="rId5"/>
    <p:sldId id="260" r:id="rId6"/>
    <p:sldId id="261" r:id="rId7"/>
    <p:sldId id="264" r:id="rId8"/>
    <p:sldId id="265" r:id="rId9"/>
    <p:sldId id="267" r:id="rId10"/>
    <p:sldId id="268" r:id="rId11"/>
    <p:sldId id="269" r:id="rId12"/>
    <p:sldId id="271" r:id="rId13"/>
    <p:sldId id="272" r:id="rId14"/>
    <p:sldId id="273" r:id="rId15"/>
    <p:sldId id="275" r:id="rId16"/>
    <p:sldId id="286" r:id="rId17"/>
    <p:sldId id="287" r:id="rId18"/>
    <p:sldId id="289" r:id="rId19"/>
    <p:sldId id="290" r:id="rId20"/>
    <p:sldId id="292" r:id="rId21"/>
    <p:sldId id="293" r:id="rId22"/>
    <p:sldId id="296" r:id="rId23"/>
    <p:sldId id="297" r:id="rId24"/>
  </p:sldIdLst>
  <p:sldSz cx="9144000" cy="6858000" type="screen4x3"/>
  <p:notesSz cx="6858000" cy="9144000"/>
  <p:defaultTextStyle>
    <a:defPPr>
      <a:defRPr lang="tr-TR"/>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horzBarState="maximized">
    <p:restoredLeft sz="15987" autoAdjust="0"/>
    <p:restoredTop sz="94667" autoAdjust="0"/>
  </p:normalViewPr>
  <p:slideViewPr>
    <p:cSldViewPr>
      <p:cViewPr varScale="1">
        <p:scale>
          <a:sx n="73" d="100"/>
          <a:sy n="73" d="100"/>
        </p:scale>
        <p:origin x="-1278" y="-1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87" d="100"/>
          <a:sy n="87" d="100"/>
        </p:scale>
        <p:origin x="2796" y="72"/>
      </p:cViewPr>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a:extLst>
              <a:ext uri="{FF2B5EF4-FFF2-40B4-BE49-F238E27FC236}">
                <a16:creationId xmlns:a16="http://schemas.microsoft.com/office/drawing/2014/main" xmlns="" id="{4D3E8776-AB09-4EDC-BA1D-EF4E5378F24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a:extLst>
              <a:ext uri="{FF2B5EF4-FFF2-40B4-BE49-F238E27FC236}">
                <a16:creationId xmlns:a16="http://schemas.microsoft.com/office/drawing/2014/main" xmlns="" id="{EC0ED28E-E00B-48F0-8DCE-0A0CDD4EA5D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AD1730A-0A11-42E7-8CE9-6123E48B2DB5}" type="datetimeFigureOut">
              <a:rPr lang="tr-TR" smtClean="0"/>
              <a:pPr/>
              <a:t>18.03.2020</a:t>
            </a:fld>
            <a:endParaRPr lang="tr-TR"/>
          </a:p>
        </p:txBody>
      </p:sp>
      <p:sp>
        <p:nvSpPr>
          <p:cNvPr id="4" name="Alt Bilgi Yer Tutucusu 3">
            <a:extLst>
              <a:ext uri="{FF2B5EF4-FFF2-40B4-BE49-F238E27FC236}">
                <a16:creationId xmlns:a16="http://schemas.microsoft.com/office/drawing/2014/main" xmlns="" id="{C7EB4F14-AF67-4617-94A3-B44E02F4699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5" name="Slayt Numarası Yer Tutucusu 4">
            <a:extLst>
              <a:ext uri="{FF2B5EF4-FFF2-40B4-BE49-F238E27FC236}">
                <a16:creationId xmlns:a16="http://schemas.microsoft.com/office/drawing/2014/main" xmlns="" id="{B1031D0F-BB1A-45A1-BB38-B8B30A1B3EC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A86F970-FFD7-4C47-8F4E-4A357BFA8F9B}" type="slidenum">
              <a:rPr lang="tr-TR" smtClean="0"/>
              <a:pPr/>
              <a:t>‹#›</a:t>
            </a:fld>
            <a:endParaRPr lang="tr-TR"/>
          </a:p>
        </p:txBody>
      </p:sp>
    </p:spTree>
    <p:extLst>
      <p:ext uri="{BB962C8B-B14F-4D97-AF65-F5344CB8AC3E}">
        <p14:creationId xmlns:p14="http://schemas.microsoft.com/office/powerpoint/2010/main" xmlns="" val="1227573586"/>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xmlns="" id="{7487D298-1B85-4809-8876-81D3304E2AC4}"/>
              </a:ext>
            </a:extLst>
          </p:cNvPr>
          <p:cNvPicPr>
            <a:picLocks noChangeAspect="1" noChangeArrowheads="1"/>
          </p:cNvPicPr>
          <p:nvPr userDrawn="1"/>
        </p:nvPicPr>
        <p:blipFill>
          <a:blip r:embed="rId2">
            <a:extLst>
              <a:ext uri="{28A0092B-C50C-407E-A947-70E740481C1C}">
                <a14:useLocalDpi xmlns:a14="http://schemas.microsoft.com/office/drawing/2010/main" xmlns=""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xmlns="">
                <a:solidFill>
                  <a:srgbClr val="FFFFFF"/>
                </a:solidFill>
              </a14:hiddenFill>
            </a:ext>
          </a:extLst>
        </p:spPr>
      </p:pic>
      <p:sp>
        <p:nvSpPr>
          <p:cNvPr id="2" name="Unvan 1">
            <a:extLst>
              <a:ext uri="{FF2B5EF4-FFF2-40B4-BE49-F238E27FC236}">
                <a16:creationId xmlns:a16="http://schemas.microsoft.com/office/drawing/2014/main" xmlns="" id="{BC37AB5C-7F07-47D8-A788-722AAEF2B7EA}"/>
              </a:ext>
            </a:extLst>
          </p:cNvPr>
          <p:cNvSpPr>
            <a:spLocks noGrp="1"/>
          </p:cNvSpPr>
          <p:nvPr>
            <p:ph type="ctrTitle"/>
          </p:nvPr>
        </p:nvSpPr>
        <p:spPr>
          <a:xfrm>
            <a:off x="1143000" y="1122363"/>
            <a:ext cx="6858000" cy="2387600"/>
          </a:xfrm>
        </p:spPr>
        <p:txBody>
          <a:bodyPr anchor="b"/>
          <a:lstStyle>
            <a:lvl1pPr algn="ctr">
              <a:defRPr sz="6000"/>
            </a:lvl1pPr>
          </a:lstStyle>
          <a:p>
            <a:r>
              <a:rPr lang="tr-TR" smtClean="0"/>
              <a:t>Asıl başlık stili için tıklatın</a:t>
            </a:r>
            <a:endParaRPr lang="tr-TR"/>
          </a:p>
        </p:txBody>
      </p:sp>
      <p:sp>
        <p:nvSpPr>
          <p:cNvPr id="3" name="Alt Başlık 2">
            <a:extLst>
              <a:ext uri="{FF2B5EF4-FFF2-40B4-BE49-F238E27FC236}">
                <a16:creationId xmlns:a16="http://schemas.microsoft.com/office/drawing/2014/main" xmlns="" id="{E335F604-7929-4CDE-8A84-087B8DAF0D58}"/>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tıklatın</a:t>
            </a:r>
            <a:endParaRPr lang="tr-TR"/>
          </a:p>
        </p:txBody>
      </p:sp>
      <p:sp>
        <p:nvSpPr>
          <p:cNvPr id="4" name="Veri Yer Tutucusu 3">
            <a:extLst>
              <a:ext uri="{FF2B5EF4-FFF2-40B4-BE49-F238E27FC236}">
                <a16:creationId xmlns:a16="http://schemas.microsoft.com/office/drawing/2014/main" xmlns="" id="{2D46F884-D715-4ED2-875E-08FBCF8ADFA7}"/>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xmlns="" id="{A4BE28AE-7438-4147-A44D-FD6BBB5AF783}"/>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xmlns="" id="{FF8D3C9B-FEDD-4309-A91C-9CA1AC6827F8}"/>
              </a:ext>
            </a:extLst>
          </p:cNvPr>
          <p:cNvSpPr>
            <a:spLocks noGrp="1"/>
          </p:cNvSpPr>
          <p:nvPr>
            <p:ph type="sldNum" sz="quarter" idx="12"/>
          </p:nvPr>
        </p:nvSpPr>
        <p:spPr/>
        <p:txBody>
          <a:bodyPr/>
          <a:lstStyle>
            <a:lvl1pPr>
              <a:defRPr/>
            </a:lvl1pPr>
          </a:lstStyle>
          <a:p>
            <a:fld id="{7CAA2947-FA5D-453E-83C0-691EA497C3A3}" type="slidenum">
              <a:rPr lang="tr-TR" altLang="tr-TR"/>
              <a:pPr/>
              <a:t>‹#›</a:t>
            </a:fld>
            <a:endParaRPr lang="tr-TR" altLang="tr-TR"/>
          </a:p>
        </p:txBody>
      </p:sp>
    </p:spTree>
    <p:extLst>
      <p:ext uri="{BB962C8B-B14F-4D97-AF65-F5344CB8AC3E}">
        <p14:creationId xmlns:p14="http://schemas.microsoft.com/office/powerpoint/2010/main" xmlns="" val="25309860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xmlns="" id="{9B78E955-A148-4354-AE04-7503133F7353}"/>
              </a:ext>
            </a:extLst>
          </p:cNvPr>
          <p:cNvPicPr>
            <a:picLocks noChangeAspect="1" noChangeArrowheads="1"/>
          </p:cNvPicPr>
          <p:nvPr userDrawn="1"/>
        </p:nvPicPr>
        <p:blipFill>
          <a:blip r:embed="rId2">
            <a:extLst>
              <a:ext uri="{28A0092B-C50C-407E-A947-70E740481C1C}">
                <a14:useLocalDpi xmlns:a14="http://schemas.microsoft.com/office/drawing/2010/main" xmlns=""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xmlns="">
                <a:solidFill>
                  <a:srgbClr val="FFFFFF"/>
                </a:solidFill>
              </a14:hiddenFill>
            </a:ext>
          </a:extLst>
        </p:spPr>
      </p:pic>
      <p:sp>
        <p:nvSpPr>
          <p:cNvPr id="2" name="Unvan 1">
            <a:extLst>
              <a:ext uri="{FF2B5EF4-FFF2-40B4-BE49-F238E27FC236}">
                <a16:creationId xmlns:a16="http://schemas.microsoft.com/office/drawing/2014/main" xmlns="" id="{42D4F82A-8FE9-41CF-A790-97BBBD58FF37}"/>
              </a:ext>
            </a:extLst>
          </p:cNvPr>
          <p:cNvSpPr>
            <a:spLocks noGrp="1"/>
          </p:cNvSpPr>
          <p:nvPr>
            <p:ph type="title"/>
          </p:nvPr>
        </p:nvSpPr>
        <p:spPr/>
        <p:txBody>
          <a:bodyPr/>
          <a:lstStyle/>
          <a:p>
            <a:r>
              <a:rPr lang="tr-TR" smtClean="0"/>
              <a:t>Asıl başlık stili için tıklatın</a:t>
            </a:r>
            <a:endParaRPr lang="tr-TR"/>
          </a:p>
        </p:txBody>
      </p:sp>
      <p:sp>
        <p:nvSpPr>
          <p:cNvPr id="3" name="İçerik Yer Tutucusu 2">
            <a:extLst>
              <a:ext uri="{FF2B5EF4-FFF2-40B4-BE49-F238E27FC236}">
                <a16:creationId xmlns:a16="http://schemas.microsoft.com/office/drawing/2014/main" xmlns="" id="{16F19FC7-2638-4BB7-A0CC-8A82FB887288}"/>
              </a:ext>
            </a:extLst>
          </p:cNvPr>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a:extLst>
              <a:ext uri="{FF2B5EF4-FFF2-40B4-BE49-F238E27FC236}">
                <a16:creationId xmlns:a16="http://schemas.microsoft.com/office/drawing/2014/main" xmlns="" id="{DA90686B-8279-46FB-B41F-E98E2231DC81}"/>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xmlns="" id="{9FDBFD0C-237B-4504-989F-BF2E7774E579}"/>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xmlns="" id="{58678693-2296-4922-804D-9180843CA3E7}"/>
              </a:ext>
            </a:extLst>
          </p:cNvPr>
          <p:cNvSpPr>
            <a:spLocks noGrp="1"/>
          </p:cNvSpPr>
          <p:nvPr>
            <p:ph type="sldNum" sz="quarter" idx="12"/>
          </p:nvPr>
        </p:nvSpPr>
        <p:spPr/>
        <p:txBody>
          <a:bodyPr/>
          <a:lstStyle>
            <a:lvl1pPr>
              <a:defRPr/>
            </a:lvl1pPr>
          </a:lstStyle>
          <a:p>
            <a:fld id="{5FDAFA7B-F565-4E90-89BF-5854C230462A}" type="slidenum">
              <a:rPr lang="tr-TR" altLang="tr-TR"/>
              <a:pPr/>
              <a:t>‹#›</a:t>
            </a:fld>
            <a:endParaRPr lang="tr-TR" altLang="tr-TR"/>
          </a:p>
        </p:txBody>
      </p:sp>
    </p:spTree>
    <p:extLst>
      <p:ext uri="{BB962C8B-B14F-4D97-AF65-F5344CB8AC3E}">
        <p14:creationId xmlns:p14="http://schemas.microsoft.com/office/powerpoint/2010/main" xmlns="" val="19299621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xmlns="" id="{44F11540-A512-4E5B-A3F1-95331763FF8E}"/>
              </a:ext>
            </a:extLst>
          </p:cNvPr>
          <p:cNvPicPr>
            <a:picLocks noChangeAspect="1" noChangeArrowheads="1"/>
          </p:cNvPicPr>
          <p:nvPr userDrawn="1"/>
        </p:nvPicPr>
        <p:blipFill>
          <a:blip r:embed="rId2">
            <a:extLst>
              <a:ext uri="{28A0092B-C50C-407E-A947-70E740481C1C}">
                <a14:useLocalDpi xmlns:a14="http://schemas.microsoft.com/office/drawing/2010/main" xmlns=""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xmlns="">
                <a:solidFill>
                  <a:srgbClr val="FFFFFF"/>
                </a:solidFill>
              </a14:hiddenFill>
            </a:ext>
          </a:extLst>
        </p:spPr>
      </p:pic>
      <p:sp>
        <p:nvSpPr>
          <p:cNvPr id="2" name="Unvan 1">
            <a:extLst>
              <a:ext uri="{FF2B5EF4-FFF2-40B4-BE49-F238E27FC236}">
                <a16:creationId xmlns:a16="http://schemas.microsoft.com/office/drawing/2014/main" xmlns="" id="{747B5DBF-EBBA-480D-A9DC-A7E1021486F1}"/>
              </a:ext>
            </a:extLst>
          </p:cNvPr>
          <p:cNvSpPr>
            <a:spLocks noGrp="1"/>
          </p:cNvSpPr>
          <p:nvPr>
            <p:ph type="title"/>
          </p:nvPr>
        </p:nvSpPr>
        <p:spPr>
          <a:xfrm>
            <a:off x="623888" y="1709738"/>
            <a:ext cx="7886700" cy="2852737"/>
          </a:xfrm>
        </p:spPr>
        <p:txBody>
          <a:bodyPr anchor="b"/>
          <a:lstStyle>
            <a:lvl1pPr>
              <a:defRPr sz="6000"/>
            </a:lvl1pPr>
          </a:lstStyle>
          <a:p>
            <a:r>
              <a:rPr lang="tr-TR" smtClean="0"/>
              <a:t>Asıl başlık stili için tıklatın</a:t>
            </a:r>
            <a:endParaRPr lang="tr-TR"/>
          </a:p>
        </p:txBody>
      </p:sp>
      <p:sp>
        <p:nvSpPr>
          <p:cNvPr id="3" name="Metin Yer Tutucusu 2">
            <a:extLst>
              <a:ext uri="{FF2B5EF4-FFF2-40B4-BE49-F238E27FC236}">
                <a16:creationId xmlns:a16="http://schemas.microsoft.com/office/drawing/2014/main" xmlns="" id="{1C006CE3-0AD1-413F-909C-F58E44CAEEB2}"/>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tr-TR" smtClean="0"/>
              <a:t>Asıl metin stillerini düzenlemek için tıklatın</a:t>
            </a:r>
          </a:p>
        </p:txBody>
      </p:sp>
      <p:sp>
        <p:nvSpPr>
          <p:cNvPr id="4" name="Veri Yer Tutucusu 3">
            <a:extLst>
              <a:ext uri="{FF2B5EF4-FFF2-40B4-BE49-F238E27FC236}">
                <a16:creationId xmlns:a16="http://schemas.microsoft.com/office/drawing/2014/main" xmlns="" id="{4EB13188-DE1D-4E11-8057-0402AED49731}"/>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xmlns="" id="{E74A2D2F-79BB-400E-AA0F-B8760CBC77BA}"/>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xmlns="" id="{769E4D60-8FE9-4979-A580-405515C0EAF7}"/>
              </a:ext>
            </a:extLst>
          </p:cNvPr>
          <p:cNvSpPr>
            <a:spLocks noGrp="1"/>
          </p:cNvSpPr>
          <p:nvPr>
            <p:ph type="sldNum" sz="quarter" idx="12"/>
          </p:nvPr>
        </p:nvSpPr>
        <p:spPr/>
        <p:txBody>
          <a:bodyPr/>
          <a:lstStyle>
            <a:lvl1pPr>
              <a:defRPr/>
            </a:lvl1pPr>
          </a:lstStyle>
          <a:p>
            <a:fld id="{2D72CB6F-A420-4BBF-ACAC-AB0D809A336D}" type="slidenum">
              <a:rPr lang="tr-TR" altLang="tr-TR"/>
              <a:pPr/>
              <a:t>‹#›</a:t>
            </a:fld>
            <a:endParaRPr lang="tr-TR" altLang="tr-TR"/>
          </a:p>
        </p:txBody>
      </p:sp>
    </p:spTree>
    <p:extLst>
      <p:ext uri="{BB962C8B-B14F-4D97-AF65-F5344CB8AC3E}">
        <p14:creationId xmlns:p14="http://schemas.microsoft.com/office/powerpoint/2010/main" xmlns="" val="8352001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pic>
        <p:nvPicPr>
          <p:cNvPr id="8" name="Picture 4" descr="sunu">
            <a:extLst>
              <a:ext uri="{FF2B5EF4-FFF2-40B4-BE49-F238E27FC236}">
                <a16:creationId xmlns:a16="http://schemas.microsoft.com/office/drawing/2014/main" xmlns="" id="{CCAFC7C3-4533-4FB6-8C78-99A4DB9E3D7E}"/>
              </a:ext>
            </a:extLst>
          </p:cNvPr>
          <p:cNvPicPr>
            <a:picLocks noChangeAspect="1" noChangeArrowheads="1"/>
          </p:cNvPicPr>
          <p:nvPr userDrawn="1"/>
        </p:nvPicPr>
        <p:blipFill>
          <a:blip r:embed="rId2">
            <a:extLst>
              <a:ext uri="{28A0092B-C50C-407E-A947-70E740481C1C}">
                <a14:useLocalDpi xmlns:a14="http://schemas.microsoft.com/office/drawing/2010/main" xmlns=""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xmlns="">
                <a:solidFill>
                  <a:srgbClr val="FFFFFF"/>
                </a:solidFill>
              </a14:hiddenFill>
            </a:ext>
          </a:extLst>
        </p:spPr>
      </p:pic>
      <p:sp>
        <p:nvSpPr>
          <p:cNvPr id="2" name="Unvan 1">
            <a:extLst>
              <a:ext uri="{FF2B5EF4-FFF2-40B4-BE49-F238E27FC236}">
                <a16:creationId xmlns:a16="http://schemas.microsoft.com/office/drawing/2014/main" xmlns="" id="{30FE0336-BADE-47BD-BE6A-990E6F66DC40}"/>
              </a:ext>
            </a:extLst>
          </p:cNvPr>
          <p:cNvSpPr>
            <a:spLocks noGrp="1"/>
          </p:cNvSpPr>
          <p:nvPr>
            <p:ph type="title"/>
          </p:nvPr>
        </p:nvSpPr>
        <p:spPr/>
        <p:txBody>
          <a:bodyPr/>
          <a:lstStyle/>
          <a:p>
            <a:r>
              <a:rPr lang="tr-TR" smtClean="0"/>
              <a:t>Asıl başlık stili için tıklatın</a:t>
            </a:r>
            <a:endParaRPr lang="tr-TR"/>
          </a:p>
        </p:txBody>
      </p:sp>
      <p:sp>
        <p:nvSpPr>
          <p:cNvPr id="3" name="İçerik Yer Tutucusu 2">
            <a:extLst>
              <a:ext uri="{FF2B5EF4-FFF2-40B4-BE49-F238E27FC236}">
                <a16:creationId xmlns:a16="http://schemas.microsoft.com/office/drawing/2014/main" xmlns="" id="{3F923556-F8E4-4F08-A1F2-94F024C0FCA6}"/>
              </a:ext>
            </a:extLst>
          </p:cNvPr>
          <p:cNvSpPr>
            <a:spLocks noGrp="1"/>
          </p:cNvSpPr>
          <p:nvPr>
            <p:ph sz="half" idx="1"/>
          </p:nvPr>
        </p:nvSpPr>
        <p:spPr>
          <a:xfrm>
            <a:off x="457200" y="1600200"/>
            <a:ext cx="4038600" cy="4525963"/>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a:extLst>
              <a:ext uri="{FF2B5EF4-FFF2-40B4-BE49-F238E27FC236}">
                <a16:creationId xmlns:a16="http://schemas.microsoft.com/office/drawing/2014/main" xmlns="" id="{A3FB7E4D-A16F-488A-B333-8301C72390D0}"/>
              </a:ext>
            </a:extLst>
          </p:cNvPr>
          <p:cNvSpPr>
            <a:spLocks noGrp="1"/>
          </p:cNvSpPr>
          <p:nvPr>
            <p:ph sz="half" idx="2"/>
          </p:nvPr>
        </p:nvSpPr>
        <p:spPr>
          <a:xfrm>
            <a:off x="4648200" y="1600200"/>
            <a:ext cx="4038600" cy="4525963"/>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a:extLst>
              <a:ext uri="{FF2B5EF4-FFF2-40B4-BE49-F238E27FC236}">
                <a16:creationId xmlns:a16="http://schemas.microsoft.com/office/drawing/2014/main" xmlns="" id="{59A7BDA5-F376-4683-8C4B-CD8AFEAE35DB}"/>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a16="http://schemas.microsoft.com/office/drawing/2014/main" xmlns="" id="{15C91FAC-9B81-4CA7-A8E8-8F116CFF90BA}"/>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a16="http://schemas.microsoft.com/office/drawing/2014/main" xmlns="" id="{2C3AE39E-7FA5-490C-9137-88B17FB40CCB}"/>
              </a:ext>
            </a:extLst>
          </p:cNvPr>
          <p:cNvSpPr>
            <a:spLocks noGrp="1"/>
          </p:cNvSpPr>
          <p:nvPr>
            <p:ph type="sldNum" sz="quarter" idx="12"/>
          </p:nvPr>
        </p:nvSpPr>
        <p:spPr/>
        <p:txBody>
          <a:bodyPr/>
          <a:lstStyle>
            <a:lvl1pPr>
              <a:defRPr/>
            </a:lvl1pPr>
          </a:lstStyle>
          <a:p>
            <a:fld id="{E3D0633C-18C6-44E5-9903-E97B7A49D340}" type="slidenum">
              <a:rPr lang="tr-TR" altLang="tr-TR"/>
              <a:pPr/>
              <a:t>‹#›</a:t>
            </a:fld>
            <a:endParaRPr lang="tr-TR" altLang="tr-TR"/>
          </a:p>
        </p:txBody>
      </p:sp>
    </p:spTree>
    <p:extLst>
      <p:ext uri="{BB962C8B-B14F-4D97-AF65-F5344CB8AC3E}">
        <p14:creationId xmlns:p14="http://schemas.microsoft.com/office/powerpoint/2010/main" xmlns="" val="16043634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pic>
        <p:nvPicPr>
          <p:cNvPr id="10" name="Picture 4" descr="sunu">
            <a:extLst>
              <a:ext uri="{FF2B5EF4-FFF2-40B4-BE49-F238E27FC236}">
                <a16:creationId xmlns:a16="http://schemas.microsoft.com/office/drawing/2014/main" xmlns="" id="{050BA558-371F-47B7-8FA6-502B03CDF3F4}"/>
              </a:ext>
            </a:extLst>
          </p:cNvPr>
          <p:cNvPicPr>
            <a:picLocks noChangeAspect="1" noChangeArrowheads="1"/>
          </p:cNvPicPr>
          <p:nvPr userDrawn="1"/>
        </p:nvPicPr>
        <p:blipFill>
          <a:blip r:embed="rId2">
            <a:extLst>
              <a:ext uri="{28A0092B-C50C-407E-A947-70E740481C1C}">
                <a14:useLocalDpi xmlns:a14="http://schemas.microsoft.com/office/drawing/2010/main" xmlns=""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xmlns="">
                <a:solidFill>
                  <a:srgbClr val="FFFFFF"/>
                </a:solidFill>
              </a14:hiddenFill>
            </a:ext>
          </a:extLst>
        </p:spPr>
      </p:pic>
      <p:sp>
        <p:nvSpPr>
          <p:cNvPr id="2" name="Unvan 1">
            <a:extLst>
              <a:ext uri="{FF2B5EF4-FFF2-40B4-BE49-F238E27FC236}">
                <a16:creationId xmlns:a16="http://schemas.microsoft.com/office/drawing/2014/main" xmlns="" id="{75389893-28F9-455C-A1FC-27E27109A98A}"/>
              </a:ext>
            </a:extLst>
          </p:cNvPr>
          <p:cNvSpPr>
            <a:spLocks noGrp="1"/>
          </p:cNvSpPr>
          <p:nvPr>
            <p:ph type="title"/>
          </p:nvPr>
        </p:nvSpPr>
        <p:spPr>
          <a:xfrm>
            <a:off x="630238" y="365125"/>
            <a:ext cx="7886700" cy="1325563"/>
          </a:xfrm>
        </p:spPr>
        <p:txBody>
          <a:bodyPr/>
          <a:lstStyle/>
          <a:p>
            <a:r>
              <a:rPr lang="tr-TR" smtClean="0"/>
              <a:t>Asıl başlık stili için tıklatın</a:t>
            </a:r>
            <a:endParaRPr lang="tr-TR"/>
          </a:p>
        </p:txBody>
      </p:sp>
      <p:sp>
        <p:nvSpPr>
          <p:cNvPr id="3" name="Metin Yer Tutucusu 2">
            <a:extLst>
              <a:ext uri="{FF2B5EF4-FFF2-40B4-BE49-F238E27FC236}">
                <a16:creationId xmlns:a16="http://schemas.microsoft.com/office/drawing/2014/main" xmlns="" id="{50662EFB-E91A-4B3A-B747-69A34EF5D445}"/>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a:extLst>
              <a:ext uri="{FF2B5EF4-FFF2-40B4-BE49-F238E27FC236}">
                <a16:creationId xmlns:a16="http://schemas.microsoft.com/office/drawing/2014/main" xmlns="" id="{B7A13075-96FD-4858-A466-15ABF643609F}"/>
              </a:ext>
            </a:extLst>
          </p:cNvPr>
          <p:cNvSpPr>
            <a:spLocks noGrp="1"/>
          </p:cNvSpPr>
          <p:nvPr>
            <p:ph sz="half" idx="2"/>
          </p:nvPr>
        </p:nvSpPr>
        <p:spPr>
          <a:xfrm>
            <a:off x="630238" y="2505075"/>
            <a:ext cx="3868737"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a:extLst>
              <a:ext uri="{FF2B5EF4-FFF2-40B4-BE49-F238E27FC236}">
                <a16:creationId xmlns:a16="http://schemas.microsoft.com/office/drawing/2014/main" xmlns="" id="{60984A82-D9D3-4F89-9465-A05B70E7DDBC}"/>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a:extLst>
              <a:ext uri="{FF2B5EF4-FFF2-40B4-BE49-F238E27FC236}">
                <a16:creationId xmlns:a16="http://schemas.microsoft.com/office/drawing/2014/main" xmlns="" id="{087132E1-2F48-4174-8193-87E5C0AE16F1}"/>
              </a:ext>
            </a:extLst>
          </p:cNvPr>
          <p:cNvSpPr>
            <a:spLocks noGrp="1"/>
          </p:cNvSpPr>
          <p:nvPr>
            <p:ph sz="quarter" idx="4"/>
          </p:nvPr>
        </p:nvSpPr>
        <p:spPr>
          <a:xfrm>
            <a:off x="4629150" y="2505075"/>
            <a:ext cx="3887788"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a:extLst>
              <a:ext uri="{FF2B5EF4-FFF2-40B4-BE49-F238E27FC236}">
                <a16:creationId xmlns:a16="http://schemas.microsoft.com/office/drawing/2014/main" xmlns="" id="{258A4AAA-F04A-482D-8287-F06E79205EB1}"/>
              </a:ext>
            </a:extLst>
          </p:cNvPr>
          <p:cNvSpPr>
            <a:spLocks noGrp="1"/>
          </p:cNvSpPr>
          <p:nvPr>
            <p:ph type="dt" sz="half" idx="10"/>
          </p:nvPr>
        </p:nvSpPr>
        <p:spPr/>
        <p:txBody>
          <a:bodyPr/>
          <a:lstStyle>
            <a:lvl1pPr>
              <a:defRPr/>
            </a:lvl1pPr>
          </a:lstStyle>
          <a:p>
            <a:endParaRPr lang="tr-TR" altLang="tr-TR"/>
          </a:p>
        </p:txBody>
      </p:sp>
      <p:sp>
        <p:nvSpPr>
          <p:cNvPr id="8" name="Alt Bilgi Yer Tutucusu 7">
            <a:extLst>
              <a:ext uri="{FF2B5EF4-FFF2-40B4-BE49-F238E27FC236}">
                <a16:creationId xmlns:a16="http://schemas.microsoft.com/office/drawing/2014/main" xmlns="" id="{05471C06-8301-417F-A2AF-1B2E754EBC94}"/>
              </a:ext>
            </a:extLst>
          </p:cNvPr>
          <p:cNvSpPr>
            <a:spLocks noGrp="1"/>
          </p:cNvSpPr>
          <p:nvPr>
            <p:ph type="ftr" sz="quarter" idx="11"/>
          </p:nvPr>
        </p:nvSpPr>
        <p:spPr/>
        <p:txBody>
          <a:bodyPr/>
          <a:lstStyle>
            <a:lvl1pPr>
              <a:defRPr/>
            </a:lvl1pPr>
          </a:lstStyle>
          <a:p>
            <a:endParaRPr lang="tr-TR" altLang="tr-TR"/>
          </a:p>
        </p:txBody>
      </p:sp>
      <p:sp>
        <p:nvSpPr>
          <p:cNvPr id="9" name="Slayt Numarası Yer Tutucusu 8">
            <a:extLst>
              <a:ext uri="{FF2B5EF4-FFF2-40B4-BE49-F238E27FC236}">
                <a16:creationId xmlns:a16="http://schemas.microsoft.com/office/drawing/2014/main" xmlns="" id="{1B2A6F5A-071A-404C-BF92-792C691066CB}"/>
              </a:ext>
            </a:extLst>
          </p:cNvPr>
          <p:cNvSpPr>
            <a:spLocks noGrp="1"/>
          </p:cNvSpPr>
          <p:nvPr>
            <p:ph type="sldNum" sz="quarter" idx="12"/>
          </p:nvPr>
        </p:nvSpPr>
        <p:spPr/>
        <p:txBody>
          <a:bodyPr/>
          <a:lstStyle>
            <a:lvl1pPr>
              <a:defRPr/>
            </a:lvl1pPr>
          </a:lstStyle>
          <a:p>
            <a:fld id="{8D3AF721-B687-4810-AD40-7C70B07FDF3E}" type="slidenum">
              <a:rPr lang="tr-TR" altLang="tr-TR"/>
              <a:pPr/>
              <a:t>‹#›</a:t>
            </a:fld>
            <a:endParaRPr lang="tr-TR" altLang="tr-TR"/>
          </a:p>
        </p:txBody>
      </p:sp>
    </p:spTree>
    <p:extLst>
      <p:ext uri="{BB962C8B-B14F-4D97-AF65-F5344CB8AC3E}">
        <p14:creationId xmlns:p14="http://schemas.microsoft.com/office/powerpoint/2010/main" xmlns="" val="27916543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xmlns="" id="{C1FB983A-9774-46FC-AB7D-63F42A520EF6}"/>
              </a:ext>
            </a:extLst>
          </p:cNvPr>
          <p:cNvSpPr>
            <a:spLocks noGrp="1"/>
          </p:cNvSpPr>
          <p:nvPr>
            <p:ph type="title"/>
          </p:nvPr>
        </p:nvSpPr>
        <p:spPr/>
        <p:txBody>
          <a:bodyPr/>
          <a:lstStyle/>
          <a:p>
            <a:r>
              <a:rPr lang="tr-TR" smtClean="0"/>
              <a:t>Asıl başlık stili için tıklatın</a:t>
            </a:r>
            <a:endParaRPr lang="tr-TR"/>
          </a:p>
        </p:txBody>
      </p:sp>
      <p:sp>
        <p:nvSpPr>
          <p:cNvPr id="3" name="Veri Yer Tutucusu 2">
            <a:extLst>
              <a:ext uri="{FF2B5EF4-FFF2-40B4-BE49-F238E27FC236}">
                <a16:creationId xmlns:a16="http://schemas.microsoft.com/office/drawing/2014/main" xmlns="" id="{56674E93-5FA3-45AB-A711-AED667B253D9}"/>
              </a:ext>
            </a:extLst>
          </p:cNvPr>
          <p:cNvSpPr>
            <a:spLocks noGrp="1"/>
          </p:cNvSpPr>
          <p:nvPr>
            <p:ph type="dt" sz="half" idx="10"/>
          </p:nvPr>
        </p:nvSpPr>
        <p:spPr/>
        <p:txBody>
          <a:bodyPr/>
          <a:lstStyle>
            <a:lvl1pPr>
              <a:defRPr/>
            </a:lvl1pPr>
          </a:lstStyle>
          <a:p>
            <a:endParaRPr lang="tr-TR" altLang="tr-TR"/>
          </a:p>
        </p:txBody>
      </p:sp>
      <p:sp>
        <p:nvSpPr>
          <p:cNvPr id="4" name="Alt Bilgi Yer Tutucusu 3">
            <a:extLst>
              <a:ext uri="{FF2B5EF4-FFF2-40B4-BE49-F238E27FC236}">
                <a16:creationId xmlns:a16="http://schemas.microsoft.com/office/drawing/2014/main" xmlns="" id="{DE1F7518-33CD-4404-9F63-A885FF394200}"/>
              </a:ext>
            </a:extLst>
          </p:cNvPr>
          <p:cNvSpPr>
            <a:spLocks noGrp="1"/>
          </p:cNvSpPr>
          <p:nvPr>
            <p:ph type="ftr" sz="quarter" idx="11"/>
          </p:nvPr>
        </p:nvSpPr>
        <p:spPr/>
        <p:txBody>
          <a:bodyPr/>
          <a:lstStyle>
            <a:lvl1pPr>
              <a:defRPr/>
            </a:lvl1pPr>
          </a:lstStyle>
          <a:p>
            <a:endParaRPr lang="tr-TR" altLang="tr-TR"/>
          </a:p>
        </p:txBody>
      </p:sp>
      <p:sp>
        <p:nvSpPr>
          <p:cNvPr id="5" name="Slayt Numarası Yer Tutucusu 4">
            <a:extLst>
              <a:ext uri="{FF2B5EF4-FFF2-40B4-BE49-F238E27FC236}">
                <a16:creationId xmlns:a16="http://schemas.microsoft.com/office/drawing/2014/main" xmlns="" id="{BE3031B0-4789-45E8-A840-3AACBB04191D}"/>
              </a:ext>
            </a:extLst>
          </p:cNvPr>
          <p:cNvSpPr>
            <a:spLocks noGrp="1"/>
          </p:cNvSpPr>
          <p:nvPr>
            <p:ph type="sldNum" sz="quarter" idx="12"/>
          </p:nvPr>
        </p:nvSpPr>
        <p:spPr/>
        <p:txBody>
          <a:bodyPr/>
          <a:lstStyle>
            <a:lvl1pPr>
              <a:defRPr/>
            </a:lvl1pPr>
          </a:lstStyle>
          <a:p>
            <a:fld id="{5DBCE01B-BC79-4EBF-AABB-9049824FFFEA}" type="slidenum">
              <a:rPr lang="tr-TR" altLang="tr-TR"/>
              <a:pPr/>
              <a:t>‹#›</a:t>
            </a:fld>
            <a:endParaRPr lang="tr-TR" altLang="tr-TR"/>
          </a:p>
        </p:txBody>
      </p:sp>
      <p:pic>
        <p:nvPicPr>
          <p:cNvPr id="6" name="Picture 4" descr="sunu">
            <a:extLst>
              <a:ext uri="{FF2B5EF4-FFF2-40B4-BE49-F238E27FC236}">
                <a16:creationId xmlns:a16="http://schemas.microsoft.com/office/drawing/2014/main" xmlns="" id="{B104AD21-30E9-4A01-8166-A5EE38AE7162}"/>
              </a:ext>
            </a:extLst>
          </p:cNvPr>
          <p:cNvPicPr>
            <a:picLocks noChangeAspect="1" noChangeArrowheads="1"/>
          </p:cNvPicPr>
          <p:nvPr userDrawn="1"/>
        </p:nvPicPr>
        <p:blipFill>
          <a:blip r:embed="rId2">
            <a:extLst>
              <a:ext uri="{28A0092B-C50C-407E-A947-70E740481C1C}">
                <a14:useLocalDpi xmlns:a14="http://schemas.microsoft.com/office/drawing/2010/main" xmlns=""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4926289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pic>
        <p:nvPicPr>
          <p:cNvPr id="5" name="Picture 4" descr="sunu">
            <a:extLst>
              <a:ext uri="{FF2B5EF4-FFF2-40B4-BE49-F238E27FC236}">
                <a16:creationId xmlns:a16="http://schemas.microsoft.com/office/drawing/2014/main" xmlns="" id="{60EF2FE9-5B91-4E83-A174-050677E2DBA7}"/>
              </a:ext>
            </a:extLst>
          </p:cNvPr>
          <p:cNvPicPr>
            <a:picLocks noChangeAspect="1" noChangeArrowheads="1"/>
          </p:cNvPicPr>
          <p:nvPr userDrawn="1"/>
        </p:nvPicPr>
        <p:blipFill>
          <a:blip r:embed="rId2">
            <a:extLst>
              <a:ext uri="{28A0092B-C50C-407E-A947-70E740481C1C}">
                <a14:useLocalDpi xmlns:a14="http://schemas.microsoft.com/office/drawing/2010/main" xmlns=""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xmlns="">
                <a:solidFill>
                  <a:srgbClr val="FFFFFF"/>
                </a:solidFill>
              </a14:hiddenFill>
            </a:ext>
          </a:extLst>
        </p:spPr>
      </p:pic>
      <p:sp>
        <p:nvSpPr>
          <p:cNvPr id="2" name="Veri Yer Tutucusu 1">
            <a:extLst>
              <a:ext uri="{FF2B5EF4-FFF2-40B4-BE49-F238E27FC236}">
                <a16:creationId xmlns:a16="http://schemas.microsoft.com/office/drawing/2014/main" xmlns="" id="{2D1FFAF3-7EFB-4987-8493-187087346E10}"/>
              </a:ext>
            </a:extLst>
          </p:cNvPr>
          <p:cNvSpPr>
            <a:spLocks noGrp="1"/>
          </p:cNvSpPr>
          <p:nvPr>
            <p:ph type="dt" sz="half" idx="10"/>
          </p:nvPr>
        </p:nvSpPr>
        <p:spPr/>
        <p:txBody>
          <a:bodyPr/>
          <a:lstStyle>
            <a:lvl1pPr>
              <a:defRPr/>
            </a:lvl1pPr>
          </a:lstStyle>
          <a:p>
            <a:endParaRPr lang="tr-TR" altLang="tr-TR"/>
          </a:p>
        </p:txBody>
      </p:sp>
      <p:sp>
        <p:nvSpPr>
          <p:cNvPr id="3" name="Alt Bilgi Yer Tutucusu 2">
            <a:extLst>
              <a:ext uri="{FF2B5EF4-FFF2-40B4-BE49-F238E27FC236}">
                <a16:creationId xmlns:a16="http://schemas.microsoft.com/office/drawing/2014/main" xmlns="" id="{9531664F-7100-4381-A309-4920AAE877BF}"/>
              </a:ext>
            </a:extLst>
          </p:cNvPr>
          <p:cNvSpPr>
            <a:spLocks noGrp="1"/>
          </p:cNvSpPr>
          <p:nvPr>
            <p:ph type="ftr" sz="quarter" idx="11"/>
          </p:nvPr>
        </p:nvSpPr>
        <p:spPr/>
        <p:txBody>
          <a:bodyPr/>
          <a:lstStyle>
            <a:lvl1pPr>
              <a:defRPr/>
            </a:lvl1pPr>
          </a:lstStyle>
          <a:p>
            <a:endParaRPr lang="tr-TR" altLang="tr-TR"/>
          </a:p>
        </p:txBody>
      </p:sp>
      <p:sp>
        <p:nvSpPr>
          <p:cNvPr id="4" name="Slayt Numarası Yer Tutucusu 3">
            <a:extLst>
              <a:ext uri="{FF2B5EF4-FFF2-40B4-BE49-F238E27FC236}">
                <a16:creationId xmlns:a16="http://schemas.microsoft.com/office/drawing/2014/main" xmlns="" id="{1B0EDF4D-A215-4F4C-B721-92D3357A910F}"/>
              </a:ext>
            </a:extLst>
          </p:cNvPr>
          <p:cNvSpPr>
            <a:spLocks noGrp="1"/>
          </p:cNvSpPr>
          <p:nvPr>
            <p:ph type="sldNum" sz="quarter" idx="12"/>
          </p:nvPr>
        </p:nvSpPr>
        <p:spPr/>
        <p:txBody>
          <a:bodyPr/>
          <a:lstStyle>
            <a:lvl1pPr>
              <a:defRPr/>
            </a:lvl1pPr>
          </a:lstStyle>
          <a:p>
            <a:fld id="{C0DB2017-C5EA-4040-AFCE-66D928E4D27A}" type="slidenum">
              <a:rPr lang="tr-TR" altLang="tr-TR"/>
              <a:pPr/>
              <a:t>‹#›</a:t>
            </a:fld>
            <a:endParaRPr lang="tr-TR" altLang="tr-TR"/>
          </a:p>
        </p:txBody>
      </p:sp>
    </p:spTree>
    <p:extLst>
      <p:ext uri="{BB962C8B-B14F-4D97-AF65-F5344CB8AC3E}">
        <p14:creationId xmlns:p14="http://schemas.microsoft.com/office/powerpoint/2010/main" xmlns="" val="28637948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pic>
        <p:nvPicPr>
          <p:cNvPr id="8" name="Picture 4" descr="sunu">
            <a:extLst>
              <a:ext uri="{FF2B5EF4-FFF2-40B4-BE49-F238E27FC236}">
                <a16:creationId xmlns:a16="http://schemas.microsoft.com/office/drawing/2014/main" xmlns="" id="{2F46E11D-82FC-4A81-B285-A43A18495385}"/>
              </a:ext>
            </a:extLst>
          </p:cNvPr>
          <p:cNvPicPr>
            <a:picLocks noChangeAspect="1" noChangeArrowheads="1"/>
          </p:cNvPicPr>
          <p:nvPr userDrawn="1"/>
        </p:nvPicPr>
        <p:blipFill>
          <a:blip r:embed="rId2">
            <a:extLst>
              <a:ext uri="{28A0092B-C50C-407E-A947-70E740481C1C}">
                <a14:useLocalDpi xmlns:a14="http://schemas.microsoft.com/office/drawing/2010/main" xmlns=""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xmlns="">
                <a:solidFill>
                  <a:srgbClr val="FFFFFF"/>
                </a:solidFill>
              </a14:hiddenFill>
            </a:ext>
          </a:extLst>
        </p:spPr>
      </p:pic>
      <p:sp>
        <p:nvSpPr>
          <p:cNvPr id="2" name="Unvan 1">
            <a:extLst>
              <a:ext uri="{FF2B5EF4-FFF2-40B4-BE49-F238E27FC236}">
                <a16:creationId xmlns:a16="http://schemas.microsoft.com/office/drawing/2014/main" xmlns="" id="{B2E54319-3A17-43C6-A602-9A1DD41A4ED1}"/>
              </a:ext>
            </a:extLst>
          </p:cNvPr>
          <p:cNvSpPr>
            <a:spLocks noGrp="1"/>
          </p:cNvSpPr>
          <p:nvPr>
            <p:ph type="title"/>
          </p:nvPr>
        </p:nvSpPr>
        <p:spPr>
          <a:xfrm>
            <a:off x="630238" y="457200"/>
            <a:ext cx="2949575" cy="1600200"/>
          </a:xfrm>
        </p:spPr>
        <p:txBody>
          <a:bodyPr anchor="b"/>
          <a:lstStyle>
            <a:lvl1pPr>
              <a:defRPr sz="3200"/>
            </a:lvl1pPr>
          </a:lstStyle>
          <a:p>
            <a:r>
              <a:rPr lang="tr-TR" smtClean="0"/>
              <a:t>Asıl başlık stili için tıklatın</a:t>
            </a:r>
            <a:endParaRPr lang="tr-TR"/>
          </a:p>
        </p:txBody>
      </p:sp>
      <p:sp>
        <p:nvSpPr>
          <p:cNvPr id="3" name="İçerik Yer Tutucusu 2">
            <a:extLst>
              <a:ext uri="{FF2B5EF4-FFF2-40B4-BE49-F238E27FC236}">
                <a16:creationId xmlns:a16="http://schemas.microsoft.com/office/drawing/2014/main" xmlns="" id="{EDF23EF2-C3E3-40B2-8607-968EF51F26DF}"/>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a:extLst>
              <a:ext uri="{FF2B5EF4-FFF2-40B4-BE49-F238E27FC236}">
                <a16:creationId xmlns:a16="http://schemas.microsoft.com/office/drawing/2014/main" xmlns="" id="{7D9C3D52-DC02-4970-9D95-AF91DC6A9A32}"/>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a:extLst>
              <a:ext uri="{FF2B5EF4-FFF2-40B4-BE49-F238E27FC236}">
                <a16:creationId xmlns:a16="http://schemas.microsoft.com/office/drawing/2014/main" xmlns="" id="{36155F93-8516-4423-BB06-FE58C6BC18EC}"/>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a16="http://schemas.microsoft.com/office/drawing/2014/main" xmlns="" id="{507077AC-5583-4387-953F-4136A5B0555E}"/>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a16="http://schemas.microsoft.com/office/drawing/2014/main" xmlns="" id="{3B5A4FE1-63E2-43CA-8B3E-66C7A4D5FB09}"/>
              </a:ext>
            </a:extLst>
          </p:cNvPr>
          <p:cNvSpPr>
            <a:spLocks noGrp="1"/>
          </p:cNvSpPr>
          <p:nvPr>
            <p:ph type="sldNum" sz="quarter" idx="12"/>
          </p:nvPr>
        </p:nvSpPr>
        <p:spPr/>
        <p:txBody>
          <a:bodyPr/>
          <a:lstStyle>
            <a:lvl1pPr>
              <a:defRPr/>
            </a:lvl1pPr>
          </a:lstStyle>
          <a:p>
            <a:fld id="{CA35059F-8913-415E-B6EE-8A0C42125F00}" type="slidenum">
              <a:rPr lang="tr-TR" altLang="tr-TR"/>
              <a:pPr/>
              <a:t>‹#›</a:t>
            </a:fld>
            <a:endParaRPr lang="tr-TR" altLang="tr-TR"/>
          </a:p>
        </p:txBody>
      </p:sp>
    </p:spTree>
    <p:extLst>
      <p:ext uri="{BB962C8B-B14F-4D97-AF65-F5344CB8AC3E}">
        <p14:creationId xmlns:p14="http://schemas.microsoft.com/office/powerpoint/2010/main" xmlns="" val="18178414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pic>
        <p:nvPicPr>
          <p:cNvPr id="8" name="Picture 4" descr="sunu">
            <a:extLst>
              <a:ext uri="{FF2B5EF4-FFF2-40B4-BE49-F238E27FC236}">
                <a16:creationId xmlns:a16="http://schemas.microsoft.com/office/drawing/2014/main" xmlns="" id="{DA90758A-5C1B-417F-A445-9333CC1F7BAF}"/>
              </a:ext>
            </a:extLst>
          </p:cNvPr>
          <p:cNvPicPr>
            <a:picLocks noChangeAspect="1" noChangeArrowheads="1"/>
          </p:cNvPicPr>
          <p:nvPr userDrawn="1"/>
        </p:nvPicPr>
        <p:blipFill>
          <a:blip r:embed="rId2">
            <a:extLst>
              <a:ext uri="{28A0092B-C50C-407E-A947-70E740481C1C}">
                <a14:useLocalDpi xmlns:a14="http://schemas.microsoft.com/office/drawing/2010/main" xmlns=""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xmlns="">
                <a:solidFill>
                  <a:srgbClr val="FFFFFF"/>
                </a:solidFill>
              </a14:hiddenFill>
            </a:ext>
          </a:extLst>
        </p:spPr>
      </p:pic>
      <p:sp>
        <p:nvSpPr>
          <p:cNvPr id="2" name="Unvan 1">
            <a:extLst>
              <a:ext uri="{FF2B5EF4-FFF2-40B4-BE49-F238E27FC236}">
                <a16:creationId xmlns:a16="http://schemas.microsoft.com/office/drawing/2014/main" xmlns="" id="{B62BB14D-A81B-4BF0-9E5C-85B48DB3449D}"/>
              </a:ext>
            </a:extLst>
          </p:cNvPr>
          <p:cNvSpPr>
            <a:spLocks noGrp="1"/>
          </p:cNvSpPr>
          <p:nvPr>
            <p:ph type="title"/>
          </p:nvPr>
        </p:nvSpPr>
        <p:spPr>
          <a:xfrm>
            <a:off x="630238" y="457200"/>
            <a:ext cx="2949575" cy="1600200"/>
          </a:xfrm>
        </p:spPr>
        <p:txBody>
          <a:bodyPr anchor="b"/>
          <a:lstStyle>
            <a:lvl1pPr>
              <a:defRPr sz="3200"/>
            </a:lvl1pPr>
          </a:lstStyle>
          <a:p>
            <a:r>
              <a:rPr lang="tr-TR" smtClean="0"/>
              <a:t>Asıl başlık stili için tıklatın</a:t>
            </a:r>
            <a:endParaRPr lang="tr-TR"/>
          </a:p>
        </p:txBody>
      </p:sp>
      <p:sp>
        <p:nvSpPr>
          <p:cNvPr id="3" name="Resim Yer Tutucusu 2">
            <a:extLst>
              <a:ext uri="{FF2B5EF4-FFF2-40B4-BE49-F238E27FC236}">
                <a16:creationId xmlns:a16="http://schemas.microsoft.com/office/drawing/2014/main" xmlns="" id="{F9C027C4-3CCB-41BC-A1B0-C948BA7A7EA9}"/>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smtClean="0"/>
              <a:t>Resim eklemek için simgeyi tıklatın</a:t>
            </a:r>
            <a:endParaRPr lang="tr-TR"/>
          </a:p>
        </p:txBody>
      </p:sp>
      <p:sp>
        <p:nvSpPr>
          <p:cNvPr id="4" name="Metin Yer Tutucusu 3">
            <a:extLst>
              <a:ext uri="{FF2B5EF4-FFF2-40B4-BE49-F238E27FC236}">
                <a16:creationId xmlns:a16="http://schemas.microsoft.com/office/drawing/2014/main" xmlns="" id="{2EC9412D-38CF-44CA-AB58-109946B99B33}"/>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a:extLst>
              <a:ext uri="{FF2B5EF4-FFF2-40B4-BE49-F238E27FC236}">
                <a16:creationId xmlns:a16="http://schemas.microsoft.com/office/drawing/2014/main" xmlns="" id="{30EED56E-5A68-4365-8B88-F5C974F7A748}"/>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a16="http://schemas.microsoft.com/office/drawing/2014/main" xmlns="" id="{A366051D-8C40-41E1-9FAC-3333DEA17A12}"/>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a16="http://schemas.microsoft.com/office/drawing/2014/main" xmlns="" id="{FF462AE5-A6F0-4C34-907D-1D343CF21471}"/>
              </a:ext>
            </a:extLst>
          </p:cNvPr>
          <p:cNvSpPr>
            <a:spLocks noGrp="1"/>
          </p:cNvSpPr>
          <p:nvPr>
            <p:ph type="sldNum" sz="quarter" idx="12"/>
          </p:nvPr>
        </p:nvSpPr>
        <p:spPr/>
        <p:txBody>
          <a:bodyPr/>
          <a:lstStyle>
            <a:lvl1pPr>
              <a:defRPr/>
            </a:lvl1pPr>
          </a:lstStyle>
          <a:p>
            <a:fld id="{2FD47004-EDAA-4BCF-9DE3-C7477122C224}" type="slidenum">
              <a:rPr lang="tr-TR" altLang="tr-TR"/>
              <a:pPr/>
              <a:t>‹#›</a:t>
            </a:fld>
            <a:endParaRPr lang="tr-TR" altLang="tr-TR"/>
          </a:p>
        </p:txBody>
      </p:sp>
    </p:spTree>
    <p:extLst>
      <p:ext uri="{BB962C8B-B14F-4D97-AF65-F5344CB8AC3E}">
        <p14:creationId xmlns:p14="http://schemas.microsoft.com/office/powerpoint/2010/main" xmlns="" val="23420513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xmlns="" id="{88F26E1D-B5D5-467D-A732-7F9CA8F46E27}"/>
              </a:ext>
            </a:extLst>
          </p:cNvPr>
          <p:cNvPicPr>
            <a:picLocks noChangeAspect="1" noChangeArrowheads="1"/>
          </p:cNvPicPr>
          <p:nvPr userDrawn="1"/>
        </p:nvPicPr>
        <p:blipFill>
          <a:blip r:embed="rId2">
            <a:extLst>
              <a:ext uri="{28A0092B-C50C-407E-A947-70E740481C1C}">
                <a14:useLocalDpi xmlns:a14="http://schemas.microsoft.com/office/drawing/2010/main" xmlns=""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xmlns="">
                <a:solidFill>
                  <a:srgbClr val="FFFFFF"/>
                </a:solidFill>
              </a14:hiddenFill>
            </a:ext>
          </a:extLst>
        </p:spPr>
      </p:pic>
      <p:sp>
        <p:nvSpPr>
          <p:cNvPr id="2" name="Unvan 1">
            <a:extLst>
              <a:ext uri="{FF2B5EF4-FFF2-40B4-BE49-F238E27FC236}">
                <a16:creationId xmlns:a16="http://schemas.microsoft.com/office/drawing/2014/main" xmlns="" id="{2D9801B3-D8C9-443D-AFA1-C8E352C699AD}"/>
              </a:ext>
            </a:extLst>
          </p:cNvPr>
          <p:cNvSpPr>
            <a:spLocks noGrp="1"/>
          </p:cNvSpPr>
          <p:nvPr>
            <p:ph type="title"/>
          </p:nvPr>
        </p:nvSpPr>
        <p:spPr/>
        <p:txBody>
          <a:bodyPr/>
          <a:lstStyle/>
          <a:p>
            <a:r>
              <a:rPr lang="tr-TR" smtClean="0"/>
              <a:t>Asıl başlık stili için tıklatın</a:t>
            </a:r>
            <a:endParaRPr lang="tr-TR"/>
          </a:p>
        </p:txBody>
      </p:sp>
      <p:sp>
        <p:nvSpPr>
          <p:cNvPr id="3" name="Dikey Metin Yer Tutucusu 2">
            <a:extLst>
              <a:ext uri="{FF2B5EF4-FFF2-40B4-BE49-F238E27FC236}">
                <a16:creationId xmlns:a16="http://schemas.microsoft.com/office/drawing/2014/main" xmlns="" id="{9212BA58-6D5E-45A1-8BB2-B58B764336DF}"/>
              </a:ext>
            </a:extLst>
          </p:cNvPr>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a:extLst>
              <a:ext uri="{FF2B5EF4-FFF2-40B4-BE49-F238E27FC236}">
                <a16:creationId xmlns:a16="http://schemas.microsoft.com/office/drawing/2014/main" xmlns="" id="{FD7FAAEB-FF59-4AF9-B9AB-AEEDBF0FA107}"/>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xmlns="" id="{6A03263D-EBFC-4F3E-85B8-443336C1AA6C}"/>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xmlns="" id="{65D55F20-03AF-4AD6-857E-596F2A931DB3}"/>
              </a:ext>
            </a:extLst>
          </p:cNvPr>
          <p:cNvSpPr>
            <a:spLocks noGrp="1"/>
          </p:cNvSpPr>
          <p:nvPr>
            <p:ph type="sldNum" sz="quarter" idx="12"/>
          </p:nvPr>
        </p:nvSpPr>
        <p:spPr/>
        <p:txBody>
          <a:bodyPr/>
          <a:lstStyle>
            <a:lvl1pPr>
              <a:defRPr/>
            </a:lvl1pPr>
          </a:lstStyle>
          <a:p>
            <a:fld id="{6E67DD90-68E9-4A4B-ABDD-0E8BBEF178D2}" type="slidenum">
              <a:rPr lang="tr-TR" altLang="tr-TR"/>
              <a:pPr/>
              <a:t>‹#›</a:t>
            </a:fld>
            <a:endParaRPr lang="tr-TR" altLang="tr-TR"/>
          </a:p>
        </p:txBody>
      </p:sp>
    </p:spTree>
    <p:extLst>
      <p:ext uri="{BB962C8B-B14F-4D97-AF65-F5344CB8AC3E}">
        <p14:creationId xmlns:p14="http://schemas.microsoft.com/office/powerpoint/2010/main" xmlns="" val="18726287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xmlns="" id="{5C8FEA4F-139E-4BFA-9857-260A0F744E7C}"/>
              </a:ext>
            </a:extLst>
          </p:cNvPr>
          <p:cNvPicPr>
            <a:picLocks noChangeAspect="1" noChangeArrowheads="1"/>
          </p:cNvPicPr>
          <p:nvPr userDrawn="1"/>
        </p:nvPicPr>
        <p:blipFill>
          <a:blip r:embed="rId2">
            <a:extLst>
              <a:ext uri="{28A0092B-C50C-407E-A947-70E740481C1C}">
                <a14:useLocalDpi xmlns:a14="http://schemas.microsoft.com/office/drawing/2010/main" xmlns=""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xmlns="">
                <a:solidFill>
                  <a:srgbClr val="FFFFFF"/>
                </a:solidFill>
              </a14:hiddenFill>
            </a:ext>
          </a:extLst>
        </p:spPr>
      </p:pic>
      <p:sp>
        <p:nvSpPr>
          <p:cNvPr id="2" name="Dikey Başlık 1">
            <a:extLst>
              <a:ext uri="{FF2B5EF4-FFF2-40B4-BE49-F238E27FC236}">
                <a16:creationId xmlns:a16="http://schemas.microsoft.com/office/drawing/2014/main" xmlns="" id="{F60D4DFA-8B07-484B-89F1-D97C917C1B9D}"/>
              </a:ext>
            </a:extLst>
          </p:cNvPr>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Dikey Metin Yer Tutucusu 2">
            <a:extLst>
              <a:ext uri="{FF2B5EF4-FFF2-40B4-BE49-F238E27FC236}">
                <a16:creationId xmlns:a16="http://schemas.microsoft.com/office/drawing/2014/main" xmlns="" id="{6407E197-D18E-4AAA-98CB-38D89A2A056D}"/>
              </a:ext>
            </a:extLst>
          </p:cNvPr>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a:extLst>
              <a:ext uri="{FF2B5EF4-FFF2-40B4-BE49-F238E27FC236}">
                <a16:creationId xmlns:a16="http://schemas.microsoft.com/office/drawing/2014/main" xmlns="" id="{B0C9DE15-502A-4510-8FD4-702426956D5B}"/>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xmlns="" id="{AF428F35-1D3B-46A8-B02C-CB5D1125A4A0}"/>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xmlns="" id="{4DCC5110-F755-4AD6-805D-EAA8F7CED855}"/>
              </a:ext>
            </a:extLst>
          </p:cNvPr>
          <p:cNvSpPr>
            <a:spLocks noGrp="1"/>
          </p:cNvSpPr>
          <p:nvPr>
            <p:ph type="sldNum" sz="quarter" idx="12"/>
          </p:nvPr>
        </p:nvSpPr>
        <p:spPr/>
        <p:txBody>
          <a:bodyPr/>
          <a:lstStyle>
            <a:lvl1pPr>
              <a:defRPr/>
            </a:lvl1pPr>
          </a:lstStyle>
          <a:p>
            <a:fld id="{55CA82F0-B3AF-4CB7-97F8-ACD6140A6373}" type="slidenum">
              <a:rPr lang="tr-TR" altLang="tr-TR"/>
              <a:pPr/>
              <a:t>‹#›</a:t>
            </a:fld>
            <a:endParaRPr lang="tr-TR" altLang="tr-TR"/>
          </a:p>
        </p:txBody>
      </p:sp>
    </p:spTree>
    <p:extLst>
      <p:ext uri="{BB962C8B-B14F-4D97-AF65-F5344CB8AC3E}">
        <p14:creationId xmlns:p14="http://schemas.microsoft.com/office/powerpoint/2010/main" xmlns="" val="32478438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xmlns="" id="{1472F3F7-B9CC-4C99-93C4-E01C35479B12}"/>
              </a:ext>
            </a:extLst>
          </p:cNvPr>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tr-TR" altLang="tr-TR"/>
              <a:t>Asıl başlık stili için tıklatın</a:t>
            </a:r>
          </a:p>
        </p:txBody>
      </p:sp>
      <p:sp>
        <p:nvSpPr>
          <p:cNvPr id="1027" name="Rectangle 3">
            <a:extLst>
              <a:ext uri="{FF2B5EF4-FFF2-40B4-BE49-F238E27FC236}">
                <a16:creationId xmlns:a16="http://schemas.microsoft.com/office/drawing/2014/main" xmlns="" id="{773EF15F-EC6B-4E6E-BC68-97CFA2DF0CD7}"/>
              </a:ext>
            </a:extLst>
          </p:cNvPr>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tr-TR" altLang="tr-TR"/>
              <a:t>Asıl metin stillerini düzenlemek için tıklatın</a:t>
            </a:r>
          </a:p>
          <a:p>
            <a:pPr lvl="1"/>
            <a:r>
              <a:rPr lang="tr-TR" altLang="tr-TR"/>
              <a:t>İkinci düzey</a:t>
            </a:r>
          </a:p>
          <a:p>
            <a:pPr lvl="2"/>
            <a:r>
              <a:rPr lang="tr-TR" altLang="tr-TR"/>
              <a:t>Üçüncü düzey</a:t>
            </a:r>
          </a:p>
          <a:p>
            <a:pPr lvl="3"/>
            <a:r>
              <a:rPr lang="tr-TR" altLang="tr-TR"/>
              <a:t>Dördüncü düzey</a:t>
            </a:r>
          </a:p>
          <a:p>
            <a:pPr lvl="4"/>
            <a:r>
              <a:rPr lang="tr-TR" altLang="tr-TR"/>
              <a:t>Beşinci düzey</a:t>
            </a:r>
          </a:p>
        </p:txBody>
      </p:sp>
      <p:sp>
        <p:nvSpPr>
          <p:cNvPr id="1028" name="Rectangle 4">
            <a:extLst>
              <a:ext uri="{FF2B5EF4-FFF2-40B4-BE49-F238E27FC236}">
                <a16:creationId xmlns:a16="http://schemas.microsoft.com/office/drawing/2014/main" xmlns="" id="{3D7AB4DE-139B-43F0-B6A7-166B526EC035}"/>
              </a:ext>
            </a:extLst>
          </p:cNvPr>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tr-TR" altLang="tr-TR"/>
          </a:p>
        </p:txBody>
      </p:sp>
      <p:sp>
        <p:nvSpPr>
          <p:cNvPr id="1029" name="Rectangle 5">
            <a:extLst>
              <a:ext uri="{FF2B5EF4-FFF2-40B4-BE49-F238E27FC236}">
                <a16:creationId xmlns:a16="http://schemas.microsoft.com/office/drawing/2014/main" xmlns="" id="{C1205DE4-E68B-4831-96FC-7B4627FF1355}"/>
              </a:ext>
            </a:extLst>
          </p:cNvPr>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tr-TR" altLang="tr-TR"/>
          </a:p>
        </p:txBody>
      </p:sp>
      <p:sp>
        <p:nvSpPr>
          <p:cNvPr id="1030" name="Rectangle 6">
            <a:extLst>
              <a:ext uri="{FF2B5EF4-FFF2-40B4-BE49-F238E27FC236}">
                <a16:creationId xmlns:a16="http://schemas.microsoft.com/office/drawing/2014/main" xmlns="" id="{FDB0B5E3-58EB-493C-B893-C9EDC94552FF}"/>
              </a:ext>
            </a:extLst>
          </p:cNvPr>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4C2AD343-42BE-4C0D-8C43-9BE1CB1E29F7}" type="slidenum">
              <a:rPr lang="tr-TR" altLang="tr-TR"/>
              <a:pPr/>
              <a:t>‹#›</a:t>
            </a:fld>
            <a:endParaRPr lang="tr-TR" alt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1" fontAlgn="base" hangingPunct="1">
        <a:spcBef>
          <a:spcPct val="0"/>
        </a:spcBef>
        <a:spcAft>
          <a:spcPct val="0"/>
        </a:spcAft>
        <a:defRPr sz="4400" kern="12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9pPr>
    </p:titleStyle>
    <p:bodyStyle>
      <a:lvl1pPr marL="342900" indent="-342900" algn="l" rtl="0" eaLnBrk="1" fontAlgn="base" hangingPunct="1">
        <a:spcBef>
          <a:spcPct val="20000"/>
        </a:spcBef>
        <a:spcAft>
          <a:spcPct val="0"/>
        </a:spcAft>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5" name="Picture 9" descr="sunu kapak">
            <a:extLst>
              <a:ext uri="{FF2B5EF4-FFF2-40B4-BE49-F238E27FC236}">
                <a16:creationId xmlns="" xmlns:a16="http://schemas.microsoft.com/office/drawing/2014/main" id="{95F6E267-728F-4FB0-8651-BFFD2B0EC160}"/>
              </a:ext>
            </a:extLst>
          </p:cNvPr>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0" y="0"/>
            <a:ext cx="9392574" cy="6850988"/>
          </a:xfrm>
          <a:prstGeom prst="rect">
            <a:avLst/>
          </a:prstGeom>
          <a:noFill/>
          <a:extLst>
            <a:ext uri="{909E8E84-426E-40DD-AFC4-6F175D3DCCD1}">
              <a14:hiddenFill xmlns="" xmlns:a14="http://schemas.microsoft.com/office/drawing/2010/main">
                <a:solidFill>
                  <a:srgbClr val="FFFFFF"/>
                </a:solidFill>
              </a14:hiddenFill>
            </a:ext>
          </a:extLst>
        </p:spPr>
      </p:pic>
      <p:sp>
        <p:nvSpPr>
          <p:cNvPr id="4104" name="Rectangle 8">
            <a:extLst>
              <a:ext uri="{FF2B5EF4-FFF2-40B4-BE49-F238E27FC236}">
                <a16:creationId xmlns="" xmlns:a16="http://schemas.microsoft.com/office/drawing/2014/main" id="{F38C432D-5372-448E-9829-E0F45631D439}"/>
              </a:ext>
            </a:extLst>
          </p:cNvPr>
          <p:cNvSpPr>
            <a:spLocks noGrp="1" noChangeArrowheads="1"/>
          </p:cNvSpPr>
          <p:nvPr>
            <p:ph type="subTitle" idx="1"/>
          </p:nvPr>
        </p:nvSpPr>
        <p:spPr>
          <a:xfrm>
            <a:off x="3048000" y="3162300"/>
            <a:ext cx="6096000" cy="1195394"/>
          </a:xfrm>
        </p:spPr>
        <p:txBody>
          <a:bodyPr/>
          <a:lstStyle/>
          <a:p>
            <a:pPr>
              <a:lnSpc>
                <a:spcPct val="90000"/>
              </a:lnSpc>
            </a:pPr>
            <a:r>
              <a:rPr lang="tr-TR" altLang="tr-TR" sz="3200" b="1" dirty="0" smtClean="0"/>
              <a:t>SİYASET BİLİMİ VE KAMU YÖNETİMİ BÖLÜMÜ</a:t>
            </a:r>
            <a:endParaRPr lang="tr-TR" altLang="tr-TR" sz="3200" b="1" dirty="0"/>
          </a:p>
        </p:txBody>
      </p:sp>
      <p:sp>
        <p:nvSpPr>
          <p:cNvPr id="6" name="Rectangle 8">
            <a:extLst>
              <a:ext uri="{FF2B5EF4-FFF2-40B4-BE49-F238E27FC236}">
                <a16:creationId xmlns="" xmlns:a16="http://schemas.microsoft.com/office/drawing/2014/main" id="{40919079-B759-42A8-9F3B-9A1143AB97DE}"/>
              </a:ext>
            </a:extLst>
          </p:cNvPr>
          <p:cNvSpPr txBox="1">
            <a:spLocks noChangeArrowheads="1"/>
          </p:cNvSpPr>
          <p:nvPr/>
        </p:nvSpPr>
        <p:spPr bwMode="auto">
          <a:xfrm>
            <a:off x="2895600" y="1143000"/>
            <a:ext cx="6096000" cy="5334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sz="3200" b="1" dirty="0" smtClean="0"/>
              <a:t>İKTİSADİ VE İDARİ BİLİMLER FAKÜLTESİ</a:t>
            </a:r>
            <a:endParaRPr lang="tr-TR" altLang="tr-TR" sz="3200" b="1" dirty="0"/>
          </a:p>
        </p:txBody>
      </p:sp>
      <p:sp>
        <p:nvSpPr>
          <p:cNvPr id="7" name="Rectangle 8">
            <a:extLst>
              <a:ext uri="{FF2B5EF4-FFF2-40B4-BE49-F238E27FC236}">
                <a16:creationId xmlns="" xmlns:a16="http://schemas.microsoft.com/office/drawing/2014/main" id="{FA81E1F3-CB27-487C-8780-092A73586388}"/>
              </a:ext>
            </a:extLst>
          </p:cNvPr>
          <p:cNvSpPr txBox="1">
            <a:spLocks noChangeArrowheads="1"/>
          </p:cNvSpPr>
          <p:nvPr/>
        </p:nvSpPr>
        <p:spPr bwMode="auto">
          <a:xfrm>
            <a:off x="3048000" y="4724400"/>
            <a:ext cx="6096000" cy="5334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b="1" i="1" dirty="0" smtClean="0"/>
              <a:t>SBK 432- ÇEVRE HUKUKU</a:t>
            </a:r>
            <a:endParaRPr lang="tr-TR" altLang="tr-TR" b="1" i="1" dirty="0"/>
          </a:p>
        </p:txBody>
      </p:sp>
      <p:sp>
        <p:nvSpPr>
          <p:cNvPr id="8" name="Rectangle 8">
            <a:extLst>
              <a:ext uri="{FF2B5EF4-FFF2-40B4-BE49-F238E27FC236}">
                <a16:creationId xmlns="" xmlns:a16="http://schemas.microsoft.com/office/drawing/2014/main" id="{2B89DD1B-66F7-4797-94FB-C51343EB1C18}"/>
              </a:ext>
            </a:extLst>
          </p:cNvPr>
          <p:cNvSpPr txBox="1">
            <a:spLocks noChangeArrowheads="1"/>
          </p:cNvSpPr>
          <p:nvPr/>
        </p:nvSpPr>
        <p:spPr bwMode="auto">
          <a:xfrm>
            <a:off x="3048000" y="5334000"/>
            <a:ext cx="6096000" cy="5334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sz="2000" b="1" i="1" dirty="0" smtClean="0">
                <a:solidFill>
                  <a:schemeClr val="bg1">
                    <a:lumMod val="50000"/>
                  </a:schemeClr>
                </a:solidFill>
              </a:rPr>
              <a:t>Dr. </a:t>
            </a:r>
            <a:r>
              <a:rPr lang="tr-TR" altLang="tr-TR" sz="2000" b="1" i="1" dirty="0" err="1" smtClean="0">
                <a:solidFill>
                  <a:schemeClr val="bg1">
                    <a:lumMod val="50000"/>
                  </a:schemeClr>
                </a:solidFill>
              </a:rPr>
              <a:t>Öğr</a:t>
            </a:r>
            <a:r>
              <a:rPr lang="tr-TR" altLang="tr-TR" sz="2000" b="1" i="1" dirty="0" smtClean="0">
                <a:solidFill>
                  <a:schemeClr val="bg1">
                    <a:lumMod val="50000"/>
                  </a:schemeClr>
                </a:solidFill>
              </a:rPr>
              <a:t>. Üyesi Aslı YÖNTEN BALABAN</a:t>
            </a:r>
            <a:endParaRPr lang="tr-TR" altLang="tr-TR" sz="2000" b="1" i="1" dirty="0">
              <a:solidFill>
                <a:schemeClr val="bg1">
                  <a:lumMod val="50000"/>
                </a:schemeClr>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a:xfrm>
            <a:off x="1115616" y="6021288"/>
            <a:ext cx="7342584" cy="72008"/>
          </a:xfrm>
        </p:spPr>
        <p:txBody>
          <a:bodyPr>
            <a:normAutofit fontScale="90000"/>
          </a:bodyPr>
          <a:lstStyle/>
          <a:p>
            <a:endParaRPr lang="tr-TR" dirty="0"/>
          </a:p>
        </p:txBody>
      </p:sp>
      <p:sp>
        <p:nvSpPr>
          <p:cNvPr id="3" name="2 Alt Başlık"/>
          <p:cNvSpPr>
            <a:spLocks noGrp="1"/>
          </p:cNvSpPr>
          <p:nvPr>
            <p:ph type="subTitle" idx="1"/>
          </p:nvPr>
        </p:nvSpPr>
        <p:spPr>
          <a:xfrm>
            <a:off x="1371600" y="548680"/>
            <a:ext cx="6400800" cy="3096344"/>
          </a:xfrm>
        </p:spPr>
        <p:txBody>
          <a:bodyPr>
            <a:normAutofit/>
          </a:bodyPr>
          <a:lstStyle/>
          <a:p>
            <a:r>
              <a:rPr lang="tr-TR" sz="4400" b="1" dirty="0" smtClean="0">
                <a:solidFill>
                  <a:schemeClr val="tx1"/>
                </a:solidFill>
              </a:rPr>
              <a:t>UMUMİ HIFZISSIHHA KANUNU İLE İLGİLİ HÜKÜMLER</a:t>
            </a:r>
            <a:endParaRPr lang="tr-TR" sz="4400" dirty="0">
              <a:solidFill>
                <a:schemeClr val="tx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92500" lnSpcReduction="20000"/>
          </a:bodyPr>
          <a:lstStyle/>
          <a:p>
            <a:r>
              <a:rPr lang="tr-TR" dirty="0" smtClean="0"/>
              <a:t>1593 Sayılı  Umumi  Hıfzıssıhha  Kanunu  06.05.1930 Tarih  ve  1489  Sayılı  Resmi  Gazetede yayımlanarak yürürlüğe girmiştir.</a:t>
            </a:r>
          </a:p>
          <a:p>
            <a:r>
              <a:rPr lang="tr-TR" dirty="0" smtClean="0"/>
              <a:t>Umumi Hıfzıssıhha Kanununda;</a:t>
            </a:r>
          </a:p>
          <a:p>
            <a:r>
              <a:rPr lang="tr-TR" dirty="0" smtClean="0"/>
              <a:t> </a:t>
            </a:r>
            <a:r>
              <a:rPr lang="tr-TR" u="sng" dirty="0" smtClean="0"/>
              <a:t>İşçiler</a:t>
            </a:r>
            <a:r>
              <a:rPr lang="tr-TR" dirty="0" smtClean="0"/>
              <a:t> </a:t>
            </a:r>
            <a:r>
              <a:rPr lang="tr-TR" u="sng" dirty="0" smtClean="0"/>
              <a:t>Hıfzıssıhhası</a:t>
            </a:r>
          </a:p>
          <a:p>
            <a:r>
              <a:rPr lang="tr-TR" u="sng" dirty="0" smtClean="0"/>
              <a:t>Maden Suları ve Kaplıcalar</a:t>
            </a:r>
            <a:endParaRPr lang="tr-TR" dirty="0" smtClean="0"/>
          </a:p>
          <a:p>
            <a:r>
              <a:rPr lang="tr-TR" u="sng" dirty="0" smtClean="0"/>
              <a:t>İçilecek  ve  Kullanılacak  Sular</a:t>
            </a:r>
            <a:endParaRPr lang="tr-TR" dirty="0" smtClean="0"/>
          </a:p>
          <a:p>
            <a:r>
              <a:rPr lang="tr-TR" u="sng" dirty="0" smtClean="0"/>
              <a:t>Mecralar  ve  Müzahrefat  İmhası</a:t>
            </a:r>
          </a:p>
          <a:p>
            <a:r>
              <a:rPr lang="tr-TR" u="sng" dirty="0" smtClean="0"/>
              <a:t>Gayrisıhhî Müesseseler </a:t>
            </a:r>
            <a:r>
              <a:rPr lang="tr-TR" dirty="0" smtClean="0"/>
              <a:t>İle  İlgili Hükümler mevcuttur.</a:t>
            </a:r>
          </a:p>
          <a:p>
            <a:endParaRPr lang="tr-TR" dirty="0" smtClean="0"/>
          </a:p>
          <a:p>
            <a:endParaRPr lang="tr-TR"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b="1" dirty="0" smtClean="0"/>
              <a:t>İşçiler Hıfzıssıhhası İle İlgili Hükümler</a:t>
            </a:r>
            <a:endParaRPr lang="tr-TR" dirty="0"/>
          </a:p>
        </p:txBody>
      </p:sp>
      <p:sp>
        <p:nvSpPr>
          <p:cNvPr id="3" name="2 İçerik Yer Tutucusu"/>
          <p:cNvSpPr>
            <a:spLocks noGrp="1"/>
          </p:cNvSpPr>
          <p:nvPr>
            <p:ph idx="1"/>
          </p:nvPr>
        </p:nvSpPr>
        <p:spPr/>
        <p:txBody>
          <a:bodyPr>
            <a:normAutofit fontScale="92500"/>
          </a:bodyPr>
          <a:lstStyle/>
          <a:p>
            <a:r>
              <a:rPr lang="tr-TR" u="sng" dirty="0" smtClean="0"/>
              <a:t>On  iki  yaşından  aşağı  </a:t>
            </a:r>
            <a:r>
              <a:rPr lang="tr-TR" dirty="0" smtClean="0"/>
              <a:t>bütün  çocukların  fabrika  ve  imalathane  gibi  </a:t>
            </a:r>
            <a:r>
              <a:rPr lang="tr-TR" u="sng" dirty="0" smtClean="0"/>
              <a:t>her  türlü  sanat müesseseleri</a:t>
            </a:r>
            <a:r>
              <a:rPr lang="tr-TR" dirty="0" smtClean="0"/>
              <a:t>yle </a:t>
            </a:r>
            <a:r>
              <a:rPr lang="tr-TR" u="sng" dirty="0" smtClean="0"/>
              <a:t>maden işlerinde </a:t>
            </a:r>
            <a:r>
              <a:rPr lang="tr-TR" dirty="0" smtClean="0"/>
              <a:t>amele ve çırak olarak istihdamı, </a:t>
            </a:r>
            <a:r>
              <a:rPr lang="tr-TR" u="sng" dirty="0" smtClean="0"/>
              <a:t>günde azami sekiz saatten fazla </a:t>
            </a:r>
            <a:r>
              <a:rPr lang="tr-TR" dirty="0" smtClean="0"/>
              <a:t>çalıştırılması,</a:t>
            </a:r>
            <a:r>
              <a:rPr lang="tr-TR" u="sng" dirty="0" smtClean="0"/>
              <a:t>saat yirmiden sonra </a:t>
            </a:r>
            <a:r>
              <a:rPr lang="tr-TR" dirty="0" smtClean="0"/>
              <a:t>gece çalışmaları </a:t>
            </a:r>
            <a:r>
              <a:rPr lang="tr-TR" u="sng" dirty="0" smtClean="0"/>
              <a:t>yasaktır</a:t>
            </a:r>
            <a:r>
              <a:rPr lang="tr-TR" dirty="0" smtClean="0"/>
              <a:t>.</a:t>
            </a:r>
          </a:p>
          <a:p>
            <a:r>
              <a:rPr lang="tr-TR" dirty="0" smtClean="0"/>
              <a:t>Bütün amele için </a:t>
            </a:r>
            <a:r>
              <a:rPr lang="tr-TR" u="sng" dirty="0" smtClean="0"/>
              <a:t>gece hizmetleri</a:t>
            </a:r>
            <a:r>
              <a:rPr lang="tr-TR" dirty="0" smtClean="0"/>
              <a:t>yle </a:t>
            </a:r>
            <a:r>
              <a:rPr lang="tr-TR" u="sng" dirty="0" smtClean="0"/>
              <a:t>yer altında</a:t>
            </a:r>
            <a:r>
              <a:rPr lang="tr-TR" dirty="0" smtClean="0"/>
              <a:t> </a:t>
            </a:r>
            <a:r>
              <a:rPr lang="tr-TR" dirty="0" err="1" smtClean="0"/>
              <a:t>icrazı</a:t>
            </a:r>
            <a:r>
              <a:rPr lang="tr-TR" dirty="0" smtClean="0"/>
              <a:t> lazım gelen işler </a:t>
            </a:r>
            <a:r>
              <a:rPr lang="tr-TR" u="sng" dirty="0" smtClean="0"/>
              <a:t>24 saatte sekiz saatten fazla devam edemez</a:t>
            </a:r>
            <a:r>
              <a:rPr lang="tr-TR" dirty="0" smtClean="0"/>
              <a:t>.</a:t>
            </a:r>
          </a:p>
          <a:p>
            <a:endParaRPr lang="tr-TR"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85000" lnSpcReduction="20000"/>
          </a:bodyPr>
          <a:lstStyle/>
          <a:p>
            <a:r>
              <a:rPr lang="tr-TR" dirty="0" smtClean="0"/>
              <a:t>Mahalli belediyelerince </a:t>
            </a:r>
            <a:r>
              <a:rPr lang="tr-TR" u="sng" dirty="0" smtClean="0"/>
              <a:t>bar, kabare, dans salonları, kahve, gazino ve hamamlarda</a:t>
            </a:r>
            <a:r>
              <a:rPr lang="tr-TR" dirty="0" smtClean="0"/>
              <a:t> </a:t>
            </a:r>
            <a:r>
              <a:rPr lang="tr-TR" u="sng" dirty="0" smtClean="0"/>
              <a:t>on sekiz yaşından aşağı </a:t>
            </a:r>
            <a:r>
              <a:rPr lang="tr-TR" dirty="0" smtClean="0"/>
              <a:t>çocukların istihdamı men olunur.</a:t>
            </a:r>
          </a:p>
          <a:p>
            <a:pPr>
              <a:buNone/>
            </a:pPr>
            <a:r>
              <a:rPr lang="tr-TR" dirty="0" smtClean="0"/>
              <a:t> </a:t>
            </a:r>
          </a:p>
          <a:p>
            <a:r>
              <a:rPr lang="tr-TR" u="sng" dirty="0" smtClean="0"/>
              <a:t>Gebe kadınlar doğumlarından evvel üç ay zarfında </a:t>
            </a:r>
            <a:r>
              <a:rPr lang="tr-TR" dirty="0" smtClean="0"/>
              <a:t>çocuğunun ve kendisinin </a:t>
            </a:r>
            <a:r>
              <a:rPr lang="tr-TR" dirty="0" err="1" smtClean="0"/>
              <a:t>sihhatine</a:t>
            </a:r>
            <a:r>
              <a:rPr lang="tr-TR" dirty="0" smtClean="0"/>
              <a:t> zarar veren </a:t>
            </a:r>
            <a:r>
              <a:rPr lang="tr-TR" u="sng" dirty="0" smtClean="0"/>
              <a:t>ağır hizmetlerde kullanılamaz.</a:t>
            </a:r>
          </a:p>
          <a:p>
            <a:pPr>
              <a:buNone/>
            </a:pPr>
            <a:endParaRPr lang="tr-TR" u="sng" dirty="0" smtClean="0"/>
          </a:p>
          <a:p>
            <a:r>
              <a:rPr lang="tr-TR" dirty="0" smtClean="0"/>
              <a:t>Her nevi </a:t>
            </a:r>
            <a:r>
              <a:rPr lang="tr-TR" u="sng" dirty="0" smtClean="0"/>
              <a:t>sanat müesseseleri ve maden ocakları ve inşaat yerleri dahilinde veya yakınında ispirtolu meşrubat satışı</a:t>
            </a:r>
            <a:r>
              <a:rPr lang="tr-TR" dirty="0" smtClean="0"/>
              <a:t> veya umumi evler açılması </a:t>
            </a:r>
            <a:r>
              <a:rPr lang="tr-TR" u="sng" dirty="0" smtClean="0"/>
              <a:t>yasaktır</a:t>
            </a:r>
            <a:r>
              <a:rPr lang="tr-TR" dirty="0" smtClean="0"/>
              <a:t>.</a:t>
            </a:r>
          </a:p>
          <a:p>
            <a:endParaRPr lang="tr-TR"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r>
              <a:rPr lang="tr-TR" dirty="0" smtClean="0"/>
              <a:t>İşçilerin sıhhatini korumak için İktisat ve Sıhhat ve İçtimai Muavenet Vekâletleri (</a:t>
            </a:r>
            <a:r>
              <a:rPr lang="tr-TR" u="sng" dirty="0" smtClean="0"/>
              <a:t>Bilim, Sanayi Ve Teknoloji Bakanlığı, Çalışma ve Sosyal Güvenlik</a:t>
            </a:r>
            <a:r>
              <a:rPr lang="tr-TR" dirty="0" smtClean="0"/>
              <a:t> </a:t>
            </a:r>
            <a:r>
              <a:rPr lang="tr-TR" u="sng" dirty="0" smtClean="0"/>
              <a:t>Bakanlığı, Sağlık Bakanlığı)</a:t>
            </a:r>
            <a:r>
              <a:rPr lang="tr-TR" dirty="0" smtClean="0"/>
              <a:t> tarafından </a:t>
            </a:r>
            <a:r>
              <a:rPr lang="tr-TR" u="sng" dirty="0" err="1" smtClean="0"/>
              <a:t>müşteken</a:t>
            </a:r>
            <a:r>
              <a:rPr lang="tr-TR" u="sng" dirty="0" smtClean="0"/>
              <a:t> bir nizamname </a:t>
            </a:r>
            <a:r>
              <a:rPr lang="tr-TR" dirty="0" smtClean="0"/>
              <a:t>yapılır.</a:t>
            </a:r>
            <a:endParaRPr lang="tr-TR"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b="1" dirty="0" smtClean="0"/>
              <a:t/>
            </a:r>
            <a:br>
              <a:rPr lang="tr-TR" b="1" dirty="0" smtClean="0"/>
            </a:br>
            <a:r>
              <a:rPr lang="tr-TR" b="1" dirty="0" smtClean="0"/>
              <a:t>Maden </a:t>
            </a:r>
            <a:r>
              <a:rPr lang="tr-TR" b="1" smtClean="0"/>
              <a:t>Suları ve </a:t>
            </a:r>
            <a:r>
              <a:rPr lang="tr-TR" b="1" dirty="0" smtClean="0"/>
              <a:t>Kaplıcalar İle İlgili Hükümler</a:t>
            </a:r>
            <a:r>
              <a:rPr lang="tr-TR" dirty="0" smtClean="0"/>
              <a:t/>
            </a:r>
            <a:br>
              <a:rPr lang="tr-TR" dirty="0" smtClean="0"/>
            </a:br>
            <a:endParaRPr lang="tr-TR" dirty="0"/>
          </a:p>
        </p:txBody>
      </p:sp>
      <p:sp>
        <p:nvSpPr>
          <p:cNvPr id="3" name="2 İçerik Yer Tutucusu"/>
          <p:cNvSpPr>
            <a:spLocks noGrp="1"/>
          </p:cNvSpPr>
          <p:nvPr>
            <p:ph idx="1"/>
          </p:nvPr>
        </p:nvSpPr>
        <p:spPr/>
        <p:txBody>
          <a:bodyPr>
            <a:normAutofit fontScale="92500" lnSpcReduction="20000"/>
          </a:bodyPr>
          <a:lstStyle/>
          <a:p>
            <a:r>
              <a:rPr lang="tr-TR" dirty="0" smtClean="0"/>
              <a:t>Türkiye Cumhuriyeti arazisi dâhilinde bulunan her nevi </a:t>
            </a:r>
            <a:r>
              <a:rPr lang="tr-TR" u="sng" dirty="0" smtClean="0"/>
              <a:t>maden suları ile kaplıcaları işletmek için </a:t>
            </a:r>
            <a:r>
              <a:rPr lang="tr-TR" dirty="0" smtClean="0"/>
              <a:t>hususi hükümlerine  tevfikan  alınması  lazım gelen  müsaade  ile  beraber  bu  suların  </a:t>
            </a:r>
            <a:r>
              <a:rPr lang="tr-TR" u="sng" dirty="0" smtClean="0"/>
              <a:t>şifalı hassalarının </a:t>
            </a:r>
            <a:r>
              <a:rPr lang="tr-TR" dirty="0" smtClean="0"/>
              <a:t> Sıhhat ve İçtimai Muavenet Vekâleti (</a:t>
            </a:r>
            <a:r>
              <a:rPr lang="tr-TR" u="sng" dirty="0" smtClean="0"/>
              <a:t>Sağlık Bakanlığı) tarafından tasdik edilmiş </a:t>
            </a:r>
            <a:r>
              <a:rPr lang="tr-TR" dirty="0" smtClean="0"/>
              <a:t>olması lazımdır. Bu vekâletçe şifalı hassaları veya tesisatının fenne muvafık </a:t>
            </a:r>
            <a:r>
              <a:rPr lang="tr-TR" u="sng" dirty="0" smtClean="0"/>
              <a:t>olduğu tasdik edilmeyen maden suları </a:t>
            </a:r>
            <a:r>
              <a:rPr lang="tr-TR" dirty="0" smtClean="0"/>
              <a:t>bu nam ve unvan ile </a:t>
            </a:r>
            <a:r>
              <a:rPr lang="tr-TR" u="sng" dirty="0" smtClean="0"/>
              <a:t>ticarete çıkarılamayacağı </a:t>
            </a:r>
            <a:r>
              <a:rPr lang="tr-TR" dirty="0" smtClean="0"/>
              <a:t>gibi kaplıcalara da tedavi maksadıyla eşhas kabul edilemez.</a:t>
            </a:r>
            <a:endParaRPr lang="tr-TR"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r>
              <a:rPr lang="tr-TR" u="sng" dirty="0" smtClean="0"/>
              <a:t>İçmeğe  mahsus  maden  suları  ile</a:t>
            </a:r>
            <a:r>
              <a:rPr lang="tr-TR" dirty="0" smtClean="0"/>
              <a:t>  yıkanmağa  mahsus  her  nevi  sıcak,  soğuk  </a:t>
            </a:r>
            <a:r>
              <a:rPr lang="tr-TR" u="sng" dirty="0" smtClean="0"/>
              <a:t>kaplıcaların işletilmesinden  </a:t>
            </a:r>
            <a:r>
              <a:rPr lang="tr-TR" dirty="0" smtClean="0"/>
              <a:t>evvel sahipleri veyahut bir şirket namına ise o şirketin  idare meclisi reisi tarafından bir istida ile Sıhhat ve İçtimai Muavenet Vekâletine (</a:t>
            </a:r>
            <a:r>
              <a:rPr lang="tr-TR" u="sng" dirty="0" smtClean="0"/>
              <a:t>Sağlık Bakanlığı</a:t>
            </a:r>
            <a:r>
              <a:rPr lang="tr-TR" dirty="0" smtClean="0"/>
              <a:t>) </a:t>
            </a:r>
            <a:r>
              <a:rPr lang="tr-TR" u="sng" dirty="0" smtClean="0"/>
              <a:t>müracaat edilir.</a:t>
            </a:r>
            <a:endParaRPr lang="tr-TR" u="sng"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sz="3600" b="1" dirty="0" smtClean="0"/>
              <a:t/>
            </a:r>
            <a:br>
              <a:rPr lang="tr-TR" sz="3600" b="1" dirty="0" smtClean="0"/>
            </a:br>
            <a:r>
              <a:rPr lang="tr-TR" sz="3600" b="1" dirty="0" smtClean="0"/>
              <a:t/>
            </a:r>
            <a:br>
              <a:rPr lang="tr-TR" sz="3600" b="1" dirty="0" smtClean="0"/>
            </a:br>
            <a:r>
              <a:rPr lang="tr-TR" sz="3600" b="1" dirty="0" smtClean="0"/>
              <a:t/>
            </a:r>
            <a:br>
              <a:rPr lang="tr-TR" sz="3600" b="1" dirty="0" smtClean="0"/>
            </a:br>
            <a:r>
              <a:rPr lang="tr-TR" sz="3600" b="1" dirty="0" smtClean="0"/>
              <a:t> İçilecek  ve  Kullanılacak  Sular  İle İlgili</a:t>
            </a:r>
            <a:r>
              <a:rPr lang="tr-TR" sz="3600" dirty="0" smtClean="0"/>
              <a:t> </a:t>
            </a:r>
            <a:r>
              <a:rPr lang="tr-TR" sz="3600" b="1" dirty="0" smtClean="0"/>
              <a:t>Hükümler</a:t>
            </a:r>
            <a:r>
              <a:rPr lang="tr-TR" dirty="0" smtClean="0"/>
              <a:t/>
            </a:r>
            <a:br>
              <a:rPr lang="tr-TR" dirty="0" smtClean="0"/>
            </a:br>
            <a:r>
              <a:rPr lang="tr-TR" dirty="0" smtClean="0"/>
              <a:t> </a:t>
            </a:r>
            <a:br>
              <a:rPr lang="tr-TR" dirty="0" smtClean="0"/>
            </a:br>
            <a:endParaRPr lang="tr-TR" dirty="0"/>
          </a:p>
        </p:txBody>
      </p:sp>
      <p:sp>
        <p:nvSpPr>
          <p:cNvPr id="3" name="2 İçerik Yer Tutucusu"/>
          <p:cNvSpPr>
            <a:spLocks noGrp="1"/>
          </p:cNvSpPr>
          <p:nvPr>
            <p:ph idx="1"/>
          </p:nvPr>
        </p:nvSpPr>
        <p:spPr/>
        <p:txBody>
          <a:bodyPr>
            <a:normAutofit fontScale="92500" lnSpcReduction="10000"/>
          </a:bodyPr>
          <a:lstStyle/>
          <a:p>
            <a:r>
              <a:rPr lang="tr-TR" dirty="0" smtClean="0"/>
              <a:t>Hususi kanuna tevfikan </a:t>
            </a:r>
            <a:r>
              <a:rPr lang="tr-TR" u="sng" dirty="0" smtClean="0"/>
              <a:t>belediyelerce idare edilen sularla işletilmesi şirketlere bırakılan suların sıhhi hususları </a:t>
            </a:r>
            <a:r>
              <a:rPr lang="tr-TR" dirty="0" smtClean="0"/>
              <a:t>Sıhhat ve İçtimai Muavenet Vekâletinin (</a:t>
            </a:r>
            <a:r>
              <a:rPr lang="tr-TR" u="sng" dirty="0" smtClean="0"/>
              <a:t>Sağlık Bakanlığı) murakabesine tabidir.</a:t>
            </a:r>
          </a:p>
          <a:p>
            <a:r>
              <a:rPr lang="tr-TR" u="sng" dirty="0" smtClean="0"/>
              <a:t>İçilmek ve kullanılmak için getirilecek suların </a:t>
            </a:r>
            <a:r>
              <a:rPr lang="tr-TR" u="sng" dirty="0" err="1" smtClean="0"/>
              <a:t>fennen</a:t>
            </a:r>
            <a:r>
              <a:rPr lang="tr-TR" u="sng" dirty="0" smtClean="0"/>
              <a:t> içilmesine </a:t>
            </a:r>
            <a:r>
              <a:rPr lang="tr-TR" u="sng" dirty="0" err="1" smtClean="0"/>
              <a:t>müsaada</a:t>
            </a:r>
            <a:r>
              <a:rPr lang="tr-TR" u="sng" dirty="0" smtClean="0"/>
              <a:t> edilecek evsafta olması şarttır</a:t>
            </a:r>
            <a:r>
              <a:rPr lang="tr-TR" dirty="0" smtClean="0"/>
              <a:t>. Olmadığı takdirde bunların </a:t>
            </a:r>
            <a:r>
              <a:rPr lang="tr-TR" dirty="0" err="1" smtClean="0"/>
              <a:t>fennen</a:t>
            </a:r>
            <a:r>
              <a:rPr lang="tr-TR" dirty="0" smtClean="0"/>
              <a:t> icap ettiği surette </a:t>
            </a:r>
            <a:r>
              <a:rPr lang="tr-TR" u="sng" dirty="0" smtClean="0"/>
              <a:t>temizlenmesine</a:t>
            </a:r>
            <a:r>
              <a:rPr lang="tr-TR" dirty="0" smtClean="0"/>
              <a:t> ve evsafının ıslahına </a:t>
            </a:r>
            <a:r>
              <a:rPr lang="tr-TR" u="sng" dirty="0" smtClean="0"/>
              <a:t>belediyeler mecburdurlar</a:t>
            </a:r>
            <a:r>
              <a:rPr lang="tr-TR" dirty="0" smtClean="0"/>
              <a:t>.</a:t>
            </a:r>
          </a:p>
          <a:p>
            <a:endParaRPr lang="tr-TR"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92500" lnSpcReduction="20000"/>
          </a:bodyPr>
          <a:lstStyle/>
          <a:p>
            <a:r>
              <a:rPr lang="tr-TR" dirty="0" smtClean="0"/>
              <a:t>Suları içilmeğe ve ev işlerinde kullanılmağa mahsus </a:t>
            </a:r>
            <a:r>
              <a:rPr lang="tr-TR" u="sng" dirty="0" smtClean="0"/>
              <a:t>hususi ve umumi kuyuların ve sarnıçların </a:t>
            </a:r>
            <a:r>
              <a:rPr lang="tr-TR" dirty="0" err="1" smtClean="0"/>
              <a:t>televvüs</a:t>
            </a:r>
            <a:r>
              <a:rPr lang="tr-TR" dirty="0" smtClean="0"/>
              <a:t> eyledikleri veya </a:t>
            </a:r>
            <a:r>
              <a:rPr lang="tr-TR" dirty="0" err="1" smtClean="0"/>
              <a:t>televvüse</a:t>
            </a:r>
            <a:r>
              <a:rPr lang="tr-TR" dirty="0" smtClean="0"/>
              <a:t> maruz bulundukları takdirde bunların </a:t>
            </a:r>
            <a:r>
              <a:rPr lang="tr-TR" u="sng" dirty="0" smtClean="0"/>
              <a:t>ıslahını takibe belediyeler mecburdurlar</a:t>
            </a:r>
            <a:r>
              <a:rPr lang="tr-TR" dirty="0" smtClean="0"/>
              <a:t>. </a:t>
            </a:r>
          </a:p>
          <a:p>
            <a:r>
              <a:rPr lang="tr-TR" dirty="0" smtClean="0"/>
              <a:t>Umuma satılan </a:t>
            </a:r>
            <a:r>
              <a:rPr lang="tr-TR" u="sng" dirty="0" err="1" smtClean="0"/>
              <a:t>menba</a:t>
            </a:r>
            <a:r>
              <a:rPr lang="tr-TR" u="sng" dirty="0" smtClean="0"/>
              <a:t> suları mahalli belediyesinin sıhhi </a:t>
            </a:r>
            <a:r>
              <a:rPr lang="tr-TR" u="sng" dirty="0" err="1" smtClean="0"/>
              <a:t>murakebesi</a:t>
            </a:r>
            <a:r>
              <a:rPr lang="tr-TR" u="sng" dirty="0" smtClean="0"/>
              <a:t> </a:t>
            </a:r>
            <a:r>
              <a:rPr lang="tr-TR" dirty="0" smtClean="0"/>
              <a:t>altında bulunur. Bunlara ve bütün  içme suları nakliyatına ait kapların vasıfları ve bu </a:t>
            </a:r>
            <a:r>
              <a:rPr lang="tr-TR" dirty="0" err="1" smtClean="0"/>
              <a:t>kablara</a:t>
            </a:r>
            <a:r>
              <a:rPr lang="tr-TR" dirty="0" smtClean="0"/>
              <a:t> doldurma ve sevkleri tarzı belediyelerce tayin olunur. </a:t>
            </a:r>
          </a:p>
          <a:p>
            <a:endParaRPr lang="tr-TR"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r>
              <a:rPr lang="tr-TR" u="sng" dirty="0" smtClean="0"/>
              <a:t>Sularının içilmesi  </a:t>
            </a:r>
            <a:r>
              <a:rPr lang="tr-TR" u="sng" dirty="0" err="1" smtClean="0"/>
              <a:t>fennen</a:t>
            </a:r>
            <a:r>
              <a:rPr lang="tr-TR" u="sng" dirty="0" smtClean="0"/>
              <a:t>  ve  sıhhat  için  tehlikeli  olan  </a:t>
            </a:r>
            <a:r>
              <a:rPr lang="tr-TR" u="sng" dirty="0" err="1" smtClean="0"/>
              <a:t>menba</a:t>
            </a:r>
            <a:r>
              <a:rPr lang="tr-TR" u="sng" dirty="0" smtClean="0"/>
              <a:t>,  kuyu</a:t>
            </a:r>
            <a:r>
              <a:rPr lang="tr-TR" dirty="0" smtClean="0"/>
              <a:t>,  çeşme  ve  saire  gibi mahallere  </a:t>
            </a:r>
            <a:r>
              <a:rPr lang="tr-TR" u="sng" dirty="0" smtClean="0"/>
              <a:t>belediyece o  suyun  mazarratlı olduğunu  gösteren </a:t>
            </a:r>
            <a:r>
              <a:rPr lang="tr-TR" dirty="0" smtClean="0"/>
              <a:t> ve  harici  tesirler ile  yazıları bozulmayan </a:t>
            </a:r>
            <a:r>
              <a:rPr lang="tr-TR" u="sng" dirty="0" smtClean="0"/>
              <a:t>levhalar </a:t>
            </a:r>
            <a:r>
              <a:rPr lang="tr-TR" dirty="0" smtClean="0"/>
              <a:t>asılır.</a:t>
            </a:r>
          </a:p>
          <a:p>
            <a:r>
              <a:rPr lang="tr-TR" u="sng" dirty="0" smtClean="0"/>
              <a:t>Fabrika  sularının  fenni  mahzurları tahakkuk eden yerlerde </a:t>
            </a:r>
            <a:r>
              <a:rPr lang="tr-TR" dirty="0" smtClean="0"/>
              <a:t>mazarratı izale edilmeden </a:t>
            </a:r>
            <a:r>
              <a:rPr lang="tr-TR" u="sng" dirty="0" smtClean="0"/>
              <a:t>nehir ve derelere dökülmesi yasaktır.</a:t>
            </a:r>
          </a:p>
          <a:p>
            <a:endParaRPr lang="tr-TR" dirty="0" smtClean="0"/>
          </a:p>
          <a:p>
            <a:endParaRPr lang="tr-TR"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sz="3600" b="1" dirty="0" smtClean="0"/>
              <a:t/>
            </a:r>
            <a:br>
              <a:rPr lang="tr-TR" sz="3600" b="1" dirty="0" smtClean="0"/>
            </a:br>
            <a:r>
              <a:rPr lang="tr-TR" sz="3600" b="1" dirty="0" smtClean="0"/>
              <a:t>Mecralar  Ve  Müzahrefat  İmhası  İle  İlgili</a:t>
            </a:r>
            <a:r>
              <a:rPr lang="tr-TR" sz="3600" dirty="0" smtClean="0"/>
              <a:t/>
            </a:r>
            <a:br>
              <a:rPr lang="tr-TR" sz="3600" dirty="0" smtClean="0"/>
            </a:br>
            <a:r>
              <a:rPr lang="tr-TR" sz="3600" b="1" dirty="0" smtClean="0"/>
              <a:t>Hükümler</a:t>
            </a:r>
            <a:r>
              <a:rPr lang="tr-TR" dirty="0" smtClean="0"/>
              <a:t/>
            </a:r>
            <a:br>
              <a:rPr lang="tr-TR" dirty="0" smtClean="0"/>
            </a:br>
            <a:endParaRPr lang="tr-TR" dirty="0"/>
          </a:p>
        </p:txBody>
      </p:sp>
      <p:sp>
        <p:nvSpPr>
          <p:cNvPr id="3" name="2 İçerik Yer Tutucusu"/>
          <p:cNvSpPr>
            <a:spLocks noGrp="1"/>
          </p:cNvSpPr>
          <p:nvPr>
            <p:ph idx="1"/>
          </p:nvPr>
        </p:nvSpPr>
        <p:spPr/>
        <p:txBody>
          <a:bodyPr>
            <a:normAutofit fontScale="92500" lnSpcReduction="20000"/>
          </a:bodyPr>
          <a:lstStyle/>
          <a:p>
            <a:r>
              <a:rPr lang="tr-TR" dirty="0" smtClean="0"/>
              <a:t>Mahsus kanununa tevfikan belediyelerce inşa ettirilmiş ve </a:t>
            </a:r>
            <a:r>
              <a:rPr lang="tr-TR" u="sng" dirty="0" smtClean="0"/>
              <a:t>ettirilecek lağım ve çirkef mecralarının fenni mahzuru olmadığı kabul ve tasdik edilmedikç</a:t>
            </a:r>
            <a:r>
              <a:rPr lang="tr-TR" dirty="0" smtClean="0"/>
              <a:t>e dere, çay, </a:t>
            </a:r>
            <a:r>
              <a:rPr lang="tr-TR" u="sng" dirty="0" smtClean="0"/>
              <a:t>nehirlere akıtılması yasaktır</a:t>
            </a:r>
            <a:r>
              <a:rPr lang="tr-TR" dirty="0" smtClean="0"/>
              <a:t>.</a:t>
            </a:r>
          </a:p>
          <a:p>
            <a:r>
              <a:rPr lang="tr-TR" dirty="0" smtClean="0"/>
              <a:t>Mecra inşası mümkün olmayan yerlerde </a:t>
            </a:r>
            <a:r>
              <a:rPr lang="tr-TR" u="sng" dirty="0" smtClean="0"/>
              <a:t>yapılacak çukurların fenni vasıf ve şartları </a:t>
            </a:r>
            <a:r>
              <a:rPr lang="tr-TR" dirty="0" smtClean="0"/>
              <a:t>Sıhhat ve İçtimai Muavenet vekâletince (</a:t>
            </a:r>
            <a:r>
              <a:rPr lang="tr-TR" u="sng" dirty="0" smtClean="0"/>
              <a:t>Sağlık Bakanlığı) tayin olunur</a:t>
            </a:r>
            <a:r>
              <a:rPr lang="tr-TR" dirty="0" smtClean="0"/>
              <a:t>.</a:t>
            </a:r>
            <a:r>
              <a:rPr lang="tr-TR" b="1" u="heavy" dirty="0" smtClean="0"/>
              <a:t> </a:t>
            </a:r>
            <a:r>
              <a:rPr lang="tr-TR" u="sng" dirty="0" smtClean="0"/>
              <a:t>Beşeri </a:t>
            </a:r>
            <a:r>
              <a:rPr lang="tr-TR" u="sng" dirty="0" err="1" smtClean="0"/>
              <a:t>mevaddı</a:t>
            </a:r>
            <a:r>
              <a:rPr lang="tr-TR" u="sng" dirty="0" smtClean="0"/>
              <a:t> gaitanın her nevi sebze ve saire </a:t>
            </a:r>
            <a:r>
              <a:rPr lang="tr-TR" u="sng" dirty="0" err="1" smtClean="0"/>
              <a:t>zeriyatında</a:t>
            </a:r>
            <a:r>
              <a:rPr lang="tr-TR" u="sng" dirty="0" smtClean="0"/>
              <a:t> gübre olarak istimali memnudur.</a:t>
            </a:r>
            <a:endParaRPr lang="tr-TR" u="sng"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r>
              <a:rPr lang="tr-TR" u="sng" dirty="0" smtClean="0"/>
              <a:t>Yirmi binden fazla nüfusu olan şehirlerde umumi caddelerde veya belediyelerce tayin edilecek </a:t>
            </a:r>
            <a:r>
              <a:rPr lang="tr-TR" u="sng" dirty="0" err="1" smtClean="0"/>
              <a:t>mıntakalar</a:t>
            </a:r>
            <a:r>
              <a:rPr lang="tr-TR" u="sng" dirty="0" smtClean="0"/>
              <a:t> içinde </a:t>
            </a:r>
            <a:r>
              <a:rPr lang="tr-TR" dirty="0" smtClean="0"/>
              <a:t> </a:t>
            </a:r>
            <a:r>
              <a:rPr lang="tr-TR" u="sng" dirty="0" smtClean="0"/>
              <a:t>hayvan ahırı  bulundurulması yasaktır</a:t>
            </a:r>
            <a:r>
              <a:rPr lang="tr-TR" dirty="0" smtClean="0"/>
              <a:t>. Şehirler  ve  kasabalar </a:t>
            </a:r>
            <a:r>
              <a:rPr lang="tr-TR" u="sng" dirty="0" smtClean="0"/>
              <a:t>belediye hudutları  dâhilinde </a:t>
            </a:r>
            <a:r>
              <a:rPr lang="tr-TR" dirty="0" smtClean="0"/>
              <a:t>görülen </a:t>
            </a:r>
            <a:r>
              <a:rPr lang="tr-TR" u="sng" dirty="0" smtClean="0"/>
              <a:t>hayvan işlerinin  ortadan kaldırılması </a:t>
            </a:r>
            <a:r>
              <a:rPr lang="tr-TR" dirty="0" smtClean="0"/>
              <a:t>ve  mazarratlarının izalesi </a:t>
            </a:r>
            <a:r>
              <a:rPr lang="tr-TR" u="sng" dirty="0" smtClean="0"/>
              <a:t>belediyeye aittir</a:t>
            </a:r>
            <a:r>
              <a:rPr lang="tr-TR" dirty="0" smtClean="0"/>
              <a:t>. </a:t>
            </a:r>
            <a:r>
              <a:rPr lang="tr-TR" u="sng" dirty="0" smtClean="0"/>
              <a:t>Köyler ve köyler civarındakiler köy ihtiyar heyetlerince</a:t>
            </a:r>
            <a:r>
              <a:rPr lang="tr-TR" dirty="0" smtClean="0"/>
              <a:t> gömülürler.</a:t>
            </a:r>
          </a:p>
          <a:p>
            <a:endParaRPr lang="tr-TR"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85000" lnSpcReduction="10000"/>
          </a:bodyPr>
          <a:lstStyle/>
          <a:p>
            <a:r>
              <a:rPr lang="tr-TR" u="sng" dirty="0" smtClean="0"/>
              <a:t>Belediyesi olan her şehir ve kasabada sokakların yıkanmak ve süpürülmek suretiyle temiz tutulması mecburidir</a:t>
            </a:r>
            <a:r>
              <a:rPr lang="tr-TR" dirty="0" smtClean="0"/>
              <a:t>. Toplanan süprüntüler bunların etrafa yayılmasına ve dökülmesine mani olacak  vasıtalarla nakledilerek şehir ve kasabanın vaziyetine göre en münasip olarak kabul edilen şekilde imha veya </a:t>
            </a:r>
            <a:r>
              <a:rPr lang="tr-TR" dirty="0" err="1" smtClean="0"/>
              <a:t>ihrak</a:t>
            </a:r>
            <a:r>
              <a:rPr lang="tr-TR" dirty="0" smtClean="0"/>
              <a:t> edilir. </a:t>
            </a:r>
            <a:r>
              <a:rPr lang="tr-TR" u="sng" dirty="0" smtClean="0"/>
              <a:t>Nüfusu elli binden fazla olan </a:t>
            </a:r>
            <a:r>
              <a:rPr lang="tr-TR" dirty="0" smtClean="0"/>
              <a:t>şehirlerde </a:t>
            </a:r>
            <a:r>
              <a:rPr lang="tr-TR" u="sng" dirty="0" smtClean="0"/>
              <a:t>bu süprüntüden istifade edilmek üzere </a:t>
            </a:r>
            <a:r>
              <a:rPr lang="tr-TR" u="sng" dirty="0" err="1" smtClean="0"/>
              <a:t>lazımgelen</a:t>
            </a:r>
            <a:r>
              <a:rPr lang="tr-TR" u="sng" dirty="0" smtClean="0"/>
              <a:t> tesisat yapılır</a:t>
            </a:r>
            <a:r>
              <a:rPr lang="tr-TR" dirty="0" smtClean="0"/>
              <a:t>. Sokaklarda veya evler içinde süprüntü birikip kalmaması için belediyelerce </a:t>
            </a:r>
            <a:r>
              <a:rPr lang="tr-TR" dirty="0" err="1" smtClean="0"/>
              <a:t>tedabir</a:t>
            </a:r>
            <a:r>
              <a:rPr lang="tr-TR" dirty="0" smtClean="0"/>
              <a:t> ittihaz olunur.</a:t>
            </a:r>
            <a:endParaRPr lang="tr-TR"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b="1" dirty="0" smtClean="0"/>
              <a:t>Gayrisıhhî Müesseseler İle İlgili Hükümler</a:t>
            </a:r>
            <a:endParaRPr lang="tr-TR" dirty="0"/>
          </a:p>
        </p:txBody>
      </p:sp>
      <p:sp>
        <p:nvSpPr>
          <p:cNvPr id="3" name="2 İçerik Yer Tutucusu"/>
          <p:cNvSpPr>
            <a:spLocks noGrp="1"/>
          </p:cNvSpPr>
          <p:nvPr>
            <p:ph idx="1"/>
          </p:nvPr>
        </p:nvSpPr>
        <p:spPr/>
        <p:txBody>
          <a:bodyPr>
            <a:normAutofit/>
          </a:bodyPr>
          <a:lstStyle/>
          <a:p>
            <a:pPr algn="just">
              <a:buNone/>
            </a:pPr>
            <a:r>
              <a:rPr lang="tr-TR" dirty="0" smtClean="0"/>
              <a:t>Yürürlükten kaldırılan Gayri </a:t>
            </a:r>
            <a:r>
              <a:rPr lang="tr-TR" dirty="0" smtClean="0"/>
              <a:t>Sıhhi </a:t>
            </a:r>
            <a:r>
              <a:rPr lang="tr-TR" dirty="0" err="1" smtClean="0"/>
              <a:t>Müesseler</a:t>
            </a:r>
            <a:r>
              <a:rPr lang="tr-TR" dirty="0" smtClean="0"/>
              <a:t> </a:t>
            </a:r>
            <a:r>
              <a:rPr lang="tr-TR" dirty="0" smtClean="0"/>
              <a:t>Yönetmeliği’nin yerine </a:t>
            </a:r>
            <a:r>
              <a:rPr lang="tr-TR" dirty="0" smtClean="0"/>
              <a:t>“</a:t>
            </a:r>
            <a:r>
              <a:rPr lang="tr-TR" dirty="0" smtClean="0"/>
              <a:t>İşyeri Açma ve Çalışma Ruhsatlarına İlişkin Yönetmelik” yürürlüğe girdi</a:t>
            </a:r>
            <a:r>
              <a:rPr lang="tr-TR" dirty="0" smtClean="0"/>
              <a:t>. İlgili mevzuat ek ders notlarında yer almaktadır.</a:t>
            </a:r>
            <a:endParaRPr lang="tr-TR"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b="1" dirty="0" smtClean="0"/>
              <a:t/>
            </a:r>
            <a:br>
              <a:rPr lang="tr-TR" b="1" dirty="0" smtClean="0"/>
            </a:br>
            <a:r>
              <a:rPr lang="tr-TR" b="1" dirty="0" smtClean="0"/>
              <a:t>SU ÜRÜNLERİ KANUNU İLE İLGİLİ HÜKÜMLER</a:t>
            </a:r>
            <a:r>
              <a:rPr lang="tr-TR" dirty="0" smtClean="0"/>
              <a:t/>
            </a:r>
            <a:br>
              <a:rPr lang="tr-TR" dirty="0" smtClean="0"/>
            </a:br>
            <a:endParaRPr lang="tr-TR" dirty="0"/>
          </a:p>
        </p:txBody>
      </p:sp>
      <p:sp>
        <p:nvSpPr>
          <p:cNvPr id="3" name="2 İçerik Yer Tutucusu"/>
          <p:cNvSpPr>
            <a:spLocks noGrp="1"/>
          </p:cNvSpPr>
          <p:nvPr>
            <p:ph idx="1"/>
          </p:nvPr>
        </p:nvSpPr>
        <p:spPr/>
        <p:txBody>
          <a:bodyPr/>
          <a:lstStyle/>
          <a:p>
            <a:r>
              <a:rPr lang="tr-TR" dirty="0" smtClean="0"/>
              <a:t>1380  Sayılı	Su  Ürünleri  Kanunu  04.04.</a:t>
            </a:r>
            <a:r>
              <a:rPr lang="tr-TR" u="sng" dirty="0" smtClean="0"/>
              <a:t>1971 Tarih  </a:t>
            </a:r>
            <a:r>
              <a:rPr lang="tr-TR" dirty="0" smtClean="0"/>
              <a:t>ve  13799  Sayılı  Resmi  Gazetede yayımlanarak yürürlüğe girmiştir. </a:t>
            </a:r>
          </a:p>
          <a:p>
            <a:endParaRPr lang="tr-TR" dirty="0" smtClean="0"/>
          </a:p>
          <a:p>
            <a:r>
              <a:rPr lang="tr-TR" dirty="0" smtClean="0"/>
              <a:t>Su Ürünleri Kanunu, </a:t>
            </a:r>
            <a:r>
              <a:rPr lang="tr-TR" u="sng" dirty="0" smtClean="0"/>
              <a:t>su ürünlerinin korunması, istihsali ve </a:t>
            </a:r>
            <a:r>
              <a:rPr lang="tr-TR" u="sng" dirty="0" err="1" smtClean="0"/>
              <a:t>kontroluna</a:t>
            </a:r>
            <a:r>
              <a:rPr lang="tr-TR" u="sng" dirty="0" smtClean="0"/>
              <a:t> dair hususları </a:t>
            </a:r>
            <a:r>
              <a:rPr lang="tr-TR" dirty="0" smtClean="0"/>
              <a:t>ihtiva eder.</a:t>
            </a:r>
          </a:p>
          <a:p>
            <a:endParaRPr lang="tr-TR"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b="1" dirty="0" smtClean="0"/>
              <a:t>Su Ürünleri Kanununda Geçen Tanımlar</a:t>
            </a:r>
            <a:endParaRPr lang="tr-TR" dirty="0"/>
          </a:p>
        </p:txBody>
      </p:sp>
      <p:sp>
        <p:nvSpPr>
          <p:cNvPr id="3" name="2 İçerik Yer Tutucusu"/>
          <p:cNvSpPr>
            <a:spLocks noGrp="1"/>
          </p:cNvSpPr>
          <p:nvPr>
            <p:ph idx="1"/>
          </p:nvPr>
        </p:nvSpPr>
        <p:spPr/>
        <p:txBody>
          <a:bodyPr>
            <a:normAutofit fontScale="70000" lnSpcReduction="20000"/>
          </a:bodyPr>
          <a:lstStyle/>
          <a:p>
            <a:r>
              <a:rPr lang="tr-TR" b="1" dirty="0" smtClean="0"/>
              <a:t>Dalyan yeri</a:t>
            </a:r>
          </a:p>
          <a:p>
            <a:pPr lvl="0"/>
            <a:r>
              <a:rPr lang="tr-TR" b="1" dirty="0" err="1" smtClean="0"/>
              <a:t>İçsular</a:t>
            </a:r>
            <a:endParaRPr lang="tr-TR" dirty="0" smtClean="0"/>
          </a:p>
          <a:p>
            <a:pPr lvl="0"/>
            <a:r>
              <a:rPr lang="tr-TR" b="1" dirty="0" smtClean="0"/>
              <a:t>İstihsal vasıtaları</a:t>
            </a:r>
            <a:endParaRPr lang="tr-TR" dirty="0" smtClean="0"/>
          </a:p>
          <a:p>
            <a:pPr lvl="0"/>
            <a:r>
              <a:rPr lang="tr-TR" b="1" dirty="0" smtClean="0"/>
              <a:t>İstihsal yerleri</a:t>
            </a:r>
            <a:endParaRPr lang="tr-TR" dirty="0" smtClean="0"/>
          </a:p>
          <a:p>
            <a:r>
              <a:rPr lang="tr-TR" b="1" dirty="0" smtClean="0"/>
              <a:t>Lagünler</a:t>
            </a:r>
            <a:endParaRPr lang="tr-TR" dirty="0" smtClean="0"/>
          </a:p>
          <a:p>
            <a:pPr lvl="0"/>
            <a:r>
              <a:rPr lang="tr-TR" b="1" dirty="0" smtClean="0"/>
              <a:t>Mansaplar</a:t>
            </a:r>
            <a:endParaRPr lang="tr-TR" dirty="0" smtClean="0"/>
          </a:p>
          <a:p>
            <a:pPr lvl="0"/>
            <a:r>
              <a:rPr lang="tr-TR" b="1" dirty="0" smtClean="0"/>
              <a:t>Muvakkat dalyan (Yüzer)</a:t>
            </a:r>
            <a:endParaRPr lang="tr-TR" dirty="0" smtClean="0"/>
          </a:p>
          <a:p>
            <a:pPr lvl="0"/>
            <a:r>
              <a:rPr lang="tr-TR" b="1" dirty="0" smtClean="0"/>
              <a:t>Sabit dalyan</a:t>
            </a:r>
            <a:endParaRPr lang="tr-TR" dirty="0" smtClean="0"/>
          </a:p>
          <a:p>
            <a:pPr lvl="0"/>
            <a:r>
              <a:rPr lang="tr-TR" b="1" dirty="0" smtClean="0"/>
              <a:t>Su ürünleri müstahsilleri</a:t>
            </a:r>
            <a:endParaRPr lang="tr-TR" dirty="0" smtClean="0"/>
          </a:p>
          <a:p>
            <a:pPr lvl="0"/>
            <a:r>
              <a:rPr lang="tr-TR" b="1" dirty="0" smtClean="0"/>
              <a:t>Su	ürünleri</a:t>
            </a:r>
            <a:endParaRPr lang="tr-TR" dirty="0" smtClean="0"/>
          </a:p>
          <a:p>
            <a:pPr lvl="0"/>
            <a:r>
              <a:rPr lang="tr-TR" b="1" dirty="0" smtClean="0"/>
              <a:t>Üretme  ve  yetiştirme  yerleri</a:t>
            </a:r>
            <a:endParaRPr lang="tr-TR" dirty="0" smtClean="0"/>
          </a:p>
          <a:p>
            <a:r>
              <a:rPr lang="tr-TR" b="1" dirty="0" smtClean="0"/>
              <a:t>Voli yeri</a:t>
            </a:r>
            <a:endParaRPr lang="tr-TR"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r>
              <a:rPr lang="tr-TR" b="1" u="sng" dirty="0" smtClean="0"/>
              <a:t>Sulara Zararlı Madde Dökülmesi</a:t>
            </a:r>
          </a:p>
          <a:p>
            <a:r>
              <a:rPr lang="tr-TR" dirty="0" smtClean="0"/>
              <a:t>Su  ürünleri  veya  bunları  istihlak  edenlerin  veya  kullananların  sağlığına  veyahut  istihsal vasıtalarına malzeme, teçhizat, alet ve edevata zarar veren maddelerin </a:t>
            </a:r>
            <a:r>
              <a:rPr lang="tr-TR" dirty="0" err="1" smtClean="0"/>
              <a:t>içsulara</a:t>
            </a:r>
            <a:r>
              <a:rPr lang="tr-TR" dirty="0" smtClean="0"/>
              <a:t> ve denizlerdeki istihsal yerlerine veya civarlarına dökülmesi veya döküleceği şekilde tesisat yapılması yasaktır. </a:t>
            </a:r>
          </a:p>
          <a:p>
            <a:endParaRPr lang="tr-TR"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b="1" dirty="0" smtClean="0"/>
              <a:t>MİLLİ PARKLAR KANUNU İLE İLGİLİ HÜKÜMLER </a:t>
            </a:r>
            <a:endParaRPr lang="tr-TR" dirty="0"/>
          </a:p>
        </p:txBody>
      </p:sp>
      <p:sp>
        <p:nvSpPr>
          <p:cNvPr id="3" name="2 İçerik Yer Tutucusu"/>
          <p:cNvSpPr>
            <a:spLocks noGrp="1"/>
          </p:cNvSpPr>
          <p:nvPr>
            <p:ph idx="1"/>
          </p:nvPr>
        </p:nvSpPr>
        <p:spPr/>
        <p:txBody>
          <a:bodyPr>
            <a:normAutofit fontScale="92500" lnSpcReduction="20000"/>
          </a:bodyPr>
          <a:lstStyle/>
          <a:p>
            <a:r>
              <a:rPr lang="tr-TR" dirty="0" smtClean="0"/>
              <a:t>2873  Sayılı  Milli  Parklar  Kanunu  11.08.</a:t>
            </a:r>
            <a:r>
              <a:rPr lang="tr-TR" u="sng" dirty="0" smtClean="0"/>
              <a:t>1983</a:t>
            </a:r>
            <a:r>
              <a:rPr lang="tr-TR" dirty="0" smtClean="0"/>
              <a:t>  Tarih  ve  18132  Sayılı  Resmi  Gazetede yayımlanarak yürürlüğe girmiştir.</a:t>
            </a:r>
          </a:p>
          <a:p>
            <a:r>
              <a:rPr lang="tr-TR" u="sng" dirty="0" smtClean="0"/>
              <a:t>Milli Parklar Kanunu amacı</a:t>
            </a:r>
            <a:r>
              <a:rPr lang="tr-TR" dirty="0" smtClean="0"/>
              <a:t>, yurdumuzdaki milli ve milletlerarası düzeyde değerlere sahip milli park,  tabiat parkı, tabiat anıtı ve tabiatı koruma </a:t>
            </a:r>
            <a:r>
              <a:rPr lang="tr-TR" u="sng" dirty="0" smtClean="0"/>
              <a:t>alanlarının seçilip belirlenmesine</a:t>
            </a:r>
            <a:r>
              <a:rPr lang="tr-TR" dirty="0" smtClean="0"/>
              <a:t>, özellik ve karakterleri	bozulmadan	</a:t>
            </a:r>
            <a:r>
              <a:rPr lang="tr-TR" u="sng" dirty="0" smtClean="0"/>
              <a:t>korunmasına</a:t>
            </a:r>
            <a:r>
              <a:rPr lang="tr-TR" dirty="0" smtClean="0"/>
              <a:t>, </a:t>
            </a:r>
            <a:r>
              <a:rPr lang="tr-TR" u="sng" dirty="0" smtClean="0"/>
              <a:t>geliştirilmesine</a:t>
            </a:r>
            <a:r>
              <a:rPr lang="tr-TR" dirty="0" smtClean="0"/>
              <a:t>	ve	</a:t>
            </a:r>
            <a:r>
              <a:rPr lang="tr-TR" u="sng" dirty="0" smtClean="0"/>
              <a:t>yönetilmesine</a:t>
            </a:r>
            <a:r>
              <a:rPr lang="tr-TR" dirty="0" smtClean="0"/>
              <a:t>	ilişkin esasları düzenlemektir.</a:t>
            </a:r>
          </a:p>
          <a:p>
            <a:endParaRPr lang="tr-TR"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t>Tanımlar</a:t>
            </a:r>
            <a:endParaRPr lang="tr-TR" dirty="0"/>
          </a:p>
        </p:txBody>
      </p:sp>
      <p:sp>
        <p:nvSpPr>
          <p:cNvPr id="3" name="2 İçerik Yer Tutucusu"/>
          <p:cNvSpPr>
            <a:spLocks noGrp="1"/>
          </p:cNvSpPr>
          <p:nvPr>
            <p:ph idx="1"/>
          </p:nvPr>
        </p:nvSpPr>
        <p:spPr/>
        <p:txBody>
          <a:bodyPr/>
          <a:lstStyle/>
          <a:p>
            <a:r>
              <a:rPr lang="tr-TR" b="1" dirty="0" smtClean="0"/>
              <a:t>Milli park; </a:t>
            </a:r>
            <a:r>
              <a:rPr lang="tr-TR" dirty="0" smtClean="0"/>
              <a:t>bilimsel ve estetik bakımından, milli ve milletlerarası ender bulunan tabii ve kültürel kaynak değerleri ile koruma, dinlenme ve turizm alanlarına sahip tabiat parçaları</a:t>
            </a:r>
          </a:p>
          <a:p>
            <a:r>
              <a:rPr lang="tr-TR" b="1" dirty="0" smtClean="0"/>
              <a:t>Tabiat parkları; </a:t>
            </a:r>
            <a:r>
              <a:rPr lang="tr-TR" dirty="0" smtClean="0"/>
              <a:t>bitki örtüsü ve yaban hayatı özelliğine sahip, manzara bütünlüğü içinde halkın dinlenme ve eğlenmesine uygun tabiat parçaları</a:t>
            </a:r>
          </a:p>
          <a:p>
            <a:endParaRPr lang="tr-TR"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85000" lnSpcReduction="10000"/>
          </a:bodyPr>
          <a:lstStyle/>
          <a:p>
            <a:r>
              <a:rPr lang="tr-TR" b="1" dirty="0" smtClean="0"/>
              <a:t> Tabiat anıtı; </a:t>
            </a:r>
            <a:r>
              <a:rPr lang="tr-TR" dirty="0" smtClean="0"/>
              <a:t>tabiat ve tabiat olaylarının meydana getirdiği özelliklere ve bilimsel değere sahip ve milli park esasları dahilinde korunan tabiat parçaları</a:t>
            </a:r>
          </a:p>
          <a:p>
            <a:r>
              <a:rPr lang="tr-TR" b="1" dirty="0" smtClean="0"/>
              <a:t>Tabiatı koruma alanı; </a:t>
            </a:r>
            <a:r>
              <a:rPr lang="tr-TR" dirty="0" smtClean="0"/>
              <a:t>bilim ve eğitim bakımından önem taşıyan </a:t>
            </a:r>
            <a:r>
              <a:rPr lang="tr-TR" u="sng" dirty="0" smtClean="0"/>
              <a:t>nadir</a:t>
            </a:r>
            <a:r>
              <a:rPr lang="tr-TR" dirty="0" smtClean="0"/>
              <a:t>, </a:t>
            </a:r>
            <a:r>
              <a:rPr lang="tr-TR" u="sng" dirty="0" smtClean="0"/>
              <a:t>tehlikeye maruz</a:t>
            </a:r>
            <a:r>
              <a:rPr lang="tr-TR" dirty="0" smtClean="0"/>
              <a:t> veya  kaybolmaya yüz tutmuş </a:t>
            </a:r>
            <a:r>
              <a:rPr lang="tr-TR" u="sng" dirty="0" smtClean="0"/>
              <a:t>ekosistemler, </a:t>
            </a:r>
            <a:r>
              <a:rPr lang="tr-TR" dirty="0" smtClean="0"/>
              <a:t>türler ve tabii olayların meydana getirdiği</a:t>
            </a:r>
            <a:r>
              <a:rPr lang="tr-TR" u="sng" dirty="0" smtClean="0"/>
              <a:t> seçkin  örnekleri  ihtiva eden </a:t>
            </a:r>
            <a:r>
              <a:rPr lang="tr-TR" dirty="0" smtClean="0"/>
              <a:t>ve mutlak korunması gerekli olup sadece bilim ve eğitim amaçlarıyla kullanılmak üzere ayrılmış tabiat parçaları</a:t>
            </a:r>
          </a:p>
          <a:p>
            <a:endParaRPr lang="tr-TR"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b="1" dirty="0" smtClean="0"/>
              <a:t/>
            </a:r>
            <a:br>
              <a:rPr lang="tr-TR" b="1" dirty="0" smtClean="0"/>
            </a:br>
            <a:r>
              <a:rPr lang="tr-TR" b="1" dirty="0" smtClean="0"/>
              <a:t>Milli Parklar Kanununa Göre Yasaklanan Faaliyetler</a:t>
            </a:r>
            <a:r>
              <a:rPr lang="tr-TR" dirty="0" smtClean="0"/>
              <a:t/>
            </a:r>
            <a:br>
              <a:rPr lang="tr-TR" dirty="0" smtClean="0"/>
            </a:br>
            <a:endParaRPr lang="tr-TR" dirty="0"/>
          </a:p>
        </p:txBody>
      </p:sp>
      <p:sp>
        <p:nvSpPr>
          <p:cNvPr id="3" name="2 İçerik Yer Tutucusu"/>
          <p:cNvSpPr>
            <a:spLocks noGrp="1"/>
          </p:cNvSpPr>
          <p:nvPr>
            <p:ph idx="1"/>
          </p:nvPr>
        </p:nvSpPr>
        <p:spPr/>
        <p:txBody>
          <a:bodyPr/>
          <a:lstStyle/>
          <a:p>
            <a:r>
              <a:rPr lang="tr-TR" dirty="0" smtClean="0"/>
              <a:t>a) Tabii ve ekolojik denge ve tabii ekosistem değeri bozulamaz,</a:t>
            </a:r>
          </a:p>
          <a:p>
            <a:r>
              <a:rPr lang="tr-TR" dirty="0" smtClean="0"/>
              <a:t> b) Yaban hayatı tahrip edilemez,</a:t>
            </a:r>
          </a:p>
          <a:p>
            <a:r>
              <a:rPr lang="tr-TR" dirty="0" smtClean="0"/>
              <a:t>c)Bu sahaların özelliklerinin kaybolmasına veya değiştirilmesine sebep olan veya olabilecek her  türlü  müdahaleler  ile  toprak,  su  ve  hava  kirlenmesi  ve  benzeri  çevre  sorunları yaratacak iş ve işlemler yapılamaz,</a:t>
            </a:r>
          </a:p>
          <a:p>
            <a:endParaRPr lang="tr-TR"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85000" lnSpcReduction="10000"/>
          </a:bodyPr>
          <a:lstStyle/>
          <a:p>
            <a:r>
              <a:rPr lang="tr-TR" dirty="0" smtClean="0"/>
              <a:t>d) Tabii dengeyi bozacak her türlü orman ürünleri üretimi, avlanma ve otlatma yapılamaz,</a:t>
            </a:r>
          </a:p>
          <a:p>
            <a:r>
              <a:rPr lang="tr-TR" dirty="0" smtClean="0"/>
              <a:t>e) Onaylanmış  planlarda  belirtilen  yapı  ve  tesisler  ve  Genelkurmay Başkanlığınca  ihtiyaç duyulacak savunma sistemi için gerekli tesisler dışında kamu yararı açısından vazgeçilmez ve kesin  bir zorunluluk bulunmadıkça her ne suretle olursa olsun hiçbir yapı ve tesis kurulamaz  ve  işletilemez  veya  bu  alanlarda var  olan  yerleşim  sahaları  dışında  iskan yapılamaz.</a:t>
            </a:r>
          </a:p>
          <a:p>
            <a:endParaRPr lang="tr-TR" dirty="0"/>
          </a:p>
        </p:txBody>
      </p:sp>
    </p:spTree>
  </p:cSld>
  <p:clrMapOvr>
    <a:masterClrMapping/>
  </p:clrMapOvr>
</p:sld>
</file>

<file path=ppt/theme/theme1.xml><?xml version="1.0" encoding="utf-8"?>
<a:theme xmlns:a="http://schemas.openxmlformats.org/drawingml/2006/main" name="sunum_sablon (2)">
  <a:themeElements>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Varsayılan Tasarım">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Varsayılan Tasarım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Varsayılan Tasarım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Varsayılan Tasarım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Varsayılan Tasarım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Varsayılan Tasarım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Varsayılan Tasarım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Varsayılan Tasarım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Varsayılan Tasarım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Varsayılan Tasarım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Varsayılan Tasarım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Varsayılan Tasarım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Sunu1" id="{8726E870-6B55-4993-B173-C1955522032C}" vid="{39669771-7DC0-4038-AD34-67DC5E4A088A}"/>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sunum_sablon (2)</Template>
  <TotalTime>19</TotalTime>
  <Words>1022</Words>
  <Application>Microsoft Office PowerPoint</Application>
  <PresentationFormat>Ekran Gösterisi (4:3)</PresentationFormat>
  <Paragraphs>71</Paragraphs>
  <Slides>23</Slides>
  <Notes>0</Notes>
  <HiddenSlides>0</HiddenSlides>
  <MMClips>0</MMClips>
  <ScaleCrop>false</ScaleCrop>
  <HeadingPairs>
    <vt:vector size="4" baseType="variant">
      <vt:variant>
        <vt:lpstr>Tema</vt:lpstr>
      </vt:variant>
      <vt:variant>
        <vt:i4>1</vt:i4>
      </vt:variant>
      <vt:variant>
        <vt:lpstr>Slayt Başlıkları</vt:lpstr>
      </vt:variant>
      <vt:variant>
        <vt:i4>23</vt:i4>
      </vt:variant>
    </vt:vector>
  </HeadingPairs>
  <TitlesOfParts>
    <vt:vector size="24" baseType="lpstr">
      <vt:lpstr>sunum_sablon (2)</vt:lpstr>
      <vt:lpstr>Slayt 1</vt:lpstr>
      <vt:lpstr>Slayt 2</vt:lpstr>
      <vt:lpstr>Slayt 3</vt:lpstr>
      <vt:lpstr>İşçiler Hıfzıssıhhası İle İlgili Hükümler</vt:lpstr>
      <vt:lpstr>Slayt 5</vt:lpstr>
      <vt:lpstr>Slayt 6</vt:lpstr>
      <vt:lpstr> Maden Suları ve Kaplıcalar İle İlgili Hükümler </vt:lpstr>
      <vt:lpstr>Slayt 8</vt:lpstr>
      <vt:lpstr>    İçilecek  ve  Kullanılacak  Sular  İle İlgili Hükümler   </vt:lpstr>
      <vt:lpstr>Slayt 10</vt:lpstr>
      <vt:lpstr>Slayt 11</vt:lpstr>
      <vt:lpstr> Mecralar  Ve  Müzahrefat  İmhası  İle  İlgili Hükümler </vt:lpstr>
      <vt:lpstr>Slayt 13</vt:lpstr>
      <vt:lpstr>Slayt 14</vt:lpstr>
      <vt:lpstr>Gayrisıhhî Müesseseler İle İlgili Hükümler</vt:lpstr>
      <vt:lpstr> SU ÜRÜNLERİ KANUNU İLE İLGİLİ HÜKÜMLER </vt:lpstr>
      <vt:lpstr>Su Ürünleri Kanununda Geçen Tanımlar</vt:lpstr>
      <vt:lpstr>Slayt 18</vt:lpstr>
      <vt:lpstr>MİLLİ PARKLAR KANUNU İLE İLGİLİ HÜKÜMLER </vt:lpstr>
      <vt:lpstr>Tanımlar</vt:lpstr>
      <vt:lpstr>Slayt 21</vt:lpstr>
      <vt:lpstr> Milli Parklar Kanununa Göre Yasaklanan Faaliyetler </vt:lpstr>
      <vt:lpstr>Slayt 23</vt:lpstr>
    </vt:vector>
  </TitlesOfParts>
  <Company>HP</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Slayt 1</dc:title>
  <dc:creator>Aslı Yönten</dc:creator>
  <cp:lastModifiedBy>Aslı Yönten</cp:lastModifiedBy>
  <cp:revision>6</cp:revision>
  <cp:lastPrinted>1601-01-01T00:00:00Z</cp:lastPrinted>
  <dcterms:created xsi:type="dcterms:W3CDTF">2020-03-18T13:45:34Z</dcterms:created>
  <dcterms:modified xsi:type="dcterms:W3CDTF">2020-03-18T14:04:51Z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