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620" r:id="rId2"/>
    <p:sldId id="576" r:id="rId3"/>
    <p:sldId id="577" r:id="rId4"/>
    <p:sldId id="578" r:id="rId5"/>
    <p:sldId id="579" r:id="rId6"/>
    <p:sldId id="580" r:id="rId7"/>
    <p:sldId id="581" r:id="rId8"/>
    <p:sldId id="583" r:id="rId9"/>
    <p:sldId id="584" r:id="rId10"/>
    <p:sldId id="585" r:id="rId11"/>
    <p:sldId id="586" r:id="rId12"/>
    <p:sldId id="590" r:id="rId13"/>
    <p:sldId id="614" r:id="rId14"/>
    <p:sldId id="615" r:id="rId15"/>
    <p:sldId id="616" r:id="rId16"/>
    <p:sldId id="617" r:id="rId17"/>
    <p:sldId id="618" r:id="rId18"/>
    <p:sldId id="619" r:id="rId19"/>
    <p:sldId id="587" r:id="rId20"/>
    <p:sldId id="588" r:id="rId21"/>
    <p:sldId id="589" r:id="rId22"/>
    <p:sldId id="591" r:id="rId23"/>
    <p:sldId id="592" r:id="rId24"/>
    <p:sldId id="593" r:id="rId25"/>
    <p:sldId id="594" r:id="rId26"/>
    <p:sldId id="595" r:id="rId27"/>
    <p:sldId id="596" r:id="rId28"/>
    <p:sldId id="597" r:id="rId29"/>
    <p:sldId id="598" r:id="rId30"/>
    <p:sldId id="599" r:id="rId31"/>
    <p:sldId id="600" r:id="rId32"/>
    <p:sldId id="601" r:id="rId33"/>
    <p:sldId id="602" r:id="rId34"/>
    <p:sldId id="603" r:id="rId35"/>
    <p:sldId id="604" r:id="rId36"/>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2159">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uSina" initials="A" lastIdx="0" clrIdx="0">
    <p:extLst>
      <p:ext uri="{19B8F6BF-5375-455C-9EA6-DF929625EA0E}">
        <p15:presenceInfo xmlns:p15="http://schemas.microsoft.com/office/powerpoint/2012/main" userId="AbuSi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80B9"/>
    <a:srgbClr val="74B5E0"/>
    <a:srgbClr val="1F608B"/>
    <a:srgbClr val="50B8A4"/>
    <a:srgbClr val="16A085"/>
    <a:srgbClr val="98CCFE"/>
    <a:srgbClr val="FFFFFF"/>
    <a:srgbClr val="222A35"/>
    <a:srgbClr val="F39C12"/>
    <a:srgbClr val="F8C4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51" autoAdjust="0"/>
    <p:restoredTop sz="96433" autoAdjust="0"/>
  </p:normalViewPr>
  <p:slideViewPr>
    <p:cSldViewPr snapToGrid="0">
      <p:cViewPr varScale="1">
        <p:scale>
          <a:sx n="62" d="100"/>
          <a:sy n="62" d="100"/>
        </p:scale>
        <p:origin x="84" y="246"/>
      </p:cViewPr>
      <p:guideLst>
        <p:guide orient="horz" pos="2160"/>
        <p:guide pos="3840"/>
        <p:guide orient="horz" pos="2159"/>
      </p:guideLst>
    </p:cSldViewPr>
  </p:slideViewPr>
  <p:notesTextViewPr>
    <p:cViewPr>
      <p:scale>
        <a:sx n="3" d="2"/>
        <a:sy n="3" d="2"/>
      </p:scale>
      <p:origin x="0" y="0"/>
    </p:cViewPr>
  </p:notesTextViewPr>
  <p:sorterViewPr>
    <p:cViewPr>
      <p:scale>
        <a:sx n="60" d="100"/>
        <a:sy n="60" d="100"/>
      </p:scale>
      <p:origin x="0" y="-924"/>
    </p:cViewPr>
  </p:sorterViewPr>
  <p:notesViewPr>
    <p:cSldViewPr snapToGrid="0">
      <p:cViewPr varScale="1">
        <p:scale>
          <a:sx n="98" d="100"/>
          <a:sy n="98" d="100"/>
        </p:scale>
        <p:origin x="351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image" Target="../media/image6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CE71F5-2935-4BFA-B369-9FA3FAF55664}" type="slidenum">
              <a:rPr lang="id-ID" smtClean="0"/>
              <a:t>‹#›</a:t>
            </a:fld>
            <a:endParaRPr lang="id-ID"/>
          </a:p>
        </p:txBody>
      </p:sp>
    </p:spTree>
    <p:extLst>
      <p:ext uri="{BB962C8B-B14F-4D97-AF65-F5344CB8AC3E}">
        <p14:creationId xmlns:p14="http://schemas.microsoft.com/office/powerpoint/2010/main" val="2695029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8D06E5-932C-4F36-8614-8789767FBCD2}" type="datetimeFigureOut">
              <a:rPr lang="id-ID" smtClean="0"/>
              <a:t>14/01/2020</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38DD1-33AA-4996-977A-42B26A155BBE}" type="slidenum">
              <a:rPr lang="id-ID" smtClean="0"/>
              <a:t>‹#›</a:t>
            </a:fld>
            <a:endParaRPr lang="id-ID"/>
          </a:p>
        </p:txBody>
      </p:sp>
    </p:spTree>
    <p:extLst>
      <p:ext uri="{BB962C8B-B14F-4D97-AF65-F5344CB8AC3E}">
        <p14:creationId xmlns:p14="http://schemas.microsoft.com/office/powerpoint/2010/main" val="130593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iriş">
    <p:bg>
      <p:bgPr>
        <a:solidFill>
          <a:srgbClr val="222A35"/>
        </a:solidFill>
        <a:effectLst/>
      </p:bgPr>
    </p:bg>
    <p:spTree>
      <p:nvGrpSpPr>
        <p:cNvPr id="1" name=""/>
        <p:cNvGrpSpPr/>
        <p:nvPr/>
      </p:nvGrpSpPr>
      <p:grpSpPr>
        <a:xfrm>
          <a:off x="0" y="0"/>
          <a:ext cx="0" cy="0"/>
          <a:chOff x="0" y="0"/>
          <a:chExt cx="0" cy="0"/>
        </a:xfrm>
      </p:grpSpPr>
      <p:pic>
        <p:nvPicPr>
          <p:cNvPr id="2" name="Resim 1"/>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pic>
        <p:nvPicPr>
          <p:cNvPr id="4" name="Resim 3"/>
          <p:cNvPicPr>
            <a:picLocks noChangeAspect="1"/>
          </p:cNvPicPr>
          <p:nvPr userDrawn="1"/>
        </p:nvPicPr>
        <p:blipFill>
          <a:blip r:embed="rId3">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cxnSp>
        <p:nvCxnSpPr>
          <p:cNvPr id="5" name="Straight Connector 14"/>
          <p:cNvCxnSpPr/>
          <p:nvPr userDrawn="1"/>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0" hasCustomPrompt="1"/>
          </p:nvPr>
        </p:nvSpPr>
        <p:spPr>
          <a:xfrm>
            <a:off x="0" y="3810000"/>
            <a:ext cx="12192000" cy="495300"/>
          </a:xfrm>
        </p:spPr>
        <p:txBody>
          <a:bodyPr>
            <a:normAutofit/>
          </a:bodyPr>
          <a:lstStyle>
            <a:lvl1pPr marL="0" indent="0" algn="ctr">
              <a:buNone/>
              <a:defRPr sz="2000" b="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ünite adı</a:t>
            </a:r>
            <a:endParaRPr lang="tr-TR" dirty="0"/>
          </a:p>
        </p:txBody>
      </p:sp>
    </p:spTree>
    <p:extLst>
      <p:ext uri="{BB962C8B-B14F-4D97-AF65-F5344CB8AC3E}">
        <p14:creationId xmlns:p14="http://schemas.microsoft.com/office/powerpoint/2010/main" val="99794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32779684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ünite alt başlıkları - 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62663" y="3253415"/>
            <a:ext cx="68262" cy="10429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62663" y="4618665"/>
            <a:ext cx="84912" cy="2239335"/>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smtClean="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5" y="1715128"/>
            <a:ext cx="171450" cy="12017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18994" y="2901114"/>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18994" y="4281679"/>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402388" y="3072440"/>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146852" y="4458157"/>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hasCustomPrompt="1"/>
          </p:nvPr>
        </p:nvSpPr>
        <p:spPr>
          <a:xfrm>
            <a:off x="-123825" y="390525"/>
            <a:ext cx="12315825" cy="590550"/>
          </a:xfrm>
        </p:spPr>
        <p:txBody>
          <a:bodyPr>
            <a:noAutofit/>
          </a:bodyPr>
          <a:lstStyle>
            <a:lvl1pPr marL="0" indent="0" algn="ctr">
              <a:buNone/>
              <a:defRPr sz="3000" b="1" baseline="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r>
              <a:rPr lang="tr-TR" dirty="0" smtClean="0"/>
              <a:t>ünite adı </a:t>
            </a:r>
            <a:endParaRPr lang="tr-TR" dirty="0"/>
          </a:p>
        </p:txBody>
      </p:sp>
      <p:sp>
        <p:nvSpPr>
          <p:cNvPr id="77" name="Metin Yer Tutucusu 76"/>
          <p:cNvSpPr>
            <a:spLocks noGrp="1"/>
          </p:cNvSpPr>
          <p:nvPr>
            <p:ph type="body" sz="quarter" idx="11" hasCustomPrompt="1"/>
          </p:nvPr>
        </p:nvSpPr>
        <p:spPr>
          <a:xfrm>
            <a:off x="7010400" y="3351213"/>
            <a:ext cx="3514725" cy="930275"/>
          </a:xfrm>
        </p:spPr>
        <p:txBody>
          <a:bodyPr>
            <a:noAutofit/>
          </a:bodyPr>
          <a:lstStyle>
            <a:lvl1pPr marL="0" indent="0" algn="r" eaLnBrk="1" fontAlgn="auto" hangingPunct="1">
              <a:spcBef>
                <a:spcPts val="0"/>
              </a:spcBef>
              <a:spcAft>
                <a:spcPts val="0"/>
              </a:spcAft>
              <a:buFont typeface="+mj-lt"/>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Sağlığı ve İş Güvenliği Kavramı</a:t>
            </a:r>
            <a:endParaRPr lang="tr-TR"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Kazası Tanımları</a:t>
            </a:r>
            <a:endParaRPr lang="id-ID" b="1"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Kazası Yasal Tanım (5510 sayılı yasa)</a:t>
            </a: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hasCustomPrompt="1"/>
          </p:nvPr>
        </p:nvSpPr>
        <p:spPr>
          <a:xfrm>
            <a:off x="1343025" y="4772025"/>
            <a:ext cx="3609975" cy="1390650"/>
          </a:xfrm>
        </p:spPr>
        <p:txBody>
          <a:bodyPr>
            <a:noAutofit/>
          </a:bodyPr>
          <a:lstStyle>
            <a:lvl1pPr marL="0" indent="0" algn="l" eaLnBrk="1" fontAlgn="auto" hangingPunct="1">
              <a:spcBef>
                <a:spcPts val="0"/>
              </a:spcBef>
              <a:spcAft>
                <a:spcPts val="0"/>
              </a:spcAft>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ve Sağlık İlişkisini Belirleyen Faktörler</a:t>
            </a: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57139" y="2863038"/>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7462" y="4244016"/>
            <a:ext cx="432000" cy="432000"/>
          </a:xfrm>
          <a:prstGeom prst="rect">
            <a:avLst/>
          </a:prstGeom>
        </p:spPr>
      </p:pic>
    </p:spTree>
    <p:extLst>
      <p:ext uri="{BB962C8B-B14F-4D97-AF65-F5344CB8AC3E}">
        <p14:creationId xmlns:p14="http://schemas.microsoft.com/office/powerpoint/2010/main" val="30873448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ünite alt başlıkları - orta">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31" name="Rectangle 25"/>
          <p:cNvSpPr>
            <a:spLocks noChangeArrowheads="1"/>
          </p:cNvSpPr>
          <p:nvPr userDrawn="1"/>
        </p:nvSpPr>
        <p:spPr bwMode="auto">
          <a:xfrm>
            <a:off x="6062663" y="5467350"/>
            <a:ext cx="68262" cy="1439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32" name="Rectangle 21"/>
          <p:cNvSpPr>
            <a:spLocks noChangeArrowheads="1"/>
          </p:cNvSpPr>
          <p:nvPr userDrawn="1"/>
        </p:nvSpPr>
        <p:spPr bwMode="auto">
          <a:xfrm>
            <a:off x="6062663" y="4084638"/>
            <a:ext cx="68262" cy="1042987"/>
          </a:xfrm>
          <a:prstGeom prst="rect">
            <a:avLst/>
          </a:prstGeom>
          <a:solidFill>
            <a:schemeClr val="accent6"/>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3" name="Group 22"/>
          <p:cNvGrpSpPr/>
          <p:nvPr userDrawn="1"/>
        </p:nvGrpSpPr>
        <p:grpSpPr>
          <a:xfrm>
            <a:off x="5918994" y="5113036"/>
            <a:ext cx="354012" cy="352956"/>
            <a:chOff x="5918994" y="3280833"/>
            <a:chExt cx="354012" cy="352956"/>
          </a:xfrm>
          <a:solidFill>
            <a:schemeClr val="accent6"/>
          </a:solidFill>
        </p:grpSpPr>
        <p:sp>
          <p:nvSpPr>
            <p:cNvPr id="34" name="Oval 3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5" name="Freeform 24"/>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sp>
        <p:nvSpPr>
          <p:cNvPr id="36" name="Rectangle 17"/>
          <p:cNvSpPr>
            <a:spLocks noChangeArrowheads="1"/>
          </p:cNvSpPr>
          <p:nvPr userDrawn="1"/>
        </p:nvSpPr>
        <p:spPr bwMode="auto">
          <a:xfrm>
            <a:off x="6062663" y="2713038"/>
            <a:ext cx="68262" cy="1042987"/>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7" name="Group 18"/>
          <p:cNvGrpSpPr/>
          <p:nvPr userDrawn="1"/>
        </p:nvGrpSpPr>
        <p:grpSpPr>
          <a:xfrm>
            <a:off x="5918994" y="3741436"/>
            <a:ext cx="354012" cy="352956"/>
            <a:chOff x="5918994" y="3280833"/>
            <a:chExt cx="354012" cy="352956"/>
          </a:xfrm>
          <a:solidFill>
            <a:schemeClr val="accent5"/>
          </a:solidFill>
        </p:grpSpPr>
        <p:sp>
          <p:nvSpPr>
            <p:cNvPr id="38" name="Oval 37"/>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9"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9"/>
          <p:cNvCxnSpPr/>
          <p:nvPr userDrawn="1"/>
        </p:nvCxnSpPr>
        <p:spPr>
          <a:xfrm>
            <a:off x="6402388" y="3937000"/>
            <a:ext cx="316071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hasCustomPrompt="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Sağlığı ve İş Güvenliği Kavramı</a:t>
            </a:r>
            <a:endParaRPr lang="tr-TR"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Kazası Tanımları</a:t>
            </a:r>
            <a:endParaRPr lang="id-ID" b="1"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Kazası Yasal Tanım (5510 sayılı yasa)</a:t>
            </a: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8" name="Resim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3701914"/>
            <a:ext cx="432000" cy="432000"/>
          </a:xfrm>
          <a:prstGeom prst="rect">
            <a:avLst/>
          </a:prstGeom>
        </p:spPr>
      </p:pic>
      <p:sp>
        <p:nvSpPr>
          <p:cNvPr id="89" name="Metin Yer Tutucusu 76"/>
          <p:cNvSpPr>
            <a:spLocks noGrp="1"/>
          </p:cNvSpPr>
          <p:nvPr>
            <p:ph type="body" sz="quarter" idx="12" hasCustomPrompt="1"/>
          </p:nvPr>
        </p:nvSpPr>
        <p:spPr>
          <a:xfrm>
            <a:off x="6583388" y="4234980"/>
            <a:ext cx="3514725" cy="930275"/>
          </a:xfrm>
        </p:spPr>
        <p:txBody>
          <a:bodyPr>
            <a:noAutofit/>
          </a:bodyPr>
          <a:lstStyle>
            <a:lvl1pPr marL="0" indent="0" algn="r" rtl="0" eaLnBrk="1" fontAlgn="auto" hangingPunct="1">
              <a:spcBef>
                <a:spcPts val="0"/>
              </a:spcBef>
              <a:spcAft>
                <a:spcPts val="0"/>
              </a:spcAft>
              <a:buFont typeface="+mj-lt"/>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Sağlığı ve İş Güvenliği Kavramı</a:t>
            </a:r>
            <a:endParaRPr lang="tr-TR"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Kazası Tanımları</a:t>
            </a:r>
            <a:endParaRPr lang="id-ID" b="1"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Kazası Yasal Tanım (5510 sayılı yasa)</a:t>
            </a: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hasCustomPrompt="1"/>
          </p:nvPr>
        </p:nvSpPr>
        <p:spPr>
          <a:xfrm>
            <a:off x="1485984" y="2911005"/>
            <a:ext cx="3609975" cy="1390650"/>
          </a:xfrm>
        </p:spPr>
        <p:txBody>
          <a:bodyPr>
            <a:noAutofit/>
          </a:bodyPr>
          <a:lstStyle>
            <a:lvl1pPr marL="0" indent="0" algn="l" eaLnBrk="1" fontAlgn="auto" hangingPunct="1">
              <a:spcBef>
                <a:spcPts val="0"/>
              </a:spcBef>
              <a:spcAft>
                <a:spcPts val="0"/>
              </a:spcAft>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ve Sağlık İlişkisini Belirleyen Faktörler</a:t>
            </a: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92" name="Straight Connector 34"/>
          <p:cNvCxnSpPr/>
          <p:nvPr userDrawn="1"/>
        </p:nvCxnSpPr>
        <p:spPr>
          <a:xfrm>
            <a:off x="2114550" y="5301696"/>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93" name="Resim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5105177"/>
            <a:ext cx="432000" cy="432000"/>
          </a:xfrm>
          <a:prstGeom prst="rect">
            <a:avLst/>
          </a:prstGeom>
        </p:spPr>
      </p:pic>
      <p:sp>
        <p:nvSpPr>
          <p:cNvPr id="94" name="Metin Yer Tutucusu 78"/>
          <p:cNvSpPr>
            <a:spLocks noGrp="1"/>
          </p:cNvSpPr>
          <p:nvPr>
            <p:ph type="body" sz="quarter" idx="14" hasCustomPrompt="1"/>
          </p:nvPr>
        </p:nvSpPr>
        <p:spPr>
          <a:xfrm>
            <a:off x="1485984" y="5606413"/>
            <a:ext cx="3609975" cy="1390650"/>
          </a:xfrm>
        </p:spPr>
        <p:txBody>
          <a:bodyPr>
            <a:noAutofit/>
          </a:bodyPr>
          <a:lstStyle>
            <a:lvl1pPr marL="0" indent="0" algn="l" rtl="0" eaLnBrk="1" fontAlgn="auto" hangingPunct="1">
              <a:spcBef>
                <a:spcPts val="0"/>
              </a:spcBef>
              <a:spcAft>
                <a:spcPts val="0"/>
              </a:spcAft>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ve Sağlık İlişkisini Belirleyen Faktörler</a:t>
            </a: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88214398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hasCustomPrompt="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Sağlığı ve İş Güvenliği Kavramı</a:t>
            </a:r>
            <a:endParaRPr lang="tr-TR"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Kazası Tanımları</a:t>
            </a:r>
            <a:endParaRPr lang="id-ID" b="1"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Kazası Yasal Tanım (5510 sayılı yasa)</a:t>
            </a: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hasCustomPrompt="1"/>
          </p:nvPr>
        </p:nvSpPr>
        <p:spPr>
          <a:xfrm>
            <a:off x="1485984" y="2911005"/>
            <a:ext cx="3609975" cy="1390650"/>
          </a:xfrm>
        </p:spPr>
        <p:txBody>
          <a:bodyPr>
            <a:noAutofit/>
          </a:bodyPr>
          <a:lstStyle>
            <a:lvl1pPr marL="0" indent="0" algn="l" eaLnBrk="1" fontAlgn="auto" hangingPunct="1">
              <a:spcBef>
                <a:spcPts val="0"/>
              </a:spcBef>
              <a:spcAft>
                <a:spcPts val="0"/>
              </a:spcAft>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r>
              <a:rPr lang="id-ID" dirty="0" smtClean="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İş ve Sağlık İlişkisini Belirleyen Faktörler</a:t>
            </a: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54" name="Freeform 13"/>
          <p:cNvSpPr>
            <a:spLocks/>
          </p:cNvSpPr>
          <p:nvPr userDrawn="1"/>
        </p:nvSpPr>
        <p:spPr bwMode="auto">
          <a:xfrm>
            <a:off x="10152556" y="5640588"/>
            <a:ext cx="2027237" cy="1482725"/>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5" name="Freeform 14"/>
          <p:cNvSpPr>
            <a:spLocks noEditPoints="1"/>
          </p:cNvSpPr>
          <p:nvPr userDrawn="1"/>
        </p:nvSpPr>
        <p:spPr bwMode="auto">
          <a:xfrm>
            <a:off x="8117381" y="4619825"/>
            <a:ext cx="2035175" cy="2503488"/>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4"/>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6" name="Freeform 15"/>
          <p:cNvSpPr>
            <a:spLocks/>
          </p:cNvSpPr>
          <p:nvPr userDrawn="1"/>
        </p:nvSpPr>
        <p:spPr bwMode="auto">
          <a:xfrm>
            <a:off x="6086968" y="5227838"/>
            <a:ext cx="2030413" cy="189547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7" name="Freeform 16"/>
          <p:cNvSpPr>
            <a:spLocks/>
          </p:cNvSpPr>
          <p:nvPr userDrawn="1"/>
        </p:nvSpPr>
        <p:spPr bwMode="auto">
          <a:xfrm>
            <a:off x="4058143" y="4862713"/>
            <a:ext cx="2027238" cy="2260600"/>
          </a:xfrm>
          <a:custGeom>
            <a:avLst/>
            <a:gdLst>
              <a:gd name="T0" fmla="*/ 2147483646 w 1276"/>
              <a:gd name="T1" fmla="*/ 2147483646 h 1423"/>
              <a:gd name="T2" fmla="*/ 2147483646 w 1276"/>
              <a:gd name="T3" fmla="*/ 2147483646 h 1423"/>
              <a:gd name="T4" fmla="*/ 2147483646 w 1276"/>
              <a:gd name="T5" fmla="*/ 2147483646 h 1423"/>
              <a:gd name="T6" fmla="*/ 2147483646 w 1276"/>
              <a:gd name="T7" fmla="*/ 2147483646 h 1423"/>
              <a:gd name="T8" fmla="*/ 2147483646 w 1276"/>
              <a:gd name="T9" fmla="*/ 2147483646 h 1423"/>
              <a:gd name="T10" fmla="*/ 2147483646 w 1276"/>
              <a:gd name="T11" fmla="*/ 2147483646 h 1423"/>
              <a:gd name="T12" fmla="*/ 2147483646 w 1276"/>
              <a:gd name="T13" fmla="*/ 2147483646 h 1423"/>
              <a:gd name="T14" fmla="*/ 2147483646 w 1276"/>
              <a:gd name="T15" fmla="*/ 2147483646 h 1423"/>
              <a:gd name="T16" fmla="*/ 2147483646 w 1276"/>
              <a:gd name="T17" fmla="*/ 2147483646 h 1423"/>
              <a:gd name="T18" fmla="*/ 2147483646 w 1276"/>
              <a:gd name="T19" fmla="*/ 2147483646 h 1423"/>
              <a:gd name="T20" fmla="*/ 2147483646 w 1276"/>
              <a:gd name="T21" fmla="*/ 2147483646 h 1423"/>
              <a:gd name="T22" fmla="*/ 2147483646 w 1276"/>
              <a:gd name="T23" fmla="*/ 2147483646 h 1423"/>
              <a:gd name="T24" fmla="*/ 2147483646 w 1276"/>
              <a:gd name="T25" fmla="*/ 2147483646 h 1423"/>
              <a:gd name="T26" fmla="*/ 2147483646 w 1276"/>
              <a:gd name="T27" fmla="*/ 2147483646 h 1423"/>
              <a:gd name="T28" fmla="*/ 2147483646 w 1276"/>
              <a:gd name="T29" fmla="*/ 2147483646 h 1423"/>
              <a:gd name="T30" fmla="*/ 2147483646 w 1276"/>
              <a:gd name="T31" fmla="*/ 2147483646 h 1423"/>
              <a:gd name="T32" fmla="*/ 2147483646 w 1276"/>
              <a:gd name="T33" fmla="*/ 2147483646 h 1423"/>
              <a:gd name="T34" fmla="*/ 2147483646 w 1276"/>
              <a:gd name="T35" fmla="*/ 2147483646 h 1423"/>
              <a:gd name="T36" fmla="*/ 2147483646 w 1276"/>
              <a:gd name="T37" fmla="*/ 2147483646 h 1423"/>
              <a:gd name="T38" fmla="*/ 2147483646 w 1276"/>
              <a:gd name="T39" fmla="*/ 2147483646 h 1423"/>
              <a:gd name="T40" fmla="*/ 2147483646 w 1276"/>
              <a:gd name="T41" fmla="*/ 2147483646 h 1423"/>
              <a:gd name="T42" fmla="*/ 2147483646 w 1276"/>
              <a:gd name="T43" fmla="*/ 2147483646 h 1423"/>
              <a:gd name="T44" fmla="*/ 2147483646 w 1276"/>
              <a:gd name="T45" fmla="*/ 2147483646 h 1423"/>
              <a:gd name="T46" fmla="*/ 2147483646 w 1276"/>
              <a:gd name="T47" fmla="*/ 2147483646 h 1423"/>
              <a:gd name="T48" fmla="*/ 2147483646 w 1276"/>
              <a:gd name="T49" fmla="*/ 2147483646 h 1423"/>
              <a:gd name="T50" fmla="*/ 2147483646 w 1276"/>
              <a:gd name="T51" fmla="*/ 2147483646 h 1423"/>
              <a:gd name="T52" fmla="*/ 2147483646 w 1276"/>
              <a:gd name="T53" fmla="*/ 2147483646 h 1423"/>
              <a:gd name="T54" fmla="*/ 2147483646 w 1276"/>
              <a:gd name="T55" fmla="*/ 2147483646 h 1423"/>
              <a:gd name="T56" fmla="*/ 2147483646 w 1276"/>
              <a:gd name="T57" fmla="*/ 2147483646 h 1423"/>
              <a:gd name="T58" fmla="*/ 2147483646 w 1276"/>
              <a:gd name="T59" fmla="*/ 2147483646 h 1423"/>
              <a:gd name="T60" fmla="*/ 2147483646 w 1276"/>
              <a:gd name="T61" fmla="*/ 2147483646 h 1423"/>
              <a:gd name="T62" fmla="*/ 2147483646 w 1276"/>
              <a:gd name="T63" fmla="*/ 2147483646 h 1423"/>
              <a:gd name="T64" fmla="*/ 2147483646 w 1276"/>
              <a:gd name="T65" fmla="*/ 2147483646 h 1423"/>
              <a:gd name="T66" fmla="*/ 2147483646 w 1276"/>
              <a:gd name="T67" fmla="*/ 2147483646 h 1423"/>
              <a:gd name="T68" fmla="*/ 2147483646 w 1276"/>
              <a:gd name="T69" fmla="*/ 2147483646 h 1423"/>
              <a:gd name="T70" fmla="*/ 2147483646 w 1276"/>
              <a:gd name="T71" fmla="*/ 2147483646 h 1423"/>
              <a:gd name="T72" fmla="*/ 2147483646 w 1276"/>
              <a:gd name="T73" fmla="*/ 2147483646 h 1423"/>
              <a:gd name="T74" fmla="*/ 2147483646 w 1276"/>
              <a:gd name="T75" fmla="*/ 2147483646 h 1423"/>
              <a:gd name="T76" fmla="*/ 2147483646 w 1276"/>
              <a:gd name="T77" fmla="*/ 2147483646 h 1423"/>
              <a:gd name="T78" fmla="*/ 2147483646 w 1276"/>
              <a:gd name="T79" fmla="*/ 2147483646 h 1423"/>
              <a:gd name="T80" fmla="*/ 2147483646 w 1276"/>
              <a:gd name="T81" fmla="*/ 2147483646 h 1423"/>
              <a:gd name="T82" fmla="*/ 2147483646 w 1276"/>
              <a:gd name="T83" fmla="*/ 2147483646 h 1423"/>
              <a:gd name="T84" fmla="*/ 2147483646 w 1276"/>
              <a:gd name="T85" fmla="*/ 2147483646 h 1423"/>
              <a:gd name="T86" fmla="*/ 2147483646 w 1276"/>
              <a:gd name="T87" fmla="*/ 2147483646 h 1423"/>
              <a:gd name="T88" fmla="*/ 2147483646 w 1276"/>
              <a:gd name="T89" fmla="*/ 2147483646 h 1423"/>
              <a:gd name="T90" fmla="*/ 2147483646 w 1276"/>
              <a:gd name="T91" fmla="*/ 2147483646 h 1423"/>
              <a:gd name="T92" fmla="*/ 2147483646 w 1276"/>
              <a:gd name="T93" fmla="*/ 0 h 1423"/>
              <a:gd name="T94" fmla="*/ 0 w 1276"/>
              <a:gd name="T95" fmla="*/ 2147483646 h 1423"/>
              <a:gd name="T96" fmla="*/ 2147483646 w 1276"/>
              <a:gd name="T97" fmla="*/ 2147483646 h 14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 name="Freeform 17"/>
          <p:cNvSpPr>
            <a:spLocks/>
          </p:cNvSpPr>
          <p:nvPr userDrawn="1"/>
        </p:nvSpPr>
        <p:spPr bwMode="auto">
          <a:xfrm>
            <a:off x="2022968" y="4380113"/>
            <a:ext cx="2035175" cy="2743200"/>
          </a:xfrm>
          <a:custGeom>
            <a:avLst/>
            <a:gdLst>
              <a:gd name="T0" fmla="*/ 2147483646 w 1281"/>
              <a:gd name="T1" fmla="*/ 2147483646 h 1727"/>
              <a:gd name="T2" fmla="*/ 2147483646 w 1281"/>
              <a:gd name="T3" fmla="*/ 2147483646 h 1727"/>
              <a:gd name="T4" fmla="*/ 2147483646 w 1281"/>
              <a:gd name="T5" fmla="*/ 2147483646 h 1727"/>
              <a:gd name="T6" fmla="*/ 2147483646 w 1281"/>
              <a:gd name="T7" fmla="*/ 2147483646 h 1727"/>
              <a:gd name="T8" fmla="*/ 2147483646 w 1281"/>
              <a:gd name="T9" fmla="*/ 2147483646 h 1727"/>
              <a:gd name="T10" fmla="*/ 2147483646 w 1281"/>
              <a:gd name="T11" fmla="*/ 2147483646 h 1727"/>
              <a:gd name="T12" fmla="*/ 2147483646 w 1281"/>
              <a:gd name="T13" fmla="*/ 2147483646 h 1727"/>
              <a:gd name="T14" fmla="*/ 2147483646 w 1281"/>
              <a:gd name="T15" fmla="*/ 2147483646 h 1727"/>
              <a:gd name="T16" fmla="*/ 2147483646 w 1281"/>
              <a:gd name="T17" fmla="*/ 0 h 1727"/>
              <a:gd name="T18" fmla="*/ 2147483646 w 1281"/>
              <a:gd name="T19" fmla="*/ 2147483646 h 1727"/>
              <a:gd name="T20" fmla="*/ 2147483646 w 1281"/>
              <a:gd name="T21" fmla="*/ 2147483646 h 1727"/>
              <a:gd name="T22" fmla="*/ 2147483646 w 1281"/>
              <a:gd name="T23" fmla="*/ 0 h 1727"/>
              <a:gd name="T24" fmla="*/ 2147483646 w 1281"/>
              <a:gd name="T25" fmla="*/ 2147483646 h 1727"/>
              <a:gd name="T26" fmla="*/ 2147483646 w 1281"/>
              <a:gd name="T27" fmla="*/ 2147483646 h 1727"/>
              <a:gd name="T28" fmla="*/ 2147483646 w 1281"/>
              <a:gd name="T29" fmla="*/ 0 h 1727"/>
              <a:gd name="T30" fmla="*/ 2147483646 w 1281"/>
              <a:gd name="T31" fmla="*/ 2147483646 h 1727"/>
              <a:gd name="T32" fmla="*/ 2147483646 w 1281"/>
              <a:gd name="T33" fmla="*/ 2147483646 h 1727"/>
              <a:gd name="T34" fmla="*/ 2147483646 w 1281"/>
              <a:gd name="T35" fmla="*/ 0 h 1727"/>
              <a:gd name="T36" fmla="*/ 2147483646 w 1281"/>
              <a:gd name="T37" fmla="*/ 2147483646 h 1727"/>
              <a:gd name="T38" fmla="*/ 2147483646 w 1281"/>
              <a:gd name="T39" fmla="*/ 2147483646 h 1727"/>
              <a:gd name="T40" fmla="*/ 2147483646 w 1281"/>
              <a:gd name="T41" fmla="*/ 0 h 1727"/>
              <a:gd name="T42" fmla="*/ 2147483646 w 1281"/>
              <a:gd name="T43" fmla="*/ 2147483646 h 1727"/>
              <a:gd name="T44" fmla="*/ 2147483646 w 1281"/>
              <a:gd name="T45" fmla="*/ 2147483646 h 1727"/>
              <a:gd name="T46" fmla="*/ 2147483646 w 1281"/>
              <a:gd name="T47" fmla="*/ 2147483646 h 1727"/>
              <a:gd name="T48" fmla="*/ 2147483646 w 1281"/>
              <a:gd name="T49" fmla="*/ 2147483646 h 1727"/>
              <a:gd name="T50" fmla="*/ 2147483646 w 1281"/>
              <a:gd name="T51" fmla="*/ 2147483646 h 1727"/>
              <a:gd name="T52" fmla="*/ 2147483646 w 1281"/>
              <a:gd name="T53" fmla="*/ 2147483646 h 1727"/>
              <a:gd name="T54" fmla="*/ 2147483646 w 1281"/>
              <a:gd name="T55" fmla="*/ 2147483646 h 1727"/>
              <a:gd name="T56" fmla="*/ 2147483646 w 1281"/>
              <a:gd name="T57" fmla="*/ 2147483646 h 1727"/>
              <a:gd name="T58" fmla="*/ 2147483646 w 1281"/>
              <a:gd name="T59" fmla="*/ 2147483646 h 1727"/>
              <a:gd name="T60" fmla="*/ 2147483646 w 1281"/>
              <a:gd name="T61" fmla="*/ 2147483646 h 1727"/>
              <a:gd name="T62" fmla="*/ 2147483646 w 1281"/>
              <a:gd name="T63" fmla="*/ 2147483646 h 1727"/>
              <a:gd name="T64" fmla="*/ 2147483646 w 1281"/>
              <a:gd name="T65" fmla="*/ 2147483646 h 1727"/>
              <a:gd name="T66" fmla="*/ 2147483646 w 1281"/>
              <a:gd name="T67" fmla="*/ 2147483646 h 1727"/>
              <a:gd name="T68" fmla="*/ 2147483646 w 1281"/>
              <a:gd name="T69" fmla="*/ 2147483646 h 1727"/>
              <a:gd name="T70" fmla="*/ 2147483646 w 1281"/>
              <a:gd name="T71" fmla="*/ 2147483646 h 1727"/>
              <a:gd name="T72" fmla="*/ 2147483646 w 1281"/>
              <a:gd name="T73" fmla="*/ 2147483646 h 1727"/>
              <a:gd name="T74" fmla="*/ 2147483646 w 1281"/>
              <a:gd name="T75" fmla="*/ 2147483646 h 1727"/>
              <a:gd name="T76" fmla="*/ 2147483646 w 1281"/>
              <a:gd name="T77" fmla="*/ 2147483646 h 1727"/>
              <a:gd name="T78" fmla="*/ 2147483646 w 1281"/>
              <a:gd name="T79" fmla="*/ 2147483646 h 1727"/>
              <a:gd name="T80" fmla="*/ 2147483646 w 1281"/>
              <a:gd name="T81" fmla="*/ 2147483646 h 1727"/>
              <a:gd name="T82" fmla="*/ 2147483646 w 1281"/>
              <a:gd name="T83" fmla="*/ 2147483646 h 1727"/>
              <a:gd name="T84" fmla="*/ 2147483646 w 1281"/>
              <a:gd name="T85" fmla="*/ 2147483646 h 1727"/>
              <a:gd name="T86" fmla="*/ 2147483646 w 1281"/>
              <a:gd name="T87" fmla="*/ 2147483646 h 1727"/>
              <a:gd name="T88" fmla="*/ 2147483646 w 1281"/>
              <a:gd name="T89" fmla="*/ 2147483646 h 1727"/>
              <a:gd name="T90" fmla="*/ 2147483646 w 1281"/>
              <a:gd name="T91" fmla="*/ 2147483646 h 1727"/>
              <a:gd name="T92" fmla="*/ 2147483646 w 1281"/>
              <a:gd name="T93" fmla="*/ 2147483646 h 1727"/>
              <a:gd name="T94" fmla="*/ 0 w 1281"/>
              <a:gd name="T95" fmla="*/ 2147483646 h 17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0"/>
                </a:lnTo>
                <a:lnTo>
                  <a:pt x="1061" y="0"/>
                </a:lnTo>
                <a:lnTo>
                  <a:pt x="1061" y="92"/>
                </a:lnTo>
                <a:lnTo>
                  <a:pt x="1053" y="92"/>
                </a:lnTo>
                <a:lnTo>
                  <a:pt x="1053" y="12"/>
                </a:lnTo>
                <a:lnTo>
                  <a:pt x="1053" y="0"/>
                </a:lnTo>
                <a:lnTo>
                  <a:pt x="1048" y="0"/>
                </a:lnTo>
                <a:lnTo>
                  <a:pt x="1048" y="92"/>
                </a:lnTo>
                <a:lnTo>
                  <a:pt x="1041" y="92"/>
                </a:lnTo>
                <a:lnTo>
                  <a:pt x="1041" y="12"/>
                </a:lnTo>
                <a:lnTo>
                  <a:pt x="1041" y="0"/>
                </a:lnTo>
                <a:lnTo>
                  <a:pt x="1039" y="0"/>
                </a:lnTo>
                <a:lnTo>
                  <a:pt x="1039" y="92"/>
                </a:lnTo>
                <a:lnTo>
                  <a:pt x="1031" y="92"/>
                </a:lnTo>
                <a:lnTo>
                  <a:pt x="1031" y="12"/>
                </a:lnTo>
                <a:lnTo>
                  <a:pt x="1029" y="0"/>
                </a:lnTo>
                <a:lnTo>
                  <a:pt x="1027" y="0"/>
                </a:lnTo>
                <a:lnTo>
                  <a:pt x="1027" y="92"/>
                </a:lnTo>
                <a:lnTo>
                  <a:pt x="1019" y="9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07"/>
                </a:lnTo>
                <a:lnTo>
                  <a:pt x="370" y="1200"/>
                </a:lnTo>
                <a:lnTo>
                  <a:pt x="332" y="1180"/>
                </a:lnTo>
                <a:lnTo>
                  <a:pt x="322" y="1188"/>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9" name="Freeform 18"/>
          <p:cNvSpPr>
            <a:spLocks noEditPoints="1"/>
          </p:cNvSpPr>
          <p:nvPr userDrawn="1"/>
        </p:nvSpPr>
        <p:spPr bwMode="auto">
          <a:xfrm>
            <a:off x="3175" y="4469013"/>
            <a:ext cx="2032000" cy="2654300"/>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a:lstStyle/>
          <a:p>
            <a:pPr eaLnBrk="1" fontAlgn="auto" hangingPunct="1">
              <a:spcBef>
                <a:spcPts val="0"/>
              </a:spcBef>
              <a:spcAft>
                <a:spcPts val="0"/>
              </a:spcAft>
              <a:defRPr/>
            </a:pPr>
            <a:endParaRPr lang="id-ID">
              <a:latin typeface="+mn-lt"/>
              <a:ea typeface="+mn-ea"/>
            </a:endParaRPr>
          </a:p>
        </p:txBody>
      </p:sp>
    </p:spTree>
    <p:extLst>
      <p:ext uri="{BB962C8B-B14F-4D97-AF65-F5344CB8AC3E}">
        <p14:creationId xmlns:p14="http://schemas.microsoft.com/office/powerpoint/2010/main" val="89679501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ddeli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009" y="1609149"/>
            <a:ext cx="12188992" cy="5029776"/>
            <a:chOff x="1174335" y="2047299"/>
            <a:chExt cx="9843331" cy="406184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4" name="Group 40"/>
            <p:cNvGrpSpPr/>
            <p:nvPr userDrawn="1"/>
          </p:nvGrpSpPr>
          <p:grpSpPr>
            <a:xfrm>
              <a:off x="9055386" y="2047299"/>
              <a:ext cx="1962280" cy="1323439"/>
              <a:chOff x="9055386" y="1783716"/>
              <a:chExt cx="1962280" cy="1323439"/>
            </a:xfrm>
          </p:grpSpPr>
          <p:sp>
            <p:nvSpPr>
              <p:cNvPr id="35" name="TextBox 41"/>
              <p:cNvSpPr txBox="1"/>
              <p:nvPr/>
            </p:nvSpPr>
            <p:spPr>
              <a:xfrm>
                <a:off x="9055386" y="1783716"/>
                <a:ext cx="1962280" cy="1323439"/>
              </a:xfrm>
              <a:prstGeom prst="rect">
                <a:avLst/>
              </a:prstGeom>
              <a:noFill/>
            </p:spPr>
            <p:txBody>
              <a:bodyPr wrap="square" rtlCol="0" anchor="t">
                <a:spAutoFit/>
              </a:bodyPr>
              <a:lstStyle/>
              <a:p>
                <a:pPr algn="ctr"/>
                <a:r>
                  <a:rPr lang="tr-TR" sz="8000" b="1" dirty="0" smtClean="0">
                    <a:solidFill>
                      <a:schemeClr val="accent5"/>
                    </a:solidFill>
                    <a:latin typeface="+mn-lt"/>
                  </a:rPr>
                  <a:t>5</a:t>
                </a:r>
                <a:endParaRPr lang="en-US" sz="8000" b="1" dirty="0" smtClean="0">
                  <a:solidFill>
                    <a:schemeClr val="accent5"/>
                  </a:solidFill>
                  <a:latin typeface="+mn-lt"/>
                </a:endParaRPr>
              </a:p>
            </p:txBody>
          </p:sp>
          <p:cxnSp>
            <p:nvCxnSpPr>
              <p:cNvPr id="37" name="Straight Connector 43"/>
              <p:cNvCxnSpPr/>
              <p:nvPr/>
            </p:nvCxnSpPr>
            <p:spPr>
              <a:xfrm>
                <a:off x="9312707"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46"/>
            <p:cNvGrpSpPr/>
            <p:nvPr userDrawn="1"/>
          </p:nvGrpSpPr>
          <p:grpSpPr>
            <a:xfrm>
              <a:off x="5124133" y="2047299"/>
              <a:ext cx="1962280" cy="1323439"/>
              <a:chOff x="5124133" y="1783716"/>
              <a:chExt cx="1962280" cy="1323439"/>
            </a:xfrm>
          </p:grpSpPr>
          <p:sp>
            <p:nvSpPr>
              <p:cNvPr id="60" name="TextBox 47"/>
              <p:cNvSpPr txBox="1"/>
              <p:nvPr/>
            </p:nvSpPr>
            <p:spPr>
              <a:xfrm>
                <a:off x="5124133" y="1783716"/>
                <a:ext cx="1962280" cy="1323439"/>
              </a:xfrm>
              <a:prstGeom prst="rect">
                <a:avLst/>
              </a:prstGeom>
              <a:noFill/>
            </p:spPr>
            <p:txBody>
              <a:bodyPr wrap="square" rtlCol="0" anchor="t">
                <a:spAutoFit/>
              </a:bodyPr>
              <a:lstStyle/>
              <a:p>
                <a:pPr algn="ctr"/>
                <a:r>
                  <a:rPr lang="tr-TR" sz="8000" b="1" dirty="0" smtClean="0">
                    <a:solidFill>
                      <a:schemeClr val="accent3"/>
                    </a:solidFill>
                    <a:latin typeface="+mn-lt"/>
                  </a:rPr>
                  <a:t>3</a:t>
                </a:r>
              </a:p>
            </p:txBody>
          </p:sp>
          <p:cxnSp>
            <p:nvCxnSpPr>
              <p:cNvPr id="62" name="Straight Connector 49"/>
              <p:cNvCxnSpPr/>
              <p:nvPr/>
            </p:nvCxnSpPr>
            <p:spPr>
              <a:xfrm>
                <a:off x="5381454"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54"/>
            <p:cNvGrpSpPr/>
            <p:nvPr userDrawn="1"/>
          </p:nvGrpSpPr>
          <p:grpSpPr>
            <a:xfrm>
              <a:off x="7093294" y="2047299"/>
              <a:ext cx="1962280" cy="1323439"/>
              <a:chOff x="7093294" y="1783716"/>
              <a:chExt cx="1962280" cy="1323439"/>
            </a:xfrm>
          </p:grpSpPr>
          <p:sp>
            <p:nvSpPr>
              <p:cNvPr id="66" name="TextBox 55"/>
              <p:cNvSpPr txBox="1"/>
              <p:nvPr/>
            </p:nvSpPr>
            <p:spPr>
              <a:xfrm>
                <a:off x="7093294" y="1783716"/>
                <a:ext cx="1962280" cy="1323439"/>
              </a:xfrm>
              <a:prstGeom prst="rect">
                <a:avLst/>
              </a:prstGeom>
              <a:noFill/>
            </p:spPr>
            <p:txBody>
              <a:bodyPr wrap="square" rtlCol="0" anchor="t">
                <a:spAutoFit/>
              </a:bodyPr>
              <a:lstStyle/>
              <a:p>
                <a:pPr algn="ctr"/>
                <a:r>
                  <a:rPr lang="tr-TR" sz="8000" b="1" dirty="0" smtClean="0">
                    <a:solidFill>
                      <a:schemeClr val="accent4"/>
                    </a:solidFill>
                    <a:latin typeface="+mn-lt"/>
                  </a:rPr>
                  <a:t>4</a:t>
                </a:r>
                <a:endParaRPr lang="en-US" sz="8000" b="1" dirty="0" smtClean="0">
                  <a:solidFill>
                    <a:schemeClr val="accent4"/>
                  </a:solidFill>
                  <a:latin typeface="+mn-lt"/>
                </a:endParaRPr>
              </a:p>
            </p:txBody>
          </p:sp>
          <p:cxnSp>
            <p:nvCxnSpPr>
              <p:cNvPr id="68" name="Straight Connector 57"/>
              <p:cNvCxnSpPr/>
              <p:nvPr/>
            </p:nvCxnSpPr>
            <p:spPr>
              <a:xfrm>
                <a:off x="7350615"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65"/>
            <p:cNvGrpSpPr/>
            <p:nvPr userDrawn="1"/>
          </p:nvGrpSpPr>
          <p:grpSpPr>
            <a:xfrm>
              <a:off x="1174335" y="2047299"/>
              <a:ext cx="1962280" cy="1323439"/>
              <a:chOff x="1174335" y="1783716"/>
              <a:chExt cx="1962280" cy="1323439"/>
            </a:xfrm>
          </p:grpSpPr>
          <p:sp>
            <p:nvSpPr>
              <p:cNvPr id="75" name="TextBox 66"/>
              <p:cNvSpPr txBox="1"/>
              <p:nvPr/>
            </p:nvSpPr>
            <p:spPr>
              <a:xfrm>
                <a:off x="1174335" y="1783716"/>
                <a:ext cx="1962280" cy="1323439"/>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80" name="Group 71"/>
            <p:cNvGrpSpPr/>
            <p:nvPr userDrawn="1"/>
          </p:nvGrpSpPr>
          <p:grpSpPr>
            <a:xfrm>
              <a:off x="3137329" y="2047299"/>
              <a:ext cx="1962280" cy="1323439"/>
              <a:chOff x="3137329" y="1783716"/>
              <a:chExt cx="1962280" cy="1323439"/>
            </a:xfrm>
          </p:grpSpPr>
          <p:sp>
            <p:nvSpPr>
              <p:cNvPr id="81" name="TextBox 72"/>
              <p:cNvSpPr txBox="1"/>
              <p:nvPr/>
            </p:nvSpPr>
            <p:spPr>
              <a:xfrm>
                <a:off x="3137329" y="1783716"/>
                <a:ext cx="1962280" cy="1323439"/>
              </a:xfrm>
              <a:prstGeom prst="rect">
                <a:avLst/>
              </a:prstGeom>
              <a:noFill/>
            </p:spPr>
            <p:txBody>
              <a:bodyPr wrap="square" rtlCol="0" anchor="t">
                <a:spAutoFit/>
              </a:bodyPr>
              <a:lstStyle/>
              <a:p>
                <a:pPr algn="ctr"/>
                <a:r>
                  <a:rPr lang="tr-TR" sz="8000" b="1" dirty="0" smtClean="0">
                    <a:solidFill>
                      <a:schemeClr val="accent2"/>
                    </a:solidFill>
                    <a:latin typeface="+mn-lt"/>
                  </a:rPr>
                  <a:t>2</a:t>
                </a:r>
              </a:p>
            </p:txBody>
          </p:sp>
          <p:cxnSp>
            <p:nvCxnSpPr>
              <p:cNvPr id="83" name="Straight Connector 74"/>
              <p:cNvCxnSpPr/>
              <p:nvPr/>
            </p:nvCxnSpPr>
            <p:spPr>
              <a:xfrm>
                <a:off x="3406179"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1800" baseline="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1800" baseline="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1800" baseline="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1800" baseline="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1800" baseline="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Tree>
    <p:extLst>
      <p:ext uri="{BB962C8B-B14F-4D97-AF65-F5344CB8AC3E}">
        <p14:creationId xmlns:p14="http://schemas.microsoft.com/office/powerpoint/2010/main" val="240580003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ddeli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21650" y="2057816"/>
            <a:ext cx="11551709" cy="4581109"/>
            <a:chOff x="1431656" y="2409624"/>
            <a:chExt cx="9328688" cy="3699516"/>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43"/>
            <p:cNvCxnSpPr/>
            <p:nvPr/>
          </p:nvCxnSpPr>
          <p:spPr>
            <a:xfrm>
              <a:off x="9312707"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49"/>
            <p:cNvCxnSpPr/>
            <p:nvPr/>
          </p:nvCxnSpPr>
          <p:spPr>
            <a:xfrm>
              <a:off x="5381454"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57"/>
            <p:cNvCxnSpPr/>
            <p:nvPr/>
          </p:nvCxnSpPr>
          <p:spPr>
            <a:xfrm>
              <a:off x="7350615"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68"/>
            <p:cNvCxnSpPr/>
            <p:nvPr/>
          </p:nvCxnSpPr>
          <p:spPr>
            <a:xfrm>
              <a:off x="1431656"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74"/>
            <p:cNvCxnSpPr/>
            <p:nvPr/>
          </p:nvCxnSpPr>
          <p:spPr>
            <a:xfrm>
              <a:off x="3406179"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1800" baseline="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1800" baseline="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1800" baseline="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1800" baseline="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1800" baseline="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
        <p:nvSpPr>
          <p:cNvPr id="36" name="Oval 5"/>
          <p:cNvSpPr>
            <a:spLocks noChangeArrowheads="1"/>
          </p:cNvSpPr>
          <p:nvPr userDrawn="1"/>
        </p:nvSpPr>
        <p:spPr bwMode="auto">
          <a:xfrm>
            <a:off x="645169" y="1684822"/>
            <a:ext cx="1131847" cy="1131847"/>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8" name="Group 55"/>
          <p:cNvGrpSpPr/>
          <p:nvPr userDrawn="1"/>
        </p:nvGrpSpPr>
        <p:grpSpPr>
          <a:xfrm>
            <a:off x="512814" y="1558653"/>
            <a:ext cx="1389269" cy="1389269"/>
            <a:chOff x="1119258" y="2257147"/>
            <a:chExt cx="1868076" cy="1868076"/>
          </a:xfrm>
        </p:grpSpPr>
        <p:sp>
          <p:nvSpPr>
            <p:cNvPr id="3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1" name="Oval 5"/>
          <p:cNvSpPr>
            <a:spLocks noChangeArrowheads="1"/>
          </p:cNvSpPr>
          <p:nvPr userDrawn="1"/>
        </p:nvSpPr>
        <p:spPr bwMode="auto">
          <a:xfrm>
            <a:off x="3093090" y="1661949"/>
            <a:ext cx="1151475" cy="1151475"/>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53" name="Group 86"/>
          <p:cNvGrpSpPr/>
          <p:nvPr userDrawn="1"/>
        </p:nvGrpSpPr>
        <p:grpSpPr>
          <a:xfrm>
            <a:off x="2961788" y="1530261"/>
            <a:ext cx="1413363" cy="1413363"/>
            <a:chOff x="3800237" y="2257147"/>
            <a:chExt cx="1868076" cy="1868076"/>
          </a:xfrm>
        </p:grpSpPr>
        <p:sp>
          <p:nvSpPr>
            <p:cNvPr id="54"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5"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6"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7"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8"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9"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1"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3"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92D050">
                <a:alpha val="25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64"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7"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9"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71" name="Oval 5"/>
          <p:cNvSpPr>
            <a:spLocks noChangeArrowheads="1"/>
          </p:cNvSpPr>
          <p:nvPr userDrawn="1"/>
        </p:nvSpPr>
        <p:spPr bwMode="auto">
          <a:xfrm>
            <a:off x="5515772" y="1637740"/>
            <a:ext cx="1169246" cy="1169246"/>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72" name="Group 100"/>
          <p:cNvGrpSpPr/>
          <p:nvPr userDrawn="1"/>
        </p:nvGrpSpPr>
        <p:grpSpPr>
          <a:xfrm>
            <a:off x="5380017" y="1506463"/>
            <a:ext cx="1435175" cy="1435175"/>
            <a:chOff x="6546413" y="2257147"/>
            <a:chExt cx="1868076" cy="1868076"/>
          </a:xfrm>
        </p:grpSpPr>
        <p:sp>
          <p:nvSpPr>
            <p:cNvPr id="73"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6"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8"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9"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2"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4"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5"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6"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7"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8"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95" name="Oval 5"/>
          <p:cNvSpPr>
            <a:spLocks noChangeArrowheads="1"/>
          </p:cNvSpPr>
          <p:nvPr userDrawn="1"/>
        </p:nvSpPr>
        <p:spPr bwMode="auto">
          <a:xfrm>
            <a:off x="7983172" y="1667356"/>
            <a:ext cx="1148857" cy="1148857"/>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96" name="Group 114"/>
          <p:cNvGrpSpPr/>
          <p:nvPr userDrawn="1"/>
        </p:nvGrpSpPr>
        <p:grpSpPr>
          <a:xfrm>
            <a:off x="7846760" y="1541374"/>
            <a:ext cx="1410149" cy="1410149"/>
            <a:chOff x="9237196" y="2257147"/>
            <a:chExt cx="1868076" cy="1868076"/>
          </a:xfrm>
        </p:grpSpPr>
        <p:sp>
          <p:nvSpPr>
            <p:cNvPr id="97"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8"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9"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0"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1"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2"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3"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4"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5"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6"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7"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36" name="Oval 5"/>
          <p:cNvSpPr>
            <a:spLocks noChangeArrowheads="1"/>
          </p:cNvSpPr>
          <p:nvPr userDrawn="1"/>
        </p:nvSpPr>
        <p:spPr bwMode="auto">
          <a:xfrm>
            <a:off x="10404784" y="1667356"/>
            <a:ext cx="1148857" cy="1148857"/>
          </a:xfrm>
          <a:prstGeom prst="ellipse">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137" name="Group 114"/>
          <p:cNvGrpSpPr/>
          <p:nvPr userDrawn="1"/>
        </p:nvGrpSpPr>
        <p:grpSpPr>
          <a:xfrm>
            <a:off x="10268372" y="1541374"/>
            <a:ext cx="1410149" cy="1410149"/>
            <a:chOff x="9237196" y="2257147"/>
            <a:chExt cx="1868076" cy="1868076"/>
          </a:xfrm>
        </p:grpSpPr>
        <p:sp>
          <p:nvSpPr>
            <p:cNvPr id="138"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39"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0"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1"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2"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3"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4"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5"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6"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7"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8"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9"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grp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993" y="1989779"/>
            <a:ext cx="504000" cy="504000"/>
          </a:xfrm>
          <a:prstGeom prst="rect">
            <a:avLst/>
          </a:prstGeom>
        </p:spPr>
      </p:pic>
      <p:pic>
        <p:nvPicPr>
          <p:cNvPr id="155" name="Resim 15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07796" y="1989779"/>
            <a:ext cx="504000" cy="504000"/>
          </a:xfrm>
          <a:prstGeom prst="rect">
            <a:avLst/>
          </a:prstGeom>
        </p:spPr>
      </p:pic>
      <p:pic>
        <p:nvPicPr>
          <p:cNvPr id="156" name="Resim 1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55625" y="1989779"/>
            <a:ext cx="504000" cy="504000"/>
          </a:xfrm>
          <a:prstGeom prst="rect">
            <a:avLst/>
          </a:prstGeom>
        </p:spPr>
      </p:pic>
      <p:pic>
        <p:nvPicPr>
          <p:cNvPr id="157" name="Resim 1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1586" y="1989779"/>
            <a:ext cx="504000" cy="504000"/>
          </a:xfrm>
          <a:prstGeom prst="rect">
            <a:avLst/>
          </a:prstGeom>
        </p:spPr>
      </p:pic>
      <p:pic>
        <p:nvPicPr>
          <p:cNvPr id="158" name="Resim 1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9982" y="1989779"/>
            <a:ext cx="504000" cy="504000"/>
          </a:xfrm>
          <a:prstGeom prst="rect">
            <a:avLst/>
          </a:prstGeom>
        </p:spPr>
      </p:pic>
    </p:spTree>
    <p:extLst>
      <p:ext uri="{BB962C8B-B14F-4D97-AF65-F5344CB8AC3E}">
        <p14:creationId xmlns:p14="http://schemas.microsoft.com/office/powerpoint/2010/main" val="283374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fade">
                                      <p:cBhvr>
                                        <p:cTn id="15" dur="500"/>
                                        <p:tgtEl>
                                          <p:spTgt spid="7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5"/>
                                        </p:tgtEl>
                                        <p:attrNameLst>
                                          <p:attrName>style.visibility</p:attrName>
                                        </p:attrNameLst>
                                      </p:cBhvr>
                                      <p:to>
                                        <p:strVal val="visible"/>
                                      </p:to>
                                    </p:set>
                                    <p:animEffect transition="in" filter="fade">
                                      <p:cBhvr>
                                        <p:cTn id="19" dur="500"/>
                                        <p:tgtEl>
                                          <p:spTgt spid="95"/>
                                        </p:tgtEl>
                                      </p:cBhvr>
                                    </p:animEffect>
                                  </p:childTnLst>
                                </p:cTn>
                              </p:par>
                            </p:childTnLst>
                          </p:cTn>
                        </p:par>
                        <p:par>
                          <p:cTn id="20" fill="hold">
                            <p:stCondLst>
                              <p:cond delay="2000"/>
                            </p:stCondLst>
                            <p:childTnLst>
                              <p:par>
                                <p:cTn id="21" presetID="21" presetClass="entr" presetSubtype="1"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heel(1)">
                                      <p:cBhvr>
                                        <p:cTn id="23" dur="2000"/>
                                        <p:tgtEl>
                                          <p:spTgt spid="38"/>
                                        </p:tgtEl>
                                      </p:cBhvr>
                                    </p:animEffect>
                                  </p:childTnLst>
                                </p:cTn>
                              </p:par>
                              <p:par>
                                <p:cTn id="24" presetID="21" presetClass="entr" presetSubtype="1"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heel(1)">
                                      <p:cBhvr>
                                        <p:cTn id="26" dur="2000"/>
                                        <p:tgtEl>
                                          <p:spTgt spid="53"/>
                                        </p:tgtEl>
                                      </p:cBhvr>
                                    </p:animEffect>
                                  </p:childTnLst>
                                </p:cTn>
                              </p:par>
                              <p:par>
                                <p:cTn id="27" presetID="21" presetClass="entr" presetSubtype="1" fill="hold" nodeType="with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wheel(1)">
                                      <p:cBhvr>
                                        <p:cTn id="29" dur="2000"/>
                                        <p:tgtEl>
                                          <p:spTgt spid="72"/>
                                        </p:tgtEl>
                                      </p:cBhvr>
                                    </p:animEffect>
                                  </p:childTnLst>
                                </p:cTn>
                              </p:par>
                              <p:par>
                                <p:cTn id="30" presetID="21" presetClass="entr" presetSubtype="1" fill="hold" nodeType="with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heel(1)">
                                      <p:cBhvr>
                                        <p:cTn id="32" dur="2000"/>
                                        <p:tgtEl>
                                          <p:spTgt spid="96"/>
                                        </p:tgtEl>
                                      </p:cBhvr>
                                    </p:animEffect>
                                  </p:childTnLst>
                                </p:cTn>
                              </p:par>
                            </p:childTnLst>
                          </p:cTn>
                        </p:par>
                        <p:par>
                          <p:cTn id="33" fill="hold">
                            <p:stCondLst>
                              <p:cond delay="4000"/>
                            </p:stCondLst>
                            <p:childTnLst>
                              <p:par>
                                <p:cTn id="34" presetID="10" presetClass="entr" presetSubtype="0" fill="hold" grpId="0" nodeType="afterEffect">
                                  <p:stCondLst>
                                    <p:cond delay="0"/>
                                  </p:stCondLst>
                                  <p:childTnLst>
                                    <p:set>
                                      <p:cBhvr>
                                        <p:cTn id="35" dur="1" fill="hold">
                                          <p:stCondLst>
                                            <p:cond delay="0"/>
                                          </p:stCondLst>
                                        </p:cTn>
                                        <p:tgtEl>
                                          <p:spTgt spid="136"/>
                                        </p:tgtEl>
                                        <p:attrNameLst>
                                          <p:attrName>style.visibility</p:attrName>
                                        </p:attrNameLst>
                                      </p:cBhvr>
                                      <p:to>
                                        <p:strVal val="visible"/>
                                      </p:to>
                                    </p:set>
                                    <p:animEffect transition="in" filter="fade">
                                      <p:cBhvr>
                                        <p:cTn id="36" dur="500"/>
                                        <p:tgtEl>
                                          <p:spTgt spid="136"/>
                                        </p:tgtEl>
                                      </p:cBhvr>
                                    </p:animEffect>
                                  </p:childTnLst>
                                </p:cTn>
                              </p:par>
                              <p:par>
                                <p:cTn id="37" presetID="21" presetClass="entr" presetSubtype="1" fill="hold" nodeType="withEffect">
                                  <p:stCondLst>
                                    <p:cond delay="0"/>
                                  </p:stCondLst>
                                  <p:childTnLst>
                                    <p:set>
                                      <p:cBhvr>
                                        <p:cTn id="38" dur="1" fill="hold">
                                          <p:stCondLst>
                                            <p:cond delay="0"/>
                                          </p:stCondLst>
                                        </p:cTn>
                                        <p:tgtEl>
                                          <p:spTgt spid="137"/>
                                        </p:tgtEl>
                                        <p:attrNameLst>
                                          <p:attrName>style.visibility</p:attrName>
                                        </p:attrNameLst>
                                      </p:cBhvr>
                                      <p:to>
                                        <p:strVal val="visible"/>
                                      </p:to>
                                    </p:set>
                                    <p:animEffect transition="in" filter="wheel(1)">
                                      <p:cBhvr>
                                        <p:cTn id="39" dur="20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51" grpId="0" animBg="1"/>
      <p:bldP spid="71" grpId="0" animBg="1"/>
      <p:bldP spid="95" grpId="0" animBg="1"/>
      <p:bldP spid="136"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ddeli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4" name="Oval 163"/>
          <p:cNvSpPr/>
          <p:nvPr userDrawn="1"/>
        </p:nvSpPr>
        <p:spPr>
          <a:xfrm>
            <a:off x="3820212" y="1483909"/>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167" name="Oval 166"/>
          <p:cNvSpPr/>
          <p:nvPr userDrawn="1"/>
        </p:nvSpPr>
        <p:spPr>
          <a:xfrm>
            <a:off x="3820212" y="2527996"/>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8" name="Oval 167"/>
          <p:cNvSpPr/>
          <p:nvPr userDrawn="1"/>
        </p:nvSpPr>
        <p:spPr>
          <a:xfrm>
            <a:off x="3820212" y="3610011"/>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9" name="Oval 168"/>
          <p:cNvSpPr/>
          <p:nvPr userDrawn="1"/>
        </p:nvSpPr>
        <p:spPr>
          <a:xfrm>
            <a:off x="7752814" y="1490579"/>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0" name="Oval 169"/>
          <p:cNvSpPr/>
          <p:nvPr userDrawn="1"/>
        </p:nvSpPr>
        <p:spPr>
          <a:xfrm>
            <a:off x="7752814" y="2475391"/>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2" name="Oval 171"/>
          <p:cNvSpPr/>
          <p:nvPr userDrawn="1"/>
        </p:nvSpPr>
        <p:spPr>
          <a:xfrm>
            <a:off x="3829022" y="5766783"/>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9" name="Metin Yer Tutucusu 8"/>
          <p:cNvSpPr>
            <a:spLocks noGrp="1"/>
          </p:cNvSpPr>
          <p:nvPr>
            <p:ph type="body" sz="quarter" idx="12" hasCustomPrompt="1"/>
          </p:nvPr>
        </p:nvSpPr>
        <p:spPr>
          <a:xfrm>
            <a:off x="4256087" y="1490579"/>
            <a:ext cx="3106737" cy="799442"/>
          </a:xfrm>
        </p:spPr>
        <p:txBody>
          <a:bodyPr>
            <a:noAutofit/>
          </a:bodyPr>
          <a:lstStyle>
            <a:lvl1pPr marL="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4279000" y="5834756"/>
            <a:ext cx="3106737" cy="799442"/>
          </a:xfrm>
        </p:spPr>
        <p:txBody>
          <a:bodyPr>
            <a:noAutofit/>
          </a:bodyPr>
          <a:lstStyle>
            <a:lvl1pPr marL="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2531541"/>
            <a:ext cx="3106737" cy="834865"/>
          </a:xfrm>
        </p:spPr>
        <p:txBody>
          <a:bodyPr>
            <a:noAutofit/>
          </a:bodyPr>
          <a:lstStyle>
            <a:lvl1pPr marL="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5" name="Metin Yer Tutucusu 8"/>
          <p:cNvSpPr>
            <a:spLocks noGrp="1"/>
          </p:cNvSpPr>
          <p:nvPr>
            <p:ph type="body" sz="quarter" idx="15" hasCustomPrompt="1"/>
          </p:nvPr>
        </p:nvSpPr>
        <p:spPr>
          <a:xfrm>
            <a:off x="8193549" y="1487275"/>
            <a:ext cx="3106737" cy="834865"/>
          </a:xfrm>
        </p:spPr>
        <p:txBody>
          <a:bodyPr>
            <a:noAutofit/>
          </a:bodyPr>
          <a:lstStyle>
            <a:lvl1pPr marL="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4</a:t>
            </a:r>
            <a:endParaRPr lang="tr-TR" dirty="0"/>
          </a:p>
        </p:txBody>
      </p:sp>
      <p:sp>
        <p:nvSpPr>
          <p:cNvPr id="176" name="Metin Yer Tutucusu 8"/>
          <p:cNvSpPr>
            <a:spLocks noGrp="1"/>
          </p:cNvSpPr>
          <p:nvPr>
            <p:ph type="body" sz="quarter" idx="16" hasCustomPrompt="1"/>
          </p:nvPr>
        </p:nvSpPr>
        <p:spPr>
          <a:xfrm>
            <a:off x="4256087" y="3610011"/>
            <a:ext cx="3106737" cy="895624"/>
          </a:xfrm>
        </p:spPr>
        <p:txBody>
          <a:bodyPr>
            <a:noAutofit/>
          </a:bodyPr>
          <a:lstStyle>
            <a:lvl1pPr marL="0" indent="0" algn="l" rtl="0">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5</a:t>
            </a:r>
            <a:endParaRPr lang="tr-TR" dirty="0"/>
          </a:p>
        </p:txBody>
      </p:sp>
      <p:sp>
        <p:nvSpPr>
          <p:cNvPr id="177" name="Metin Yer Tutucusu 8"/>
          <p:cNvSpPr>
            <a:spLocks noGrp="1"/>
          </p:cNvSpPr>
          <p:nvPr>
            <p:ph type="body" sz="quarter" idx="17" hasCustomPrompt="1"/>
          </p:nvPr>
        </p:nvSpPr>
        <p:spPr>
          <a:xfrm>
            <a:off x="8193549" y="2493251"/>
            <a:ext cx="3106737" cy="895624"/>
          </a:xfrm>
        </p:spPr>
        <p:txBody>
          <a:bodyPr>
            <a:noAutofit/>
          </a:bodyPr>
          <a:lstStyle>
            <a:lvl1pPr marL="0" indent="0" algn="l" rtl="0">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
        <p:nvSpPr>
          <p:cNvPr id="45" name="Oval 44"/>
          <p:cNvSpPr/>
          <p:nvPr userDrawn="1"/>
        </p:nvSpPr>
        <p:spPr>
          <a:xfrm>
            <a:off x="7747577" y="3610011"/>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46" name="Oval 45"/>
          <p:cNvSpPr/>
          <p:nvPr userDrawn="1"/>
        </p:nvSpPr>
        <p:spPr>
          <a:xfrm>
            <a:off x="3838648" y="4720697"/>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7" name="Metin Yer Tutucusu 8"/>
          <p:cNvSpPr>
            <a:spLocks noGrp="1"/>
          </p:cNvSpPr>
          <p:nvPr>
            <p:ph type="body" sz="quarter" idx="18" hasCustomPrompt="1"/>
          </p:nvPr>
        </p:nvSpPr>
        <p:spPr>
          <a:xfrm>
            <a:off x="4279001" y="4743618"/>
            <a:ext cx="3106737" cy="799442"/>
          </a:xfrm>
        </p:spPr>
        <p:txBody>
          <a:bodyPr>
            <a:noAutofit/>
          </a:bodyPr>
          <a:lstStyle>
            <a:lvl1pPr marL="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48" name="Metin Yer Tutucusu 8"/>
          <p:cNvSpPr>
            <a:spLocks noGrp="1"/>
          </p:cNvSpPr>
          <p:nvPr>
            <p:ph type="body" sz="quarter" idx="19" hasCustomPrompt="1"/>
          </p:nvPr>
        </p:nvSpPr>
        <p:spPr>
          <a:xfrm>
            <a:off x="8193550" y="3622272"/>
            <a:ext cx="3106737" cy="895624"/>
          </a:xfrm>
        </p:spPr>
        <p:txBody>
          <a:bodyPr>
            <a:noAutofit/>
          </a:bodyPr>
          <a:lstStyle>
            <a:lvl1pPr marL="0" indent="0" algn="l" rtl="0">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
        <p:nvSpPr>
          <p:cNvPr id="49" name="Oval 48"/>
          <p:cNvSpPr/>
          <p:nvPr userDrawn="1"/>
        </p:nvSpPr>
        <p:spPr>
          <a:xfrm>
            <a:off x="7758522" y="473976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0" name="Metin Yer Tutucusu 8"/>
          <p:cNvSpPr>
            <a:spLocks noGrp="1"/>
          </p:cNvSpPr>
          <p:nvPr>
            <p:ph type="body" sz="quarter" idx="20" hasCustomPrompt="1"/>
          </p:nvPr>
        </p:nvSpPr>
        <p:spPr>
          <a:xfrm>
            <a:off x="8193548" y="4752307"/>
            <a:ext cx="3106737" cy="895624"/>
          </a:xfrm>
        </p:spPr>
        <p:txBody>
          <a:bodyPr>
            <a:noAutofit/>
          </a:bodyPr>
          <a:lstStyle>
            <a:lvl1pPr marL="0" indent="0" algn="l" rtl="0">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
        <p:nvSpPr>
          <p:cNvPr id="51" name="Oval 50"/>
          <p:cNvSpPr/>
          <p:nvPr userDrawn="1"/>
        </p:nvSpPr>
        <p:spPr>
          <a:xfrm>
            <a:off x="7747577" y="5742322"/>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2" name="Metin Yer Tutucusu 8"/>
          <p:cNvSpPr>
            <a:spLocks noGrp="1"/>
          </p:cNvSpPr>
          <p:nvPr>
            <p:ph type="body" sz="quarter" idx="21" hasCustomPrompt="1"/>
          </p:nvPr>
        </p:nvSpPr>
        <p:spPr>
          <a:xfrm>
            <a:off x="8193548" y="5835042"/>
            <a:ext cx="3106737" cy="895624"/>
          </a:xfrm>
        </p:spPr>
        <p:txBody>
          <a:bodyPr>
            <a:noAutofit/>
          </a:bodyPr>
          <a:lstStyle>
            <a:lvl1pPr marL="0" indent="0" algn="l" rtl="0">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277325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additive="base">
                                        <p:cTn id="7" dur="500" fill="hold"/>
                                        <p:tgtEl>
                                          <p:spTgt spid="114"/>
                                        </p:tgtEl>
                                        <p:attrNameLst>
                                          <p:attrName>ppt_x</p:attrName>
                                        </p:attrNameLst>
                                      </p:cBhvr>
                                      <p:tavLst>
                                        <p:tav tm="0">
                                          <p:val>
                                            <p:strVal val="#ppt_x"/>
                                          </p:val>
                                        </p:tav>
                                        <p:tav tm="100000">
                                          <p:val>
                                            <p:strVal val="#ppt_x"/>
                                          </p:val>
                                        </p:tav>
                                      </p:tavLst>
                                    </p:anim>
                                    <p:anim calcmode="lin" valueType="num">
                                      <p:cBhvr additive="base">
                                        <p:cTn id="8" dur="500" fill="hold"/>
                                        <p:tgtEl>
                                          <p:spTgt spid="1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13"/>
                                        </p:tgtEl>
                                        <p:attrNameLst>
                                          <p:attrName>style.visibility</p:attrName>
                                        </p:attrNameLst>
                                      </p:cBhvr>
                                      <p:to>
                                        <p:strVal val="visible"/>
                                      </p:to>
                                    </p:set>
                                    <p:anim calcmode="lin" valueType="num">
                                      <p:cBhvr additive="base">
                                        <p:cTn id="12" dur="500" fill="hold"/>
                                        <p:tgtEl>
                                          <p:spTgt spid="113"/>
                                        </p:tgtEl>
                                        <p:attrNameLst>
                                          <p:attrName>ppt_x</p:attrName>
                                        </p:attrNameLst>
                                      </p:cBhvr>
                                      <p:tavLst>
                                        <p:tav tm="0">
                                          <p:val>
                                            <p:strVal val="#ppt_x"/>
                                          </p:val>
                                        </p:tav>
                                        <p:tav tm="100000">
                                          <p:val>
                                            <p:strVal val="#ppt_x"/>
                                          </p:val>
                                        </p:tav>
                                      </p:tavLst>
                                    </p:anim>
                                    <p:anim calcmode="lin" valueType="num">
                                      <p:cBhvr additive="base">
                                        <p:cTn id="13" dur="500" fill="hold"/>
                                        <p:tgtEl>
                                          <p:spTgt spid="1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12"/>
                                        </p:tgtEl>
                                        <p:attrNameLst>
                                          <p:attrName>style.visibility</p:attrName>
                                        </p:attrNameLst>
                                      </p:cBhvr>
                                      <p:to>
                                        <p:strVal val="visible"/>
                                      </p:to>
                                    </p:set>
                                    <p:anim calcmode="lin" valueType="num">
                                      <p:cBhvr additive="base">
                                        <p:cTn id="17" dur="500" fill="hold"/>
                                        <p:tgtEl>
                                          <p:spTgt spid="112"/>
                                        </p:tgtEl>
                                        <p:attrNameLst>
                                          <p:attrName>ppt_x</p:attrName>
                                        </p:attrNameLst>
                                      </p:cBhvr>
                                      <p:tavLst>
                                        <p:tav tm="0">
                                          <p:val>
                                            <p:strVal val="#ppt_x"/>
                                          </p:val>
                                        </p:tav>
                                        <p:tav tm="100000">
                                          <p:val>
                                            <p:strVal val="#ppt_x"/>
                                          </p:val>
                                        </p:tav>
                                      </p:tavLst>
                                    </p:anim>
                                    <p:anim calcmode="lin" valueType="num">
                                      <p:cBhvr additive="base">
                                        <p:cTn id="18" dur="500" fill="hold"/>
                                        <p:tgtEl>
                                          <p:spTgt spid="11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11"/>
                                        </p:tgtEl>
                                        <p:attrNameLst>
                                          <p:attrName>style.visibility</p:attrName>
                                        </p:attrNameLst>
                                      </p:cBhvr>
                                      <p:to>
                                        <p:strVal val="visible"/>
                                      </p:to>
                                    </p:set>
                                    <p:anim calcmode="lin" valueType="num">
                                      <p:cBhvr additive="base">
                                        <p:cTn id="22" dur="500" fill="hold"/>
                                        <p:tgtEl>
                                          <p:spTgt spid="111"/>
                                        </p:tgtEl>
                                        <p:attrNameLst>
                                          <p:attrName>ppt_x</p:attrName>
                                        </p:attrNameLst>
                                      </p:cBhvr>
                                      <p:tavLst>
                                        <p:tav tm="0">
                                          <p:val>
                                            <p:strVal val="#ppt_x"/>
                                          </p:val>
                                        </p:tav>
                                        <p:tav tm="100000">
                                          <p:val>
                                            <p:strVal val="#ppt_x"/>
                                          </p:val>
                                        </p:tav>
                                      </p:tavLst>
                                    </p:anim>
                                    <p:anim calcmode="lin" valueType="num">
                                      <p:cBhvr additive="base">
                                        <p:cTn id="23" dur="500" fill="hold"/>
                                        <p:tgtEl>
                                          <p:spTgt spid="11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cBhvr additive="base">
                                        <p:cTn id="27" dur="500" fill="hold"/>
                                        <p:tgtEl>
                                          <p:spTgt spid="109"/>
                                        </p:tgtEl>
                                        <p:attrNameLst>
                                          <p:attrName>ppt_x</p:attrName>
                                        </p:attrNameLst>
                                      </p:cBhvr>
                                      <p:tavLst>
                                        <p:tav tm="0">
                                          <p:val>
                                            <p:strVal val="#ppt_x"/>
                                          </p:val>
                                        </p:tav>
                                        <p:tav tm="100000">
                                          <p:val>
                                            <p:strVal val="#ppt_x"/>
                                          </p:val>
                                        </p:tav>
                                      </p:tavLst>
                                    </p:anim>
                                    <p:anim calcmode="lin" valueType="num">
                                      <p:cBhvr additive="base">
                                        <p:cTn id="28" dur="500" fill="hold"/>
                                        <p:tgtEl>
                                          <p:spTgt spid="10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64"/>
                                        </p:tgtEl>
                                        <p:attrNameLst>
                                          <p:attrName>style.visibility</p:attrName>
                                        </p:attrNameLst>
                                      </p:cBhvr>
                                      <p:to>
                                        <p:strVal val="visible"/>
                                      </p:to>
                                    </p:set>
                                    <p:anim calcmode="lin" valueType="num">
                                      <p:cBhvr>
                                        <p:cTn id="32" dur="500" fill="hold"/>
                                        <p:tgtEl>
                                          <p:spTgt spid="164"/>
                                        </p:tgtEl>
                                        <p:attrNameLst>
                                          <p:attrName>ppt_w</p:attrName>
                                        </p:attrNameLst>
                                      </p:cBhvr>
                                      <p:tavLst>
                                        <p:tav tm="0">
                                          <p:val>
                                            <p:fltVal val="0"/>
                                          </p:val>
                                        </p:tav>
                                        <p:tav tm="100000">
                                          <p:val>
                                            <p:strVal val="#ppt_w"/>
                                          </p:val>
                                        </p:tav>
                                      </p:tavLst>
                                    </p:anim>
                                    <p:anim calcmode="lin" valueType="num">
                                      <p:cBhvr>
                                        <p:cTn id="33" dur="500" fill="hold"/>
                                        <p:tgtEl>
                                          <p:spTgt spid="164"/>
                                        </p:tgtEl>
                                        <p:attrNameLst>
                                          <p:attrName>ppt_h</p:attrName>
                                        </p:attrNameLst>
                                      </p:cBhvr>
                                      <p:tavLst>
                                        <p:tav tm="0">
                                          <p:val>
                                            <p:fltVal val="0"/>
                                          </p:val>
                                        </p:tav>
                                        <p:tav tm="100000">
                                          <p:val>
                                            <p:strVal val="#ppt_h"/>
                                          </p:val>
                                        </p:tav>
                                      </p:tavLst>
                                    </p:anim>
                                    <p:animEffect transition="in" filter="fade">
                                      <p:cBhvr>
                                        <p:cTn id="34" dur="500"/>
                                        <p:tgtEl>
                                          <p:spTgt spid="164"/>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67"/>
                                        </p:tgtEl>
                                        <p:attrNameLst>
                                          <p:attrName>style.visibility</p:attrName>
                                        </p:attrNameLst>
                                      </p:cBhvr>
                                      <p:to>
                                        <p:strVal val="visible"/>
                                      </p:to>
                                    </p:set>
                                    <p:anim calcmode="lin" valueType="num">
                                      <p:cBhvr>
                                        <p:cTn id="38" dur="500" fill="hold"/>
                                        <p:tgtEl>
                                          <p:spTgt spid="167"/>
                                        </p:tgtEl>
                                        <p:attrNameLst>
                                          <p:attrName>ppt_w</p:attrName>
                                        </p:attrNameLst>
                                      </p:cBhvr>
                                      <p:tavLst>
                                        <p:tav tm="0">
                                          <p:val>
                                            <p:fltVal val="0"/>
                                          </p:val>
                                        </p:tav>
                                        <p:tav tm="100000">
                                          <p:val>
                                            <p:strVal val="#ppt_w"/>
                                          </p:val>
                                        </p:tav>
                                      </p:tavLst>
                                    </p:anim>
                                    <p:anim calcmode="lin" valueType="num">
                                      <p:cBhvr>
                                        <p:cTn id="39" dur="500" fill="hold"/>
                                        <p:tgtEl>
                                          <p:spTgt spid="167"/>
                                        </p:tgtEl>
                                        <p:attrNameLst>
                                          <p:attrName>ppt_h</p:attrName>
                                        </p:attrNameLst>
                                      </p:cBhvr>
                                      <p:tavLst>
                                        <p:tav tm="0">
                                          <p:val>
                                            <p:fltVal val="0"/>
                                          </p:val>
                                        </p:tav>
                                        <p:tav tm="100000">
                                          <p:val>
                                            <p:strVal val="#ppt_h"/>
                                          </p:val>
                                        </p:tav>
                                      </p:tavLst>
                                    </p:anim>
                                    <p:animEffect transition="in" filter="fade">
                                      <p:cBhvr>
                                        <p:cTn id="40" dur="500"/>
                                        <p:tgtEl>
                                          <p:spTgt spid="167"/>
                                        </p:tgtEl>
                                      </p:cBhvr>
                                    </p:animEffect>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168"/>
                                        </p:tgtEl>
                                        <p:attrNameLst>
                                          <p:attrName>style.visibility</p:attrName>
                                        </p:attrNameLst>
                                      </p:cBhvr>
                                      <p:to>
                                        <p:strVal val="visible"/>
                                      </p:to>
                                    </p:set>
                                    <p:anim calcmode="lin" valueType="num">
                                      <p:cBhvr>
                                        <p:cTn id="44" dur="500" fill="hold"/>
                                        <p:tgtEl>
                                          <p:spTgt spid="168"/>
                                        </p:tgtEl>
                                        <p:attrNameLst>
                                          <p:attrName>ppt_w</p:attrName>
                                        </p:attrNameLst>
                                      </p:cBhvr>
                                      <p:tavLst>
                                        <p:tav tm="0">
                                          <p:val>
                                            <p:fltVal val="0"/>
                                          </p:val>
                                        </p:tav>
                                        <p:tav tm="100000">
                                          <p:val>
                                            <p:strVal val="#ppt_w"/>
                                          </p:val>
                                        </p:tav>
                                      </p:tavLst>
                                    </p:anim>
                                    <p:anim calcmode="lin" valueType="num">
                                      <p:cBhvr>
                                        <p:cTn id="45" dur="500" fill="hold"/>
                                        <p:tgtEl>
                                          <p:spTgt spid="168"/>
                                        </p:tgtEl>
                                        <p:attrNameLst>
                                          <p:attrName>ppt_h</p:attrName>
                                        </p:attrNameLst>
                                      </p:cBhvr>
                                      <p:tavLst>
                                        <p:tav tm="0">
                                          <p:val>
                                            <p:fltVal val="0"/>
                                          </p:val>
                                        </p:tav>
                                        <p:tav tm="100000">
                                          <p:val>
                                            <p:strVal val="#ppt_h"/>
                                          </p:val>
                                        </p:tav>
                                      </p:tavLst>
                                    </p:anim>
                                    <p:animEffect transition="in" filter="fade">
                                      <p:cBhvr>
                                        <p:cTn id="46" dur="500"/>
                                        <p:tgtEl>
                                          <p:spTgt spid="168"/>
                                        </p:tgtEl>
                                      </p:cBhvr>
                                    </p:animEffect>
                                  </p:childTnLst>
                                </p:cTn>
                              </p:par>
                            </p:childTnLst>
                          </p:cTn>
                        </p:par>
                        <p:par>
                          <p:cTn id="47" fill="hold">
                            <p:stCondLst>
                              <p:cond delay="4000"/>
                            </p:stCondLst>
                            <p:childTnLst>
                              <p:par>
                                <p:cTn id="48" presetID="53" presetClass="entr" presetSubtype="16" fill="hold" grpId="0" nodeType="afterEffect">
                                  <p:stCondLst>
                                    <p:cond delay="0"/>
                                  </p:stCondLst>
                                  <p:childTnLst>
                                    <p:set>
                                      <p:cBhvr>
                                        <p:cTn id="49" dur="1" fill="hold">
                                          <p:stCondLst>
                                            <p:cond delay="0"/>
                                          </p:stCondLst>
                                        </p:cTn>
                                        <p:tgtEl>
                                          <p:spTgt spid="169"/>
                                        </p:tgtEl>
                                        <p:attrNameLst>
                                          <p:attrName>style.visibility</p:attrName>
                                        </p:attrNameLst>
                                      </p:cBhvr>
                                      <p:to>
                                        <p:strVal val="visible"/>
                                      </p:to>
                                    </p:set>
                                    <p:anim calcmode="lin" valueType="num">
                                      <p:cBhvr>
                                        <p:cTn id="50" dur="500" fill="hold"/>
                                        <p:tgtEl>
                                          <p:spTgt spid="169"/>
                                        </p:tgtEl>
                                        <p:attrNameLst>
                                          <p:attrName>ppt_w</p:attrName>
                                        </p:attrNameLst>
                                      </p:cBhvr>
                                      <p:tavLst>
                                        <p:tav tm="0">
                                          <p:val>
                                            <p:fltVal val="0"/>
                                          </p:val>
                                        </p:tav>
                                        <p:tav tm="100000">
                                          <p:val>
                                            <p:strVal val="#ppt_w"/>
                                          </p:val>
                                        </p:tav>
                                      </p:tavLst>
                                    </p:anim>
                                    <p:anim calcmode="lin" valueType="num">
                                      <p:cBhvr>
                                        <p:cTn id="51" dur="500" fill="hold"/>
                                        <p:tgtEl>
                                          <p:spTgt spid="169"/>
                                        </p:tgtEl>
                                        <p:attrNameLst>
                                          <p:attrName>ppt_h</p:attrName>
                                        </p:attrNameLst>
                                      </p:cBhvr>
                                      <p:tavLst>
                                        <p:tav tm="0">
                                          <p:val>
                                            <p:fltVal val="0"/>
                                          </p:val>
                                        </p:tav>
                                        <p:tav tm="100000">
                                          <p:val>
                                            <p:strVal val="#ppt_h"/>
                                          </p:val>
                                        </p:tav>
                                      </p:tavLst>
                                    </p:anim>
                                    <p:animEffect transition="in" filter="fade">
                                      <p:cBhvr>
                                        <p:cTn id="52" dur="500"/>
                                        <p:tgtEl>
                                          <p:spTgt spid="169"/>
                                        </p:tgtEl>
                                      </p:cBhvr>
                                    </p:animEffect>
                                  </p:childTnLst>
                                </p:cTn>
                              </p:par>
                            </p:childTnLst>
                          </p:cTn>
                        </p:par>
                        <p:par>
                          <p:cTn id="53" fill="hold">
                            <p:stCondLst>
                              <p:cond delay="4500"/>
                            </p:stCondLst>
                            <p:childTnLst>
                              <p:par>
                                <p:cTn id="54" presetID="53" presetClass="entr" presetSubtype="16" fill="hold" grpId="0" nodeType="afterEffect">
                                  <p:stCondLst>
                                    <p:cond delay="0"/>
                                  </p:stCondLst>
                                  <p:childTnLst>
                                    <p:set>
                                      <p:cBhvr>
                                        <p:cTn id="55" dur="1" fill="hold">
                                          <p:stCondLst>
                                            <p:cond delay="0"/>
                                          </p:stCondLst>
                                        </p:cTn>
                                        <p:tgtEl>
                                          <p:spTgt spid="170"/>
                                        </p:tgtEl>
                                        <p:attrNameLst>
                                          <p:attrName>style.visibility</p:attrName>
                                        </p:attrNameLst>
                                      </p:cBhvr>
                                      <p:to>
                                        <p:strVal val="visible"/>
                                      </p:to>
                                    </p:set>
                                    <p:anim calcmode="lin" valueType="num">
                                      <p:cBhvr>
                                        <p:cTn id="56" dur="500" fill="hold"/>
                                        <p:tgtEl>
                                          <p:spTgt spid="170"/>
                                        </p:tgtEl>
                                        <p:attrNameLst>
                                          <p:attrName>ppt_w</p:attrName>
                                        </p:attrNameLst>
                                      </p:cBhvr>
                                      <p:tavLst>
                                        <p:tav tm="0">
                                          <p:val>
                                            <p:fltVal val="0"/>
                                          </p:val>
                                        </p:tav>
                                        <p:tav tm="100000">
                                          <p:val>
                                            <p:strVal val="#ppt_w"/>
                                          </p:val>
                                        </p:tav>
                                      </p:tavLst>
                                    </p:anim>
                                    <p:anim calcmode="lin" valueType="num">
                                      <p:cBhvr>
                                        <p:cTn id="57" dur="500" fill="hold"/>
                                        <p:tgtEl>
                                          <p:spTgt spid="170"/>
                                        </p:tgtEl>
                                        <p:attrNameLst>
                                          <p:attrName>ppt_h</p:attrName>
                                        </p:attrNameLst>
                                      </p:cBhvr>
                                      <p:tavLst>
                                        <p:tav tm="0">
                                          <p:val>
                                            <p:fltVal val="0"/>
                                          </p:val>
                                        </p:tav>
                                        <p:tav tm="100000">
                                          <p:val>
                                            <p:strVal val="#ppt_h"/>
                                          </p:val>
                                        </p:tav>
                                      </p:tavLst>
                                    </p:anim>
                                    <p:animEffect transition="in" filter="fade">
                                      <p:cBhvr>
                                        <p:cTn id="58" dur="500"/>
                                        <p:tgtEl>
                                          <p:spTgt spid="170"/>
                                        </p:tgtEl>
                                      </p:cBhvr>
                                    </p:animEffect>
                                  </p:childTnLst>
                                </p:cTn>
                              </p:par>
                            </p:childTnLst>
                          </p:cTn>
                        </p:par>
                        <p:par>
                          <p:cTn id="59" fill="hold">
                            <p:stCondLst>
                              <p:cond delay="5000"/>
                            </p:stCondLst>
                            <p:childTnLst>
                              <p:par>
                                <p:cTn id="60" presetID="53" presetClass="entr" presetSubtype="16" fill="hold" grpId="0" nodeType="afterEffect">
                                  <p:stCondLst>
                                    <p:cond delay="0"/>
                                  </p:stCondLst>
                                  <p:childTnLst>
                                    <p:set>
                                      <p:cBhvr>
                                        <p:cTn id="61" dur="1" fill="hold">
                                          <p:stCondLst>
                                            <p:cond delay="0"/>
                                          </p:stCondLst>
                                        </p:cTn>
                                        <p:tgtEl>
                                          <p:spTgt spid="172"/>
                                        </p:tgtEl>
                                        <p:attrNameLst>
                                          <p:attrName>style.visibility</p:attrName>
                                        </p:attrNameLst>
                                      </p:cBhvr>
                                      <p:to>
                                        <p:strVal val="visible"/>
                                      </p:to>
                                    </p:set>
                                    <p:anim calcmode="lin" valueType="num">
                                      <p:cBhvr>
                                        <p:cTn id="62" dur="500" fill="hold"/>
                                        <p:tgtEl>
                                          <p:spTgt spid="172"/>
                                        </p:tgtEl>
                                        <p:attrNameLst>
                                          <p:attrName>ppt_w</p:attrName>
                                        </p:attrNameLst>
                                      </p:cBhvr>
                                      <p:tavLst>
                                        <p:tav tm="0">
                                          <p:val>
                                            <p:fltVal val="0"/>
                                          </p:val>
                                        </p:tav>
                                        <p:tav tm="100000">
                                          <p:val>
                                            <p:strVal val="#ppt_w"/>
                                          </p:val>
                                        </p:tav>
                                      </p:tavLst>
                                    </p:anim>
                                    <p:anim calcmode="lin" valueType="num">
                                      <p:cBhvr>
                                        <p:cTn id="63" dur="500" fill="hold"/>
                                        <p:tgtEl>
                                          <p:spTgt spid="172"/>
                                        </p:tgtEl>
                                        <p:attrNameLst>
                                          <p:attrName>ppt_h</p:attrName>
                                        </p:attrNameLst>
                                      </p:cBhvr>
                                      <p:tavLst>
                                        <p:tav tm="0">
                                          <p:val>
                                            <p:fltVal val="0"/>
                                          </p:val>
                                        </p:tav>
                                        <p:tav tm="100000">
                                          <p:val>
                                            <p:strVal val="#ppt_h"/>
                                          </p:val>
                                        </p:tav>
                                      </p:tavLst>
                                    </p:anim>
                                    <p:animEffect transition="in" filter="fade">
                                      <p:cBhvr>
                                        <p:cTn id="64" dur="500"/>
                                        <p:tgtEl>
                                          <p:spTgt spid="172"/>
                                        </p:tgtEl>
                                      </p:cBhvr>
                                    </p:animEffect>
                                  </p:childTnLst>
                                </p:cTn>
                              </p:par>
                            </p:childTnLst>
                          </p:cTn>
                        </p:par>
                        <p:par>
                          <p:cTn id="65" fill="hold">
                            <p:stCondLst>
                              <p:cond delay="5500"/>
                            </p:stCondLst>
                            <p:childTnLst>
                              <p:par>
                                <p:cTn id="66" presetID="53" presetClass="entr" presetSubtype="16"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p:cTn id="68" dur="500" fill="hold"/>
                                        <p:tgtEl>
                                          <p:spTgt spid="45"/>
                                        </p:tgtEl>
                                        <p:attrNameLst>
                                          <p:attrName>ppt_w</p:attrName>
                                        </p:attrNameLst>
                                      </p:cBhvr>
                                      <p:tavLst>
                                        <p:tav tm="0">
                                          <p:val>
                                            <p:fltVal val="0"/>
                                          </p:val>
                                        </p:tav>
                                        <p:tav tm="100000">
                                          <p:val>
                                            <p:strVal val="#ppt_w"/>
                                          </p:val>
                                        </p:tav>
                                      </p:tavLst>
                                    </p:anim>
                                    <p:anim calcmode="lin" valueType="num">
                                      <p:cBhvr>
                                        <p:cTn id="69" dur="500" fill="hold"/>
                                        <p:tgtEl>
                                          <p:spTgt spid="45"/>
                                        </p:tgtEl>
                                        <p:attrNameLst>
                                          <p:attrName>ppt_h</p:attrName>
                                        </p:attrNameLst>
                                      </p:cBhvr>
                                      <p:tavLst>
                                        <p:tav tm="0">
                                          <p:val>
                                            <p:fltVal val="0"/>
                                          </p:val>
                                        </p:tav>
                                        <p:tav tm="100000">
                                          <p:val>
                                            <p:strVal val="#ppt_h"/>
                                          </p:val>
                                        </p:tav>
                                      </p:tavLst>
                                    </p:anim>
                                    <p:animEffect transition="in" filter="fade">
                                      <p:cBhvr>
                                        <p:cTn id="70" dur="500"/>
                                        <p:tgtEl>
                                          <p:spTgt spid="45"/>
                                        </p:tgtEl>
                                      </p:cBhvr>
                                    </p:animEffect>
                                  </p:childTnLst>
                                </p:cTn>
                              </p:par>
                            </p:childTnLst>
                          </p:cTn>
                        </p:par>
                        <p:par>
                          <p:cTn id="71" fill="hold">
                            <p:stCondLst>
                              <p:cond delay="6000"/>
                            </p:stCondLst>
                            <p:childTnLst>
                              <p:par>
                                <p:cTn id="72" presetID="53" presetClass="entr" presetSubtype="16" fill="hold" grpId="0" nodeType="afterEffect">
                                  <p:stCondLst>
                                    <p:cond delay="0"/>
                                  </p:stCondLst>
                                  <p:childTnLst>
                                    <p:set>
                                      <p:cBhvr>
                                        <p:cTn id="73" dur="1" fill="hold">
                                          <p:stCondLst>
                                            <p:cond delay="0"/>
                                          </p:stCondLst>
                                        </p:cTn>
                                        <p:tgtEl>
                                          <p:spTgt spid="46"/>
                                        </p:tgtEl>
                                        <p:attrNameLst>
                                          <p:attrName>style.visibility</p:attrName>
                                        </p:attrNameLst>
                                      </p:cBhvr>
                                      <p:to>
                                        <p:strVal val="visible"/>
                                      </p:to>
                                    </p:set>
                                    <p:anim calcmode="lin" valueType="num">
                                      <p:cBhvr>
                                        <p:cTn id="74" dur="500" fill="hold"/>
                                        <p:tgtEl>
                                          <p:spTgt spid="46"/>
                                        </p:tgtEl>
                                        <p:attrNameLst>
                                          <p:attrName>ppt_w</p:attrName>
                                        </p:attrNameLst>
                                      </p:cBhvr>
                                      <p:tavLst>
                                        <p:tav tm="0">
                                          <p:val>
                                            <p:fltVal val="0"/>
                                          </p:val>
                                        </p:tav>
                                        <p:tav tm="100000">
                                          <p:val>
                                            <p:strVal val="#ppt_w"/>
                                          </p:val>
                                        </p:tav>
                                      </p:tavLst>
                                    </p:anim>
                                    <p:anim calcmode="lin" valueType="num">
                                      <p:cBhvr>
                                        <p:cTn id="75" dur="500" fill="hold"/>
                                        <p:tgtEl>
                                          <p:spTgt spid="46"/>
                                        </p:tgtEl>
                                        <p:attrNameLst>
                                          <p:attrName>ppt_h</p:attrName>
                                        </p:attrNameLst>
                                      </p:cBhvr>
                                      <p:tavLst>
                                        <p:tav tm="0">
                                          <p:val>
                                            <p:fltVal val="0"/>
                                          </p:val>
                                        </p:tav>
                                        <p:tav tm="100000">
                                          <p:val>
                                            <p:strVal val="#ppt_h"/>
                                          </p:val>
                                        </p:tav>
                                      </p:tavLst>
                                    </p:anim>
                                    <p:animEffect transition="in" filter="fade">
                                      <p:cBhvr>
                                        <p:cTn id="76" dur="500"/>
                                        <p:tgtEl>
                                          <p:spTgt spid="46"/>
                                        </p:tgtEl>
                                      </p:cBhvr>
                                    </p:animEffect>
                                  </p:childTnLst>
                                </p:cTn>
                              </p:par>
                            </p:childTnLst>
                          </p:cTn>
                        </p:par>
                        <p:par>
                          <p:cTn id="77" fill="hold">
                            <p:stCondLst>
                              <p:cond delay="6500"/>
                            </p:stCondLst>
                            <p:childTnLst>
                              <p:par>
                                <p:cTn id="78" presetID="53" presetClass="entr" presetSubtype="16" fill="hold" grpId="0" nodeType="afterEffect">
                                  <p:stCondLst>
                                    <p:cond delay="0"/>
                                  </p:stCondLst>
                                  <p:childTnLst>
                                    <p:set>
                                      <p:cBhvr>
                                        <p:cTn id="79" dur="1" fill="hold">
                                          <p:stCondLst>
                                            <p:cond delay="0"/>
                                          </p:stCondLst>
                                        </p:cTn>
                                        <p:tgtEl>
                                          <p:spTgt spid="49"/>
                                        </p:tgtEl>
                                        <p:attrNameLst>
                                          <p:attrName>style.visibility</p:attrName>
                                        </p:attrNameLst>
                                      </p:cBhvr>
                                      <p:to>
                                        <p:strVal val="visible"/>
                                      </p:to>
                                    </p:set>
                                    <p:anim calcmode="lin" valueType="num">
                                      <p:cBhvr>
                                        <p:cTn id="80" dur="500" fill="hold"/>
                                        <p:tgtEl>
                                          <p:spTgt spid="49"/>
                                        </p:tgtEl>
                                        <p:attrNameLst>
                                          <p:attrName>ppt_w</p:attrName>
                                        </p:attrNameLst>
                                      </p:cBhvr>
                                      <p:tavLst>
                                        <p:tav tm="0">
                                          <p:val>
                                            <p:fltVal val="0"/>
                                          </p:val>
                                        </p:tav>
                                        <p:tav tm="100000">
                                          <p:val>
                                            <p:strVal val="#ppt_w"/>
                                          </p:val>
                                        </p:tav>
                                      </p:tavLst>
                                    </p:anim>
                                    <p:anim calcmode="lin" valueType="num">
                                      <p:cBhvr>
                                        <p:cTn id="81" dur="500" fill="hold"/>
                                        <p:tgtEl>
                                          <p:spTgt spid="49"/>
                                        </p:tgtEl>
                                        <p:attrNameLst>
                                          <p:attrName>ppt_h</p:attrName>
                                        </p:attrNameLst>
                                      </p:cBhvr>
                                      <p:tavLst>
                                        <p:tav tm="0">
                                          <p:val>
                                            <p:fltVal val="0"/>
                                          </p:val>
                                        </p:tav>
                                        <p:tav tm="100000">
                                          <p:val>
                                            <p:strVal val="#ppt_h"/>
                                          </p:val>
                                        </p:tav>
                                      </p:tavLst>
                                    </p:anim>
                                    <p:animEffect transition="in" filter="fade">
                                      <p:cBhvr>
                                        <p:cTn id="82" dur="500"/>
                                        <p:tgtEl>
                                          <p:spTgt spid="49"/>
                                        </p:tgtEl>
                                      </p:cBhvr>
                                    </p:animEffect>
                                  </p:childTnLst>
                                </p:cTn>
                              </p:par>
                            </p:childTnLst>
                          </p:cTn>
                        </p:par>
                        <p:par>
                          <p:cTn id="83" fill="hold">
                            <p:stCondLst>
                              <p:cond delay="7000"/>
                            </p:stCondLst>
                            <p:childTnLst>
                              <p:par>
                                <p:cTn id="84" presetID="53" presetClass="entr" presetSubtype="16" fill="hold" grpId="0" nodeType="afterEffect">
                                  <p:stCondLst>
                                    <p:cond delay="0"/>
                                  </p:stCondLst>
                                  <p:childTnLst>
                                    <p:set>
                                      <p:cBhvr>
                                        <p:cTn id="85" dur="1" fill="hold">
                                          <p:stCondLst>
                                            <p:cond delay="0"/>
                                          </p:stCondLst>
                                        </p:cTn>
                                        <p:tgtEl>
                                          <p:spTgt spid="51"/>
                                        </p:tgtEl>
                                        <p:attrNameLst>
                                          <p:attrName>style.visibility</p:attrName>
                                        </p:attrNameLst>
                                      </p:cBhvr>
                                      <p:to>
                                        <p:strVal val="visible"/>
                                      </p:to>
                                    </p:set>
                                    <p:anim calcmode="lin" valueType="num">
                                      <p:cBhvr>
                                        <p:cTn id="86" dur="500" fill="hold"/>
                                        <p:tgtEl>
                                          <p:spTgt spid="51"/>
                                        </p:tgtEl>
                                        <p:attrNameLst>
                                          <p:attrName>ppt_w</p:attrName>
                                        </p:attrNameLst>
                                      </p:cBhvr>
                                      <p:tavLst>
                                        <p:tav tm="0">
                                          <p:val>
                                            <p:fltVal val="0"/>
                                          </p:val>
                                        </p:tav>
                                        <p:tav tm="100000">
                                          <p:val>
                                            <p:strVal val="#ppt_w"/>
                                          </p:val>
                                        </p:tav>
                                      </p:tavLst>
                                    </p:anim>
                                    <p:anim calcmode="lin" valueType="num">
                                      <p:cBhvr>
                                        <p:cTn id="87" dur="500" fill="hold"/>
                                        <p:tgtEl>
                                          <p:spTgt spid="51"/>
                                        </p:tgtEl>
                                        <p:attrNameLst>
                                          <p:attrName>ppt_h</p:attrName>
                                        </p:attrNameLst>
                                      </p:cBhvr>
                                      <p:tavLst>
                                        <p:tav tm="0">
                                          <p:val>
                                            <p:fltVal val="0"/>
                                          </p:val>
                                        </p:tav>
                                        <p:tav tm="100000">
                                          <p:val>
                                            <p:strVal val="#ppt_h"/>
                                          </p:val>
                                        </p:tav>
                                      </p:tavLst>
                                    </p:anim>
                                    <p:animEffect transition="in" filter="fade">
                                      <p:cBhvr>
                                        <p:cTn id="8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1" grpId="0" animBg="1"/>
      <p:bldP spid="112" grpId="0" animBg="1"/>
      <p:bldP spid="113" grpId="0" animBg="1"/>
      <p:bldP spid="114" grpId="0" animBg="1"/>
      <p:bldP spid="164" grpId="0" animBg="1"/>
      <p:bldP spid="167" grpId="0" animBg="1"/>
      <p:bldP spid="168" grpId="0" animBg="1"/>
      <p:bldP spid="169" grpId="0" animBg="1"/>
      <p:bldP spid="170" grpId="0" animBg="1"/>
      <p:bldP spid="172" grpId="0" animBg="1"/>
      <p:bldP spid="45" grpId="0" animBg="1"/>
      <p:bldP spid="46" grpId="0" animBg="1"/>
      <p:bldP spid="49" grpId="0" animBg="1"/>
      <p:bldP spid="51"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ddeli - 4">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Metin Yer Tutucusu 3"/>
          <p:cNvSpPr>
            <a:spLocks noGrp="1"/>
          </p:cNvSpPr>
          <p:nvPr>
            <p:ph type="body" sz="quarter" idx="12" hasCustomPrompt="1"/>
          </p:nvPr>
        </p:nvSpPr>
        <p:spPr>
          <a:xfrm>
            <a:off x="809625" y="1647825"/>
            <a:ext cx="10887075" cy="4924425"/>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B050"/>
              </a:buClr>
              <a:buSzPct val="120000"/>
              <a:buFont typeface="+mj-lt"/>
              <a:buAutoNum type="arabicPeriod"/>
              <a:tabLst/>
              <a:defRPr sz="2000" baseline="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p>
          <a:p>
            <a:pPr lvl="0"/>
            <a:r>
              <a:rPr lang="tr-TR" dirty="0" err="1" smtClean="0"/>
              <a:t>Ijk</a:t>
            </a:r>
            <a:endParaRPr lang="tr-TR" dirty="0" smtClean="0"/>
          </a:p>
          <a:p>
            <a:pPr lvl="0"/>
            <a:r>
              <a:rPr lang="tr-TR" dirty="0" err="1" smtClean="0"/>
              <a:t>Ij</a:t>
            </a:r>
            <a:endParaRPr lang="tr-TR" dirty="0" smtClean="0"/>
          </a:p>
          <a:p>
            <a:pPr lvl="0"/>
            <a:r>
              <a:rPr lang="tr-TR" dirty="0" smtClean="0"/>
              <a:t>ı</a:t>
            </a:r>
          </a:p>
          <a:p>
            <a:pPr marL="342900" marR="0" lvl="0" indent="-342900" algn="l" defTabSz="914400" rtl="0" eaLnBrk="1" fontAlgn="auto" latinLnBrk="0" hangingPunct="1">
              <a:lnSpc>
                <a:spcPct val="90000"/>
              </a:lnSpc>
              <a:spcBef>
                <a:spcPts val="1000"/>
              </a:spcBef>
              <a:spcAft>
                <a:spcPts val="0"/>
              </a:spcAft>
              <a:buClrTx/>
              <a:buSzTx/>
              <a:buFont typeface="+mj-lt"/>
              <a:buAutoNum type="arabicPeriod"/>
              <a:tabLst/>
              <a:defRPr/>
            </a:pPr>
            <a:endParaRPr lang="tr-TR" dirty="0" smtClean="0"/>
          </a:p>
          <a:p>
            <a:pPr marL="342900" marR="0" lvl="0" indent="-342900" algn="l" defTabSz="914400" rtl="0" eaLnBrk="1" fontAlgn="auto" latinLnBrk="0" hangingPunct="1">
              <a:lnSpc>
                <a:spcPct val="90000"/>
              </a:lnSpc>
              <a:spcBef>
                <a:spcPts val="1000"/>
              </a:spcBef>
              <a:spcAft>
                <a:spcPts val="0"/>
              </a:spcAft>
              <a:buClrTx/>
              <a:buSzTx/>
              <a:buFont typeface="+mj-lt"/>
              <a:buAutoNum type="arabicPeriod"/>
              <a:tabLst/>
              <a:defRPr/>
            </a:pPr>
            <a:endParaRPr lang="tr-TR" dirty="0" smtClean="0"/>
          </a:p>
          <a:p>
            <a:pPr lvl="0"/>
            <a:endParaRPr lang="tr-TR" dirty="0" smtClean="0"/>
          </a:p>
        </p:txBody>
      </p:sp>
    </p:spTree>
    <p:extLst>
      <p:ext uri="{BB962C8B-B14F-4D97-AF65-F5344CB8AC3E}">
        <p14:creationId xmlns:p14="http://schemas.microsoft.com/office/powerpoint/2010/main" val="105795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additive="base">
                                        <p:cTn id="7" dur="500" fill="hold"/>
                                        <p:tgtEl>
                                          <p:spTgt spid="114"/>
                                        </p:tgtEl>
                                        <p:attrNameLst>
                                          <p:attrName>ppt_x</p:attrName>
                                        </p:attrNameLst>
                                      </p:cBhvr>
                                      <p:tavLst>
                                        <p:tav tm="0">
                                          <p:val>
                                            <p:strVal val="#ppt_x"/>
                                          </p:val>
                                        </p:tav>
                                        <p:tav tm="100000">
                                          <p:val>
                                            <p:strVal val="#ppt_x"/>
                                          </p:val>
                                        </p:tav>
                                      </p:tavLst>
                                    </p:anim>
                                    <p:anim calcmode="lin" valueType="num">
                                      <p:cBhvr additive="base">
                                        <p:cTn id="8" dur="500" fill="hold"/>
                                        <p:tgtEl>
                                          <p:spTgt spid="1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13"/>
                                        </p:tgtEl>
                                        <p:attrNameLst>
                                          <p:attrName>style.visibility</p:attrName>
                                        </p:attrNameLst>
                                      </p:cBhvr>
                                      <p:to>
                                        <p:strVal val="visible"/>
                                      </p:to>
                                    </p:set>
                                    <p:anim calcmode="lin" valueType="num">
                                      <p:cBhvr additive="base">
                                        <p:cTn id="12" dur="500" fill="hold"/>
                                        <p:tgtEl>
                                          <p:spTgt spid="113"/>
                                        </p:tgtEl>
                                        <p:attrNameLst>
                                          <p:attrName>ppt_x</p:attrName>
                                        </p:attrNameLst>
                                      </p:cBhvr>
                                      <p:tavLst>
                                        <p:tav tm="0">
                                          <p:val>
                                            <p:strVal val="#ppt_x"/>
                                          </p:val>
                                        </p:tav>
                                        <p:tav tm="100000">
                                          <p:val>
                                            <p:strVal val="#ppt_x"/>
                                          </p:val>
                                        </p:tav>
                                      </p:tavLst>
                                    </p:anim>
                                    <p:anim calcmode="lin" valueType="num">
                                      <p:cBhvr additive="base">
                                        <p:cTn id="13" dur="500" fill="hold"/>
                                        <p:tgtEl>
                                          <p:spTgt spid="1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12"/>
                                        </p:tgtEl>
                                        <p:attrNameLst>
                                          <p:attrName>style.visibility</p:attrName>
                                        </p:attrNameLst>
                                      </p:cBhvr>
                                      <p:to>
                                        <p:strVal val="visible"/>
                                      </p:to>
                                    </p:set>
                                    <p:anim calcmode="lin" valueType="num">
                                      <p:cBhvr additive="base">
                                        <p:cTn id="17" dur="500" fill="hold"/>
                                        <p:tgtEl>
                                          <p:spTgt spid="112"/>
                                        </p:tgtEl>
                                        <p:attrNameLst>
                                          <p:attrName>ppt_x</p:attrName>
                                        </p:attrNameLst>
                                      </p:cBhvr>
                                      <p:tavLst>
                                        <p:tav tm="0">
                                          <p:val>
                                            <p:strVal val="#ppt_x"/>
                                          </p:val>
                                        </p:tav>
                                        <p:tav tm="100000">
                                          <p:val>
                                            <p:strVal val="#ppt_x"/>
                                          </p:val>
                                        </p:tav>
                                      </p:tavLst>
                                    </p:anim>
                                    <p:anim calcmode="lin" valueType="num">
                                      <p:cBhvr additive="base">
                                        <p:cTn id="18" dur="500" fill="hold"/>
                                        <p:tgtEl>
                                          <p:spTgt spid="11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11"/>
                                        </p:tgtEl>
                                        <p:attrNameLst>
                                          <p:attrName>style.visibility</p:attrName>
                                        </p:attrNameLst>
                                      </p:cBhvr>
                                      <p:to>
                                        <p:strVal val="visible"/>
                                      </p:to>
                                    </p:set>
                                    <p:anim calcmode="lin" valueType="num">
                                      <p:cBhvr additive="base">
                                        <p:cTn id="22" dur="500" fill="hold"/>
                                        <p:tgtEl>
                                          <p:spTgt spid="111"/>
                                        </p:tgtEl>
                                        <p:attrNameLst>
                                          <p:attrName>ppt_x</p:attrName>
                                        </p:attrNameLst>
                                      </p:cBhvr>
                                      <p:tavLst>
                                        <p:tav tm="0">
                                          <p:val>
                                            <p:strVal val="#ppt_x"/>
                                          </p:val>
                                        </p:tav>
                                        <p:tav tm="100000">
                                          <p:val>
                                            <p:strVal val="#ppt_x"/>
                                          </p:val>
                                        </p:tav>
                                      </p:tavLst>
                                    </p:anim>
                                    <p:anim calcmode="lin" valueType="num">
                                      <p:cBhvr additive="base">
                                        <p:cTn id="23" dur="500" fill="hold"/>
                                        <p:tgtEl>
                                          <p:spTgt spid="11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10"/>
                                        </p:tgtEl>
                                        <p:attrNameLst>
                                          <p:attrName>style.visibility</p:attrName>
                                        </p:attrNameLst>
                                      </p:cBhvr>
                                      <p:to>
                                        <p:strVal val="visible"/>
                                      </p:to>
                                    </p:set>
                                    <p:anim calcmode="lin" valueType="num">
                                      <p:cBhvr additive="base">
                                        <p:cTn id="27" dur="500" fill="hold"/>
                                        <p:tgtEl>
                                          <p:spTgt spid="110"/>
                                        </p:tgtEl>
                                        <p:attrNameLst>
                                          <p:attrName>ppt_x</p:attrName>
                                        </p:attrNameLst>
                                      </p:cBhvr>
                                      <p:tavLst>
                                        <p:tav tm="0">
                                          <p:val>
                                            <p:strVal val="#ppt_x"/>
                                          </p:val>
                                        </p:tav>
                                        <p:tav tm="100000">
                                          <p:val>
                                            <p:strVal val="#ppt_x"/>
                                          </p:val>
                                        </p:tav>
                                      </p:tavLst>
                                    </p:anim>
                                    <p:anim calcmode="lin" valueType="num">
                                      <p:cBhvr additive="base">
                                        <p:cTn id="28" dur="500" fill="hold"/>
                                        <p:tgtEl>
                                          <p:spTgt spid="11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09"/>
                                        </p:tgtEl>
                                        <p:attrNameLst>
                                          <p:attrName>style.visibility</p:attrName>
                                        </p:attrNameLst>
                                      </p:cBhvr>
                                      <p:to>
                                        <p:strVal val="visible"/>
                                      </p:to>
                                    </p:set>
                                    <p:anim calcmode="lin" valueType="num">
                                      <p:cBhvr additive="base">
                                        <p:cTn id="32" dur="500" fill="hold"/>
                                        <p:tgtEl>
                                          <p:spTgt spid="109"/>
                                        </p:tgtEl>
                                        <p:attrNameLst>
                                          <p:attrName>ppt_x</p:attrName>
                                        </p:attrNameLst>
                                      </p:cBhvr>
                                      <p:tavLst>
                                        <p:tav tm="0">
                                          <p:val>
                                            <p:strVal val="#ppt_x"/>
                                          </p:val>
                                        </p:tav>
                                        <p:tav tm="100000">
                                          <p:val>
                                            <p:strVal val="#ppt_x"/>
                                          </p:val>
                                        </p:tav>
                                      </p:tavLst>
                                    </p:anim>
                                    <p:anim calcmode="lin" valueType="num">
                                      <p:cBhvr additive="base">
                                        <p:cTn id="33" dur="500" fill="hold"/>
                                        <p:tgtEl>
                                          <p:spTgt spid="1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P spid="112" grpId="0" animBg="1"/>
      <p:bldP spid="113" grpId="0" animBg="1"/>
      <p:bldP spid="114"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ddeli - 5">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grpSp>
        <p:nvGrpSpPr>
          <p:cNvPr id="3" name="Grup 2"/>
          <p:cNvGrpSpPr/>
          <p:nvPr userDrawn="1"/>
        </p:nvGrpSpPr>
        <p:grpSpPr>
          <a:xfrm>
            <a:off x="4259925" y="2717359"/>
            <a:ext cx="3549419" cy="2942516"/>
            <a:chOff x="3830638" y="2693988"/>
            <a:chExt cx="4410076" cy="3656012"/>
          </a:xfrm>
        </p:grpSpPr>
        <p:sp>
          <p:nvSpPr>
            <p:cNvPr id="45" name="Freeform 5"/>
            <p:cNvSpPr>
              <a:spLocks/>
            </p:cNvSpPr>
            <p:nvPr userDrawn="1"/>
          </p:nvSpPr>
          <p:spPr bwMode="auto">
            <a:xfrm flipH="1">
              <a:off x="6135689" y="2903538"/>
              <a:ext cx="38100" cy="692150"/>
            </a:xfrm>
            <a:custGeom>
              <a:avLst/>
              <a:gdLst>
                <a:gd name="T0" fmla="*/ 24 w 24"/>
                <a:gd name="T1" fmla="*/ 0 h 436"/>
                <a:gd name="T2" fmla="*/ 19 w 24"/>
                <a:gd name="T3" fmla="*/ 263 h 436"/>
                <a:gd name="T4" fmla="*/ 0 w 24"/>
                <a:gd name="T5" fmla="*/ 436 h 436"/>
                <a:gd name="T6" fmla="*/ 5 w 24"/>
                <a:gd name="T7" fmla="*/ 173 h 436"/>
                <a:gd name="T8" fmla="*/ 24 w 24"/>
                <a:gd name="T9" fmla="*/ 0 h 436"/>
              </a:gdLst>
              <a:ahLst/>
              <a:cxnLst>
                <a:cxn ang="0">
                  <a:pos x="T0" y="T1"/>
                </a:cxn>
                <a:cxn ang="0">
                  <a:pos x="T2" y="T3"/>
                </a:cxn>
                <a:cxn ang="0">
                  <a:pos x="T4" y="T5"/>
                </a:cxn>
                <a:cxn ang="0">
                  <a:pos x="T6" y="T7"/>
                </a:cxn>
                <a:cxn ang="0">
                  <a:pos x="T8" y="T9"/>
                </a:cxn>
              </a:cxnLst>
              <a:rect l="0" t="0" r="r" b="b"/>
              <a:pathLst>
                <a:path w="24" h="436">
                  <a:moveTo>
                    <a:pt x="24" y="0"/>
                  </a:moveTo>
                  <a:lnTo>
                    <a:pt x="19" y="263"/>
                  </a:lnTo>
                  <a:lnTo>
                    <a:pt x="0" y="436"/>
                  </a:lnTo>
                  <a:lnTo>
                    <a:pt x="5" y="173"/>
                  </a:lnTo>
                  <a:lnTo>
                    <a:pt x="24"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6" name="Freeform 6"/>
            <p:cNvSpPr>
              <a:spLocks/>
            </p:cNvSpPr>
            <p:nvPr userDrawn="1"/>
          </p:nvSpPr>
          <p:spPr bwMode="auto">
            <a:xfrm flipH="1">
              <a:off x="6165851" y="3125788"/>
              <a:ext cx="530225" cy="688975"/>
            </a:xfrm>
            <a:custGeom>
              <a:avLst/>
              <a:gdLst>
                <a:gd name="T0" fmla="*/ 72 w 141"/>
                <a:gd name="T1" fmla="*/ 119 h 183"/>
                <a:gd name="T2" fmla="*/ 139 w 141"/>
                <a:gd name="T3" fmla="*/ 125 h 183"/>
                <a:gd name="T4" fmla="*/ 141 w 141"/>
                <a:gd name="T5" fmla="*/ 14 h 183"/>
                <a:gd name="T6" fmla="*/ 29 w 141"/>
                <a:gd name="T7" fmla="*/ 25 h 183"/>
                <a:gd name="T8" fmla="*/ 2 w 141"/>
                <a:gd name="T9" fmla="*/ 69 h 183"/>
                <a:gd name="T10" fmla="*/ 1 w 141"/>
                <a:gd name="T11" fmla="*/ 183 h 183"/>
                <a:gd name="T12" fmla="*/ 72 w 141"/>
                <a:gd name="T13" fmla="*/ 119 h 183"/>
                <a:gd name="T14" fmla="*/ 72 w 141"/>
                <a:gd name="T15" fmla="*/ 119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83">
                  <a:moveTo>
                    <a:pt x="72" y="119"/>
                  </a:moveTo>
                  <a:cubicBezTo>
                    <a:pt x="94" y="115"/>
                    <a:pt x="118" y="117"/>
                    <a:pt x="139" y="125"/>
                  </a:cubicBezTo>
                  <a:cubicBezTo>
                    <a:pt x="141" y="14"/>
                    <a:pt x="141" y="14"/>
                    <a:pt x="141" y="14"/>
                  </a:cubicBezTo>
                  <a:cubicBezTo>
                    <a:pt x="106" y="0"/>
                    <a:pt x="60" y="3"/>
                    <a:pt x="29" y="25"/>
                  </a:cubicBezTo>
                  <a:cubicBezTo>
                    <a:pt x="14" y="35"/>
                    <a:pt x="3" y="51"/>
                    <a:pt x="2" y="69"/>
                  </a:cubicBezTo>
                  <a:cubicBezTo>
                    <a:pt x="0" y="107"/>
                    <a:pt x="1" y="145"/>
                    <a:pt x="1" y="183"/>
                  </a:cubicBezTo>
                  <a:cubicBezTo>
                    <a:pt x="1" y="146"/>
                    <a:pt x="40" y="124"/>
                    <a:pt x="72" y="119"/>
                  </a:cubicBezTo>
                  <a:cubicBezTo>
                    <a:pt x="72" y="119"/>
                    <a:pt x="68" y="120"/>
                    <a:pt x="72" y="11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7" name="Freeform 7"/>
            <p:cNvSpPr>
              <a:spLocks/>
            </p:cNvSpPr>
            <p:nvPr userDrawn="1"/>
          </p:nvSpPr>
          <p:spPr bwMode="auto">
            <a:xfrm flipH="1">
              <a:off x="4162426" y="3284538"/>
              <a:ext cx="750888" cy="703262"/>
            </a:xfrm>
            <a:custGeom>
              <a:avLst/>
              <a:gdLst>
                <a:gd name="T0" fmla="*/ 473 w 473"/>
                <a:gd name="T1" fmla="*/ 0 h 443"/>
                <a:gd name="T2" fmla="*/ 454 w 473"/>
                <a:gd name="T3" fmla="*/ 263 h 443"/>
                <a:gd name="T4" fmla="*/ 0 w 473"/>
                <a:gd name="T5" fmla="*/ 443 h 443"/>
                <a:gd name="T6" fmla="*/ 14 w 473"/>
                <a:gd name="T7" fmla="*/ 180 h 443"/>
                <a:gd name="T8" fmla="*/ 473 w 473"/>
                <a:gd name="T9" fmla="*/ 0 h 443"/>
              </a:gdLst>
              <a:ahLst/>
              <a:cxnLst>
                <a:cxn ang="0">
                  <a:pos x="T0" y="T1"/>
                </a:cxn>
                <a:cxn ang="0">
                  <a:pos x="T2" y="T3"/>
                </a:cxn>
                <a:cxn ang="0">
                  <a:pos x="T4" y="T5"/>
                </a:cxn>
                <a:cxn ang="0">
                  <a:pos x="T6" y="T7"/>
                </a:cxn>
                <a:cxn ang="0">
                  <a:pos x="T8" y="T9"/>
                </a:cxn>
              </a:cxnLst>
              <a:rect l="0" t="0" r="r" b="b"/>
              <a:pathLst>
                <a:path w="473" h="443">
                  <a:moveTo>
                    <a:pt x="473" y="0"/>
                  </a:moveTo>
                  <a:lnTo>
                    <a:pt x="454" y="263"/>
                  </a:lnTo>
                  <a:lnTo>
                    <a:pt x="0" y="443"/>
                  </a:lnTo>
                  <a:lnTo>
                    <a:pt x="14" y="180"/>
                  </a:lnTo>
                  <a:lnTo>
                    <a:pt x="473"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8"/>
            <p:cNvSpPr>
              <a:spLocks/>
            </p:cNvSpPr>
            <p:nvPr userDrawn="1"/>
          </p:nvSpPr>
          <p:spPr bwMode="auto">
            <a:xfrm flipH="1">
              <a:off x="6146801" y="3392488"/>
              <a:ext cx="485775" cy="628650"/>
            </a:xfrm>
            <a:custGeom>
              <a:avLst/>
              <a:gdLst>
                <a:gd name="T0" fmla="*/ 126 w 129"/>
                <a:gd name="T1" fmla="*/ 45 h 167"/>
                <a:gd name="T2" fmla="*/ 90 w 129"/>
                <a:gd name="T3" fmla="*/ 55 h 167"/>
                <a:gd name="T4" fmla="*/ 0 w 129"/>
                <a:gd name="T5" fmla="*/ 0 h 167"/>
                <a:gd name="T6" fmla="*/ 0 w 129"/>
                <a:gd name="T7" fmla="*/ 111 h 167"/>
                <a:gd name="T8" fmla="*/ 54 w 129"/>
                <a:gd name="T9" fmla="*/ 164 h 167"/>
                <a:gd name="T10" fmla="*/ 82 w 129"/>
                <a:gd name="T11" fmla="*/ 167 h 167"/>
                <a:gd name="T12" fmla="*/ 98 w 129"/>
                <a:gd name="T13" fmla="*/ 165 h 167"/>
                <a:gd name="T14" fmla="*/ 110 w 129"/>
                <a:gd name="T15" fmla="*/ 162 h 167"/>
                <a:gd name="T16" fmla="*/ 110 w 129"/>
                <a:gd name="T17" fmla="*/ 162 h 167"/>
                <a:gd name="T18" fmla="*/ 127 w 129"/>
                <a:gd name="T19" fmla="*/ 155 h 167"/>
                <a:gd name="T20" fmla="*/ 129 w 129"/>
                <a:gd name="T21" fmla="*/ 44 h 167"/>
                <a:gd name="T22" fmla="*/ 126 w 129"/>
                <a:gd name="T23" fmla="*/ 45 h 167"/>
                <a:gd name="T24" fmla="*/ 126 w 129"/>
                <a:gd name="T25" fmla="*/ 4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67">
                  <a:moveTo>
                    <a:pt x="126" y="45"/>
                  </a:moveTo>
                  <a:cubicBezTo>
                    <a:pt x="115" y="51"/>
                    <a:pt x="103" y="54"/>
                    <a:pt x="90" y="55"/>
                  </a:cubicBezTo>
                  <a:cubicBezTo>
                    <a:pt x="56" y="59"/>
                    <a:pt x="0" y="43"/>
                    <a:pt x="0" y="0"/>
                  </a:cubicBezTo>
                  <a:cubicBezTo>
                    <a:pt x="0" y="37"/>
                    <a:pt x="0" y="74"/>
                    <a:pt x="0" y="111"/>
                  </a:cubicBezTo>
                  <a:cubicBezTo>
                    <a:pt x="0" y="139"/>
                    <a:pt x="28" y="159"/>
                    <a:pt x="54" y="164"/>
                  </a:cubicBezTo>
                  <a:cubicBezTo>
                    <a:pt x="63" y="166"/>
                    <a:pt x="73" y="167"/>
                    <a:pt x="82" y="167"/>
                  </a:cubicBezTo>
                  <a:cubicBezTo>
                    <a:pt x="87" y="167"/>
                    <a:pt x="93" y="166"/>
                    <a:pt x="98" y="165"/>
                  </a:cubicBezTo>
                  <a:cubicBezTo>
                    <a:pt x="101" y="165"/>
                    <a:pt x="107" y="162"/>
                    <a:pt x="110" y="162"/>
                  </a:cubicBezTo>
                  <a:cubicBezTo>
                    <a:pt x="110" y="162"/>
                    <a:pt x="110" y="162"/>
                    <a:pt x="110" y="162"/>
                  </a:cubicBezTo>
                  <a:cubicBezTo>
                    <a:pt x="116" y="160"/>
                    <a:pt x="122" y="158"/>
                    <a:pt x="127" y="155"/>
                  </a:cubicBezTo>
                  <a:cubicBezTo>
                    <a:pt x="129" y="44"/>
                    <a:pt x="129" y="44"/>
                    <a:pt x="129" y="44"/>
                  </a:cubicBezTo>
                  <a:cubicBezTo>
                    <a:pt x="128" y="44"/>
                    <a:pt x="127" y="45"/>
                    <a:pt x="126" y="45"/>
                  </a:cubicBezTo>
                  <a:cubicBezTo>
                    <a:pt x="125" y="46"/>
                    <a:pt x="127" y="45"/>
                    <a:pt x="126" y="4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9" name="Freeform 9"/>
            <p:cNvSpPr>
              <a:spLocks/>
            </p:cNvSpPr>
            <p:nvPr userDrawn="1"/>
          </p:nvSpPr>
          <p:spPr bwMode="auto">
            <a:xfrm flipH="1">
              <a:off x="4854576" y="3589338"/>
              <a:ext cx="739775" cy="698500"/>
            </a:xfrm>
            <a:custGeom>
              <a:avLst/>
              <a:gdLst>
                <a:gd name="T0" fmla="*/ 194 w 197"/>
                <a:gd name="T1" fmla="*/ 65 h 186"/>
                <a:gd name="T2" fmla="*/ 123 w 197"/>
                <a:gd name="T3" fmla="*/ 5 h 186"/>
                <a:gd name="T4" fmla="*/ 55 w 197"/>
                <a:gd name="T5" fmla="*/ 9 h 186"/>
                <a:gd name="T6" fmla="*/ 4 w 197"/>
                <a:gd name="T7" fmla="*/ 64 h 186"/>
                <a:gd name="T8" fmla="*/ 2 w 197"/>
                <a:gd name="T9" fmla="*/ 118 h 186"/>
                <a:gd name="T10" fmla="*/ 0 w 197"/>
                <a:gd name="T11" fmla="*/ 178 h 186"/>
                <a:gd name="T12" fmla="*/ 91 w 197"/>
                <a:gd name="T13" fmla="*/ 114 h 186"/>
                <a:gd name="T14" fmla="*/ 189 w 197"/>
                <a:gd name="T15" fmla="*/ 186 h 186"/>
                <a:gd name="T16" fmla="*/ 192 w 197"/>
                <a:gd name="T17" fmla="*/ 123 h 186"/>
                <a:gd name="T18" fmla="*/ 194 w 197"/>
                <a:gd name="T19" fmla="*/ 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86">
                  <a:moveTo>
                    <a:pt x="194" y="65"/>
                  </a:moveTo>
                  <a:cubicBezTo>
                    <a:pt x="189" y="31"/>
                    <a:pt x="154" y="11"/>
                    <a:pt x="123" y="5"/>
                  </a:cubicBezTo>
                  <a:cubicBezTo>
                    <a:pt x="101" y="0"/>
                    <a:pt x="76" y="2"/>
                    <a:pt x="55" y="9"/>
                  </a:cubicBezTo>
                  <a:cubicBezTo>
                    <a:pt x="31" y="17"/>
                    <a:pt x="7" y="36"/>
                    <a:pt x="4" y="64"/>
                  </a:cubicBezTo>
                  <a:cubicBezTo>
                    <a:pt x="2" y="82"/>
                    <a:pt x="3" y="100"/>
                    <a:pt x="2" y="118"/>
                  </a:cubicBezTo>
                  <a:cubicBezTo>
                    <a:pt x="1" y="138"/>
                    <a:pt x="0" y="158"/>
                    <a:pt x="0" y="178"/>
                  </a:cubicBezTo>
                  <a:cubicBezTo>
                    <a:pt x="2" y="134"/>
                    <a:pt x="53" y="114"/>
                    <a:pt x="91" y="114"/>
                  </a:cubicBezTo>
                  <a:cubicBezTo>
                    <a:pt x="131" y="113"/>
                    <a:pt x="191" y="137"/>
                    <a:pt x="189" y="186"/>
                  </a:cubicBezTo>
                  <a:cubicBezTo>
                    <a:pt x="190" y="165"/>
                    <a:pt x="191" y="144"/>
                    <a:pt x="192" y="123"/>
                  </a:cubicBezTo>
                  <a:cubicBezTo>
                    <a:pt x="193" y="105"/>
                    <a:pt x="197" y="84"/>
                    <a:pt x="194" y="6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0" name="Freeform 10"/>
            <p:cNvSpPr>
              <a:spLocks/>
            </p:cNvSpPr>
            <p:nvPr userDrawn="1"/>
          </p:nvSpPr>
          <p:spPr bwMode="auto">
            <a:xfrm flipH="1">
              <a:off x="7745413" y="3287713"/>
              <a:ext cx="417513" cy="963612"/>
            </a:xfrm>
            <a:custGeom>
              <a:avLst/>
              <a:gdLst>
                <a:gd name="T0" fmla="*/ 256 w 263"/>
                <a:gd name="T1" fmla="*/ 344 h 607"/>
                <a:gd name="T2" fmla="*/ 263 w 263"/>
                <a:gd name="T3" fmla="*/ 607 h 607"/>
                <a:gd name="T4" fmla="*/ 10 w 263"/>
                <a:gd name="T5" fmla="*/ 265 h 607"/>
                <a:gd name="T6" fmla="*/ 0 w 263"/>
                <a:gd name="T7" fmla="*/ 0 h 607"/>
                <a:gd name="T8" fmla="*/ 256 w 263"/>
                <a:gd name="T9" fmla="*/ 344 h 607"/>
              </a:gdLst>
              <a:ahLst/>
              <a:cxnLst>
                <a:cxn ang="0">
                  <a:pos x="T0" y="T1"/>
                </a:cxn>
                <a:cxn ang="0">
                  <a:pos x="T2" y="T3"/>
                </a:cxn>
                <a:cxn ang="0">
                  <a:pos x="T4" y="T5"/>
                </a:cxn>
                <a:cxn ang="0">
                  <a:pos x="T6" y="T7"/>
                </a:cxn>
                <a:cxn ang="0">
                  <a:pos x="T8" y="T9"/>
                </a:cxn>
              </a:cxnLst>
              <a:rect l="0" t="0" r="r" b="b"/>
              <a:pathLst>
                <a:path w="263" h="607">
                  <a:moveTo>
                    <a:pt x="256" y="344"/>
                  </a:moveTo>
                  <a:lnTo>
                    <a:pt x="263" y="607"/>
                  </a:lnTo>
                  <a:lnTo>
                    <a:pt x="10" y="265"/>
                  </a:lnTo>
                  <a:lnTo>
                    <a:pt x="0" y="0"/>
                  </a:lnTo>
                  <a:lnTo>
                    <a:pt x="256" y="34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1" name="Freeform 11"/>
            <p:cNvSpPr>
              <a:spLocks/>
            </p:cNvSpPr>
            <p:nvPr userDrawn="1"/>
          </p:nvSpPr>
          <p:spPr bwMode="auto">
            <a:xfrm flipH="1">
              <a:off x="4560888" y="3968750"/>
              <a:ext cx="357188" cy="417512"/>
            </a:xfrm>
            <a:custGeom>
              <a:avLst/>
              <a:gdLst>
                <a:gd name="T0" fmla="*/ 225 w 225"/>
                <a:gd name="T1" fmla="*/ 0 h 263"/>
                <a:gd name="T2" fmla="*/ 209 w 225"/>
                <a:gd name="T3" fmla="*/ 263 h 263"/>
                <a:gd name="T4" fmla="*/ 0 w 225"/>
                <a:gd name="T5" fmla="*/ 263 h 263"/>
                <a:gd name="T6" fmla="*/ 14 w 225"/>
                <a:gd name="T7" fmla="*/ 0 h 263"/>
                <a:gd name="T8" fmla="*/ 225 w 225"/>
                <a:gd name="T9" fmla="*/ 0 h 263"/>
              </a:gdLst>
              <a:ahLst/>
              <a:cxnLst>
                <a:cxn ang="0">
                  <a:pos x="T0" y="T1"/>
                </a:cxn>
                <a:cxn ang="0">
                  <a:pos x="T2" y="T3"/>
                </a:cxn>
                <a:cxn ang="0">
                  <a:pos x="T4" y="T5"/>
                </a:cxn>
                <a:cxn ang="0">
                  <a:pos x="T6" y="T7"/>
                </a:cxn>
                <a:cxn ang="0">
                  <a:pos x="T8" y="T9"/>
                </a:cxn>
              </a:cxnLst>
              <a:rect l="0" t="0" r="r" b="b"/>
              <a:pathLst>
                <a:path w="225" h="263">
                  <a:moveTo>
                    <a:pt x="225" y="0"/>
                  </a:moveTo>
                  <a:lnTo>
                    <a:pt x="209" y="263"/>
                  </a:lnTo>
                  <a:lnTo>
                    <a:pt x="0" y="263"/>
                  </a:lnTo>
                  <a:lnTo>
                    <a:pt x="14" y="0"/>
                  </a:lnTo>
                  <a:lnTo>
                    <a:pt x="225"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2" name="Freeform 12"/>
            <p:cNvSpPr>
              <a:spLocks/>
            </p:cNvSpPr>
            <p:nvPr userDrawn="1"/>
          </p:nvSpPr>
          <p:spPr bwMode="auto">
            <a:xfrm flipH="1">
              <a:off x="5541964" y="3960813"/>
              <a:ext cx="657225" cy="422275"/>
            </a:xfrm>
            <a:custGeom>
              <a:avLst/>
              <a:gdLst>
                <a:gd name="T0" fmla="*/ 414 w 414"/>
                <a:gd name="T1" fmla="*/ 3 h 266"/>
                <a:gd name="T2" fmla="*/ 407 w 414"/>
                <a:gd name="T3" fmla="*/ 266 h 266"/>
                <a:gd name="T4" fmla="*/ 0 w 414"/>
                <a:gd name="T5" fmla="*/ 263 h 266"/>
                <a:gd name="T6" fmla="*/ 4 w 414"/>
                <a:gd name="T7" fmla="*/ 0 h 266"/>
                <a:gd name="T8" fmla="*/ 414 w 414"/>
                <a:gd name="T9" fmla="*/ 3 h 266"/>
              </a:gdLst>
              <a:ahLst/>
              <a:cxnLst>
                <a:cxn ang="0">
                  <a:pos x="T0" y="T1"/>
                </a:cxn>
                <a:cxn ang="0">
                  <a:pos x="T2" y="T3"/>
                </a:cxn>
                <a:cxn ang="0">
                  <a:pos x="T4" y="T5"/>
                </a:cxn>
                <a:cxn ang="0">
                  <a:pos x="T6" y="T7"/>
                </a:cxn>
                <a:cxn ang="0">
                  <a:pos x="T8" y="T9"/>
                </a:cxn>
              </a:cxnLst>
              <a:rect l="0" t="0" r="r" b="b"/>
              <a:pathLst>
                <a:path w="414" h="266">
                  <a:moveTo>
                    <a:pt x="414" y="3"/>
                  </a:moveTo>
                  <a:lnTo>
                    <a:pt x="407" y="266"/>
                  </a:lnTo>
                  <a:lnTo>
                    <a:pt x="0" y="263"/>
                  </a:lnTo>
                  <a:lnTo>
                    <a:pt x="4" y="0"/>
                  </a:lnTo>
                  <a:lnTo>
                    <a:pt x="414" y="3"/>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3" name="Freeform 13"/>
            <p:cNvSpPr>
              <a:spLocks/>
            </p:cNvSpPr>
            <p:nvPr userDrawn="1"/>
          </p:nvSpPr>
          <p:spPr bwMode="auto">
            <a:xfrm flipH="1">
              <a:off x="6215064" y="3630613"/>
              <a:ext cx="44450" cy="747712"/>
            </a:xfrm>
            <a:custGeom>
              <a:avLst/>
              <a:gdLst>
                <a:gd name="T0" fmla="*/ 28 w 28"/>
                <a:gd name="T1" fmla="*/ 0 h 471"/>
                <a:gd name="T2" fmla="*/ 23 w 28"/>
                <a:gd name="T3" fmla="*/ 265 h 471"/>
                <a:gd name="T4" fmla="*/ 0 w 28"/>
                <a:gd name="T5" fmla="*/ 471 h 471"/>
                <a:gd name="T6" fmla="*/ 4 w 28"/>
                <a:gd name="T7" fmla="*/ 208 h 471"/>
                <a:gd name="T8" fmla="*/ 28 w 28"/>
                <a:gd name="T9" fmla="*/ 0 h 471"/>
              </a:gdLst>
              <a:ahLst/>
              <a:cxnLst>
                <a:cxn ang="0">
                  <a:pos x="T0" y="T1"/>
                </a:cxn>
                <a:cxn ang="0">
                  <a:pos x="T2" y="T3"/>
                </a:cxn>
                <a:cxn ang="0">
                  <a:pos x="T4" y="T5"/>
                </a:cxn>
                <a:cxn ang="0">
                  <a:pos x="T6" y="T7"/>
                </a:cxn>
                <a:cxn ang="0">
                  <a:pos x="T8" y="T9"/>
                </a:cxn>
              </a:cxnLst>
              <a:rect l="0" t="0" r="r" b="b"/>
              <a:pathLst>
                <a:path w="28" h="471">
                  <a:moveTo>
                    <a:pt x="28" y="0"/>
                  </a:moveTo>
                  <a:lnTo>
                    <a:pt x="23" y="265"/>
                  </a:lnTo>
                  <a:lnTo>
                    <a:pt x="0" y="471"/>
                  </a:lnTo>
                  <a:lnTo>
                    <a:pt x="4" y="208"/>
                  </a:lnTo>
                  <a:lnTo>
                    <a:pt x="28"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4" name="Freeform 14"/>
            <p:cNvSpPr>
              <a:spLocks/>
            </p:cNvSpPr>
            <p:nvPr userDrawn="1"/>
          </p:nvSpPr>
          <p:spPr bwMode="auto">
            <a:xfrm flipH="1">
              <a:off x="6253163" y="3960813"/>
              <a:ext cx="303213" cy="417512"/>
            </a:xfrm>
            <a:custGeom>
              <a:avLst/>
              <a:gdLst>
                <a:gd name="T0" fmla="*/ 52 w 191"/>
                <a:gd name="T1" fmla="*/ 0 h 263"/>
                <a:gd name="T2" fmla="*/ 0 w 191"/>
                <a:gd name="T3" fmla="*/ 0 h 263"/>
                <a:gd name="T4" fmla="*/ 0 w 191"/>
                <a:gd name="T5" fmla="*/ 263 h 263"/>
                <a:gd name="T6" fmla="*/ 49 w 191"/>
                <a:gd name="T7" fmla="*/ 263 h 263"/>
                <a:gd name="T8" fmla="*/ 187 w 191"/>
                <a:gd name="T9" fmla="*/ 263 h 263"/>
                <a:gd name="T10" fmla="*/ 191 w 191"/>
                <a:gd name="T11" fmla="*/ 0 h 263"/>
                <a:gd name="T12" fmla="*/ 52 w 191"/>
                <a:gd name="T13" fmla="*/ 0 h 263"/>
              </a:gdLst>
              <a:ahLst/>
              <a:cxnLst>
                <a:cxn ang="0">
                  <a:pos x="T0" y="T1"/>
                </a:cxn>
                <a:cxn ang="0">
                  <a:pos x="T2" y="T3"/>
                </a:cxn>
                <a:cxn ang="0">
                  <a:pos x="T4" y="T5"/>
                </a:cxn>
                <a:cxn ang="0">
                  <a:pos x="T6" y="T7"/>
                </a:cxn>
                <a:cxn ang="0">
                  <a:pos x="T8" y="T9"/>
                </a:cxn>
                <a:cxn ang="0">
                  <a:pos x="T10" y="T11"/>
                </a:cxn>
                <a:cxn ang="0">
                  <a:pos x="T12" y="T13"/>
                </a:cxn>
              </a:cxnLst>
              <a:rect l="0" t="0" r="r" b="b"/>
              <a:pathLst>
                <a:path w="191" h="263">
                  <a:moveTo>
                    <a:pt x="52" y="0"/>
                  </a:moveTo>
                  <a:lnTo>
                    <a:pt x="0" y="0"/>
                  </a:lnTo>
                  <a:lnTo>
                    <a:pt x="0" y="263"/>
                  </a:lnTo>
                  <a:lnTo>
                    <a:pt x="49" y="263"/>
                  </a:lnTo>
                  <a:lnTo>
                    <a:pt x="187" y="263"/>
                  </a:lnTo>
                  <a:lnTo>
                    <a:pt x="191" y="0"/>
                  </a:lnTo>
                  <a:lnTo>
                    <a:pt x="52"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5" name="Freeform 15"/>
            <p:cNvSpPr>
              <a:spLocks/>
            </p:cNvSpPr>
            <p:nvPr userDrawn="1"/>
          </p:nvSpPr>
          <p:spPr bwMode="auto">
            <a:xfrm flipH="1">
              <a:off x="6959601" y="3952875"/>
              <a:ext cx="852488" cy="422275"/>
            </a:xfrm>
            <a:custGeom>
              <a:avLst/>
              <a:gdLst>
                <a:gd name="T0" fmla="*/ 535 w 537"/>
                <a:gd name="T1" fmla="*/ 3 h 266"/>
                <a:gd name="T2" fmla="*/ 483 w 537"/>
                <a:gd name="T3" fmla="*/ 3 h 266"/>
                <a:gd name="T4" fmla="*/ 0 w 537"/>
                <a:gd name="T5" fmla="*/ 0 h 266"/>
                <a:gd name="T6" fmla="*/ 7 w 537"/>
                <a:gd name="T7" fmla="*/ 263 h 266"/>
                <a:gd name="T8" fmla="*/ 485 w 537"/>
                <a:gd name="T9" fmla="*/ 266 h 266"/>
                <a:gd name="T10" fmla="*/ 537 w 537"/>
                <a:gd name="T11" fmla="*/ 266 h 266"/>
                <a:gd name="T12" fmla="*/ 535 w 537"/>
                <a:gd name="T13" fmla="*/ 3 h 266"/>
              </a:gdLst>
              <a:ahLst/>
              <a:cxnLst>
                <a:cxn ang="0">
                  <a:pos x="T0" y="T1"/>
                </a:cxn>
                <a:cxn ang="0">
                  <a:pos x="T2" y="T3"/>
                </a:cxn>
                <a:cxn ang="0">
                  <a:pos x="T4" y="T5"/>
                </a:cxn>
                <a:cxn ang="0">
                  <a:pos x="T6" y="T7"/>
                </a:cxn>
                <a:cxn ang="0">
                  <a:pos x="T8" y="T9"/>
                </a:cxn>
                <a:cxn ang="0">
                  <a:pos x="T10" y="T11"/>
                </a:cxn>
                <a:cxn ang="0">
                  <a:pos x="T12" y="T13"/>
                </a:cxn>
              </a:cxnLst>
              <a:rect l="0" t="0" r="r" b="b"/>
              <a:pathLst>
                <a:path w="537" h="266">
                  <a:moveTo>
                    <a:pt x="535" y="3"/>
                  </a:moveTo>
                  <a:lnTo>
                    <a:pt x="483" y="3"/>
                  </a:lnTo>
                  <a:lnTo>
                    <a:pt x="0" y="0"/>
                  </a:lnTo>
                  <a:lnTo>
                    <a:pt x="7" y="263"/>
                  </a:lnTo>
                  <a:lnTo>
                    <a:pt x="485" y="266"/>
                  </a:lnTo>
                  <a:lnTo>
                    <a:pt x="537" y="266"/>
                  </a:lnTo>
                  <a:lnTo>
                    <a:pt x="535" y="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6" name="Freeform 16"/>
            <p:cNvSpPr>
              <a:spLocks/>
            </p:cNvSpPr>
            <p:nvPr userDrawn="1"/>
          </p:nvSpPr>
          <p:spPr bwMode="auto">
            <a:xfrm flipH="1">
              <a:off x="4921251" y="3867150"/>
              <a:ext cx="112713" cy="560387"/>
            </a:xfrm>
            <a:custGeom>
              <a:avLst/>
              <a:gdLst>
                <a:gd name="T0" fmla="*/ 29 w 30"/>
                <a:gd name="T1" fmla="*/ 7 h 149"/>
                <a:gd name="T2" fmla="*/ 5 w 30"/>
                <a:gd name="T3" fmla="*/ 38 h 149"/>
                <a:gd name="T4" fmla="*/ 0 w 30"/>
                <a:gd name="T5" fmla="*/ 149 h 149"/>
                <a:gd name="T6" fmla="*/ 24 w 30"/>
                <a:gd name="T7" fmla="*/ 113 h 149"/>
                <a:gd name="T8" fmla="*/ 30 w 30"/>
                <a:gd name="T9" fmla="*/ 0 h 149"/>
                <a:gd name="T10" fmla="*/ 29 w 30"/>
                <a:gd name="T11" fmla="*/ 7 h 149"/>
                <a:gd name="T12" fmla="*/ 29 w 30"/>
                <a:gd name="T13" fmla="*/ 7 h 149"/>
              </a:gdLst>
              <a:ahLst/>
              <a:cxnLst>
                <a:cxn ang="0">
                  <a:pos x="T0" y="T1"/>
                </a:cxn>
                <a:cxn ang="0">
                  <a:pos x="T2" y="T3"/>
                </a:cxn>
                <a:cxn ang="0">
                  <a:pos x="T4" y="T5"/>
                </a:cxn>
                <a:cxn ang="0">
                  <a:pos x="T6" y="T7"/>
                </a:cxn>
                <a:cxn ang="0">
                  <a:pos x="T8" y="T9"/>
                </a:cxn>
                <a:cxn ang="0">
                  <a:pos x="T10" y="T11"/>
                </a:cxn>
                <a:cxn ang="0">
                  <a:pos x="T12" y="T13"/>
                </a:cxn>
              </a:cxnLst>
              <a:rect l="0" t="0" r="r" b="b"/>
              <a:pathLst>
                <a:path w="30" h="149">
                  <a:moveTo>
                    <a:pt x="29" y="7"/>
                  </a:moveTo>
                  <a:cubicBezTo>
                    <a:pt x="26" y="20"/>
                    <a:pt x="16" y="31"/>
                    <a:pt x="5" y="38"/>
                  </a:cubicBezTo>
                  <a:cubicBezTo>
                    <a:pt x="0" y="149"/>
                    <a:pt x="0" y="149"/>
                    <a:pt x="0" y="149"/>
                  </a:cubicBezTo>
                  <a:cubicBezTo>
                    <a:pt x="12" y="140"/>
                    <a:pt x="22" y="128"/>
                    <a:pt x="24" y="113"/>
                  </a:cubicBezTo>
                  <a:cubicBezTo>
                    <a:pt x="28" y="75"/>
                    <a:pt x="28" y="37"/>
                    <a:pt x="30" y="0"/>
                  </a:cubicBezTo>
                  <a:cubicBezTo>
                    <a:pt x="30" y="2"/>
                    <a:pt x="29" y="4"/>
                    <a:pt x="29" y="7"/>
                  </a:cubicBezTo>
                  <a:cubicBezTo>
                    <a:pt x="29" y="7"/>
                    <a:pt x="29" y="4"/>
                    <a:pt x="29" y="7"/>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7" name="Freeform 17"/>
            <p:cNvSpPr>
              <a:spLocks/>
            </p:cNvSpPr>
            <p:nvPr userDrawn="1"/>
          </p:nvSpPr>
          <p:spPr bwMode="auto">
            <a:xfrm flipH="1">
              <a:off x="5418139" y="3840163"/>
              <a:ext cx="120650" cy="584200"/>
            </a:xfrm>
            <a:custGeom>
              <a:avLst/>
              <a:gdLst>
                <a:gd name="T0" fmla="*/ 28 w 32"/>
                <a:gd name="T1" fmla="*/ 42 h 155"/>
                <a:gd name="T2" fmla="*/ 4 w 32"/>
                <a:gd name="T3" fmla="*/ 0 h 155"/>
                <a:gd name="T4" fmla="*/ 1 w 32"/>
                <a:gd name="T5" fmla="*/ 102 h 155"/>
                <a:gd name="T6" fmla="*/ 27 w 32"/>
                <a:gd name="T7" fmla="*/ 155 h 155"/>
                <a:gd name="T8" fmla="*/ 32 w 32"/>
                <a:gd name="T9" fmla="*/ 44 h 155"/>
                <a:gd name="T10" fmla="*/ 28 w 32"/>
                <a:gd name="T11" fmla="*/ 42 h 155"/>
              </a:gdLst>
              <a:ahLst/>
              <a:cxnLst>
                <a:cxn ang="0">
                  <a:pos x="T0" y="T1"/>
                </a:cxn>
                <a:cxn ang="0">
                  <a:pos x="T2" y="T3"/>
                </a:cxn>
                <a:cxn ang="0">
                  <a:pos x="T4" y="T5"/>
                </a:cxn>
                <a:cxn ang="0">
                  <a:pos x="T6" y="T7"/>
                </a:cxn>
                <a:cxn ang="0">
                  <a:pos x="T8" y="T9"/>
                </a:cxn>
                <a:cxn ang="0">
                  <a:pos x="T10" y="T11"/>
                </a:cxn>
              </a:cxnLst>
              <a:rect l="0" t="0" r="r" b="b"/>
              <a:pathLst>
                <a:path w="32" h="155">
                  <a:moveTo>
                    <a:pt x="28" y="42"/>
                  </a:moveTo>
                  <a:cubicBezTo>
                    <a:pt x="14" y="32"/>
                    <a:pt x="4" y="17"/>
                    <a:pt x="4" y="0"/>
                  </a:cubicBezTo>
                  <a:cubicBezTo>
                    <a:pt x="3" y="34"/>
                    <a:pt x="2" y="68"/>
                    <a:pt x="1" y="102"/>
                  </a:cubicBezTo>
                  <a:cubicBezTo>
                    <a:pt x="0" y="125"/>
                    <a:pt x="8" y="143"/>
                    <a:pt x="27" y="155"/>
                  </a:cubicBezTo>
                  <a:cubicBezTo>
                    <a:pt x="32" y="44"/>
                    <a:pt x="32" y="44"/>
                    <a:pt x="32" y="44"/>
                  </a:cubicBezTo>
                  <a:cubicBezTo>
                    <a:pt x="30" y="44"/>
                    <a:pt x="29" y="43"/>
                    <a:pt x="28" y="4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8" name="Freeform 18"/>
            <p:cNvSpPr>
              <a:spLocks/>
            </p:cNvSpPr>
            <p:nvPr userDrawn="1"/>
          </p:nvSpPr>
          <p:spPr bwMode="auto">
            <a:xfrm flipH="1">
              <a:off x="6391276" y="4002088"/>
              <a:ext cx="49213" cy="534987"/>
            </a:xfrm>
            <a:custGeom>
              <a:avLst/>
              <a:gdLst>
                <a:gd name="T0" fmla="*/ 10 w 13"/>
                <a:gd name="T1" fmla="*/ 23 h 142"/>
                <a:gd name="T2" fmla="*/ 1 w 13"/>
                <a:gd name="T3" fmla="*/ 0 h 142"/>
                <a:gd name="T4" fmla="*/ 0 w 13"/>
                <a:gd name="T5" fmla="*/ 111 h 142"/>
                <a:gd name="T6" fmla="*/ 10 w 13"/>
                <a:gd name="T7" fmla="*/ 142 h 142"/>
                <a:gd name="T8" fmla="*/ 10 w 13"/>
                <a:gd name="T9" fmla="*/ 86 h 142"/>
                <a:gd name="T10" fmla="*/ 10 w 13"/>
                <a:gd name="T11" fmla="*/ 23 h 142"/>
                <a:gd name="T12" fmla="*/ 10 w 13"/>
                <a:gd name="T13" fmla="*/ 23 h 142"/>
              </a:gdLst>
              <a:ahLst/>
              <a:cxnLst>
                <a:cxn ang="0">
                  <a:pos x="T0" y="T1"/>
                </a:cxn>
                <a:cxn ang="0">
                  <a:pos x="T2" y="T3"/>
                </a:cxn>
                <a:cxn ang="0">
                  <a:pos x="T4" y="T5"/>
                </a:cxn>
                <a:cxn ang="0">
                  <a:pos x="T6" y="T7"/>
                </a:cxn>
                <a:cxn ang="0">
                  <a:pos x="T8" y="T9"/>
                </a:cxn>
                <a:cxn ang="0">
                  <a:pos x="T10" y="T11"/>
                </a:cxn>
                <a:cxn ang="0">
                  <a:pos x="T12" y="T13"/>
                </a:cxn>
              </a:cxnLst>
              <a:rect l="0" t="0" r="r" b="b"/>
              <a:pathLst>
                <a:path w="13" h="142">
                  <a:moveTo>
                    <a:pt x="10" y="23"/>
                  </a:moveTo>
                  <a:cubicBezTo>
                    <a:pt x="9" y="15"/>
                    <a:pt x="6" y="7"/>
                    <a:pt x="1" y="0"/>
                  </a:cubicBezTo>
                  <a:cubicBezTo>
                    <a:pt x="0" y="111"/>
                    <a:pt x="0" y="111"/>
                    <a:pt x="0" y="111"/>
                  </a:cubicBezTo>
                  <a:cubicBezTo>
                    <a:pt x="6" y="120"/>
                    <a:pt x="10" y="131"/>
                    <a:pt x="10" y="142"/>
                  </a:cubicBezTo>
                  <a:cubicBezTo>
                    <a:pt x="10" y="123"/>
                    <a:pt x="10" y="104"/>
                    <a:pt x="10" y="86"/>
                  </a:cubicBezTo>
                  <a:cubicBezTo>
                    <a:pt x="11" y="65"/>
                    <a:pt x="13" y="43"/>
                    <a:pt x="10" y="23"/>
                  </a:cubicBezTo>
                  <a:cubicBezTo>
                    <a:pt x="10" y="21"/>
                    <a:pt x="11" y="26"/>
                    <a:pt x="10" y="23"/>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9" name="Freeform 19"/>
            <p:cNvSpPr>
              <a:spLocks/>
            </p:cNvSpPr>
            <p:nvPr userDrawn="1"/>
          </p:nvSpPr>
          <p:spPr bwMode="auto">
            <a:xfrm flipH="1">
              <a:off x="7080251" y="3998913"/>
              <a:ext cx="44450" cy="541337"/>
            </a:xfrm>
            <a:custGeom>
              <a:avLst/>
              <a:gdLst>
                <a:gd name="T0" fmla="*/ 2 w 12"/>
                <a:gd name="T1" fmla="*/ 135 h 144"/>
                <a:gd name="T2" fmla="*/ 12 w 12"/>
                <a:gd name="T3" fmla="*/ 112 h 144"/>
                <a:gd name="T4" fmla="*/ 11 w 12"/>
                <a:gd name="T5" fmla="*/ 0 h 144"/>
                <a:gd name="T6" fmla="*/ 0 w 12"/>
                <a:gd name="T7" fmla="*/ 33 h 144"/>
                <a:gd name="T8" fmla="*/ 2 w 12"/>
                <a:gd name="T9" fmla="*/ 144 h 144"/>
                <a:gd name="T10" fmla="*/ 2 w 12"/>
                <a:gd name="T11" fmla="*/ 135 h 144"/>
                <a:gd name="T12" fmla="*/ 2 w 12"/>
                <a:gd name="T13" fmla="*/ 135 h 144"/>
              </a:gdLst>
              <a:ahLst/>
              <a:cxnLst>
                <a:cxn ang="0">
                  <a:pos x="T0" y="T1"/>
                </a:cxn>
                <a:cxn ang="0">
                  <a:pos x="T2" y="T3"/>
                </a:cxn>
                <a:cxn ang="0">
                  <a:pos x="T4" y="T5"/>
                </a:cxn>
                <a:cxn ang="0">
                  <a:pos x="T6" y="T7"/>
                </a:cxn>
                <a:cxn ang="0">
                  <a:pos x="T8" y="T9"/>
                </a:cxn>
                <a:cxn ang="0">
                  <a:pos x="T10" y="T11"/>
                </a:cxn>
                <a:cxn ang="0">
                  <a:pos x="T12" y="T13"/>
                </a:cxn>
              </a:cxnLst>
              <a:rect l="0" t="0" r="r" b="b"/>
              <a:pathLst>
                <a:path w="12" h="144">
                  <a:moveTo>
                    <a:pt x="2" y="135"/>
                  </a:moveTo>
                  <a:cubicBezTo>
                    <a:pt x="4" y="127"/>
                    <a:pt x="7" y="119"/>
                    <a:pt x="12" y="112"/>
                  </a:cubicBezTo>
                  <a:cubicBezTo>
                    <a:pt x="11" y="0"/>
                    <a:pt x="11" y="0"/>
                    <a:pt x="11" y="0"/>
                  </a:cubicBezTo>
                  <a:cubicBezTo>
                    <a:pt x="4" y="10"/>
                    <a:pt x="0" y="21"/>
                    <a:pt x="0" y="33"/>
                  </a:cubicBezTo>
                  <a:cubicBezTo>
                    <a:pt x="1" y="70"/>
                    <a:pt x="1" y="107"/>
                    <a:pt x="2" y="144"/>
                  </a:cubicBezTo>
                  <a:cubicBezTo>
                    <a:pt x="2" y="141"/>
                    <a:pt x="2" y="138"/>
                    <a:pt x="2" y="135"/>
                  </a:cubicBezTo>
                  <a:cubicBezTo>
                    <a:pt x="3" y="133"/>
                    <a:pt x="2" y="135"/>
                    <a:pt x="2" y="135"/>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0" name="Freeform 20"/>
            <p:cNvSpPr>
              <a:spLocks/>
            </p:cNvSpPr>
            <p:nvPr userDrawn="1"/>
          </p:nvSpPr>
          <p:spPr bwMode="auto">
            <a:xfrm flipH="1">
              <a:off x="6459538" y="4119563"/>
              <a:ext cx="604838" cy="635000"/>
            </a:xfrm>
            <a:custGeom>
              <a:avLst/>
              <a:gdLst>
                <a:gd name="T0" fmla="*/ 160 w 161"/>
                <a:gd name="T1" fmla="*/ 7 h 169"/>
                <a:gd name="T2" fmla="*/ 58 w 161"/>
                <a:gd name="T3" fmla="*/ 55 h 169"/>
                <a:gd name="T4" fmla="*/ 58 w 161"/>
                <a:gd name="T5" fmla="*/ 55 h 169"/>
                <a:gd name="T6" fmla="*/ 0 w 161"/>
                <a:gd name="T7" fmla="*/ 0 h 169"/>
                <a:gd name="T8" fmla="*/ 1 w 161"/>
                <a:gd name="T9" fmla="*/ 101 h 169"/>
                <a:gd name="T10" fmla="*/ 28 w 161"/>
                <a:gd name="T11" fmla="*/ 153 h 169"/>
                <a:gd name="T12" fmla="*/ 89 w 161"/>
                <a:gd name="T13" fmla="*/ 168 h 169"/>
                <a:gd name="T14" fmla="*/ 160 w 161"/>
                <a:gd name="T15" fmla="*/ 106 h 169"/>
                <a:gd name="T16" fmla="*/ 161 w 161"/>
                <a:gd name="T17" fmla="*/ 0 h 169"/>
                <a:gd name="T18" fmla="*/ 160 w 161"/>
                <a:gd name="T19" fmla="*/ 7 h 169"/>
                <a:gd name="T20" fmla="*/ 160 w 161"/>
                <a:gd name="T21"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9">
                  <a:moveTo>
                    <a:pt x="160" y="7"/>
                  </a:moveTo>
                  <a:cubicBezTo>
                    <a:pt x="150" y="50"/>
                    <a:pt x="96" y="62"/>
                    <a:pt x="58" y="55"/>
                  </a:cubicBezTo>
                  <a:cubicBezTo>
                    <a:pt x="58" y="55"/>
                    <a:pt x="58" y="55"/>
                    <a:pt x="58" y="55"/>
                  </a:cubicBezTo>
                  <a:cubicBezTo>
                    <a:pt x="32" y="49"/>
                    <a:pt x="1" y="31"/>
                    <a:pt x="0" y="0"/>
                  </a:cubicBezTo>
                  <a:cubicBezTo>
                    <a:pt x="1" y="34"/>
                    <a:pt x="1" y="68"/>
                    <a:pt x="1" y="101"/>
                  </a:cubicBezTo>
                  <a:cubicBezTo>
                    <a:pt x="2" y="123"/>
                    <a:pt x="8" y="141"/>
                    <a:pt x="28" y="153"/>
                  </a:cubicBezTo>
                  <a:cubicBezTo>
                    <a:pt x="46" y="165"/>
                    <a:pt x="68" y="169"/>
                    <a:pt x="89" y="168"/>
                  </a:cubicBezTo>
                  <a:cubicBezTo>
                    <a:pt x="124" y="168"/>
                    <a:pt x="160" y="143"/>
                    <a:pt x="160" y="106"/>
                  </a:cubicBezTo>
                  <a:cubicBezTo>
                    <a:pt x="160" y="71"/>
                    <a:pt x="161" y="35"/>
                    <a:pt x="161" y="0"/>
                  </a:cubicBezTo>
                  <a:cubicBezTo>
                    <a:pt x="161" y="2"/>
                    <a:pt x="161" y="5"/>
                    <a:pt x="160" y="7"/>
                  </a:cubicBezTo>
                  <a:cubicBezTo>
                    <a:pt x="160" y="7"/>
                    <a:pt x="161" y="5"/>
                    <a:pt x="160" y="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1" name="Freeform 21"/>
            <p:cNvSpPr>
              <a:spLocks/>
            </p:cNvSpPr>
            <p:nvPr userDrawn="1"/>
          </p:nvSpPr>
          <p:spPr bwMode="auto">
            <a:xfrm flipH="1">
              <a:off x="5786438" y="4006850"/>
              <a:ext cx="417513" cy="995362"/>
            </a:xfrm>
            <a:custGeom>
              <a:avLst/>
              <a:gdLst>
                <a:gd name="T0" fmla="*/ 33 w 263"/>
                <a:gd name="T1" fmla="*/ 322 h 627"/>
                <a:gd name="T2" fmla="*/ 5 w 263"/>
                <a:gd name="T3" fmla="*/ 364 h 627"/>
                <a:gd name="T4" fmla="*/ 0 w 263"/>
                <a:gd name="T5" fmla="*/ 627 h 627"/>
                <a:gd name="T6" fmla="*/ 29 w 263"/>
                <a:gd name="T7" fmla="*/ 585 h 627"/>
                <a:gd name="T8" fmla="*/ 256 w 263"/>
                <a:gd name="T9" fmla="*/ 263 h 627"/>
                <a:gd name="T10" fmla="*/ 263 w 263"/>
                <a:gd name="T11" fmla="*/ 0 h 627"/>
                <a:gd name="T12" fmla="*/ 33 w 263"/>
                <a:gd name="T13" fmla="*/ 322 h 627"/>
              </a:gdLst>
              <a:ahLst/>
              <a:cxnLst>
                <a:cxn ang="0">
                  <a:pos x="T0" y="T1"/>
                </a:cxn>
                <a:cxn ang="0">
                  <a:pos x="T2" y="T3"/>
                </a:cxn>
                <a:cxn ang="0">
                  <a:pos x="T4" y="T5"/>
                </a:cxn>
                <a:cxn ang="0">
                  <a:pos x="T6" y="T7"/>
                </a:cxn>
                <a:cxn ang="0">
                  <a:pos x="T8" y="T9"/>
                </a:cxn>
                <a:cxn ang="0">
                  <a:pos x="T10" y="T11"/>
                </a:cxn>
                <a:cxn ang="0">
                  <a:pos x="T12" y="T13"/>
                </a:cxn>
              </a:cxnLst>
              <a:rect l="0" t="0" r="r" b="b"/>
              <a:pathLst>
                <a:path w="263" h="627">
                  <a:moveTo>
                    <a:pt x="33" y="322"/>
                  </a:moveTo>
                  <a:lnTo>
                    <a:pt x="5" y="364"/>
                  </a:lnTo>
                  <a:lnTo>
                    <a:pt x="0" y="627"/>
                  </a:lnTo>
                  <a:lnTo>
                    <a:pt x="29" y="585"/>
                  </a:lnTo>
                  <a:lnTo>
                    <a:pt x="256" y="263"/>
                  </a:lnTo>
                  <a:lnTo>
                    <a:pt x="263" y="0"/>
                  </a:lnTo>
                  <a:lnTo>
                    <a:pt x="33" y="322"/>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2" name="Freeform 22"/>
            <p:cNvSpPr>
              <a:spLocks/>
            </p:cNvSpPr>
            <p:nvPr userDrawn="1"/>
          </p:nvSpPr>
          <p:spPr bwMode="auto">
            <a:xfrm flipH="1">
              <a:off x="5646738" y="4487863"/>
              <a:ext cx="433388" cy="711200"/>
            </a:xfrm>
            <a:custGeom>
              <a:avLst/>
              <a:gdLst>
                <a:gd name="T0" fmla="*/ 112 w 115"/>
                <a:gd name="T1" fmla="*/ 69 h 189"/>
                <a:gd name="T2" fmla="*/ 2 w 115"/>
                <a:gd name="T3" fmla="*/ 5 h 189"/>
                <a:gd name="T4" fmla="*/ 0 w 115"/>
                <a:gd name="T5" fmla="*/ 116 h 189"/>
                <a:gd name="T6" fmla="*/ 109 w 115"/>
                <a:gd name="T7" fmla="*/ 189 h 189"/>
                <a:gd name="T8" fmla="*/ 111 w 115"/>
                <a:gd name="T9" fmla="*/ 130 h 189"/>
                <a:gd name="T10" fmla="*/ 112 w 115"/>
                <a:gd name="T11" fmla="*/ 69 h 189"/>
                <a:gd name="T12" fmla="*/ 112 w 115"/>
                <a:gd name="T13" fmla="*/ 69 h 189"/>
              </a:gdLst>
              <a:ahLst/>
              <a:cxnLst>
                <a:cxn ang="0">
                  <a:pos x="T0" y="T1"/>
                </a:cxn>
                <a:cxn ang="0">
                  <a:pos x="T2" y="T3"/>
                </a:cxn>
                <a:cxn ang="0">
                  <a:pos x="T4" y="T5"/>
                </a:cxn>
                <a:cxn ang="0">
                  <a:pos x="T6" y="T7"/>
                </a:cxn>
                <a:cxn ang="0">
                  <a:pos x="T8" y="T9"/>
                </a:cxn>
                <a:cxn ang="0">
                  <a:pos x="T10" y="T11"/>
                </a:cxn>
                <a:cxn ang="0">
                  <a:pos x="T12" y="T13"/>
                </a:cxn>
              </a:cxnLst>
              <a:rect l="0" t="0" r="r" b="b"/>
              <a:pathLst>
                <a:path w="115" h="189">
                  <a:moveTo>
                    <a:pt x="112" y="69"/>
                  </a:moveTo>
                  <a:cubicBezTo>
                    <a:pt x="104" y="21"/>
                    <a:pt x="44" y="0"/>
                    <a:pt x="2" y="5"/>
                  </a:cubicBezTo>
                  <a:cubicBezTo>
                    <a:pt x="0" y="116"/>
                    <a:pt x="0" y="116"/>
                    <a:pt x="0" y="116"/>
                  </a:cubicBezTo>
                  <a:cubicBezTo>
                    <a:pt x="44" y="112"/>
                    <a:pt x="110" y="135"/>
                    <a:pt x="109" y="189"/>
                  </a:cubicBezTo>
                  <a:cubicBezTo>
                    <a:pt x="109" y="169"/>
                    <a:pt x="110" y="150"/>
                    <a:pt x="111" y="130"/>
                  </a:cubicBezTo>
                  <a:cubicBezTo>
                    <a:pt x="111" y="110"/>
                    <a:pt x="115" y="88"/>
                    <a:pt x="112" y="69"/>
                  </a:cubicBezTo>
                  <a:cubicBezTo>
                    <a:pt x="111" y="65"/>
                    <a:pt x="112" y="72"/>
                    <a:pt x="112" y="6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63" name="Freeform 23"/>
            <p:cNvSpPr>
              <a:spLocks/>
            </p:cNvSpPr>
            <p:nvPr userDrawn="1"/>
          </p:nvSpPr>
          <p:spPr bwMode="auto">
            <a:xfrm flipH="1">
              <a:off x="7448551" y="4581525"/>
              <a:ext cx="792163" cy="725487"/>
            </a:xfrm>
            <a:custGeom>
              <a:avLst/>
              <a:gdLst>
                <a:gd name="T0" fmla="*/ 495 w 499"/>
                <a:gd name="T1" fmla="*/ 0 h 457"/>
                <a:gd name="T2" fmla="*/ 499 w 499"/>
                <a:gd name="T3" fmla="*/ 263 h 457"/>
                <a:gd name="T4" fmla="*/ 11 w 499"/>
                <a:gd name="T5" fmla="*/ 457 h 457"/>
                <a:gd name="T6" fmla="*/ 0 w 499"/>
                <a:gd name="T7" fmla="*/ 194 h 457"/>
                <a:gd name="T8" fmla="*/ 495 w 499"/>
                <a:gd name="T9" fmla="*/ 0 h 457"/>
              </a:gdLst>
              <a:ahLst/>
              <a:cxnLst>
                <a:cxn ang="0">
                  <a:pos x="T0" y="T1"/>
                </a:cxn>
                <a:cxn ang="0">
                  <a:pos x="T2" y="T3"/>
                </a:cxn>
                <a:cxn ang="0">
                  <a:pos x="T4" y="T5"/>
                </a:cxn>
                <a:cxn ang="0">
                  <a:pos x="T6" y="T7"/>
                </a:cxn>
                <a:cxn ang="0">
                  <a:pos x="T8" y="T9"/>
                </a:cxn>
              </a:cxnLst>
              <a:rect l="0" t="0" r="r" b="b"/>
              <a:pathLst>
                <a:path w="499" h="457">
                  <a:moveTo>
                    <a:pt x="495" y="0"/>
                  </a:moveTo>
                  <a:lnTo>
                    <a:pt x="499" y="263"/>
                  </a:lnTo>
                  <a:lnTo>
                    <a:pt x="11" y="457"/>
                  </a:lnTo>
                  <a:lnTo>
                    <a:pt x="0" y="194"/>
                  </a:lnTo>
                  <a:lnTo>
                    <a:pt x="495"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4" name="Freeform 24"/>
            <p:cNvSpPr>
              <a:spLocks/>
            </p:cNvSpPr>
            <p:nvPr userDrawn="1"/>
          </p:nvSpPr>
          <p:spPr bwMode="auto">
            <a:xfrm flipH="1">
              <a:off x="5718176" y="4776788"/>
              <a:ext cx="620713" cy="696912"/>
            </a:xfrm>
            <a:custGeom>
              <a:avLst/>
              <a:gdLst>
                <a:gd name="T0" fmla="*/ 164 w 165"/>
                <a:gd name="T1" fmla="*/ 8 h 185"/>
                <a:gd name="T2" fmla="*/ 162 w 165"/>
                <a:gd name="T3" fmla="*/ 15 h 185"/>
                <a:gd name="T4" fmla="*/ 156 w 165"/>
                <a:gd name="T5" fmla="*/ 26 h 185"/>
                <a:gd name="T6" fmla="*/ 134 w 165"/>
                <a:gd name="T7" fmla="*/ 46 h 185"/>
                <a:gd name="T8" fmla="*/ 84 w 165"/>
                <a:gd name="T9" fmla="*/ 58 h 185"/>
                <a:gd name="T10" fmla="*/ 2 w 165"/>
                <a:gd name="T11" fmla="*/ 0 h 185"/>
                <a:gd name="T12" fmla="*/ 0 w 165"/>
                <a:gd name="T13" fmla="*/ 111 h 185"/>
                <a:gd name="T14" fmla="*/ 138 w 165"/>
                <a:gd name="T15" fmla="*/ 152 h 185"/>
                <a:gd name="T16" fmla="*/ 159 w 165"/>
                <a:gd name="T17" fmla="*/ 126 h 185"/>
                <a:gd name="T18" fmla="*/ 159 w 165"/>
                <a:gd name="T19" fmla="*/ 126 h 185"/>
                <a:gd name="T20" fmla="*/ 161 w 165"/>
                <a:gd name="T21" fmla="*/ 119 h 185"/>
                <a:gd name="T22" fmla="*/ 161 w 165"/>
                <a:gd name="T23" fmla="*/ 119 h 185"/>
                <a:gd name="T24" fmla="*/ 163 w 165"/>
                <a:gd name="T25" fmla="*/ 61 h 185"/>
                <a:gd name="T26" fmla="*/ 165 w 165"/>
                <a:gd name="T27" fmla="*/ 0 h 185"/>
                <a:gd name="T28" fmla="*/ 164 w 165"/>
                <a:gd name="T29" fmla="*/ 8 h 185"/>
                <a:gd name="T30" fmla="*/ 164 w 165"/>
                <a:gd name="T31"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185">
                  <a:moveTo>
                    <a:pt x="164" y="8"/>
                  </a:moveTo>
                  <a:cubicBezTo>
                    <a:pt x="165" y="7"/>
                    <a:pt x="162" y="16"/>
                    <a:pt x="162" y="15"/>
                  </a:cubicBezTo>
                  <a:cubicBezTo>
                    <a:pt x="161" y="19"/>
                    <a:pt x="158" y="23"/>
                    <a:pt x="156" y="26"/>
                  </a:cubicBezTo>
                  <a:cubicBezTo>
                    <a:pt x="150" y="34"/>
                    <a:pt x="142" y="41"/>
                    <a:pt x="134" y="46"/>
                  </a:cubicBezTo>
                  <a:cubicBezTo>
                    <a:pt x="119" y="54"/>
                    <a:pt x="102" y="58"/>
                    <a:pt x="84" y="58"/>
                  </a:cubicBezTo>
                  <a:cubicBezTo>
                    <a:pt x="50" y="58"/>
                    <a:pt x="4" y="39"/>
                    <a:pt x="2" y="0"/>
                  </a:cubicBezTo>
                  <a:cubicBezTo>
                    <a:pt x="0" y="111"/>
                    <a:pt x="0" y="111"/>
                    <a:pt x="0" y="111"/>
                  </a:cubicBezTo>
                  <a:cubicBezTo>
                    <a:pt x="3" y="170"/>
                    <a:pt x="100" y="185"/>
                    <a:pt x="138" y="152"/>
                  </a:cubicBezTo>
                  <a:cubicBezTo>
                    <a:pt x="147" y="145"/>
                    <a:pt x="154" y="137"/>
                    <a:pt x="159" y="126"/>
                  </a:cubicBezTo>
                  <a:cubicBezTo>
                    <a:pt x="159" y="126"/>
                    <a:pt x="159" y="126"/>
                    <a:pt x="159" y="126"/>
                  </a:cubicBezTo>
                  <a:cubicBezTo>
                    <a:pt x="160" y="124"/>
                    <a:pt x="160" y="121"/>
                    <a:pt x="161" y="119"/>
                  </a:cubicBezTo>
                  <a:cubicBezTo>
                    <a:pt x="161" y="119"/>
                    <a:pt x="161" y="119"/>
                    <a:pt x="161" y="119"/>
                  </a:cubicBezTo>
                  <a:cubicBezTo>
                    <a:pt x="164" y="100"/>
                    <a:pt x="163" y="79"/>
                    <a:pt x="163" y="61"/>
                  </a:cubicBezTo>
                  <a:cubicBezTo>
                    <a:pt x="164" y="41"/>
                    <a:pt x="164" y="21"/>
                    <a:pt x="165" y="0"/>
                  </a:cubicBezTo>
                  <a:cubicBezTo>
                    <a:pt x="165" y="3"/>
                    <a:pt x="164" y="5"/>
                    <a:pt x="164" y="8"/>
                  </a:cubicBezTo>
                  <a:cubicBezTo>
                    <a:pt x="164" y="8"/>
                    <a:pt x="164" y="5"/>
                    <a:pt x="164" y="8"/>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5" name="Freeform 25"/>
            <p:cNvSpPr>
              <a:spLocks/>
            </p:cNvSpPr>
            <p:nvPr userDrawn="1"/>
          </p:nvSpPr>
          <p:spPr bwMode="auto">
            <a:xfrm flipH="1">
              <a:off x="6330951" y="4776788"/>
              <a:ext cx="481013" cy="1095375"/>
            </a:xfrm>
            <a:custGeom>
              <a:avLst/>
              <a:gdLst>
                <a:gd name="T0" fmla="*/ 272 w 303"/>
                <a:gd name="T1" fmla="*/ 43 h 690"/>
                <a:gd name="T2" fmla="*/ 0 w 303"/>
                <a:gd name="T3" fmla="*/ 427 h 690"/>
                <a:gd name="T4" fmla="*/ 0 w 303"/>
                <a:gd name="T5" fmla="*/ 690 h 690"/>
                <a:gd name="T6" fmla="*/ 270 w 303"/>
                <a:gd name="T7" fmla="*/ 304 h 690"/>
                <a:gd name="T8" fmla="*/ 298 w 303"/>
                <a:gd name="T9" fmla="*/ 263 h 690"/>
                <a:gd name="T10" fmla="*/ 303 w 303"/>
                <a:gd name="T11" fmla="*/ 0 h 690"/>
                <a:gd name="T12" fmla="*/ 272 w 303"/>
                <a:gd name="T13" fmla="*/ 43 h 690"/>
              </a:gdLst>
              <a:ahLst/>
              <a:cxnLst>
                <a:cxn ang="0">
                  <a:pos x="T0" y="T1"/>
                </a:cxn>
                <a:cxn ang="0">
                  <a:pos x="T2" y="T3"/>
                </a:cxn>
                <a:cxn ang="0">
                  <a:pos x="T4" y="T5"/>
                </a:cxn>
                <a:cxn ang="0">
                  <a:pos x="T6" y="T7"/>
                </a:cxn>
                <a:cxn ang="0">
                  <a:pos x="T8" y="T9"/>
                </a:cxn>
                <a:cxn ang="0">
                  <a:pos x="T10" y="T11"/>
                </a:cxn>
                <a:cxn ang="0">
                  <a:pos x="T12" y="T13"/>
                </a:cxn>
              </a:cxnLst>
              <a:rect l="0" t="0" r="r" b="b"/>
              <a:pathLst>
                <a:path w="303" h="690">
                  <a:moveTo>
                    <a:pt x="272" y="43"/>
                  </a:moveTo>
                  <a:lnTo>
                    <a:pt x="0" y="427"/>
                  </a:lnTo>
                  <a:lnTo>
                    <a:pt x="0" y="690"/>
                  </a:lnTo>
                  <a:lnTo>
                    <a:pt x="270" y="304"/>
                  </a:lnTo>
                  <a:lnTo>
                    <a:pt x="298" y="263"/>
                  </a:lnTo>
                  <a:lnTo>
                    <a:pt x="303" y="0"/>
                  </a:lnTo>
                  <a:lnTo>
                    <a:pt x="272" y="43"/>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6" name="Freeform 26"/>
            <p:cNvSpPr>
              <a:spLocks/>
            </p:cNvSpPr>
            <p:nvPr userDrawn="1"/>
          </p:nvSpPr>
          <p:spPr bwMode="auto">
            <a:xfrm flipH="1">
              <a:off x="6811963" y="4581525"/>
              <a:ext cx="642938" cy="1290637"/>
            </a:xfrm>
            <a:custGeom>
              <a:avLst/>
              <a:gdLst>
                <a:gd name="T0" fmla="*/ 405 w 405"/>
                <a:gd name="T1" fmla="*/ 550 h 813"/>
                <a:gd name="T2" fmla="*/ 405 w 405"/>
                <a:gd name="T3" fmla="*/ 813 h 813"/>
                <a:gd name="T4" fmla="*/ 4 w 405"/>
                <a:gd name="T5" fmla="*/ 263 h 813"/>
                <a:gd name="T6" fmla="*/ 0 w 405"/>
                <a:gd name="T7" fmla="*/ 0 h 813"/>
                <a:gd name="T8" fmla="*/ 405 w 405"/>
                <a:gd name="T9" fmla="*/ 550 h 813"/>
              </a:gdLst>
              <a:ahLst/>
              <a:cxnLst>
                <a:cxn ang="0">
                  <a:pos x="T0" y="T1"/>
                </a:cxn>
                <a:cxn ang="0">
                  <a:pos x="T2" y="T3"/>
                </a:cxn>
                <a:cxn ang="0">
                  <a:pos x="T4" y="T5"/>
                </a:cxn>
                <a:cxn ang="0">
                  <a:pos x="T6" y="T7"/>
                </a:cxn>
                <a:cxn ang="0">
                  <a:pos x="T8" y="T9"/>
                </a:cxn>
              </a:cxnLst>
              <a:rect l="0" t="0" r="r" b="b"/>
              <a:pathLst>
                <a:path w="405" h="813">
                  <a:moveTo>
                    <a:pt x="405" y="550"/>
                  </a:moveTo>
                  <a:lnTo>
                    <a:pt x="405" y="813"/>
                  </a:lnTo>
                  <a:lnTo>
                    <a:pt x="4" y="263"/>
                  </a:lnTo>
                  <a:lnTo>
                    <a:pt x="0" y="0"/>
                  </a:lnTo>
                  <a:lnTo>
                    <a:pt x="405" y="55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7" name="Freeform 27"/>
            <p:cNvSpPr>
              <a:spLocks/>
            </p:cNvSpPr>
            <p:nvPr userDrawn="1"/>
          </p:nvSpPr>
          <p:spPr bwMode="auto">
            <a:xfrm flipH="1">
              <a:off x="3830639" y="4848225"/>
              <a:ext cx="2632075" cy="1501775"/>
            </a:xfrm>
            <a:custGeom>
              <a:avLst/>
              <a:gdLst>
                <a:gd name="T0" fmla="*/ 1658 w 1658"/>
                <a:gd name="T1" fmla="*/ 0 h 946"/>
                <a:gd name="T2" fmla="*/ 1634 w 1658"/>
                <a:gd name="T3" fmla="*/ 261 h 946"/>
                <a:gd name="T4" fmla="*/ 0 w 1658"/>
                <a:gd name="T5" fmla="*/ 946 h 946"/>
                <a:gd name="T6" fmla="*/ 2 w 1658"/>
                <a:gd name="T7" fmla="*/ 683 h 946"/>
                <a:gd name="T8" fmla="*/ 1658 w 1658"/>
                <a:gd name="T9" fmla="*/ 0 h 946"/>
              </a:gdLst>
              <a:ahLst/>
              <a:cxnLst>
                <a:cxn ang="0">
                  <a:pos x="T0" y="T1"/>
                </a:cxn>
                <a:cxn ang="0">
                  <a:pos x="T2" y="T3"/>
                </a:cxn>
                <a:cxn ang="0">
                  <a:pos x="T4" y="T5"/>
                </a:cxn>
                <a:cxn ang="0">
                  <a:pos x="T6" y="T7"/>
                </a:cxn>
                <a:cxn ang="0">
                  <a:pos x="T8" y="T9"/>
                </a:cxn>
              </a:cxnLst>
              <a:rect l="0" t="0" r="r" b="b"/>
              <a:pathLst>
                <a:path w="1658" h="946">
                  <a:moveTo>
                    <a:pt x="1658" y="0"/>
                  </a:moveTo>
                  <a:lnTo>
                    <a:pt x="1634" y="261"/>
                  </a:lnTo>
                  <a:lnTo>
                    <a:pt x="0" y="946"/>
                  </a:lnTo>
                  <a:lnTo>
                    <a:pt x="2" y="683"/>
                  </a:lnTo>
                  <a:lnTo>
                    <a:pt x="1658"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8" name="Freeform 28"/>
            <p:cNvSpPr>
              <a:spLocks/>
            </p:cNvSpPr>
            <p:nvPr userDrawn="1"/>
          </p:nvSpPr>
          <p:spPr bwMode="auto">
            <a:xfrm flipH="1">
              <a:off x="6459538" y="5503863"/>
              <a:ext cx="315913" cy="846137"/>
            </a:xfrm>
            <a:custGeom>
              <a:avLst/>
              <a:gdLst>
                <a:gd name="T0" fmla="*/ 199 w 199"/>
                <a:gd name="T1" fmla="*/ 270 h 533"/>
                <a:gd name="T2" fmla="*/ 197 w 199"/>
                <a:gd name="T3" fmla="*/ 533 h 533"/>
                <a:gd name="T4" fmla="*/ 0 w 199"/>
                <a:gd name="T5" fmla="*/ 263 h 533"/>
                <a:gd name="T6" fmla="*/ 0 w 199"/>
                <a:gd name="T7" fmla="*/ 0 h 533"/>
                <a:gd name="T8" fmla="*/ 199 w 199"/>
                <a:gd name="T9" fmla="*/ 270 h 533"/>
              </a:gdLst>
              <a:ahLst/>
              <a:cxnLst>
                <a:cxn ang="0">
                  <a:pos x="T0" y="T1"/>
                </a:cxn>
                <a:cxn ang="0">
                  <a:pos x="T2" y="T3"/>
                </a:cxn>
                <a:cxn ang="0">
                  <a:pos x="T4" y="T5"/>
                </a:cxn>
                <a:cxn ang="0">
                  <a:pos x="T6" y="T7"/>
                </a:cxn>
                <a:cxn ang="0">
                  <a:pos x="T8" y="T9"/>
                </a:cxn>
              </a:cxnLst>
              <a:rect l="0" t="0" r="r" b="b"/>
              <a:pathLst>
                <a:path w="199" h="533">
                  <a:moveTo>
                    <a:pt x="199" y="270"/>
                  </a:moveTo>
                  <a:lnTo>
                    <a:pt x="197" y="533"/>
                  </a:lnTo>
                  <a:lnTo>
                    <a:pt x="0" y="263"/>
                  </a:lnTo>
                  <a:lnTo>
                    <a:pt x="0" y="0"/>
                  </a:lnTo>
                  <a:lnTo>
                    <a:pt x="199" y="27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9" name="Freeform 29"/>
            <p:cNvSpPr>
              <a:spLocks/>
            </p:cNvSpPr>
            <p:nvPr userDrawn="1"/>
          </p:nvSpPr>
          <p:spPr bwMode="auto">
            <a:xfrm flipH="1">
              <a:off x="4162426" y="2916238"/>
              <a:ext cx="2470150" cy="1052512"/>
            </a:xfrm>
            <a:custGeom>
              <a:avLst/>
              <a:gdLst>
                <a:gd name="T0" fmla="*/ 147 w 657"/>
                <a:gd name="T1" fmla="*/ 0 h 280"/>
                <a:gd name="T2" fmla="*/ 657 w 657"/>
                <a:gd name="T3" fmla="*/ 98 h 280"/>
                <a:gd name="T4" fmla="*/ 463 w 657"/>
                <a:gd name="T5" fmla="*/ 174 h 280"/>
                <a:gd name="T6" fmla="*/ 551 w 657"/>
                <a:gd name="T7" fmla="*/ 280 h 280"/>
                <a:gd name="T8" fmla="*/ 462 w 657"/>
                <a:gd name="T9" fmla="*/ 280 h 280"/>
                <a:gd name="T10" fmla="*/ 469 w 657"/>
                <a:gd name="T11" fmla="*/ 264 h 280"/>
                <a:gd name="T12" fmla="*/ 471 w 657"/>
                <a:gd name="T13" fmla="*/ 248 h 280"/>
                <a:gd name="T14" fmla="*/ 467 w 657"/>
                <a:gd name="T15" fmla="*/ 232 h 280"/>
                <a:gd name="T16" fmla="*/ 457 w 657"/>
                <a:gd name="T17" fmla="*/ 216 h 280"/>
                <a:gd name="T18" fmla="*/ 432 w 657"/>
                <a:gd name="T19" fmla="*/ 196 h 280"/>
                <a:gd name="T20" fmla="*/ 399 w 657"/>
                <a:gd name="T21" fmla="*/ 184 h 280"/>
                <a:gd name="T22" fmla="*/ 363 w 657"/>
                <a:gd name="T23" fmla="*/ 182 h 280"/>
                <a:gd name="T24" fmla="*/ 327 w 657"/>
                <a:gd name="T25" fmla="*/ 190 h 280"/>
                <a:gd name="T26" fmla="*/ 290 w 657"/>
                <a:gd name="T27" fmla="*/ 279 h 280"/>
                <a:gd name="T28" fmla="*/ 117 w 657"/>
                <a:gd name="T29" fmla="*/ 278 h 280"/>
                <a:gd name="T30" fmla="*/ 129 w 657"/>
                <a:gd name="T31" fmla="*/ 171 h 280"/>
                <a:gd name="T32" fmla="*/ 112 w 657"/>
                <a:gd name="T33" fmla="*/ 178 h 280"/>
                <a:gd name="T34" fmla="*/ 83 w 657"/>
                <a:gd name="T35" fmla="*/ 183 h 280"/>
                <a:gd name="T36" fmla="*/ 55 w 657"/>
                <a:gd name="T37" fmla="*/ 180 h 280"/>
                <a:gd name="T38" fmla="*/ 29 w 657"/>
                <a:gd name="T39" fmla="*/ 170 h 280"/>
                <a:gd name="T40" fmla="*/ 10 w 657"/>
                <a:gd name="T41" fmla="*/ 154 h 280"/>
                <a:gd name="T42" fmla="*/ 1 w 657"/>
                <a:gd name="T43" fmla="*/ 133 h 280"/>
                <a:gd name="T44" fmla="*/ 3 w 657"/>
                <a:gd name="T45" fmla="*/ 112 h 280"/>
                <a:gd name="T46" fmla="*/ 17 w 657"/>
                <a:gd name="T47" fmla="*/ 93 h 280"/>
                <a:gd name="T48" fmla="*/ 41 w 657"/>
                <a:gd name="T49" fmla="*/ 79 h 280"/>
                <a:gd name="T50" fmla="*/ 61 w 657"/>
                <a:gd name="T51" fmla="*/ 74 h 280"/>
                <a:gd name="T52" fmla="*/ 83 w 657"/>
                <a:gd name="T53" fmla="*/ 73 h 280"/>
                <a:gd name="T54" fmla="*/ 103 w 657"/>
                <a:gd name="T55" fmla="*/ 76 h 280"/>
                <a:gd name="T56" fmla="*/ 122 w 657"/>
                <a:gd name="T57" fmla="*/ 82 h 280"/>
                <a:gd name="T58" fmla="*/ 137 w 657"/>
                <a:gd name="T59" fmla="*/ 91 h 280"/>
                <a:gd name="T60" fmla="*/ 147 w 657"/>
                <a:gd name="T6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57" h="280">
                  <a:moveTo>
                    <a:pt x="147" y="0"/>
                  </a:moveTo>
                  <a:cubicBezTo>
                    <a:pt x="657" y="98"/>
                    <a:pt x="657" y="98"/>
                    <a:pt x="657" y="98"/>
                  </a:cubicBezTo>
                  <a:cubicBezTo>
                    <a:pt x="463" y="174"/>
                    <a:pt x="463" y="174"/>
                    <a:pt x="463" y="174"/>
                  </a:cubicBezTo>
                  <a:cubicBezTo>
                    <a:pt x="551" y="280"/>
                    <a:pt x="551" y="280"/>
                    <a:pt x="551" y="280"/>
                  </a:cubicBezTo>
                  <a:cubicBezTo>
                    <a:pt x="462" y="280"/>
                    <a:pt x="462" y="280"/>
                    <a:pt x="462" y="280"/>
                  </a:cubicBezTo>
                  <a:cubicBezTo>
                    <a:pt x="465" y="275"/>
                    <a:pt x="467" y="270"/>
                    <a:pt x="469" y="264"/>
                  </a:cubicBezTo>
                  <a:cubicBezTo>
                    <a:pt x="470" y="259"/>
                    <a:pt x="471" y="254"/>
                    <a:pt x="471" y="248"/>
                  </a:cubicBezTo>
                  <a:cubicBezTo>
                    <a:pt x="470" y="243"/>
                    <a:pt x="469" y="237"/>
                    <a:pt x="467" y="232"/>
                  </a:cubicBezTo>
                  <a:cubicBezTo>
                    <a:pt x="465" y="227"/>
                    <a:pt x="461" y="221"/>
                    <a:pt x="457" y="216"/>
                  </a:cubicBezTo>
                  <a:cubicBezTo>
                    <a:pt x="451" y="208"/>
                    <a:pt x="442" y="201"/>
                    <a:pt x="432" y="196"/>
                  </a:cubicBezTo>
                  <a:cubicBezTo>
                    <a:pt x="422" y="191"/>
                    <a:pt x="411" y="187"/>
                    <a:pt x="399" y="184"/>
                  </a:cubicBezTo>
                  <a:cubicBezTo>
                    <a:pt x="387" y="182"/>
                    <a:pt x="375" y="181"/>
                    <a:pt x="363" y="182"/>
                  </a:cubicBezTo>
                  <a:cubicBezTo>
                    <a:pt x="350" y="183"/>
                    <a:pt x="338" y="185"/>
                    <a:pt x="327" y="190"/>
                  </a:cubicBezTo>
                  <a:cubicBezTo>
                    <a:pt x="291" y="204"/>
                    <a:pt x="264" y="243"/>
                    <a:pt x="290" y="279"/>
                  </a:cubicBezTo>
                  <a:cubicBezTo>
                    <a:pt x="117" y="278"/>
                    <a:pt x="117" y="278"/>
                    <a:pt x="117" y="278"/>
                  </a:cubicBezTo>
                  <a:cubicBezTo>
                    <a:pt x="121" y="242"/>
                    <a:pt x="125" y="207"/>
                    <a:pt x="129" y="171"/>
                  </a:cubicBezTo>
                  <a:cubicBezTo>
                    <a:pt x="123" y="174"/>
                    <a:pt x="118" y="176"/>
                    <a:pt x="112" y="178"/>
                  </a:cubicBezTo>
                  <a:cubicBezTo>
                    <a:pt x="103" y="181"/>
                    <a:pt x="93" y="183"/>
                    <a:pt x="83" y="183"/>
                  </a:cubicBezTo>
                  <a:cubicBezTo>
                    <a:pt x="73" y="183"/>
                    <a:pt x="64" y="182"/>
                    <a:pt x="55" y="180"/>
                  </a:cubicBezTo>
                  <a:cubicBezTo>
                    <a:pt x="45" y="178"/>
                    <a:pt x="37" y="175"/>
                    <a:pt x="29" y="170"/>
                  </a:cubicBezTo>
                  <a:cubicBezTo>
                    <a:pt x="22" y="166"/>
                    <a:pt x="15" y="161"/>
                    <a:pt x="10" y="154"/>
                  </a:cubicBezTo>
                  <a:cubicBezTo>
                    <a:pt x="5" y="147"/>
                    <a:pt x="2" y="140"/>
                    <a:pt x="1" y="133"/>
                  </a:cubicBezTo>
                  <a:cubicBezTo>
                    <a:pt x="0" y="126"/>
                    <a:pt x="1" y="119"/>
                    <a:pt x="3" y="112"/>
                  </a:cubicBezTo>
                  <a:cubicBezTo>
                    <a:pt x="6" y="105"/>
                    <a:pt x="11" y="99"/>
                    <a:pt x="17" y="93"/>
                  </a:cubicBezTo>
                  <a:cubicBezTo>
                    <a:pt x="23" y="88"/>
                    <a:pt x="31" y="83"/>
                    <a:pt x="41" y="79"/>
                  </a:cubicBezTo>
                  <a:cubicBezTo>
                    <a:pt x="47" y="77"/>
                    <a:pt x="54" y="75"/>
                    <a:pt x="61" y="74"/>
                  </a:cubicBezTo>
                  <a:cubicBezTo>
                    <a:pt x="68" y="73"/>
                    <a:pt x="76" y="73"/>
                    <a:pt x="83" y="73"/>
                  </a:cubicBezTo>
                  <a:cubicBezTo>
                    <a:pt x="90" y="73"/>
                    <a:pt x="97" y="74"/>
                    <a:pt x="103" y="76"/>
                  </a:cubicBezTo>
                  <a:cubicBezTo>
                    <a:pt x="110" y="77"/>
                    <a:pt x="117" y="79"/>
                    <a:pt x="122" y="82"/>
                  </a:cubicBezTo>
                  <a:cubicBezTo>
                    <a:pt x="128" y="85"/>
                    <a:pt x="133" y="88"/>
                    <a:pt x="137" y="91"/>
                  </a:cubicBezTo>
                  <a:cubicBezTo>
                    <a:pt x="141" y="61"/>
                    <a:pt x="144" y="30"/>
                    <a:pt x="147" y="0"/>
                  </a:cubicBezTo>
                  <a:close/>
                </a:path>
              </a:pathLst>
            </a:custGeom>
            <a:gradFill>
              <a:gsLst>
                <a:gs pos="0">
                  <a:schemeClr val="accent1">
                    <a:lumMod val="5000"/>
                    <a:lumOff val="95000"/>
                  </a:schemeClr>
                </a:gs>
                <a:gs pos="55000">
                  <a:schemeClr val="accent5">
                    <a:lumMod val="20000"/>
                    <a:lumOff val="80000"/>
                  </a:schemeClr>
                </a:gs>
                <a:gs pos="100000">
                  <a:schemeClr val="accent5">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30"/>
            <p:cNvSpPr>
              <a:spLocks/>
            </p:cNvSpPr>
            <p:nvPr userDrawn="1"/>
          </p:nvSpPr>
          <p:spPr bwMode="auto">
            <a:xfrm flipH="1">
              <a:off x="4278314" y="2949575"/>
              <a:ext cx="2324100" cy="985837"/>
            </a:xfrm>
            <a:custGeom>
              <a:avLst/>
              <a:gdLst>
                <a:gd name="T0" fmla="*/ 465 w 618"/>
                <a:gd name="T1" fmla="*/ 261 h 262"/>
                <a:gd name="T2" fmla="*/ 467 w 618"/>
                <a:gd name="T3" fmla="*/ 256 h 262"/>
                <a:gd name="T4" fmla="*/ 469 w 618"/>
                <a:gd name="T5" fmla="*/ 238 h 262"/>
                <a:gd name="T6" fmla="*/ 465 w 618"/>
                <a:gd name="T7" fmla="*/ 219 h 262"/>
                <a:gd name="T8" fmla="*/ 454 w 618"/>
                <a:gd name="T9" fmla="*/ 201 h 262"/>
                <a:gd name="T10" fmla="*/ 426 w 618"/>
                <a:gd name="T11" fmla="*/ 179 h 262"/>
                <a:gd name="T12" fmla="*/ 391 w 618"/>
                <a:gd name="T13" fmla="*/ 166 h 262"/>
                <a:gd name="T14" fmla="*/ 363 w 618"/>
                <a:gd name="T15" fmla="*/ 164 h 262"/>
                <a:gd name="T16" fmla="*/ 353 w 618"/>
                <a:gd name="T17" fmla="*/ 164 h 262"/>
                <a:gd name="T18" fmla="*/ 315 w 618"/>
                <a:gd name="T19" fmla="*/ 172 h 262"/>
                <a:gd name="T20" fmla="*/ 266 w 618"/>
                <a:gd name="T21" fmla="*/ 222 h 262"/>
                <a:gd name="T22" fmla="*/ 268 w 618"/>
                <a:gd name="T23" fmla="*/ 261 h 262"/>
                <a:gd name="T24" fmla="*/ 118 w 618"/>
                <a:gd name="T25" fmla="*/ 260 h 262"/>
                <a:gd name="T26" fmla="*/ 130 w 618"/>
                <a:gd name="T27" fmla="*/ 146 h 262"/>
                <a:gd name="T28" fmla="*/ 117 w 618"/>
                <a:gd name="T29" fmla="*/ 154 h 262"/>
                <a:gd name="T30" fmla="*/ 101 w 618"/>
                <a:gd name="T31" fmla="*/ 161 h 262"/>
                <a:gd name="T32" fmla="*/ 75 w 618"/>
                <a:gd name="T33" fmla="*/ 165 h 262"/>
                <a:gd name="T34" fmla="*/ 72 w 618"/>
                <a:gd name="T35" fmla="*/ 165 h 262"/>
                <a:gd name="T36" fmla="*/ 49 w 618"/>
                <a:gd name="T37" fmla="*/ 162 h 262"/>
                <a:gd name="T38" fmla="*/ 26 w 618"/>
                <a:gd name="T39" fmla="*/ 153 h 262"/>
                <a:gd name="T40" fmla="*/ 9 w 618"/>
                <a:gd name="T41" fmla="*/ 139 h 262"/>
                <a:gd name="T42" fmla="*/ 1 w 618"/>
                <a:gd name="T43" fmla="*/ 122 h 262"/>
                <a:gd name="T44" fmla="*/ 3 w 618"/>
                <a:gd name="T45" fmla="*/ 106 h 262"/>
                <a:gd name="T46" fmla="*/ 15 w 618"/>
                <a:gd name="T47" fmla="*/ 90 h 262"/>
                <a:gd name="T48" fmla="*/ 36 w 618"/>
                <a:gd name="T49" fmla="*/ 77 h 262"/>
                <a:gd name="T50" fmla="*/ 55 w 618"/>
                <a:gd name="T51" fmla="*/ 72 h 262"/>
                <a:gd name="T52" fmla="*/ 70 w 618"/>
                <a:gd name="T53" fmla="*/ 71 h 262"/>
                <a:gd name="T54" fmla="*/ 74 w 618"/>
                <a:gd name="T55" fmla="*/ 71 h 262"/>
                <a:gd name="T56" fmla="*/ 94 w 618"/>
                <a:gd name="T57" fmla="*/ 74 h 262"/>
                <a:gd name="T58" fmla="*/ 111 w 618"/>
                <a:gd name="T59" fmla="*/ 80 h 262"/>
                <a:gd name="T60" fmla="*/ 124 w 618"/>
                <a:gd name="T61" fmla="*/ 88 h 262"/>
                <a:gd name="T62" fmla="*/ 135 w 618"/>
                <a:gd name="T63" fmla="*/ 97 h 262"/>
                <a:gd name="T64" fmla="*/ 137 w 618"/>
                <a:gd name="T65" fmla="*/ 82 h 262"/>
                <a:gd name="T66" fmla="*/ 145 w 618"/>
                <a:gd name="T67" fmla="*/ 12 h 262"/>
                <a:gd name="T68" fmla="*/ 146 w 618"/>
                <a:gd name="T69" fmla="*/ 0 h 262"/>
                <a:gd name="T70" fmla="*/ 618 w 618"/>
                <a:gd name="T71" fmla="*/ 91 h 262"/>
                <a:gd name="T72" fmla="*/ 440 w 618"/>
                <a:gd name="T73" fmla="*/ 161 h 262"/>
                <a:gd name="T74" fmla="*/ 524 w 618"/>
                <a:gd name="T75" fmla="*/ 262 h 262"/>
                <a:gd name="T76" fmla="*/ 465 w 618"/>
                <a:gd name="T77"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8" h="262">
                  <a:moveTo>
                    <a:pt x="465" y="261"/>
                  </a:moveTo>
                  <a:cubicBezTo>
                    <a:pt x="466" y="260"/>
                    <a:pt x="467" y="258"/>
                    <a:pt x="467" y="256"/>
                  </a:cubicBezTo>
                  <a:cubicBezTo>
                    <a:pt x="469" y="250"/>
                    <a:pt x="470" y="244"/>
                    <a:pt x="469" y="238"/>
                  </a:cubicBezTo>
                  <a:cubicBezTo>
                    <a:pt x="469" y="231"/>
                    <a:pt x="467" y="225"/>
                    <a:pt x="465" y="219"/>
                  </a:cubicBezTo>
                  <a:cubicBezTo>
                    <a:pt x="462" y="213"/>
                    <a:pt x="459" y="207"/>
                    <a:pt x="454" y="201"/>
                  </a:cubicBezTo>
                  <a:cubicBezTo>
                    <a:pt x="447" y="192"/>
                    <a:pt x="438" y="185"/>
                    <a:pt x="426" y="179"/>
                  </a:cubicBezTo>
                  <a:cubicBezTo>
                    <a:pt x="416" y="173"/>
                    <a:pt x="404" y="169"/>
                    <a:pt x="391" y="166"/>
                  </a:cubicBezTo>
                  <a:cubicBezTo>
                    <a:pt x="382" y="164"/>
                    <a:pt x="373" y="164"/>
                    <a:pt x="363" y="164"/>
                  </a:cubicBezTo>
                  <a:cubicBezTo>
                    <a:pt x="360" y="164"/>
                    <a:pt x="356" y="164"/>
                    <a:pt x="353" y="164"/>
                  </a:cubicBezTo>
                  <a:cubicBezTo>
                    <a:pt x="340" y="165"/>
                    <a:pt x="327" y="168"/>
                    <a:pt x="315" y="172"/>
                  </a:cubicBezTo>
                  <a:cubicBezTo>
                    <a:pt x="291" y="182"/>
                    <a:pt x="272" y="201"/>
                    <a:pt x="266" y="222"/>
                  </a:cubicBezTo>
                  <a:cubicBezTo>
                    <a:pt x="262" y="235"/>
                    <a:pt x="263" y="248"/>
                    <a:pt x="268" y="261"/>
                  </a:cubicBezTo>
                  <a:cubicBezTo>
                    <a:pt x="118" y="260"/>
                    <a:pt x="118" y="260"/>
                    <a:pt x="118" y="260"/>
                  </a:cubicBezTo>
                  <a:cubicBezTo>
                    <a:pt x="130" y="146"/>
                    <a:pt x="130" y="146"/>
                    <a:pt x="130" y="146"/>
                  </a:cubicBezTo>
                  <a:cubicBezTo>
                    <a:pt x="117" y="154"/>
                    <a:pt x="117" y="154"/>
                    <a:pt x="117" y="154"/>
                  </a:cubicBezTo>
                  <a:cubicBezTo>
                    <a:pt x="112" y="157"/>
                    <a:pt x="107" y="159"/>
                    <a:pt x="101" y="161"/>
                  </a:cubicBezTo>
                  <a:cubicBezTo>
                    <a:pt x="93" y="163"/>
                    <a:pt x="84" y="165"/>
                    <a:pt x="75" y="165"/>
                  </a:cubicBezTo>
                  <a:cubicBezTo>
                    <a:pt x="74" y="165"/>
                    <a:pt x="73" y="165"/>
                    <a:pt x="72" y="165"/>
                  </a:cubicBezTo>
                  <a:cubicBezTo>
                    <a:pt x="64" y="165"/>
                    <a:pt x="56" y="164"/>
                    <a:pt x="49" y="162"/>
                  </a:cubicBezTo>
                  <a:cubicBezTo>
                    <a:pt x="40" y="160"/>
                    <a:pt x="32" y="157"/>
                    <a:pt x="26" y="153"/>
                  </a:cubicBezTo>
                  <a:cubicBezTo>
                    <a:pt x="19" y="150"/>
                    <a:pt x="13" y="145"/>
                    <a:pt x="9" y="139"/>
                  </a:cubicBezTo>
                  <a:cubicBezTo>
                    <a:pt x="5" y="134"/>
                    <a:pt x="2" y="128"/>
                    <a:pt x="1" y="122"/>
                  </a:cubicBezTo>
                  <a:cubicBezTo>
                    <a:pt x="0" y="117"/>
                    <a:pt x="1" y="111"/>
                    <a:pt x="3" y="106"/>
                  </a:cubicBezTo>
                  <a:cubicBezTo>
                    <a:pt x="6" y="100"/>
                    <a:pt x="9" y="95"/>
                    <a:pt x="15" y="90"/>
                  </a:cubicBezTo>
                  <a:cubicBezTo>
                    <a:pt x="21" y="85"/>
                    <a:pt x="28" y="81"/>
                    <a:pt x="36" y="77"/>
                  </a:cubicBezTo>
                  <a:cubicBezTo>
                    <a:pt x="42" y="75"/>
                    <a:pt x="48" y="73"/>
                    <a:pt x="55" y="72"/>
                  </a:cubicBezTo>
                  <a:cubicBezTo>
                    <a:pt x="60" y="72"/>
                    <a:pt x="65" y="71"/>
                    <a:pt x="70" y="71"/>
                  </a:cubicBezTo>
                  <a:cubicBezTo>
                    <a:pt x="72" y="71"/>
                    <a:pt x="73" y="71"/>
                    <a:pt x="74" y="71"/>
                  </a:cubicBezTo>
                  <a:cubicBezTo>
                    <a:pt x="81" y="72"/>
                    <a:pt x="87" y="72"/>
                    <a:pt x="94" y="74"/>
                  </a:cubicBezTo>
                  <a:cubicBezTo>
                    <a:pt x="100" y="75"/>
                    <a:pt x="106" y="77"/>
                    <a:pt x="111" y="80"/>
                  </a:cubicBezTo>
                  <a:cubicBezTo>
                    <a:pt x="116" y="82"/>
                    <a:pt x="120" y="85"/>
                    <a:pt x="124" y="88"/>
                  </a:cubicBezTo>
                  <a:cubicBezTo>
                    <a:pt x="135" y="97"/>
                    <a:pt x="135" y="97"/>
                    <a:pt x="135" y="97"/>
                  </a:cubicBezTo>
                  <a:cubicBezTo>
                    <a:pt x="137" y="82"/>
                    <a:pt x="137" y="82"/>
                    <a:pt x="137" y="82"/>
                  </a:cubicBezTo>
                  <a:cubicBezTo>
                    <a:pt x="140" y="59"/>
                    <a:pt x="142" y="36"/>
                    <a:pt x="145" y="12"/>
                  </a:cubicBezTo>
                  <a:cubicBezTo>
                    <a:pt x="146" y="0"/>
                    <a:pt x="146" y="0"/>
                    <a:pt x="146" y="0"/>
                  </a:cubicBezTo>
                  <a:cubicBezTo>
                    <a:pt x="618" y="91"/>
                    <a:pt x="618" y="91"/>
                    <a:pt x="618" y="91"/>
                  </a:cubicBezTo>
                  <a:cubicBezTo>
                    <a:pt x="440" y="161"/>
                    <a:pt x="440" y="161"/>
                    <a:pt x="440" y="161"/>
                  </a:cubicBezTo>
                  <a:cubicBezTo>
                    <a:pt x="524" y="262"/>
                    <a:pt x="524" y="262"/>
                    <a:pt x="524" y="262"/>
                  </a:cubicBezTo>
                  <a:lnTo>
                    <a:pt x="465" y="26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71" name="Freeform 31"/>
            <p:cNvSpPr>
              <a:spLocks/>
            </p:cNvSpPr>
            <p:nvPr userDrawn="1"/>
          </p:nvSpPr>
          <p:spPr bwMode="auto">
            <a:xfrm flipH="1">
              <a:off x="6135688" y="2693988"/>
              <a:ext cx="2027238" cy="1643062"/>
            </a:xfrm>
            <a:custGeom>
              <a:avLst/>
              <a:gdLst>
                <a:gd name="T0" fmla="*/ 247 w 539"/>
                <a:gd name="T1" fmla="*/ 0 h 437"/>
                <a:gd name="T2" fmla="*/ 539 w 539"/>
                <a:gd name="T3" fmla="*/ 56 h 437"/>
                <a:gd name="T4" fmla="*/ 531 w 539"/>
                <a:gd name="T5" fmla="*/ 129 h 437"/>
                <a:gd name="T6" fmla="*/ 509 w 539"/>
                <a:gd name="T7" fmla="*/ 123 h 437"/>
                <a:gd name="T8" fmla="*/ 486 w 539"/>
                <a:gd name="T9" fmla="*/ 121 h 437"/>
                <a:gd name="T10" fmla="*/ 463 w 539"/>
                <a:gd name="T11" fmla="*/ 123 h 437"/>
                <a:gd name="T12" fmla="*/ 440 w 539"/>
                <a:gd name="T13" fmla="*/ 129 h 437"/>
                <a:gd name="T14" fmla="*/ 412 w 539"/>
                <a:gd name="T15" fmla="*/ 146 h 437"/>
                <a:gd name="T16" fmla="*/ 395 w 539"/>
                <a:gd name="T17" fmla="*/ 168 h 437"/>
                <a:gd name="T18" fmla="*/ 392 w 539"/>
                <a:gd name="T19" fmla="*/ 193 h 437"/>
                <a:gd name="T20" fmla="*/ 403 w 539"/>
                <a:gd name="T21" fmla="*/ 218 h 437"/>
                <a:gd name="T22" fmla="*/ 518 w 539"/>
                <a:gd name="T23" fmla="*/ 249 h 437"/>
                <a:gd name="T24" fmla="*/ 508 w 539"/>
                <a:gd name="T25" fmla="*/ 337 h 437"/>
                <a:gd name="T26" fmla="*/ 427 w 539"/>
                <a:gd name="T27" fmla="*/ 337 h 437"/>
                <a:gd name="T28" fmla="*/ 443 w 539"/>
                <a:gd name="T29" fmla="*/ 351 h 437"/>
                <a:gd name="T30" fmla="*/ 453 w 539"/>
                <a:gd name="T31" fmla="*/ 373 h 437"/>
                <a:gd name="T32" fmla="*/ 450 w 539"/>
                <a:gd name="T33" fmla="*/ 394 h 437"/>
                <a:gd name="T34" fmla="*/ 436 w 539"/>
                <a:gd name="T35" fmla="*/ 414 h 437"/>
                <a:gd name="T36" fmla="*/ 412 w 539"/>
                <a:gd name="T37" fmla="*/ 429 h 437"/>
                <a:gd name="T38" fmla="*/ 381 w 539"/>
                <a:gd name="T39" fmla="*/ 436 h 437"/>
                <a:gd name="T40" fmla="*/ 350 w 539"/>
                <a:gd name="T41" fmla="*/ 434 h 437"/>
                <a:gd name="T42" fmla="*/ 323 w 539"/>
                <a:gd name="T43" fmla="*/ 424 h 437"/>
                <a:gd name="T44" fmla="*/ 302 w 539"/>
                <a:gd name="T45" fmla="*/ 406 h 437"/>
                <a:gd name="T46" fmla="*/ 294 w 539"/>
                <a:gd name="T47" fmla="*/ 391 h 437"/>
                <a:gd name="T48" fmla="*/ 293 w 539"/>
                <a:gd name="T49" fmla="*/ 376 h 437"/>
                <a:gd name="T50" fmla="*/ 296 w 539"/>
                <a:gd name="T51" fmla="*/ 361 h 437"/>
                <a:gd name="T52" fmla="*/ 305 w 539"/>
                <a:gd name="T53" fmla="*/ 347 h 437"/>
                <a:gd name="T54" fmla="*/ 319 w 539"/>
                <a:gd name="T55" fmla="*/ 336 h 437"/>
                <a:gd name="T56" fmla="*/ 93 w 539"/>
                <a:gd name="T57" fmla="*/ 335 h 437"/>
                <a:gd name="T58" fmla="*/ 108 w 539"/>
                <a:gd name="T59" fmla="*/ 303 h 437"/>
                <a:gd name="T60" fmla="*/ 0 w 539"/>
                <a:gd name="T61" fmla="*/ 158 h 437"/>
                <a:gd name="T62" fmla="*/ 114 w 539"/>
                <a:gd name="T63" fmla="*/ 115 h 437"/>
                <a:gd name="T64" fmla="*/ 164 w 539"/>
                <a:gd name="T65" fmla="*/ 181 h 437"/>
                <a:gd name="T66" fmla="*/ 247 w 539"/>
                <a:gd name="T6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437">
                  <a:moveTo>
                    <a:pt x="247" y="0"/>
                  </a:moveTo>
                  <a:cubicBezTo>
                    <a:pt x="539" y="56"/>
                    <a:pt x="539" y="56"/>
                    <a:pt x="539" y="56"/>
                  </a:cubicBezTo>
                  <a:cubicBezTo>
                    <a:pt x="531" y="129"/>
                    <a:pt x="531" y="129"/>
                    <a:pt x="531" y="129"/>
                  </a:cubicBezTo>
                  <a:cubicBezTo>
                    <a:pt x="524" y="127"/>
                    <a:pt x="517" y="124"/>
                    <a:pt x="509" y="123"/>
                  </a:cubicBezTo>
                  <a:cubicBezTo>
                    <a:pt x="502" y="122"/>
                    <a:pt x="494" y="121"/>
                    <a:pt x="486" y="121"/>
                  </a:cubicBezTo>
                  <a:cubicBezTo>
                    <a:pt x="478" y="121"/>
                    <a:pt x="471" y="121"/>
                    <a:pt x="463" y="123"/>
                  </a:cubicBezTo>
                  <a:cubicBezTo>
                    <a:pt x="455" y="124"/>
                    <a:pt x="447" y="126"/>
                    <a:pt x="440" y="129"/>
                  </a:cubicBezTo>
                  <a:cubicBezTo>
                    <a:pt x="429" y="133"/>
                    <a:pt x="419" y="139"/>
                    <a:pt x="412" y="146"/>
                  </a:cubicBezTo>
                  <a:cubicBezTo>
                    <a:pt x="404" y="152"/>
                    <a:pt x="399" y="160"/>
                    <a:pt x="395" y="168"/>
                  </a:cubicBezTo>
                  <a:cubicBezTo>
                    <a:pt x="392" y="176"/>
                    <a:pt x="391" y="185"/>
                    <a:pt x="392" y="193"/>
                  </a:cubicBezTo>
                  <a:cubicBezTo>
                    <a:pt x="393" y="202"/>
                    <a:pt x="397" y="210"/>
                    <a:pt x="403" y="218"/>
                  </a:cubicBezTo>
                  <a:cubicBezTo>
                    <a:pt x="429" y="251"/>
                    <a:pt x="479" y="259"/>
                    <a:pt x="518" y="249"/>
                  </a:cubicBezTo>
                  <a:cubicBezTo>
                    <a:pt x="508" y="337"/>
                    <a:pt x="508" y="337"/>
                    <a:pt x="508" y="337"/>
                  </a:cubicBezTo>
                  <a:cubicBezTo>
                    <a:pt x="481" y="337"/>
                    <a:pt x="454" y="337"/>
                    <a:pt x="427" y="337"/>
                  </a:cubicBezTo>
                  <a:cubicBezTo>
                    <a:pt x="433" y="341"/>
                    <a:pt x="439" y="345"/>
                    <a:pt x="443" y="351"/>
                  </a:cubicBezTo>
                  <a:cubicBezTo>
                    <a:pt x="448" y="358"/>
                    <a:pt x="451" y="365"/>
                    <a:pt x="453" y="373"/>
                  </a:cubicBezTo>
                  <a:cubicBezTo>
                    <a:pt x="454" y="380"/>
                    <a:pt x="453" y="387"/>
                    <a:pt x="450" y="394"/>
                  </a:cubicBezTo>
                  <a:cubicBezTo>
                    <a:pt x="447" y="402"/>
                    <a:pt x="442" y="408"/>
                    <a:pt x="436" y="414"/>
                  </a:cubicBezTo>
                  <a:cubicBezTo>
                    <a:pt x="429" y="420"/>
                    <a:pt x="421" y="425"/>
                    <a:pt x="412" y="429"/>
                  </a:cubicBezTo>
                  <a:cubicBezTo>
                    <a:pt x="402" y="433"/>
                    <a:pt x="391" y="435"/>
                    <a:pt x="381" y="436"/>
                  </a:cubicBezTo>
                  <a:cubicBezTo>
                    <a:pt x="370" y="437"/>
                    <a:pt x="360" y="436"/>
                    <a:pt x="350" y="434"/>
                  </a:cubicBezTo>
                  <a:cubicBezTo>
                    <a:pt x="340" y="432"/>
                    <a:pt x="331" y="428"/>
                    <a:pt x="323" y="424"/>
                  </a:cubicBezTo>
                  <a:cubicBezTo>
                    <a:pt x="314" y="419"/>
                    <a:pt x="307" y="413"/>
                    <a:pt x="302" y="406"/>
                  </a:cubicBezTo>
                  <a:cubicBezTo>
                    <a:pt x="298" y="401"/>
                    <a:pt x="296" y="396"/>
                    <a:pt x="294" y="391"/>
                  </a:cubicBezTo>
                  <a:cubicBezTo>
                    <a:pt x="293" y="386"/>
                    <a:pt x="292" y="381"/>
                    <a:pt x="293" y="376"/>
                  </a:cubicBezTo>
                  <a:cubicBezTo>
                    <a:pt x="293" y="371"/>
                    <a:pt x="294" y="366"/>
                    <a:pt x="296" y="361"/>
                  </a:cubicBezTo>
                  <a:cubicBezTo>
                    <a:pt x="299" y="356"/>
                    <a:pt x="302" y="352"/>
                    <a:pt x="305" y="347"/>
                  </a:cubicBezTo>
                  <a:cubicBezTo>
                    <a:pt x="309" y="343"/>
                    <a:pt x="314" y="339"/>
                    <a:pt x="319" y="336"/>
                  </a:cubicBezTo>
                  <a:cubicBezTo>
                    <a:pt x="244" y="336"/>
                    <a:pt x="168" y="335"/>
                    <a:pt x="93" y="335"/>
                  </a:cubicBezTo>
                  <a:cubicBezTo>
                    <a:pt x="108" y="303"/>
                    <a:pt x="108" y="303"/>
                    <a:pt x="108" y="303"/>
                  </a:cubicBezTo>
                  <a:cubicBezTo>
                    <a:pt x="0" y="158"/>
                    <a:pt x="0" y="158"/>
                    <a:pt x="0" y="158"/>
                  </a:cubicBezTo>
                  <a:cubicBezTo>
                    <a:pt x="114" y="115"/>
                    <a:pt x="114" y="115"/>
                    <a:pt x="114" y="115"/>
                  </a:cubicBezTo>
                  <a:cubicBezTo>
                    <a:pt x="164" y="181"/>
                    <a:pt x="164" y="181"/>
                    <a:pt x="164" y="181"/>
                  </a:cubicBezTo>
                  <a:lnTo>
                    <a:pt x="247" y="0"/>
                  </a:lnTo>
                  <a:close/>
                </a:path>
              </a:pathLst>
            </a:custGeom>
            <a:gradFill>
              <a:gsLst>
                <a:gs pos="0">
                  <a:schemeClr val="accent1">
                    <a:lumMod val="5000"/>
                    <a:lumOff val="95000"/>
                  </a:schemeClr>
                </a:gs>
                <a:gs pos="55000">
                  <a:schemeClr val="accent4">
                    <a:lumMod val="20000"/>
                    <a:lumOff val="80000"/>
                  </a:schemeClr>
                </a:gs>
                <a:gs pos="100000">
                  <a:schemeClr val="accent4">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72" name="Freeform 32"/>
            <p:cNvSpPr>
              <a:spLocks/>
            </p:cNvSpPr>
            <p:nvPr userDrawn="1"/>
          </p:nvSpPr>
          <p:spPr bwMode="auto">
            <a:xfrm flipH="1">
              <a:off x="6169026" y="2727325"/>
              <a:ext cx="1941513" cy="1568450"/>
            </a:xfrm>
            <a:custGeom>
              <a:avLst/>
              <a:gdLst>
                <a:gd name="T0" fmla="*/ 359 w 516"/>
                <a:gd name="T1" fmla="*/ 417 h 417"/>
                <a:gd name="T2" fmla="*/ 338 w 516"/>
                <a:gd name="T3" fmla="*/ 415 h 417"/>
                <a:gd name="T4" fmla="*/ 313 w 516"/>
                <a:gd name="T5" fmla="*/ 406 h 417"/>
                <a:gd name="T6" fmla="*/ 295 w 516"/>
                <a:gd name="T7" fmla="*/ 391 h 417"/>
                <a:gd name="T8" fmla="*/ 289 w 516"/>
                <a:gd name="T9" fmla="*/ 378 h 417"/>
                <a:gd name="T10" fmla="*/ 287 w 516"/>
                <a:gd name="T11" fmla="*/ 366 h 417"/>
                <a:gd name="T12" fmla="*/ 291 w 516"/>
                <a:gd name="T13" fmla="*/ 354 h 417"/>
                <a:gd name="T14" fmla="*/ 298 w 516"/>
                <a:gd name="T15" fmla="*/ 342 h 417"/>
                <a:gd name="T16" fmla="*/ 310 w 516"/>
                <a:gd name="T17" fmla="*/ 333 h 417"/>
                <a:gd name="T18" fmla="*/ 333 w 516"/>
                <a:gd name="T19" fmla="*/ 318 h 417"/>
                <a:gd name="T20" fmla="*/ 306 w 516"/>
                <a:gd name="T21" fmla="*/ 318 h 417"/>
                <a:gd name="T22" fmla="*/ 146 w 516"/>
                <a:gd name="T23" fmla="*/ 317 h 417"/>
                <a:gd name="T24" fmla="*/ 93 w 516"/>
                <a:gd name="T25" fmla="*/ 317 h 417"/>
                <a:gd name="T26" fmla="*/ 105 w 516"/>
                <a:gd name="T27" fmla="*/ 292 h 417"/>
                <a:gd name="T28" fmla="*/ 0 w 516"/>
                <a:gd name="T29" fmla="*/ 152 h 417"/>
                <a:gd name="T30" fmla="*/ 99 w 516"/>
                <a:gd name="T31" fmla="*/ 115 h 417"/>
                <a:gd name="T32" fmla="*/ 153 w 516"/>
                <a:gd name="T33" fmla="*/ 187 h 417"/>
                <a:gd name="T34" fmla="*/ 238 w 516"/>
                <a:gd name="T35" fmla="*/ 0 h 417"/>
                <a:gd name="T36" fmla="*/ 516 w 516"/>
                <a:gd name="T37" fmla="*/ 53 h 417"/>
                <a:gd name="T38" fmla="*/ 510 w 516"/>
                <a:gd name="T39" fmla="*/ 109 h 417"/>
                <a:gd name="T40" fmla="*/ 497 w 516"/>
                <a:gd name="T41" fmla="*/ 106 h 417"/>
                <a:gd name="T42" fmla="*/ 472 w 516"/>
                <a:gd name="T43" fmla="*/ 103 h 417"/>
                <a:gd name="T44" fmla="*/ 471 w 516"/>
                <a:gd name="T45" fmla="*/ 103 h 417"/>
                <a:gd name="T46" fmla="*/ 448 w 516"/>
                <a:gd name="T47" fmla="*/ 105 h 417"/>
                <a:gd name="T48" fmla="*/ 424 w 516"/>
                <a:gd name="T49" fmla="*/ 112 h 417"/>
                <a:gd name="T50" fmla="*/ 393 w 516"/>
                <a:gd name="T51" fmla="*/ 130 h 417"/>
                <a:gd name="T52" fmla="*/ 374 w 516"/>
                <a:gd name="T53" fmla="*/ 155 h 417"/>
                <a:gd name="T54" fmla="*/ 371 w 516"/>
                <a:gd name="T55" fmla="*/ 185 h 417"/>
                <a:gd name="T56" fmla="*/ 383 w 516"/>
                <a:gd name="T57" fmla="*/ 214 h 417"/>
                <a:gd name="T58" fmla="*/ 472 w 516"/>
                <a:gd name="T59" fmla="*/ 251 h 417"/>
                <a:gd name="T60" fmla="*/ 494 w 516"/>
                <a:gd name="T61" fmla="*/ 249 h 417"/>
                <a:gd name="T62" fmla="*/ 487 w 516"/>
                <a:gd name="T63" fmla="*/ 319 h 417"/>
                <a:gd name="T64" fmla="*/ 387 w 516"/>
                <a:gd name="T65" fmla="*/ 318 h 417"/>
                <a:gd name="T66" fmla="*/ 409 w 516"/>
                <a:gd name="T67" fmla="*/ 333 h 417"/>
                <a:gd name="T68" fmla="*/ 423 w 516"/>
                <a:gd name="T69" fmla="*/ 345 h 417"/>
                <a:gd name="T70" fmla="*/ 431 w 516"/>
                <a:gd name="T71" fmla="*/ 363 h 417"/>
                <a:gd name="T72" fmla="*/ 429 w 516"/>
                <a:gd name="T73" fmla="*/ 381 h 417"/>
                <a:gd name="T74" fmla="*/ 417 w 516"/>
                <a:gd name="T75" fmla="*/ 398 h 417"/>
                <a:gd name="T76" fmla="*/ 395 w 516"/>
                <a:gd name="T77" fmla="*/ 411 h 417"/>
                <a:gd name="T78" fmla="*/ 367 w 516"/>
                <a:gd name="T79" fmla="*/ 417 h 417"/>
                <a:gd name="T80" fmla="*/ 359 w 516"/>
                <a:gd name="T81"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6" h="417">
                  <a:moveTo>
                    <a:pt x="359" y="417"/>
                  </a:moveTo>
                  <a:cubicBezTo>
                    <a:pt x="352" y="417"/>
                    <a:pt x="345" y="417"/>
                    <a:pt x="338" y="415"/>
                  </a:cubicBezTo>
                  <a:cubicBezTo>
                    <a:pt x="329" y="413"/>
                    <a:pt x="321" y="410"/>
                    <a:pt x="313" y="406"/>
                  </a:cubicBezTo>
                  <a:cubicBezTo>
                    <a:pt x="306" y="402"/>
                    <a:pt x="300" y="397"/>
                    <a:pt x="295" y="391"/>
                  </a:cubicBezTo>
                  <a:cubicBezTo>
                    <a:pt x="292" y="387"/>
                    <a:pt x="290" y="383"/>
                    <a:pt x="289" y="378"/>
                  </a:cubicBezTo>
                  <a:cubicBezTo>
                    <a:pt x="288" y="374"/>
                    <a:pt x="287" y="370"/>
                    <a:pt x="287" y="366"/>
                  </a:cubicBezTo>
                  <a:cubicBezTo>
                    <a:pt x="288" y="362"/>
                    <a:pt x="289" y="358"/>
                    <a:pt x="291" y="354"/>
                  </a:cubicBezTo>
                  <a:cubicBezTo>
                    <a:pt x="292" y="350"/>
                    <a:pt x="295" y="346"/>
                    <a:pt x="298" y="342"/>
                  </a:cubicBezTo>
                  <a:cubicBezTo>
                    <a:pt x="301" y="339"/>
                    <a:pt x="305" y="336"/>
                    <a:pt x="310" y="333"/>
                  </a:cubicBezTo>
                  <a:cubicBezTo>
                    <a:pt x="333" y="318"/>
                    <a:pt x="333" y="318"/>
                    <a:pt x="333" y="318"/>
                  </a:cubicBezTo>
                  <a:cubicBezTo>
                    <a:pt x="306" y="318"/>
                    <a:pt x="306" y="318"/>
                    <a:pt x="306" y="318"/>
                  </a:cubicBezTo>
                  <a:cubicBezTo>
                    <a:pt x="252" y="318"/>
                    <a:pt x="199" y="317"/>
                    <a:pt x="146" y="317"/>
                  </a:cubicBezTo>
                  <a:cubicBezTo>
                    <a:pt x="93" y="317"/>
                    <a:pt x="93" y="317"/>
                    <a:pt x="93" y="317"/>
                  </a:cubicBezTo>
                  <a:cubicBezTo>
                    <a:pt x="105" y="292"/>
                    <a:pt x="105" y="292"/>
                    <a:pt x="105" y="292"/>
                  </a:cubicBezTo>
                  <a:cubicBezTo>
                    <a:pt x="0" y="152"/>
                    <a:pt x="0" y="152"/>
                    <a:pt x="0" y="152"/>
                  </a:cubicBezTo>
                  <a:cubicBezTo>
                    <a:pt x="99" y="115"/>
                    <a:pt x="99" y="115"/>
                    <a:pt x="99" y="115"/>
                  </a:cubicBezTo>
                  <a:cubicBezTo>
                    <a:pt x="153" y="187"/>
                    <a:pt x="153" y="187"/>
                    <a:pt x="153" y="187"/>
                  </a:cubicBezTo>
                  <a:cubicBezTo>
                    <a:pt x="238" y="0"/>
                    <a:pt x="238" y="0"/>
                    <a:pt x="238" y="0"/>
                  </a:cubicBezTo>
                  <a:cubicBezTo>
                    <a:pt x="516" y="53"/>
                    <a:pt x="516" y="53"/>
                    <a:pt x="516" y="53"/>
                  </a:cubicBezTo>
                  <a:cubicBezTo>
                    <a:pt x="510" y="109"/>
                    <a:pt x="510" y="109"/>
                    <a:pt x="510" y="109"/>
                  </a:cubicBezTo>
                  <a:cubicBezTo>
                    <a:pt x="506" y="108"/>
                    <a:pt x="501" y="107"/>
                    <a:pt x="497" y="106"/>
                  </a:cubicBezTo>
                  <a:cubicBezTo>
                    <a:pt x="489" y="104"/>
                    <a:pt x="481" y="104"/>
                    <a:pt x="472" y="103"/>
                  </a:cubicBezTo>
                  <a:cubicBezTo>
                    <a:pt x="471" y="103"/>
                    <a:pt x="471" y="103"/>
                    <a:pt x="471" y="103"/>
                  </a:cubicBezTo>
                  <a:cubicBezTo>
                    <a:pt x="463" y="103"/>
                    <a:pt x="455" y="104"/>
                    <a:pt x="448" y="105"/>
                  </a:cubicBezTo>
                  <a:cubicBezTo>
                    <a:pt x="439" y="107"/>
                    <a:pt x="431" y="109"/>
                    <a:pt x="424" y="112"/>
                  </a:cubicBezTo>
                  <a:cubicBezTo>
                    <a:pt x="412" y="117"/>
                    <a:pt x="401" y="123"/>
                    <a:pt x="393" y="130"/>
                  </a:cubicBezTo>
                  <a:cubicBezTo>
                    <a:pt x="385" y="138"/>
                    <a:pt x="378" y="146"/>
                    <a:pt x="374" y="155"/>
                  </a:cubicBezTo>
                  <a:cubicBezTo>
                    <a:pt x="370" y="165"/>
                    <a:pt x="369" y="175"/>
                    <a:pt x="371" y="185"/>
                  </a:cubicBezTo>
                  <a:cubicBezTo>
                    <a:pt x="372" y="195"/>
                    <a:pt x="376" y="205"/>
                    <a:pt x="383" y="214"/>
                  </a:cubicBezTo>
                  <a:cubicBezTo>
                    <a:pt x="402" y="237"/>
                    <a:pt x="434" y="251"/>
                    <a:pt x="472" y="251"/>
                  </a:cubicBezTo>
                  <a:cubicBezTo>
                    <a:pt x="480" y="251"/>
                    <a:pt x="487" y="251"/>
                    <a:pt x="494" y="249"/>
                  </a:cubicBezTo>
                  <a:cubicBezTo>
                    <a:pt x="487" y="319"/>
                    <a:pt x="487" y="319"/>
                    <a:pt x="487" y="319"/>
                  </a:cubicBezTo>
                  <a:cubicBezTo>
                    <a:pt x="387" y="318"/>
                    <a:pt x="387" y="318"/>
                    <a:pt x="387" y="318"/>
                  </a:cubicBezTo>
                  <a:cubicBezTo>
                    <a:pt x="409" y="333"/>
                    <a:pt x="409" y="333"/>
                    <a:pt x="409" y="333"/>
                  </a:cubicBezTo>
                  <a:cubicBezTo>
                    <a:pt x="415" y="336"/>
                    <a:pt x="419" y="341"/>
                    <a:pt x="423" y="345"/>
                  </a:cubicBezTo>
                  <a:cubicBezTo>
                    <a:pt x="427" y="351"/>
                    <a:pt x="430" y="357"/>
                    <a:pt x="431" y="363"/>
                  </a:cubicBezTo>
                  <a:cubicBezTo>
                    <a:pt x="432" y="369"/>
                    <a:pt x="431" y="375"/>
                    <a:pt x="429" y="381"/>
                  </a:cubicBezTo>
                  <a:cubicBezTo>
                    <a:pt x="426" y="387"/>
                    <a:pt x="422" y="393"/>
                    <a:pt x="417" y="398"/>
                  </a:cubicBezTo>
                  <a:cubicBezTo>
                    <a:pt x="411" y="403"/>
                    <a:pt x="404" y="407"/>
                    <a:pt x="395" y="411"/>
                  </a:cubicBezTo>
                  <a:cubicBezTo>
                    <a:pt x="386" y="414"/>
                    <a:pt x="377" y="416"/>
                    <a:pt x="367" y="417"/>
                  </a:cubicBezTo>
                  <a:cubicBezTo>
                    <a:pt x="364" y="417"/>
                    <a:pt x="362" y="417"/>
                    <a:pt x="359" y="41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74" name="Freeform 34"/>
            <p:cNvSpPr>
              <a:spLocks/>
            </p:cNvSpPr>
            <p:nvPr userDrawn="1"/>
          </p:nvSpPr>
          <p:spPr bwMode="auto">
            <a:xfrm flipH="1">
              <a:off x="5748338" y="4029075"/>
              <a:ext cx="2433638" cy="1373187"/>
            </a:xfrm>
            <a:custGeom>
              <a:avLst/>
              <a:gdLst>
                <a:gd name="T0" fmla="*/ 195 w 647"/>
                <a:gd name="T1" fmla="*/ 137 h 365"/>
                <a:gd name="T2" fmla="*/ 0 w 647"/>
                <a:gd name="T3" fmla="*/ 214 h 365"/>
                <a:gd name="T4" fmla="*/ 98 w 647"/>
                <a:gd name="T5" fmla="*/ 0 h 365"/>
                <a:gd name="T6" fmla="*/ 278 w 647"/>
                <a:gd name="T7" fmla="*/ 0 h 365"/>
                <a:gd name="T8" fmla="*/ 277 w 647"/>
                <a:gd name="T9" fmla="*/ 5 h 365"/>
                <a:gd name="T10" fmla="*/ 273 w 647"/>
                <a:gd name="T11" fmla="*/ 24 h 365"/>
                <a:gd name="T12" fmla="*/ 277 w 647"/>
                <a:gd name="T13" fmla="*/ 43 h 365"/>
                <a:gd name="T14" fmla="*/ 287 w 647"/>
                <a:gd name="T15" fmla="*/ 61 h 365"/>
                <a:gd name="T16" fmla="*/ 314 w 647"/>
                <a:gd name="T17" fmla="*/ 85 h 365"/>
                <a:gd name="T18" fmla="*/ 349 w 647"/>
                <a:gd name="T19" fmla="*/ 98 h 365"/>
                <a:gd name="T20" fmla="*/ 378 w 647"/>
                <a:gd name="T21" fmla="*/ 101 h 365"/>
                <a:gd name="T22" fmla="*/ 388 w 647"/>
                <a:gd name="T23" fmla="*/ 100 h 365"/>
                <a:gd name="T24" fmla="*/ 427 w 647"/>
                <a:gd name="T25" fmla="*/ 92 h 365"/>
                <a:gd name="T26" fmla="*/ 479 w 647"/>
                <a:gd name="T27" fmla="*/ 39 h 365"/>
                <a:gd name="T28" fmla="*/ 477 w 647"/>
                <a:gd name="T29" fmla="*/ 1 h 365"/>
                <a:gd name="T30" fmla="*/ 621 w 647"/>
                <a:gd name="T31" fmla="*/ 2 h 365"/>
                <a:gd name="T32" fmla="*/ 600 w 647"/>
                <a:gd name="T33" fmla="*/ 31 h 365"/>
                <a:gd name="T34" fmla="*/ 521 w 647"/>
                <a:gd name="T35" fmla="*/ 143 h 365"/>
                <a:gd name="T36" fmla="*/ 504 w 647"/>
                <a:gd name="T37" fmla="*/ 168 h 365"/>
                <a:gd name="T38" fmla="*/ 531 w 647"/>
                <a:gd name="T39" fmla="*/ 155 h 365"/>
                <a:gd name="T40" fmla="*/ 553 w 647"/>
                <a:gd name="T41" fmla="*/ 148 h 365"/>
                <a:gd name="T42" fmla="*/ 572 w 647"/>
                <a:gd name="T43" fmla="*/ 146 h 365"/>
                <a:gd name="T44" fmla="*/ 578 w 647"/>
                <a:gd name="T45" fmla="*/ 146 h 365"/>
                <a:gd name="T46" fmla="*/ 602 w 647"/>
                <a:gd name="T47" fmla="*/ 150 h 365"/>
                <a:gd name="T48" fmla="*/ 622 w 647"/>
                <a:gd name="T49" fmla="*/ 160 h 365"/>
                <a:gd name="T50" fmla="*/ 638 w 647"/>
                <a:gd name="T51" fmla="*/ 174 h 365"/>
                <a:gd name="T52" fmla="*/ 646 w 647"/>
                <a:gd name="T53" fmla="*/ 192 h 365"/>
                <a:gd name="T54" fmla="*/ 644 w 647"/>
                <a:gd name="T55" fmla="*/ 211 h 365"/>
                <a:gd name="T56" fmla="*/ 633 w 647"/>
                <a:gd name="T57" fmla="*/ 228 h 365"/>
                <a:gd name="T58" fmla="*/ 611 w 647"/>
                <a:gd name="T59" fmla="*/ 242 h 365"/>
                <a:gd name="T60" fmla="*/ 582 w 647"/>
                <a:gd name="T61" fmla="*/ 249 h 365"/>
                <a:gd name="T62" fmla="*/ 574 w 647"/>
                <a:gd name="T63" fmla="*/ 249 h 365"/>
                <a:gd name="T64" fmla="*/ 553 w 647"/>
                <a:gd name="T65" fmla="*/ 247 h 365"/>
                <a:gd name="T66" fmla="*/ 527 w 647"/>
                <a:gd name="T67" fmla="*/ 237 h 365"/>
                <a:gd name="T68" fmla="*/ 508 w 647"/>
                <a:gd name="T69" fmla="*/ 221 h 365"/>
                <a:gd name="T70" fmla="*/ 500 w 647"/>
                <a:gd name="T71" fmla="*/ 198 h 365"/>
                <a:gd name="T72" fmla="*/ 498 w 647"/>
                <a:gd name="T73" fmla="*/ 175 h 365"/>
                <a:gd name="T74" fmla="*/ 485 w 647"/>
                <a:gd name="T75" fmla="*/ 194 h 365"/>
                <a:gd name="T76" fmla="*/ 395 w 647"/>
                <a:gd name="T77" fmla="*/ 321 h 365"/>
                <a:gd name="T78" fmla="*/ 364 w 647"/>
                <a:gd name="T79" fmla="*/ 365 h 365"/>
                <a:gd name="T80" fmla="*/ 195 w 647"/>
                <a:gd name="T81" fmla="*/ 1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365">
                  <a:moveTo>
                    <a:pt x="195" y="137"/>
                  </a:moveTo>
                  <a:cubicBezTo>
                    <a:pt x="0" y="214"/>
                    <a:pt x="0" y="214"/>
                    <a:pt x="0" y="214"/>
                  </a:cubicBezTo>
                  <a:cubicBezTo>
                    <a:pt x="98" y="0"/>
                    <a:pt x="98" y="0"/>
                    <a:pt x="98" y="0"/>
                  </a:cubicBezTo>
                  <a:cubicBezTo>
                    <a:pt x="278" y="0"/>
                    <a:pt x="278" y="0"/>
                    <a:pt x="278" y="0"/>
                  </a:cubicBezTo>
                  <a:cubicBezTo>
                    <a:pt x="278" y="2"/>
                    <a:pt x="277" y="4"/>
                    <a:pt x="277" y="5"/>
                  </a:cubicBezTo>
                  <a:cubicBezTo>
                    <a:pt x="274" y="11"/>
                    <a:pt x="273" y="18"/>
                    <a:pt x="273" y="24"/>
                  </a:cubicBezTo>
                  <a:cubicBezTo>
                    <a:pt x="273" y="30"/>
                    <a:pt x="274" y="37"/>
                    <a:pt x="277" y="43"/>
                  </a:cubicBezTo>
                  <a:cubicBezTo>
                    <a:pt x="279" y="50"/>
                    <a:pt x="282" y="56"/>
                    <a:pt x="287" y="61"/>
                  </a:cubicBezTo>
                  <a:cubicBezTo>
                    <a:pt x="293" y="70"/>
                    <a:pt x="302" y="78"/>
                    <a:pt x="314" y="85"/>
                  </a:cubicBezTo>
                  <a:cubicBezTo>
                    <a:pt x="324" y="91"/>
                    <a:pt x="336" y="95"/>
                    <a:pt x="349" y="98"/>
                  </a:cubicBezTo>
                  <a:cubicBezTo>
                    <a:pt x="358" y="100"/>
                    <a:pt x="368" y="101"/>
                    <a:pt x="378" y="101"/>
                  </a:cubicBezTo>
                  <a:cubicBezTo>
                    <a:pt x="381" y="101"/>
                    <a:pt x="385" y="101"/>
                    <a:pt x="388" y="100"/>
                  </a:cubicBezTo>
                  <a:cubicBezTo>
                    <a:pt x="402" y="99"/>
                    <a:pt x="415" y="96"/>
                    <a:pt x="427" y="92"/>
                  </a:cubicBezTo>
                  <a:cubicBezTo>
                    <a:pt x="453" y="81"/>
                    <a:pt x="473" y="61"/>
                    <a:pt x="479" y="39"/>
                  </a:cubicBezTo>
                  <a:cubicBezTo>
                    <a:pt x="483" y="26"/>
                    <a:pt x="483" y="14"/>
                    <a:pt x="477" y="1"/>
                  </a:cubicBezTo>
                  <a:cubicBezTo>
                    <a:pt x="621" y="2"/>
                    <a:pt x="621" y="2"/>
                    <a:pt x="621" y="2"/>
                  </a:cubicBezTo>
                  <a:cubicBezTo>
                    <a:pt x="600" y="31"/>
                    <a:pt x="600" y="31"/>
                    <a:pt x="600" y="31"/>
                  </a:cubicBezTo>
                  <a:cubicBezTo>
                    <a:pt x="574" y="68"/>
                    <a:pt x="548" y="106"/>
                    <a:pt x="521" y="143"/>
                  </a:cubicBezTo>
                  <a:cubicBezTo>
                    <a:pt x="504" y="168"/>
                    <a:pt x="504" y="168"/>
                    <a:pt x="504" y="168"/>
                  </a:cubicBezTo>
                  <a:cubicBezTo>
                    <a:pt x="531" y="155"/>
                    <a:pt x="531" y="155"/>
                    <a:pt x="531" y="155"/>
                  </a:cubicBezTo>
                  <a:cubicBezTo>
                    <a:pt x="538" y="152"/>
                    <a:pt x="545" y="149"/>
                    <a:pt x="553" y="148"/>
                  </a:cubicBezTo>
                  <a:cubicBezTo>
                    <a:pt x="559" y="147"/>
                    <a:pt x="566" y="146"/>
                    <a:pt x="572" y="146"/>
                  </a:cubicBezTo>
                  <a:cubicBezTo>
                    <a:pt x="574" y="146"/>
                    <a:pt x="576" y="146"/>
                    <a:pt x="578" y="146"/>
                  </a:cubicBezTo>
                  <a:cubicBezTo>
                    <a:pt x="586" y="147"/>
                    <a:pt x="594" y="148"/>
                    <a:pt x="602" y="150"/>
                  </a:cubicBezTo>
                  <a:cubicBezTo>
                    <a:pt x="609" y="153"/>
                    <a:pt x="616" y="156"/>
                    <a:pt x="622" y="160"/>
                  </a:cubicBezTo>
                  <a:cubicBezTo>
                    <a:pt x="628" y="164"/>
                    <a:pt x="634" y="168"/>
                    <a:pt x="638" y="174"/>
                  </a:cubicBezTo>
                  <a:cubicBezTo>
                    <a:pt x="642" y="180"/>
                    <a:pt x="645" y="186"/>
                    <a:pt x="646" y="192"/>
                  </a:cubicBezTo>
                  <a:cubicBezTo>
                    <a:pt x="647" y="199"/>
                    <a:pt x="647" y="205"/>
                    <a:pt x="644" y="211"/>
                  </a:cubicBezTo>
                  <a:cubicBezTo>
                    <a:pt x="642" y="217"/>
                    <a:pt x="638" y="223"/>
                    <a:pt x="633" y="228"/>
                  </a:cubicBezTo>
                  <a:cubicBezTo>
                    <a:pt x="627" y="234"/>
                    <a:pt x="619" y="239"/>
                    <a:pt x="611" y="242"/>
                  </a:cubicBezTo>
                  <a:cubicBezTo>
                    <a:pt x="602" y="246"/>
                    <a:pt x="592" y="248"/>
                    <a:pt x="582" y="249"/>
                  </a:cubicBezTo>
                  <a:cubicBezTo>
                    <a:pt x="580" y="249"/>
                    <a:pt x="577" y="249"/>
                    <a:pt x="574" y="249"/>
                  </a:cubicBezTo>
                  <a:cubicBezTo>
                    <a:pt x="567" y="249"/>
                    <a:pt x="560" y="248"/>
                    <a:pt x="553" y="247"/>
                  </a:cubicBezTo>
                  <a:cubicBezTo>
                    <a:pt x="543" y="245"/>
                    <a:pt x="535" y="241"/>
                    <a:pt x="527" y="237"/>
                  </a:cubicBezTo>
                  <a:cubicBezTo>
                    <a:pt x="519" y="233"/>
                    <a:pt x="513" y="227"/>
                    <a:pt x="508" y="221"/>
                  </a:cubicBezTo>
                  <a:cubicBezTo>
                    <a:pt x="503" y="214"/>
                    <a:pt x="500" y="206"/>
                    <a:pt x="500" y="198"/>
                  </a:cubicBezTo>
                  <a:cubicBezTo>
                    <a:pt x="498" y="175"/>
                    <a:pt x="498" y="175"/>
                    <a:pt x="498" y="175"/>
                  </a:cubicBezTo>
                  <a:cubicBezTo>
                    <a:pt x="485" y="194"/>
                    <a:pt x="485" y="194"/>
                    <a:pt x="485" y="194"/>
                  </a:cubicBezTo>
                  <a:cubicBezTo>
                    <a:pt x="455" y="237"/>
                    <a:pt x="425" y="279"/>
                    <a:pt x="395" y="321"/>
                  </a:cubicBezTo>
                  <a:cubicBezTo>
                    <a:pt x="364" y="365"/>
                    <a:pt x="364" y="365"/>
                    <a:pt x="364" y="365"/>
                  </a:cubicBezTo>
                  <a:lnTo>
                    <a:pt x="195" y="13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75" name="Freeform 35"/>
            <p:cNvSpPr>
              <a:spLocks/>
            </p:cNvSpPr>
            <p:nvPr userDrawn="1"/>
          </p:nvSpPr>
          <p:spPr bwMode="auto">
            <a:xfrm flipH="1">
              <a:off x="3830638" y="3636963"/>
              <a:ext cx="2944813" cy="2295525"/>
            </a:xfrm>
            <a:custGeom>
              <a:avLst/>
              <a:gdLst>
                <a:gd name="T0" fmla="*/ 373 w 783"/>
                <a:gd name="T1" fmla="*/ 7 h 610"/>
                <a:gd name="T2" fmla="*/ 403 w 783"/>
                <a:gd name="T3" fmla="*/ 1 h 610"/>
                <a:gd name="T4" fmla="*/ 433 w 783"/>
                <a:gd name="T5" fmla="*/ 3 h 610"/>
                <a:gd name="T6" fmla="*/ 460 w 783"/>
                <a:gd name="T7" fmla="*/ 13 h 610"/>
                <a:gd name="T8" fmla="*/ 482 w 783"/>
                <a:gd name="T9" fmla="*/ 30 h 610"/>
                <a:gd name="T10" fmla="*/ 490 w 783"/>
                <a:gd name="T11" fmla="*/ 44 h 610"/>
                <a:gd name="T12" fmla="*/ 493 w 783"/>
                <a:gd name="T13" fmla="*/ 59 h 610"/>
                <a:gd name="T14" fmla="*/ 490 w 783"/>
                <a:gd name="T15" fmla="*/ 74 h 610"/>
                <a:gd name="T16" fmla="*/ 481 w 783"/>
                <a:gd name="T17" fmla="*/ 88 h 610"/>
                <a:gd name="T18" fmla="*/ 468 w 783"/>
                <a:gd name="T19" fmla="*/ 99 h 610"/>
                <a:gd name="T20" fmla="*/ 598 w 783"/>
                <a:gd name="T21" fmla="*/ 99 h 610"/>
                <a:gd name="T22" fmla="*/ 783 w 783"/>
                <a:gd name="T23" fmla="*/ 322 h 610"/>
                <a:gd name="T24" fmla="*/ 84 w 783"/>
                <a:gd name="T25" fmla="*/ 610 h 610"/>
                <a:gd name="T26" fmla="*/ 0 w 783"/>
                <a:gd name="T27" fmla="*/ 496 h 610"/>
                <a:gd name="T28" fmla="*/ 113 w 783"/>
                <a:gd name="T29" fmla="*/ 335 h 610"/>
                <a:gd name="T30" fmla="*/ 139 w 783"/>
                <a:gd name="T31" fmla="*/ 357 h 610"/>
                <a:gd name="T32" fmla="*/ 173 w 783"/>
                <a:gd name="T33" fmla="*/ 370 h 610"/>
                <a:gd name="T34" fmla="*/ 211 w 783"/>
                <a:gd name="T35" fmla="*/ 373 h 610"/>
                <a:gd name="T36" fmla="*/ 248 w 783"/>
                <a:gd name="T37" fmla="*/ 364 h 610"/>
                <a:gd name="T38" fmla="*/ 277 w 783"/>
                <a:gd name="T39" fmla="*/ 346 h 610"/>
                <a:gd name="T40" fmla="*/ 294 w 783"/>
                <a:gd name="T41" fmla="*/ 321 h 610"/>
                <a:gd name="T42" fmla="*/ 296 w 783"/>
                <a:gd name="T43" fmla="*/ 294 h 610"/>
                <a:gd name="T44" fmla="*/ 284 w 783"/>
                <a:gd name="T45" fmla="*/ 267 h 610"/>
                <a:gd name="T46" fmla="*/ 187 w 783"/>
                <a:gd name="T47" fmla="*/ 231 h 610"/>
                <a:gd name="T48" fmla="*/ 281 w 783"/>
                <a:gd name="T49" fmla="*/ 98 h 610"/>
                <a:gd name="T50" fmla="*/ 361 w 783"/>
                <a:gd name="T51" fmla="*/ 98 h 610"/>
                <a:gd name="T52" fmla="*/ 344 w 783"/>
                <a:gd name="T53" fmla="*/ 84 h 610"/>
                <a:gd name="T54" fmla="*/ 334 w 783"/>
                <a:gd name="T55" fmla="*/ 63 h 610"/>
                <a:gd name="T56" fmla="*/ 336 w 783"/>
                <a:gd name="T57" fmla="*/ 41 h 610"/>
                <a:gd name="T58" fmla="*/ 349 w 783"/>
                <a:gd name="T59" fmla="*/ 22 h 610"/>
                <a:gd name="T60" fmla="*/ 373 w 783"/>
                <a:gd name="T61" fmla="*/ 7 h 610"/>
                <a:gd name="T62" fmla="*/ 373 w 783"/>
                <a:gd name="T63" fmla="*/ 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3" h="610">
                  <a:moveTo>
                    <a:pt x="373" y="7"/>
                  </a:moveTo>
                  <a:cubicBezTo>
                    <a:pt x="382" y="4"/>
                    <a:pt x="392" y="2"/>
                    <a:pt x="403" y="1"/>
                  </a:cubicBezTo>
                  <a:cubicBezTo>
                    <a:pt x="413" y="0"/>
                    <a:pt x="423" y="1"/>
                    <a:pt x="433" y="3"/>
                  </a:cubicBezTo>
                  <a:cubicBezTo>
                    <a:pt x="443" y="5"/>
                    <a:pt x="452" y="8"/>
                    <a:pt x="460" y="13"/>
                  </a:cubicBezTo>
                  <a:cubicBezTo>
                    <a:pt x="469" y="17"/>
                    <a:pt x="476" y="23"/>
                    <a:pt x="482" y="30"/>
                  </a:cubicBezTo>
                  <a:cubicBezTo>
                    <a:pt x="485" y="34"/>
                    <a:pt x="488" y="39"/>
                    <a:pt x="490" y="44"/>
                  </a:cubicBezTo>
                  <a:cubicBezTo>
                    <a:pt x="492" y="49"/>
                    <a:pt x="493" y="54"/>
                    <a:pt x="493" y="59"/>
                  </a:cubicBezTo>
                  <a:cubicBezTo>
                    <a:pt x="493" y="64"/>
                    <a:pt x="492" y="69"/>
                    <a:pt x="490" y="74"/>
                  </a:cubicBezTo>
                  <a:cubicBezTo>
                    <a:pt x="488" y="79"/>
                    <a:pt x="485" y="83"/>
                    <a:pt x="481" y="88"/>
                  </a:cubicBezTo>
                  <a:cubicBezTo>
                    <a:pt x="478" y="92"/>
                    <a:pt x="473" y="96"/>
                    <a:pt x="468" y="99"/>
                  </a:cubicBezTo>
                  <a:cubicBezTo>
                    <a:pt x="512" y="99"/>
                    <a:pt x="555" y="99"/>
                    <a:pt x="598" y="99"/>
                  </a:cubicBezTo>
                  <a:cubicBezTo>
                    <a:pt x="783" y="322"/>
                    <a:pt x="783" y="322"/>
                    <a:pt x="783" y="322"/>
                  </a:cubicBezTo>
                  <a:cubicBezTo>
                    <a:pt x="84" y="610"/>
                    <a:pt x="84" y="610"/>
                    <a:pt x="84" y="610"/>
                  </a:cubicBezTo>
                  <a:cubicBezTo>
                    <a:pt x="0" y="496"/>
                    <a:pt x="0" y="496"/>
                    <a:pt x="0" y="496"/>
                  </a:cubicBezTo>
                  <a:cubicBezTo>
                    <a:pt x="113" y="335"/>
                    <a:pt x="113" y="335"/>
                    <a:pt x="113" y="335"/>
                  </a:cubicBezTo>
                  <a:cubicBezTo>
                    <a:pt x="120" y="344"/>
                    <a:pt x="129" y="351"/>
                    <a:pt x="139" y="357"/>
                  </a:cubicBezTo>
                  <a:cubicBezTo>
                    <a:pt x="149" y="363"/>
                    <a:pt x="161" y="367"/>
                    <a:pt x="173" y="370"/>
                  </a:cubicBezTo>
                  <a:cubicBezTo>
                    <a:pt x="185" y="373"/>
                    <a:pt x="198" y="374"/>
                    <a:pt x="211" y="373"/>
                  </a:cubicBezTo>
                  <a:cubicBezTo>
                    <a:pt x="223" y="372"/>
                    <a:pt x="236" y="369"/>
                    <a:pt x="248" y="364"/>
                  </a:cubicBezTo>
                  <a:cubicBezTo>
                    <a:pt x="260" y="359"/>
                    <a:pt x="269" y="353"/>
                    <a:pt x="277" y="346"/>
                  </a:cubicBezTo>
                  <a:cubicBezTo>
                    <a:pt x="285" y="338"/>
                    <a:pt x="291" y="330"/>
                    <a:pt x="294" y="321"/>
                  </a:cubicBezTo>
                  <a:cubicBezTo>
                    <a:pt x="297" y="312"/>
                    <a:pt x="298" y="303"/>
                    <a:pt x="296" y="294"/>
                  </a:cubicBezTo>
                  <a:cubicBezTo>
                    <a:pt x="295" y="285"/>
                    <a:pt x="291" y="276"/>
                    <a:pt x="284" y="267"/>
                  </a:cubicBezTo>
                  <a:cubicBezTo>
                    <a:pt x="262" y="238"/>
                    <a:pt x="222" y="228"/>
                    <a:pt x="187" y="231"/>
                  </a:cubicBezTo>
                  <a:cubicBezTo>
                    <a:pt x="281" y="98"/>
                    <a:pt x="281" y="98"/>
                    <a:pt x="281" y="98"/>
                  </a:cubicBezTo>
                  <a:cubicBezTo>
                    <a:pt x="307" y="98"/>
                    <a:pt x="334" y="98"/>
                    <a:pt x="361" y="98"/>
                  </a:cubicBezTo>
                  <a:cubicBezTo>
                    <a:pt x="354" y="95"/>
                    <a:pt x="349" y="90"/>
                    <a:pt x="344" y="84"/>
                  </a:cubicBezTo>
                  <a:cubicBezTo>
                    <a:pt x="339" y="77"/>
                    <a:pt x="335" y="70"/>
                    <a:pt x="334" y="63"/>
                  </a:cubicBezTo>
                  <a:cubicBezTo>
                    <a:pt x="333" y="55"/>
                    <a:pt x="334" y="48"/>
                    <a:pt x="336" y="41"/>
                  </a:cubicBezTo>
                  <a:cubicBezTo>
                    <a:pt x="339" y="34"/>
                    <a:pt x="343" y="28"/>
                    <a:pt x="349" y="22"/>
                  </a:cubicBezTo>
                  <a:cubicBezTo>
                    <a:pt x="356" y="16"/>
                    <a:pt x="364" y="11"/>
                    <a:pt x="373" y="7"/>
                  </a:cubicBezTo>
                  <a:cubicBezTo>
                    <a:pt x="382" y="4"/>
                    <a:pt x="364" y="11"/>
                    <a:pt x="373" y="7"/>
                  </a:cubicBezTo>
                  <a:close/>
                </a:path>
              </a:pathLst>
            </a:custGeom>
            <a:gradFill>
              <a:gsLst>
                <a:gs pos="0">
                  <a:schemeClr val="accent1">
                    <a:lumMod val="5000"/>
                    <a:lumOff val="95000"/>
                  </a:schemeClr>
                </a:gs>
                <a:gs pos="55000">
                  <a:schemeClr val="accent2">
                    <a:lumMod val="20000"/>
                    <a:lumOff val="80000"/>
                  </a:schemeClr>
                </a:gs>
                <a:gs pos="100000">
                  <a:schemeClr val="accent2">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76" name="Freeform 36"/>
            <p:cNvSpPr>
              <a:spLocks/>
            </p:cNvSpPr>
            <p:nvPr userDrawn="1"/>
          </p:nvSpPr>
          <p:spPr bwMode="auto">
            <a:xfrm flipH="1">
              <a:off x="3879851" y="3671888"/>
              <a:ext cx="2857500" cy="2222500"/>
            </a:xfrm>
            <a:custGeom>
              <a:avLst/>
              <a:gdLst>
                <a:gd name="T0" fmla="*/ 0 w 760"/>
                <a:gd name="T1" fmla="*/ 487 h 591"/>
                <a:gd name="T2" fmla="*/ 104 w 760"/>
                <a:gd name="T3" fmla="*/ 339 h 591"/>
                <a:gd name="T4" fmla="*/ 125 w 760"/>
                <a:gd name="T5" fmla="*/ 355 h 591"/>
                <a:gd name="T6" fmla="*/ 161 w 760"/>
                <a:gd name="T7" fmla="*/ 369 h 591"/>
                <a:gd name="T8" fmla="*/ 191 w 760"/>
                <a:gd name="T9" fmla="*/ 372 h 591"/>
                <a:gd name="T10" fmla="*/ 201 w 760"/>
                <a:gd name="T11" fmla="*/ 372 h 591"/>
                <a:gd name="T12" fmla="*/ 241 w 760"/>
                <a:gd name="T13" fmla="*/ 362 h 591"/>
                <a:gd name="T14" fmla="*/ 273 w 760"/>
                <a:gd name="T15" fmla="*/ 342 h 591"/>
                <a:gd name="T16" fmla="*/ 291 w 760"/>
                <a:gd name="T17" fmla="*/ 315 h 591"/>
                <a:gd name="T18" fmla="*/ 294 w 760"/>
                <a:gd name="T19" fmla="*/ 284 h 591"/>
                <a:gd name="T20" fmla="*/ 280 w 760"/>
                <a:gd name="T21" fmla="*/ 253 h 591"/>
                <a:gd name="T22" fmla="*/ 193 w 760"/>
                <a:gd name="T23" fmla="*/ 213 h 591"/>
                <a:gd name="T24" fmla="*/ 275 w 760"/>
                <a:gd name="T25" fmla="*/ 97 h 591"/>
                <a:gd name="T26" fmla="*/ 281 w 760"/>
                <a:gd name="T27" fmla="*/ 97 h 591"/>
                <a:gd name="T28" fmla="*/ 350 w 760"/>
                <a:gd name="T29" fmla="*/ 97 h 591"/>
                <a:gd name="T30" fmla="*/ 378 w 760"/>
                <a:gd name="T31" fmla="*/ 98 h 591"/>
                <a:gd name="T32" fmla="*/ 355 w 760"/>
                <a:gd name="T33" fmla="*/ 83 h 591"/>
                <a:gd name="T34" fmla="*/ 340 w 760"/>
                <a:gd name="T35" fmla="*/ 70 h 591"/>
                <a:gd name="T36" fmla="*/ 332 w 760"/>
                <a:gd name="T37" fmla="*/ 52 h 591"/>
                <a:gd name="T38" fmla="*/ 334 w 760"/>
                <a:gd name="T39" fmla="*/ 35 h 591"/>
                <a:gd name="T40" fmla="*/ 345 w 760"/>
                <a:gd name="T41" fmla="*/ 19 h 591"/>
                <a:gd name="T42" fmla="*/ 365 w 760"/>
                <a:gd name="T43" fmla="*/ 6 h 591"/>
                <a:gd name="T44" fmla="*/ 366 w 760"/>
                <a:gd name="T45" fmla="*/ 6 h 591"/>
                <a:gd name="T46" fmla="*/ 393 w 760"/>
                <a:gd name="T47" fmla="*/ 0 h 591"/>
                <a:gd name="T48" fmla="*/ 401 w 760"/>
                <a:gd name="T49" fmla="*/ 0 h 591"/>
                <a:gd name="T50" fmla="*/ 421 w 760"/>
                <a:gd name="T51" fmla="*/ 2 h 591"/>
                <a:gd name="T52" fmla="*/ 447 w 760"/>
                <a:gd name="T53" fmla="*/ 11 h 591"/>
                <a:gd name="T54" fmla="*/ 465 w 760"/>
                <a:gd name="T55" fmla="*/ 26 h 591"/>
                <a:gd name="T56" fmla="*/ 473 w 760"/>
                <a:gd name="T57" fmla="*/ 38 h 591"/>
                <a:gd name="T58" fmla="*/ 475 w 760"/>
                <a:gd name="T59" fmla="*/ 50 h 591"/>
                <a:gd name="T60" fmla="*/ 472 w 760"/>
                <a:gd name="T61" fmla="*/ 62 h 591"/>
                <a:gd name="T62" fmla="*/ 465 w 760"/>
                <a:gd name="T63" fmla="*/ 73 h 591"/>
                <a:gd name="T64" fmla="*/ 454 w 760"/>
                <a:gd name="T65" fmla="*/ 83 h 591"/>
                <a:gd name="T66" fmla="*/ 432 w 760"/>
                <a:gd name="T67" fmla="*/ 98 h 591"/>
                <a:gd name="T68" fmla="*/ 585 w 760"/>
                <a:gd name="T69" fmla="*/ 98 h 591"/>
                <a:gd name="T70" fmla="*/ 760 w 760"/>
                <a:gd name="T71" fmla="*/ 309 h 591"/>
                <a:gd name="T72" fmla="*/ 77 w 760"/>
                <a:gd name="T73" fmla="*/ 591 h 591"/>
                <a:gd name="T74" fmla="*/ 0 w 760"/>
                <a:gd name="T75" fmla="*/ 48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0" h="591">
                  <a:moveTo>
                    <a:pt x="0" y="487"/>
                  </a:moveTo>
                  <a:cubicBezTo>
                    <a:pt x="104" y="339"/>
                    <a:pt x="104" y="339"/>
                    <a:pt x="104" y="339"/>
                  </a:cubicBezTo>
                  <a:cubicBezTo>
                    <a:pt x="110" y="345"/>
                    <a:pt x="117" y="351"/>
                    <a:pt x="125" y="355"/>
                  </a:cubicBezTo>
                  <a:cubicBezTo>
                    <a:pt x="136" y="361"/>
                    <a:pt x="148" y="366"/>
                    <a:pt x="161" y="369"/>
                  </a:cubicBezTo>
                  <a:cubicBezTo>
                    <a:pt x="171" y="371"/>
                    <a:pt x="181" y="372"/>
                    <a:pt x="191" y="372"/>
                  </a:cubicBezTo>
                  <a:cubicBezTo>
                    <a:pt x="194" y="372"/>
                    <a:pt x="198" y="372"/>
                    <a:pt x="201" y="372"/>
                  </a:cubicBezTo>
                  <a:cubicBezTo>
                    <a:pt x="215" y="371"/>
                    <a:pt x="228" y="367"/>
                    <a:pt x="241" y="362"/>
                  </a:cubicBezTo>
                  <a:cubicBezTo>
                    <a:pt x="253" y="357"/>
                    <a:pt x="264" y="351"/>
                    <a:pt x="273" y="342"/>
                  </a:cubicBezTo>
                  <a:cubicBezTo>
                    <a:pt x="281" y="334"/>
                    <a:pt x="288" y="325"/>
                    <a:pt x="291" y="315"/>
                  </a:cubicBezTo>
                  <a:cubicBezTo>
                    <a:pt x="295" y="305"/>
                    <a:pt x="296" y="294"/>
                    <a:pt x="294" y="284"/>
                  </a:cubicBezTo>
                  <a:cubicBezTo>
                    <a:pt x="293" y="273"/>
                    <a:pt x="288" y="262"/>
                    <a:pt x="280" y="253"/>
                  </a:cubicBezTo>
                  <a:cubicBezTo>
                    <a:pt x="262" y="229"/>
                    <a:pt x="229" y="215"/>
                    <a:pt x="193" y="213"/>
                  </a:cubicBezTo>
                  <a:cubicBezTo>
                    <a:pt x="275" y="97"/>
                    <a:pt x="275" y="97"/>
                    <a:pt x="275" y="97"/>
                  </a:cubicBezTo>
                  <a:cubicBezTo>
                    <a:pt x="281" y="97"/>
                    <a:pt x="281" y="97"/>
                    <a:pt x="281" y="97"/>
                  </a:cubicBezTo>
                  <a:cubicBezTo>
                    <a:pt x="304" y="97"/>
                    <a:pt x="327" y="97"/>
                    <a:pt x="350" y="97"/>
                  </a:cubicBezTo>
                  <a:cubicBezTo>
                    <a:pt x="378" y="98"/>
                    <a:pt x="378" y="98"/>
                    <a:pt x="378" y="98"/>
                  </a:cubicBezTo>
                  <a:cubicBezTo>
                    <a:pt x="355" y="83"/>
                    <a:pt x="355" y="83"/>
                    <a:pt x="355" y="83"/>
                  </a:cubicBezTo>
                  <a:cubicBezTo>
                    <a:pt x="349" y="79"/>
                    <a:pt x="344" y="75"/>
                    <a:pt x="340" y="70"/>
                  </a:cubicBezTo>
                  <a:cubicBezTo>
                    <a:pt x="336" y="64"/>
                    <a:pt x="333" y="58"/>
                    <a:pt x="332" y="52"/>
                  </a:cubicBezTo>
                  <a:cubicBezTo>
                    <a:pt x="331" y="46"/>
                    <a:pt x="332" y="40"/>
                    <a:pt x="334" y="35"/>
                  </a:cubicBezTo>
                  <a:cubicBezTo>
                    <a:pt x="336" y="29"/>
                    <a:pt x="340" y="24"/>
                    <a:pt x="345" y="19"/>
                  </a:cubicBezTo>
                  <a:cubicBezTo>
                    <a:pt x="350" y="14"/>
                    <a:pt x="357" y="9"/>
                    <a:pt x="365" y="6"/>
                  </a:cubicBezTo>
                  <a:cubicBezTo>
                    <a:pt x="366" y="6"/>
                    <a:pt x="366" y="6"/>
                    <a:pt x="366" y="6"/>
                  </a:cubicBezTo>
                  <a:cubicBezTo>
                    <a:pt x="375" y="3"/>
                    <a:pt x="384" y="1"/>
                    <a:pt x="393" y="0"/>
                  </a:cubicBezTo>
                  <a:cubicBezTo>
                    <a:pt x="396" y="0"/>
                    <a:pt x="398" y="0"/>
                    <a:pt x="401" y="0"/>
                  </a:cubicBezTo>
                  <a:cubicBezTo>
                    <a:pt x="408" y="0"/>
                    <a:pt x="415" y="0"/>
                    <a:pt x="421" y="2"/>
                  </a:cubicBezTo>
                  <a:cubicBezTo>
                    <a:pt x="431" y="4"/>
                    <a:pt x="439" y="7"/>
                    <a:pt x="447" y="11"/>
                  </a:cubicBezTo>
                  <a:cubicBezTo>
                    <a:pt x="454" y="15"/>
                    <a:pt x="461" y="20"/>
                    <a:pt x="465" y="26"/>
                  </a:cubicBezTo>
                  <a:cubicBezTo>
                    <a:pt x="469" y="30"/>
                    <a:pt x="471" y="34"/>
                    <a:pt x="473" y="38"/>
                  </a:cubicBezTo>
                  <a:cubicBezTo>
                    <a:pt x="474" y="42"/>
                    <a:pt x="475" y="46"/>
                    <a:pt x="475" y="50"/>
                  </a:cubicBezTo>
                  <a:cubicBezTo>
                    <a:pt x="475" y="54"/>
                    <a:pt x="474" y="58"/>
                    <a:pt x="472" y="62"/>
                  </a:cubicBezTo>
                  <a:cubicBezTo>
                    <a:pt x="471" y="66"/>
                    <a:pt x="468" y="70"/>
                    <a:pt x="465" y="73"/>
                  </a:cubicBezTo>
                  <a:cubicBezTo>
                    <a:pt x="462" y="77"/>
                    <a:pt x="458" y="80"/>
                    <a:pt x="454" y="83"/>
                  </a:cubicBezTo>
                  <a:cubicBezTo>
                    <a:pt x="432" y="98"/>
                    <a:pt x="432" y="98"/>
                    <a:pt x="432" y="98"/>
                  </a:cubicBezTo>
                  <a:cubicBezTo>
                    <a:pt x="585" y="98"/>
                    <a:pt x="585" y="98"/>
                    <a:pt x="585" y="98"/>
                  </a:cubicBezTo>
                  <a:cubicBezTo>
                    <a:pt x="760" y="309"/>
                    <a:pt x="760" y="309"/>
                    <a:pt x="760" y="309"/>
                  </a:cubicBezTo>
                  <a:cubicBezTo>
                    <a:pt x="77" y="591"/>
                    <a:pt x="77" y="591"/>
                    <a:pt x="77" y="591"/>
                  </a:cubicBezTo>
                  <a:lnTo>
                    <a:pt x="0" y="4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77" name="Group 112"/>
          <p:cNvGrpSpPr/>
          <p:nvPr userDrawn="1"/>
        </p:nvGrpSpPr>
        <p:grpSpPr>
          <a:xfrm>
            <a:off x="1370157" y="2748437"/>
            <a:ext cx="4029024" cy="514495"/>
            <a:chOff x="1741845" y="2481978"/>
            <a:chExt cx="2880221" cy="393197"/>
          </a:xfrm>
        </p:grpSpPr>
        <p:cxnSp>
          <p:nvCxnSpPr>
            <p:cNvPr id="78" name="Straight Connector 11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1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0" name="Group 115"/>
          <p:cNvGrpSpPr/>
          <p:nvPr userDrawn="1"/>
        </p:nvGrpSpPr>
        <p:grpSpPr>
          <a:xfrm flipV="1">
            <a:off x="1300162" y="4827264"/>
            <a:ext cx="3757538" cy="512965"/>
            <a:chOff x="1741845" y="2481978"/>
            <a:chExt cx="2880221" cy="393197"/>
          </a:xfrm>
        </p:grpSpPr>
        <p:cxnSp>
          <p:nvCxnSpPr>
            <p:cNvPr id="81" name="Straight Connector 11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11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3" name="Group 118"/>
          <p:cNvGrpSpPr/>
          <p:nvPr userDrawn="1"/>
        </p:nvGrpSpPr>
        <p:grpSpPr>
          <a:xfrm flipH="1">
            <a:off x="6911128" y="2694972"/>
            <a:ext cx="4008987" cy="408689"/>
            <a:chOff x="1741845" y="2481978"/>
            <a:chExt cx="2880221" cy="393197"/>
          </a:xfrm>
        </p:grpSpPr>
        <p:cxnSp>
          <p:nvCxnSpPr>
            <p:cNvPr id="84" name="Straight Connector 119"/>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20"/>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6" name="Group 121"/>
          <p:cNvGrpSpPr/>
          <p:nvPr userDrawn="1"/>
        </p:nvGrpSpPr>
        <p:grpSpPr>
          <a:xfrm flipH="1" flipV="1">
            <a:off x="6831913" y="4897095"/>
            <a:ext cx="4118468" cy="469748"/>
            <a:chOff x="1741845" y="2481978"/>
            <a:chExt cx="2880221" cy="393197"/>
          </a:xfrm>
        </p:grpSpPr>
        <p:cxnSp>
          <p:nvCxnSpPr>
            <p:cNvPr id="87" name="Straight Connector 122"/>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23"/>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98" name="Oval 97"/>
          <p:cNvSpPr/>
          <p:nvPr/>
        </p:nvSpPr>
        <p:spPr>
          <a:xfrm>
            <a:off x="11032507" y="4819993"/>
            <a:ext cx="974035" cy="9740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3" name="Oval 102"/>
          <p:cNvSpPr/>
          <p:nvPr/>
        </p:nvSpPr>
        <p:spPr>
          <a:xfrm>
            <a:off x="227333" y="2243694"/>
            <a:ext cx="974035" cy="9740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8" name="Oval 107"/>
          <p:cNvSpPr/>
          <p:nvPr/>
        </p:nvSpPr>
        <p:spPr>
          <a:xfrm>
            <a:off x="11049716" y="2243694"/>
            <a:ext cx="974035" cy="9740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9" name="Oval 138"/>
          <p:cNvSpPr/>
          <p:nvPr/>
        </p:nvSpPr>
        <p:spPr>
          <a:xfrm>
            <a:off x="184568" y="4806161"/>
            <a:ext cx="974035" cy="9740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Metin Yer Tutucusu 5"/>
          <p:cNvSpPr>
            <a:spLocks noGrp="1"/>
          </p:cNvSpPr>
          <p:nvPr>
            <p:ph type="body" sz="quarter" idx="12" hasCustomPrompt="1"/>
          </p:nvPr>
        </p:nvSpPr>
        <p:spPr>
          <a:xfrm>
            <a:off x="1346763" y="2870342"/>
            <a:ext cx="2804557" cy="1169424"/>
          </a:xfrm>
        </p:spPr>
        <p:txBody>
          <a:bodyPr>
            <a:noAutofit/>
          </a:bodyPr>
          <a:lstStyle>
            <a:lvl1pPr marL="0" indent="0">
              <a:buNone/>
              <a:defRPr lang="tr-TR" sz="1800" kern="1200"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4" name="Metin Yer Tutucusu 5"/>
          <p:cNvSpPr>
            <a:spLocks noGrp="1"/>
          </p:cNvSpPr>
          <p:nvPr>
            <p:ph type="body" sz="quarter" idx="13" hasCustomPrompt="1"/>
          </p:nvPr>
        </p:nvSpPr>
        <p:spPr>
          <a:xfrm>
            <a:off x="1346763" y="5485340"/>
            <a:ext cx="2804557" cy="1169424"/>
          </a:xfrm>
        </p:spPr>
        <p:txBody>
          <a:bodyPr>
            <a:noAutofit/>
          </a:bodyPr>
          <a:lstStyle>
            <a:lvl1pPr marL="0" indent="0">
              <a:buNone/>
              <a:defRPr lang="tr-TR" sz="1800" kern="1200"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5" name="Metin Yer Tutucusu 5"/>
          <p:cNvSpPr>
            <a:spLocks noGrp="1"/>
          </p:cNvSpPr>
          <p:nvPr>
            <p:ph type="body" sz="quarter" idx="14" hasCustomPrompt="1"/>
          </p:nvPr>
        </p:nvSpPr>
        <p:spPr>
          <a:xfrm>
            <a:off x="8118544" y="2870342"/>
            <a:ext cx="2804557" cy="1169424"/>
          </a:xfrm>
        </p:spPr>
        <p:txBody>
          <a:bodyPr>
            <a:noAutofit/>
          </a:bodyPr>
          <a:lstStyle>
            <a:lvl1pPr marL="0" indent="0">
              <a:buNone/>
              <a:defRPr lang="tr-TR" sz="1800" kern="1200"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6" name="Metin Yer Tutucusu 5"/>
          <p:cNvSpPr>
            <a:spLocks noGrp="1"/>
          </p:cNvSpPr>
          <p:nvPr>
            <p:ph type="body" sz="quarter" idx="15" hasCustomPrompt="1"/>
          </p:nvPr>
        </p:nvSpPr>
        <p:spPr>
          <a:xfrm>
            <a:off x="8118544" y="5485340"/>
            <a:ext cx="2804557" cy="1169424"/>
          </a:xfrm>
        </p:spPr>
        <p:txBody>
          <a:bodyPr>
            <a:noAutofit/>
          </a:bodyPr>
          <a:lstStyle>
            <a:lvl1pPr marL="0" indent="0">
              <a:buNone/>
              <a:defRPr lang="tr-TR" sz="1800" kern="1200"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82" y="2447359"/>
            <a:ext cx="540000" cy="540000"/>
          </a:xfrm>
          <a:prstGeom prst="rect">
            <a:avLst/>
          </a:prstGeom>
        </p:spPr>
      </p:pic>
      <p:pic>
        <p:nvPicPr>
          <p:cNvPr id="147" name="Resim 14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2447359"/>
            <a:ext cx="540000" cy="540000"/>
          </a:xfrm>
          <a:prstGeom prst="rect">
            <a:avLst/>
          </a:prstGeom>
        </p:spPr>
      </p:pic>
      <p:pic>
        <p:nvPicPr>
          <p:cNvPr id="148" name="Resim 14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3582" y="5028405"/>
            <a:ext cx="540000" cy="540000"/>
          </a:xfrm>
          <a:prstGeom prst="rect">
            <a:avLst/>
          </a:prstGeom>
        </p:spPr>
      </p:pic>
      <p:pic>
        <p:nvPicPr>
          <p:cNvPr id="149" name="Resim 1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5047455"/>
            <a:ext cx="540000" cy="540000"/>
          </a:xfrm>
          <a:prstGeom prst="rect">
            <a:avLst/>
          </a:prstGeom>
        </p:spPr>
      </p:pic>
    </p:spTree>
    <p:extLst>
      <p:ext uri="{BB962C8B-B14F-4D97-AF65-F5344CB8AC3E}">
        <p14:creationId xmlns:p14="http://schemas.microsoft.com/office/powerpoint/2010/main" val="127464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right)">
                                      <p:cBhvr>
                                        <p:cTn id="7" dur="500"/>
                                        <p:tgtEl>
                                          <p:spTgt spid="77"/>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wipe(right)">
                                      <p:cBhvr>
                                        <p:cTn id="11" dur="500"/>
                                        <p:tgtEl>
                                          <p:spTgt spid="8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wipe(left)">
                                      <p:cBhvr>
                                        <p:cTn id="15" dur="500"/>
                                        <p:tgtEl>
                                          <p:spTgt spid="8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6"/>
                                        </p:tgtEl>
                                        <p:attrNameLst>
                                          <p:attrName>style.visibility</p:attrName>
                                        </p:attrNameLst>
                                      </p:cBhvr>
                                      <p:to>
                                        <p:strVal val="visible"/>
                                      </p:to>
                                    </p:set>
                                    <p:animEffect transition="in" filter="wipe(left)">
                                      <p:cBhvr>
                                        <p:cTn id="19"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üz yazı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Metin Yer Tutucusu 3"/>
          <p:cNvSpPr>
            <a:spLocks noGrp="1"/>
          </p:cNvSpPr>
          <p:nvPr>
            <p:ph type="body" sz="quarter" idx="12" hasCustomPrompt="1"/>
          </p:nvPr>
        </p:nvSpPr>
        <p:spPr>
          <a:xfrm>
            <a:off x="809626" y="1647825"/>
            <a:ext cx="10750580" cy="4924425"/>
          </a:xfrm>
        </p:spPr>
        <p:txBody>
          <a:bodyPr numCol="2"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 generated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is therefore always free from repetition, injected humor, or non-characteristic words. Contrary to popular belief It has roots in a piece of classical Latin literature from 45 BC. 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 </a:t>
            </a:r>
            <a:endParaRPr lang="en-US" b="1"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225724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additive="base">
                                        <p:cTn id="7" dur="500" fill="hold"/>
                                        <p:tgtEl>
                                          <p:spTgt spid="114"/>
                                        </p:tgtEl>
                                        <p:attrNameLst>
                                          <p:attrName>ppt_x</p:attrName>
                                        </p:attrNameLst>
                                      </p:cBhvr>
                                      <p:tavLst>
                                        <p:tav tm="0">
                                          <p:val>
                                            <p:strVal val="#ppt_x"/>
                                          </p:val>
                                        </p:tav>
                                        <p:tav tm="100000">
                                          <p:val>
                                            <p:strVal val="#ppt_x"/>
                                          </p:val>
                                        </p:tav>
                                      </p:tavLst>
                                    </p:anim>
                                    <p:anim calcmode="lin" valueType="num">
                                      <p:cBhvr additive="base">
                                        <p:cTn id="8" dur="500" fill="hold"/>
                                        <p:tgtEl>
                                          <p:spTgt spid="1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13"/>
                                        </p:tgtEl>
                                        <p:attrNameLst>
                                          <p:attrName>style.visibility</p:attrName>
                                        </p:attrNameLst>
                                      </p:cBhvr>
                                      <p:to>
                                        <p:strVal val="visible"/>
                                      </p:to>
                                    </p:set>
                                    <p:anim calcmode="lin" valueType="num">
                                      <p:cBhvr additive="base">
                                        <p:cTn id="12" dur="500" fill="hold"/>
                                        <p:tgtEl>
                                          <p:spTgt spid="113"/>
                                        </p:tgtEl>
                                        <p:attrNameLst>
                                          <p:attrName>ppt_x</p:attrName>
                                        </p:attrNameLst>
                                      </p:cBhvr>
                                      <p:tavLst>
                                        <p:tav tm="0">
                                          <p:val>
                                            <p:strVal val="#ppt_x"/>
                                          </p:val>
                                        </p:tav>
                                        <p:tav tm="100000">
                                          <p:val>
                                            <p:strVal val="#ppt_x"/>
                                          </p:val>
                                        </p:tav>
                                      </p:tavLst>
                                    </p:anim>
                                    <p:anim calcmode="lin" valueType="num">
                                      <p:cBhvr additive="base">
                                        <p:cTn id="13" dur="500" fill="hold"/>
                                        <p:tgtEl>
                                          <p:spTgt spid="1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12"/>
                                        </p:tgtEl>
                                        <p:attrNameLst>
                                          <p:attrName>style.visibility</p:attrName>
                                        </p:attrNameLst>
                                      </p:cBhvr>
                                      <p:to>
                                        <p:strVal val="visible"/>
                                      </p:to>
                                    </p:set>
                                    <p:anim calcmode="lin" valueType="num">
                                      <p:cBhvr additive="base">
                                        <p:cTn id="17" dur="500" fill="hold"/>
                                        <p:tgtEl>
                                          <p:spTgt spid="112"/>
                                        </p:tgtEl>
                                        <p:attrNameLst>
                                          <p:attrName>ppt_x</p:attrName>
                                        </p:attrNameLst>
                                      </p:cBhvr>
                                      <p:tavLst>
                                        <p:tav tm="0">
                                          <p:val>
                                            <p:strVal val="#ppt_x"/>
                                          </p:val>
                                        </p:tav>
                                        <p:tav tm="100000">
                                          <p:val>
                                            <p:strVal val="#ppt_x"/>
                                          </p:val>
                                        </p:tav>
                                      </p:tavLst>
                                    </p:anim>
                                    <p:anim calcmode="lin" valueType="num">
                                      <p:cBhvr additive="base">
                                        <p:cTn id="18" dur="500" fill="hold"/>
                                        <p:tgtEl>
                                          <p:spTgt spid="11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11"/>
                                        </p:tgtEl>
                                        <p:attrNameLst>
                                          <p:attrName>style.visibility</p:attrName>
                                        </p:attrNameLst>
                                      </p:cBhvr>
                                      <p:to>
                                        <p:strVal val="visible"/>
                                      </p:to>
                                    </p:set>
                                    <p:anim calcmode="lin" valueType="num">
                                      <p:cBhvr additive="base">
                                        <p:cTn id="22" dur="500" fill="hold"/>
                                        <p:tgtEl>
                                          <p:spTgt spid="111"/>
                                        </p:tgtEl>
                                        <p:attrNameLst>
                                          <p:attrName>ppt_x</p:attrName>
                                        </p:attrNameLst>
                                      </p:cBhvr>
                                      <p:tavLst>
                                        <p:tav tm="0">
                                          <p:val>
                                            <p:strVal val="#ppt_x"/>
                                          </p:val>
                                        </p:tav>
                                        <p:tav tm="100000">
                                          <p:val>
                                            <p:strVal val="#ppt_x"/>
                                          </p:val>
                                        </p:tav>
                                      </p:tavLst>
                                    </p:anim>
                                    <p:anim calcmode="lin" valueType="num">
                                      <p:cBhvr additive="base">
                                        <p:cTn id="23" dur="500" fill="hold"/>
                                        <p:tgtEl>
                                          <p:spTgt spid="11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10"/>
                                        </p:tgtEl>
                                        <p:attrNameLst>
                                          <p:attrName>style.visibility</p:attrName>
                                        </p:attrNameLst>
                                      </p:cBhvr>
                                      <p:to>
                                        <p:strVal val="visible"/>
                                      </p:to>
                                    </p:set>
                                    <p:anim calcmode="lin" valueType="num">
                                      <p:cBhvr additive="base">
                                        <p:cTn id="27" dur="500" fill="hold"/>
                                        <p:tgtEl>
                                          <p:spTgt spid="110"/>
                                        </p:tgtEl>
                                        <p:attrNameLst>
                                          <p:attrName>ppt_x</p:attrName>
                                        </p:attrNameLst>
                                      </p:cBhvr>
                                      <p:tavLst>
                                        <p:tav tm="0">
                                          <p:val>
                                            <p:strVal val="#ppt_x"/>
                                          </p:val>
                                        </p:tav>
                                        <p:tav tm="100000">
                                          <p:val>
                                            <p:strVal val="#ppt_x"/>
                                          </p:val>
                                        </p:tav>
                                      </p:tavLst>
                                    </p:anim>
                                    <p:anim calcmode="lin" valueType="num">
                                      <p:cBhvr additive="base">
                                        <p:cTn id="28" dur="500" fill="hold"/>
                                        <p:tgtEl>
                                          <p:spTgt spid="11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09"/>
                                        </p:tgtEl>
                                        <p:attrNameLst>
                                          <p:attrName>style.visibility</p:attrName>
                                        </p:attrNameLst>
                                      </p:cBhvr>
                                      <p:to>
                                        <p:strVal val="visible"/>
                                      </p:to>
                                    </p:set>
                                    <p:anim calcmode="lin" valueType="num">
                                      <p:cBhvr additive="base">
                                        <p:cTn id="32" dur="500" fill="hold"/>
                                        <p:tgtEl>
                                          <p:spTgt spid="109"/>
                                        </p:tgtEl>
                                        <p:attrNameLst>
                                          <p:attrName>ppt_x</p:attrName>
                                        </p:attrNameLst>
                                      </p:cBhvr>
                                      <p:tavLst>
                                        <p:tav tm="0">
                                          <p:val>
                                            <p:strVal val="#ppt_x"/>
                                          </p:val>
                                        </p:tav>
                                        <p:tav tm="100000">
                                          <p:val>
                                            <p:strVal val="#ppt_x"/>
                                          </p:val>
                                        </p:tav>
                                      </p:tavLst>
                                    </p:anim>
                                    <p:anim calcmode="lin" valueType="num">
                                      <p:cBhvr additive="base">
                                        <p:cTn id="33" dur="500" fill="hold"/>
                                        <p:tgtEl>
                                          <p:spTgt spid="1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P spid="112" grpId="0" animBg="1"/>
      <p:bldP spid="113" grpId="0" animBg="1"/>
      <p:bldP spid="114"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üz yazı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1193805" y="425173"/>
            <a:ext cx="6070600" cy="536852"/>
          </a:xfrm>
        </p:spPr>
        <p:txBody>
          <a:bodyPr>
            <a:normAutofit/>
          </a:bodyPr>
          <a:lstStyle>
            <a:lvl1pPr marL="0" indent="0" algn="l">
              <a:buNone/>
              <a:defRPr sz="32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1193805" y="972713"/>
            <a:ext cx="2762250" cy="341737"/>
          </a:xfrm>
        </p:spPr>
        <p:txBody>
          <a:bodyPr>
            <a:normAutofit/>
          </a:bodyPr>
          <a:lstStyle>
            <a:lvl1pPr marL="0" indent="0" algn="l">
              <a:buNone/>
              <a:defRPr sz="20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8" name="Rectangle 2"/>
          <p:cNvSpPr/>
          <p:nvPr userDrawn="1"/>
        </p:nvSpPr>
        <p:spPr>
          <a:xfrm rot="16200000">
            <a:off x="2753416" y="5547413"/>
            <a:ext cx="589172" cy="203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44"/>
          <p:cNvSpPr/>
          <p:nvPr userDrawn="1"/>
        </p:nvSpPr>
        <p:spPr>
          <a:xfrm rot="16200000">
            <a:off x="4182098" y="4944097"/>
            <a:ext cx="1795806" cy="203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45"/>
          <p:cNvSpPr/>
          <p:nvPr userDrawn="1"/>
        </p:nvSpPr>
        <p:spPr>
          <a:xfrm rot="16200000">
            <a:off x="6605310" y="5335309"/>
            <a:ext cx="1013382" cy="20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46"/>
          <p:cNvSpPr/>
          <p:nvPr userDrawn="1"/>
        </p:nvSpPr>
        <p:spPr>
          <a:xfrm rot="16200000">
            <a:off x="8439347" y="5137346"/>
            <a:ext cx="1409307" cy="20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47"/>
          <p:cNvSpPr/>
          <p:nvPr userDrawn="1"/>
        </p:nvSpPr>
        <p:spPr>
          <a:xfrm rot="16200000">
            <a:off x="10848418" y="5514418"/>
            <a:ext cx="655163" cy="20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48"/>
          <p:cNvSpPr/>
          <p:nvPr userDrawn="1"/>
        </p:nvSpPr>
        <p:spPr>
          <a:xfrm rot="16200000">
            <a:off x="584724" y="5410723"/>
            <a:ext cx="862553" cy="20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4" name="Group 5"/>
          <p:cNvGrpSpPr/>
          <p:nvPr userDrawn="1"/>
        </p:nvGrpSpPr>
        <p:grpSpPr>
          <a:xfrm>
            <a:off x="2" y="6736617"/>
            <a:ext cx="12191999" cy="134339"/>
            <a:chOff x="2" y="2110197"/>
            <a:chExt cx="12191999" cy="134339"/>
          </a:xfrm>
        </p:grpSpPr>
        <p:sp>
          <p:nvSpPr>
            <p:cNvPr id="25" name="Rectangle 50"/>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51"/>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52"/>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53"/>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54"/>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ectangle 55"/>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cxnSp>
        <p:nvCxnSpPr>
          <p:cNvPr id="34" name="Straight Connector 75"/>
          <p:cNvCxnSpPr/>
          <p:nvPr userDrawn="1"/>
        </p:nvCxnSpPr>
        <p:spPr>
          <a:xfrm>
            <a:off x="669303" y="4671276"/>
            <a:ext cx="4402317"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77"/>
          <p:cNvCxnSpPr/>
          <p:nvPr userDrawn="1"/>
        </p:nvCxnSpPr>
        <p:spPr>
          <a:xfrm>
            <a:off x="5071620" y="4661751"/>
            <a:ext cx="0" cy="876692"/>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raight Connector 80"/>
          <p:cNvCxnSpPr/>
          <p:nvPr userDrawn="1"/>
        </p:nvCxnSpPr>
        <p:spPr>
          <a:xfrm>
            <a:off x="669303" y="457366"/>
            <a:ext cx="0" cy="4213910"/>
          </a:xfrm>
          <a:prstGeom prst="line">
            <a:avLst/>
          </a:prstGeom>
          <a:ln w="15875">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9" name="Metin Yer Tutucusu 8"/>
          <p:cNvSpPr>
            <a:spLocks noGrp="1"/>
          </p:cNvSpPr>
          <p:nvPr>
            <p:ph type="body" sz="quarter" idx="12" hasCustomPrompt="1"/>
          </p:nvPr>
        </p:nvSpPr>
        <p:spPr>
          <a:xfrm>
            <a:off x="1193800" y="1357313"/>
            <a:ext cx="9750425" cy="2942097"/>
          </a:xfrm>
        </p:spPr>
        <p:txBody>
          <a:bodyPr/>
          <a:lstStyle>
            <a:lvl1pPr marL="0" indent="0">
              <a:buNone/>
              <a:defRPr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Düz yazı</a:t>
            </a:r>
            <a:endParaRPr lang="tr-TR" dirty="0"/>
          </a:p>
        </p:txBody>
      </p:sp>
    </p:spTree>
    <p:extLst>
      <p:ext uri="{BB962C8B-B14F-4D97-AF65-F5344CB8AC3E}">
        <p14:creationId xmlns:p14="http://schemas.microsoft.com/office/powerpoint/2010/main" val="3852961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ppt_x"/>
                                          </p:val>
                                        </p:tav>
                                        <p:tav tm="100000">
                                          <p:val>
                                            <p:strVal val="#ppt_x"/>
                                          </p:val>
                                        </p:tav>
                                      </p:tavLst>
                                    </p:anim>
                                    <p:anim calcmode="lin" valueType="num">
                                      <p:cBhvr additive="base">
                                        <p:cTn id="27" dur="500" fill="hold"/>
                                        <p:tgtEl>
                                          <p:spTgt spid="20"/>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2" presetClass="entr" presetSubtype="4"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down)">
                                      <p:cBhvr>
                                        <p:cTn id="41" dur="500"/>
                                        <p:tgtEl>
                                          <p:spTgt spid="35"/>
                                        </p:tgtEl>
                                      </p:cBhvr>
                                    </p:animEffect>
                                  </p:childTnLst>
                                </p:cTn>
                              </p:par>
                            </p:childTnLst>
                          </p:cTn>
                        </p:par>
                        <p:par>
                          <p:cTn id="42" fill="hold">
                            <p:stCondLst>
                              <p:cond delay="4000"/>
                            </p:stCondLst>
                            <p:childTnLst>
                              <p:par>
                                <p:cTn id="43" presetID="22" presetClass="entr" presetSubtype="2"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right)">
                                      <p:cBhvr>
                                        <p:cTn id="45" dur="500"/>
                                        <p:tgtEl>
                                          <p:spTgt spid="34"/>
                                        </p:tgtEl>
                                      </p:cBhvr>
                                    </p:animEffect>
                                  </p:childTnLst>
                                </p:cTn>
                              </p:par>
                            </p:childTnLst>
                          </p:cTn>
                        </p:par>
                        <p:par>
                          <p:cTn id="46" fill="hold">
                            <p:stCondLst>
                              <p:cond delay="4500"/>
                            </p:stCondLst>
                            <p:childTnLst>
                              <p:par>
                                <p:cTn id="47" presetID="22" presetClass="entr" presetSubtype="4" fill="hold"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ipe(down)">
                                      <p:cBhvr>
                                        <p:cTn id="4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onu başlığı -  ara başlık">
    <p:spTree>
      <p:nvGrpSpPr>
        <p:cNvPr id="1" name=""/>
        <p:cNvGrpSpPr/>
        <p:nvPr/>
      </p:nvGrpSpPr>
      <p:grpSpPr>
        <a:xfrm>
          <a:off x="0" y="0"/>
          <a:ext cx="0" cy="0"/>
          <a:chOff x="0" y="0"/>
          <a:chExt cx="0" cy="0"/>
        </a:xfrm>
      </p:grpSpPr>
      <p:sp>
        <p:nvSpPr>
          <p:cNvPr id="15" name="Rectangle 135"/>
          <p:cNvSpPr/>
          <p:nvPr userDrawn="1"/>
        </p:nvSpPr>
        <p:spPr>
          <a:xfrm rot="16200000">
            <a:off x="-2412993" y="2413009"/>
            <a:ext cx="6857987" cy="2032000"/>
          </a:xfrm>
          <a:prstGeom prst="rect">
            <a:avLst/>
          </a:prstGeom>
          <a:solidFill>
            <a:schemeClr val="accent6">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12"/>
          <p:cNvSpPr/>
          <p:nvPr userDrawn="1"/>
        </p:nvSpPr>
        <p:spPr>
          <a:xfrm rot="16200000">
            <a:off x="-380992" y="2413007"/>
            <a:ext cx="6857987" cy="203200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13"/>
          <p:cNvSpPr/>
          <p:nvPr userDrawn="1"/>
        </p:nvSpPr>
        <p:spPr>
          <a:xfrm rot="16200000">
            <a:off x="1651010" y="2413007"/>
            <a:ext cx="6857982" cy="2032000"/>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14"/>
          <p:cNvSpPr/>
          <p:nvPr userDrawn="1"/>
        </p:nvSpPr>
        <p:spPr>
          <a:xfrm rot="16200000">
            <a:off x="3683002" y="2413000"/>
            <a:ext cx="6857998" cy="2032000"/>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15"/>
          <p:cNvSpPr/>
          <p:nvPr userDrawn="1"/>
        </p:nvSpPr>
        <p:spPr>
          <a:xfrm rot="16200000">
            <a:off x="5715002" y="2412999"/>
            <a:ext cx="6857998" cy="2032000"/>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16"/>
          <p:cNvSpPr/>
          <p:nvPr userDrawn="1"/>
        </p:nvSpPr>
        <p:spPr>
          <a:xfrm rot="16200000">
            <a:off x="7747042" y="2413042"/>
            <a:ext cx="6857916" cy="203200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0" name="Freeform 9"/>
          <p:cNvSpPr>
            <a:spLocks noEditPoints="1"/>
          </p:cNvSpPr>
          <p:nvPr userDrawn="1"/>
        </p:nvSpPr>
        <p:spPr bwMode="auto">
          <a:xfrm>
            <a:off x="5459410" y="1699315"/>
            <a:ext cx="1273180" cy="1273180"/>
          </a:xfrm>
          <a:custGeom>
            <a:avLst/>
            <a:gdLst>
              <a:gd name="T0" fmla="*/ 512 w 1024"/>
              <a:gd name="T1" fmla="*/ 0 h 1024"/>
              <a:gd name="T2" fmla="*/ 0 w 1024"/>
              <a:gd name="T3" fmla="*/ 512 h 1024"/>
              <a:gd name="T4" fmla="*/ 512 w 1024"/>
              <a:gd name="T5" fmla="*/ 1024 h 1024"/>
              <a:gd name="T6" fmla="*/ 1024 w 1024"/>
              <a:gd name="T7" fmla="*/ 512 h 1024"/>
              <a:gd name="T8" fmla="*/ 512 w 1024"/>
              <a:gd name="T9" fmla="*/ 0 h 1024"/>
              <a:gd name="T10" fmla="*/ 512 w 1024"/>
              <a:gd name="T11" fmla="*/ 951 h 1024"/>
              <a:gd name="T12" fmla="*/ 73 w 1024"/>
              <a:gd name="T13" fmla="*/ 512 h 1024"/>
              <a:gd name="T14" fmla="*/ 512 w 1024"/>
              <a:gd name="T15" fmla="*/ 73 h 1024"/>
              <a:gd name="T16" fmla="*/ 951 w 1024"/>
              <a:gd name="T17" fmla="*/ 512 h 1024"/>
              <a:gd name="T18" fmla="*/ 512 w 1024"/>
              <a:gd name="T19" fmla="*/ 9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0"/>
                </a:moveTo>
                <a:cubicBezTo>
                  <a:pt x="229" y="0"/>
                  <a:pt x="0" y="229"/>
                  <a:pt x="0" y="512"/>
                </a:cubicBezTo>
                <a:cubicBezTo>
                  <a:pt x="0" y="795"/>
                  <a:pt x="229" y="1024"/>
                  <a:pt x="512" y="1024"/>
                </a:cubicBezTo>
                <a:cubicBezTo>
                  <a:pt x="795" y="1024"/>
                  <a:pt x="1024" y="795"/>
                  <a:pt x="1024" y="512"/>
                </a:cubicBezTo>
                <a:cubicBezTo>
                  <a:pt x="1024" y="229"/>
                  <a:pt x="795" y="0"/>
                  <a:pt x="512" y="0"/>
                </a:cubicBezTo>
                <a:close/>
                <a:moveTo>
                  <a:pt x="512" y="951"/>
                </a:moveTo>
                <a:cubicBezTo>
                  <a:pt x="270" y="951"/>
                  <a:pt x="73" y="754"/>
                  <a:pt x="73" y="512"/>
                </a:cubicBezTo>
                <a:cubicBezTo>
                  <a:pt x="73" y="270"/>
                  <a:pt x="270" y="73"/>
                  <a:pt x="512" y="73"/>
                </a:cubicBezTo>
                <a:cubicBezTo>
                  <a:pt x="754" y="73"/>
                  <a:pt x="951" y="270"/>
                  <a:pt x="951" y="512"/>
                </a:cubicBezTo>
                <a:cubicBezTo>
                  <a:pt x="951" y="754"/>
                  <a:pt x="754" y="951"/>
                  <a:pt x="512" y="9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5"/>
          <p:cNvSpPr>
            <a:spLocks noEditPoints="1"/>
          </p:cNvSpPr>
          <p:nvPr userDrawn="1"/>
        </p:nvSpPr>
        <p:spPr bwMode="auto">
          <a:xfrm>
            <a:off x="5842796" y="2037620"/>
            <a:ext cx="506412" cy="506174"/>
          </a:xfrm>
          <a:custGeom>
            <a:avLst/>
            <a:gdLst>
              <a:gd name="T0" fmla="*/ 1726 w 2124"/>
              <a:gd name="T1" fmla="*/ 1327 h 2123"/>
              <a:gd name="T2" fmla="*/ 1726 w 2124"/>
              <a:gd name="T3" fmla="*/ 929 h 2123"/>
              <a:gd name="T4" fmla="*/ 1195 w 2124"/>
              <a:gd name="T5" fmla="*/ 929 h 2123"/>
              <a:gd name="T6" fmla="*/ 1195 w 2124"/>
              <a:gd name="T7" fmla="*/ 796 h 2123"/>
              <a:gd name="T8" fmla="*/ 1593 w 2124"/>
              <a:gd name="T9" fmla="*/ 796 h 2123"/>
              <a:gd name="T10" fmla="*/ 1593 w 2124"/>
              <a:gd name="T11" fmla="*/ 0 h 2123"/>
              <a:gd name="T12" fmla="*/ 664 w 2124"/>
              <a:gd name="T13" fmla="*/ 0 h 2123"/>
              <a:gd name="T14" fmla="*/ 664 w 2124"/>
              <a:gd name="T15" fmla="*/ 796 h 2123"/>
              <a:gd name="T16" fmla="*/ 1062 w 2124"/>
              <a:gd name="T17" fmla="*/ 796 h 2123"/>
              <a:gd name="T18" fmla="*/ 1062 w 2124"/>
              <a:gd name="T19" fmla="*/ 929 h 2123"/>
              <a:gd name="T20" fmla="*/ 399 w 2124"/>
              <a:gd name="T21" fmla="*/ 929 h 2123"/>
              <a:gd name="T22" fmla="*/ 399 w 2124"/>
              <a:gd name="T23" fmla="*/ 1327 h 2123"/>
              <a:gd name="T24" fmla="*/ 0 w 2124"/>
              <a:gd name="T25" fmla="*/ 1327 h 2123"/>
              <a:gd name="T26" fmla="*/ 0 w 2124"/>
              <a:gd name="T27" fmla="*/ 2123 h 2123"/>
              <a:gd name="T28" fmla="*/ 930 w 2124"/>
              <a:gd name="T29" fmla="*/ 2123 h 2123"/>
              <a:gd name="T30" fmla="*/ 930 w 2124"/>
              <a:gd name="T31" fmla="*/ 1327 h 2123"/>
              <a:gd name="T32" fmla="*/ 531 w 2124"/>
              <a:gd name="T33" fmla="*/ 1327 h 2123"/>
              <a:gd name="T34" fmla="*/ 531 w 2124"/>
              <a:gd name="T35" fmla="*/ 1061 h 2123"/>
              <a:gd name="T36" fmla="*/ 1593 w 2124"/>
              <a:gd name="T37" fmla="*/ 1061 h 2123"/>
              <a:gd name="T38" fmla="*/ 1593 w 2124"/>
              <a:gd name="T39" fmla="*/ 1327 h 2123"/>
              <a:gd name="T40" fmla="*/ 1195 w 2124"/>
              <a:gd name="T41" fmla="*/ 1327 h 2123"/>
              <a:gd name="T42" fmla="*/ 1195 w 2124"/>
              <a:gd name="T43" fmla="*/ 2123 h 2123"/>
              <a:gd name="T44" fmla="*/ 2124 w 2124"/>
              <a:gd name="T45" fmla="*/ 2123 h 2123"/>
              <a:gd name="T46" fmla="*/ 2124 w 2124"/>
              <a:gd name="T47" fmla="*/ 1327 h 2123"/>
              <a:gd name="T48" fmla="*/ 1726 w 2124"/>
              <a:gd name="T49" fmla="*/ 1327 h 2123"/>
              <a:gd name="T50" fmla="*/ 797 w 2124"/>
              <a:gd name="T51" fmla="*/ 1460 h 2123"/>
              <a:gd name="T52" fmla="*/ 797 w 2124"/>
              <a:gd name="T53" fmla="*/ 1592 h 2123"/>
              <a:gd name="T54" fmla="*/ 133 w 2124"/>
              <a:gd name="T55" fmla="*/ 1592 h 2123"/>
              <a:gd name="T56" fmla="*/ 133 w 2124"/>
              <a:gd name="T57" fmla="*/ 1460 h 2123"/>
              <a:gd name="T58" fmla="*/ 797 w 2124"/>
              <a:gd name="T59" fmla="*/ 1460 h 2123"/>
              <a:gd name="T60" fmla="*/ 797 w 2124"/>
              <a:gd name="T61" fmla="*/ 265 h 2123"/>
              <a:gd name="T62" fmla="*/ 797 w 2124"/>
              <a:gd name="T63" fmla="*/ 132 h 2123"/>
              <a:gd name="T64" fmla="*/ 1460 w 2124"/>
              <a:gd name="T65" fmla="*/ 132 h 2123"/>
              <a:gd name="T66" fmla="*/ 1460 w 2124"/>
              <a:gd name="T67" fmla="*/ 265 h 2123"/>
              <a:gd name="T68" fmla="*/ 797 w 2124"/>
              <a:gd name="T69" fmla="*/ 265 h 2123"/>
              <a:gd name="T70" fmla="*/ 1991 w 2124"/>
              <a:gd name="T71" fmla="*/ 1592 h 2123"/>
              <a:gd name="T72" fmla="*/ 1328 w 2124"/>
              <a:gd name="T73" fmla="*/ 1592 h 2123"/>
              <a:gd name="T74" fmla="*/ 1328 w 2124"/>
              <a:gd name="T75" fmla="*/ 1460 h 2123"/>
              <a:gd name="T76" fmla="*/ 1991 w 2124"/>
              <a:gd name="T77" fmla="*/ 1460 h 2123"/>
              <a:gd name="T78" fmla="*/ 1991 w 2124"/>
              <a:gd name="T79" fmla="*/ 1592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4" h="2123">
                <a:moveTo>
                  <a:pt x="1726" y="1327"/>
                </a:moveTo>
                <a:lnTo>
                  <a:pt x="1726" y="929"/>
                </a:lnTo>
                <a:lnTo>
                  <a:pt x="1195" y="929"/>
                </a:lnTo>
                <a:lnTo>
                  <a:pt x="1195" y="796"/>
                </a:lnTo>
                <a:lnTo>
                  <a:pt x="1593" y="796"/>
                </a:lnTo>
                <a:lnTo>
                  <a:pt x="1593" y="0"/>
                </a:lnTo>
                <a:lnTo>
                  <a:pt x="664" y="0"/>
                </a:lnTo>
                <a:lnTo>
                  <a:pt x="664" y="796"/>
                </a:lnTo>
                <a:lnTo>
                  <a:pt x="1062" y="796"/>
                </a:lnTo>
                <a:lnTo>
                  <a:pt x="1062" y="929"/>
                </a:lnTo>
                <a:lnTo>
                  <a:pt x="399" y="929"/>
                </a:lnTo>
                <a:lnTo>
                  <a:pt x="399" y="1327"/>
                </a:lnTo>
                <a:lnTo>
                  <a:pt x="0" y="1327"/>
                </a:lnTo>
                <a:lnTo>
                  <a:pt x="0" y="2123"/>
                </a:lnTo>
                <a:lnTo>
                  <a:pt x="930" y="2123"/>
                </a:lnTo>
                <a:lnTo>
                  <a:pt x="930" y="1327"/>
                </a:lnTo>
                <a:lnTo>
                  <a:pt x="531" y="1327"/>
                </a:lnTo>
                <a:lnTo>
                  <a:pt x="531" y="1061"/>
                </a:lnTo>
                <a:lnTo>
                  <a:pt x="1593" y="1061"/>
                </a:lnTo>
                <a:lnTo>
                  <a:pt x="1593" y="1327"/>
                </a:lnTo>
                <a:lnTo>
                  <a:pt x="1195" y="1327"/>
                </a:lnTo>
                <a:lnTo>
                  <a:pt x="1195" y="2123"/>
                </a:lnTo>
                <a:lnTo>
                  <a:pt x="2124" y="2123"/>
                </a:lnTo>
                <a:lnTo>
                  <a:pt x="2124" y="1327"/>
                </a:lnTo>
                <a:lnTo>
                  <a:pt x="1726" y="1327"/>
                </a:lnTo>
                <a:close/>
                <a:moveTo>
                  <a:pt x="797" y="1460"/>
                </a:moveTo>
                <a:lnTo>
                  <a:pt x="797" y="1592"/>
                </a:lnTo>
                <a:lnTo>
                  <a:pt x="133" y="1592"/>
                </a:lnTo>
                <a:lnTo>
                  <a:pt x="133" y="1460"/>
                </a:lnTo>
                <a:lnTo>
                  <a:pt x="797" y="1460"/>
                </a:lnTo>
                <a:close/>
                <a:moveTo>
                  <a:pt x="797" y="265"/>
                </a:moveTo>
                <a:lnTo>
                  <a:pt x="797" y="132"/>
                </a:lnTo>
                <a:lnTo>
                  <a:pt x="1460" y="132"/>
                </a:lnTo>
                <a:lnTo>
                  <a:pt x="1460" y="265"/>
                </a:lnTo>
                <a:lnTo>
                  <a:pt x="797" y="265"/>
                </a:lnTo>
                <a:close/>
                <a:moveTo>
                  <a:pt x="1991" y="1592"/>
                </a:moveTo>
                <a:lnTo>
                  <a:pt x="1328" y="1592"/>
                </a:lnTo>
                <a:lnTo>
                  <a:pt x="1328" y="1460"/>
                </a:lnTo>
                <a:lnTo>
                  <a:pt x="1991" y="1460"/>
                </a:lnTo>
                <a:lnTo>
                  <a:pt x="1991" y="15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48001" y="3310800"/>
            <a:ext cx="6070600" cy="773802"/>
          </a:xfrm>
        </p:spPr>
        <p:txBody>
          <a:bodyPr>
            <a:normAutofit/>
          </a:bodyPr>
          <a:lstStyle>
            <a:lvl1pPr marL="0" indent="0" algn="ctr">
              <a:buNone/>
              <a:defRPr sz="36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Konu Başlığı</a:t>
            </a:r>
            <a:endParaRPr lang="tr-TR" dirty="0"/>
          </a:p>
        </p:txBody>
      </p:sp>
    </p:spTree>
    <p:extLst>
      <p:ext uri="{BB962C8B-B14F-4D97-AF65-F5344CB8AC3E}">
        <p14:creationId xmlns:p14="http://schemas.microsoft.com/office/powerpoint/2010/main" val="3394713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2" presetClass="entr" presetSubtype="4" fill="hold" grpId="0" nodeType="withEffect">
                                  <p:stCondLst>
                                    <p:cond delay="10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750" fill="hold"/>
                                        <p:tgtEl>
                                          <p:spTgt spid="16"/>
                                        </p:tgtEl>
                                        <p:attrNameLst>
                                          <p:attrName>ppt_x</p:attrName>
                                        </p:attrNameLst>
                                      </p:cBhvr>
                                      <p:tavLst>
                                        <p:tav tm="0">
                                          <p:val>
                                            <p:strVal val="#ppt_x"/>
                                          </p:val>
                                        </p:tav>
                                        <p:tav tm="100000">
                                          <p:val>
                                            <p:strVal val="#ppt_x"/>
                                          </p:val>
                                        </p:tav>
                                      </p:tavLst>
                                    </p:anim>
                                    <p:anim calcmode="lin" valueType="num">
                                      <p:cBhvr additive="base">
                                        <p:cTn id="11" dur="750" fill="hold"/>
                                        <p:tgtEl>
                                          <p:spTgt spid="16"/>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20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750" fill="hold"/>
                                        <p:tgtEl>
                                          <p:spTgt spid="17"/>
                                        </p:tgtEl>
                                        <p:attrNameLst>
                                          <p:attrName>ppt_x</p:attrName>
                                        </p:attrNameLst>
                                      </p:cBhvr>
                                      <p:tavLst>
                                        <p:tav tm="0">
                                          <p:val>
                                            <p:strVal val="#ppt_x"/>
                                          </p:val>
                                        </p:tav>
                                        <p:tav tm="100000">
                                          <p:val>
                                            <p:strVal val="#ppt_x"/>
                                          </p:val>
                                        </p:tav>
                                      </p:tavLst>
                                    </p:anim>
                                    <p:anim calcmode="lin" valueType="num">
                                      <p:cBhvr additive="base">
                                        <p:cTn id="15" dur="750" fill="hold"/>
                                        <p:tgtEl>
                                          <p:spTgt spid="1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30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750" fill="hold"/>
                                        <p:tgtEl>
                                          <p:spTgt spid="18"/>
                                        </p:tgtEl>
                                        <p:attrNameLst>
                                          <p:attrName>ppt_x</p:attrName>
                                        </p:attrNameLst>
                                      </p:cBhvr>
                                      <p:tavLst>
                                        <p:tav tm="0">
                                          <p:val>
                                            <p:strVal val="#ppt_x"/>
                                          </p:val>
                                        </p:tav>
                                        <p:tav tm="100000">
                                          <p:val>
                                            <p:strVal val="#ppt_x"/>
                                          </p:val>
                                        </p:tav>
                                      </p:tavLst>
                                    </p:anim>
                                    <p:anim calcmode="lin" valueType="num">
                                      <p:cBhvr additive="base">
                                        <p:cTn id="19" dur="750" fill="hold"/>
                                        <p:tgtEl>
                                          <p:spTgt spid="18"/>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40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750" fill="hold"/>
                                        <p:tgtEl>
                                          <p:spTgt spid="19"/>
                                        </p:tgtEl>
                                        <p:attrNameLst>
                                          <p:attrName>ppt_x</p:attrName>
                                        </p:attrNameLst>
                                      </p:cBhvr>
                                      <p:tavLst>
                                        <p:tav tm="0">
                                          <p:val>
                                            <p:strVal val="#ppt_x"/>
                                          </p:val>
                                        </p:tav>
                                        <p:tav tm="100000">
                                          <p:val>
                                            <p:strVal val="#ppt_x"/>
                                          </p:val>
                                        </p:tav>
                                      </p:tavLst>
                                    </p:anim>
                                    <p:anim calcmode="lin" valueType="num">
                                      <p:cBhvr additive="base">
                                        <p:cTn id="23" dur="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50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750" fill="hold"/>
                                        <p:tgtEl>
                                          <p:spTgt spid="20"/>
                                        </p:tgtEl>
                                        <p:attrNameLst>
                                          <p:attrName>ppt_x</p:attrName>
                                        </p:attrNameLst>
                                      </p:cBhvr>
                                      <p:tavLst>
                                        <p:tav tm="0">
                                          <p:val>
                                            <p:strVal val="#ppt_x"/>
                                          </p:val>
                                        </p:tav>
                                        <p:tav tm="100000">
                                          <p:val>
                                            <p:strVal val="#ppt_x"/>
                                          </p:val>
                                        </p:tav>
                                      </p:tavLst>
                                    </p:anim>
                                    <p:anim calcmode="lin" valueType="num">
                                      <p:cBhvr additive="base">
                                        <p:cTn id="27" dur="75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750" fill="hold"/>
                                        <p:tgtEl>
                                          <p:spTgt spid="15"/>
                                        </p:tgtEl>
                                        <p:attrNameLst>
                                          <p:attrName>ppt_x</p:attrName>
                                        </p:attrNameLst>
                                      </p:cBhvr>
                                      <p:tavLst>
                                        <p:tav tm="0">
                                          <p:val>
                                            <p:strVal val="#ppt_x"/>
                                          </p:val>
                                        </p:tav>
                                        <p:tav tm="100000">
                                          <p:val>
                                            <p:strVal val="#ppt_x"/>
                                          </p:val>
                                        </p:tav>
                                      </p:tavLst>
                                    </p:anim>
                                    <p:anim calcmode="lin" valueType="num">
                                      <p:cBhvr additive="base">
                                        <p:cTn id="31" dur="750" fill="hold"/>
                                        <p:tgtEl>
                                          <p:spTgt spid="15"/>
                                        </p:tgtEl>
                                        <p:attrNameLst>
                                          <p:attrName>ppt_y</p:attrName>
                                        </p:attrNameLst>
                                      </p:cBhvr>
                                      <p:tavLst>
                                        <p:tav tm="0">
                                          <p:val>
                                            <p:strVal val="1+#ppt_h/2"/>
                                          </p:val>
                                        </p:tav>
                                        <p:tav tm="100000">
                                          <p:val>
                                            <p:strVal val="#ppt_y"/>
                                          </p:val>
                                        </p:tav>
                                      </p:tavLst>
                                    </p:anim>
                                  </p:childTnLst>
                                </p:cTn>
                              </p:par>
                            </p:childTnLst>
                          </p:cTn>
                        </p:par>
                        <p:par>
                          <p:cTn id="32" fill="hold">
                            <p:stCondLst>
                              <p:cond delay="1250"/>
                            </p:stCondLst>
                            <p:childTnLst>
                              <p:par>
                                <p:cTn id="33" presetID="10"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par>
                          <p:cTn id="36" fill="hold">
                            <p:stCondLst>
                              <p:cond delay="1750"/>
                            </p:stCondLst>
                            <p:childTnLst>
                              <p:par>
                                <p:cTn id="37" presetID="53" presetClass="entr" presetSubtype="16"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p:cTn id="39" dur="500" fill="hold"/>
                                        <p:tgtEl>
                                          <p:spTgt spid="31"/>
                                        </p:tgtEl>
                                        <p:attrNameLst>
                                          <p:attrName>ppt_w</p:attrName>
                                        </p:attrNameLst>
                                      </p:cBhvr>
                                      <p:tavLst>
                                        <p:tav tm="0">
                                          <p:val>
                                            <p:fltVal val="0"/>
                                          </p:val>
                                        </p:tav>
                                        <p:tav tm="100000">
                                          <p:val>
                                            <p:strVal val="#ppt_w"/>
                                          </p:val>
                                        </p:tav>
                                      </p:tavLst>
                                    </p:anim>
                                    <p:anim calcmode="lin" valueType="num">
                                      <p:cBhvr>
                                        <p:cTn id="40" dur="500" fill="hold"/>
                                        <p:tgtEl>
                                          <p:spTgt spid="31"/>
                                        </p:tgtEl>
                                        <p:attrNameLst>
                                          <p:attrName>ppt_h</p:attrName>
                                        </p:attrNameLst>
                                      </p:cBhvr>
                                      <p:tavLst>
                                        <p:tav tm="0">
                                          <p:val>
                                            <p:fltVal val="0"/>
                                          </p:val>
                                        </p:tav>
                                        <p:tav tm="100000">
                                          <p:val>
                                            <p:strVal val="#ppt_h"/>
                                          </p:val>
                                        </p:tav>
                                      </p:tavLst>
                                    </p:anim>
                                    <p:animEffect transition="in" filter="fade">
                                      <p:cBhvr>
                                        <p:cTn id="4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30" grpId="0" animBg="1"/>
      <p:bldP spid="31"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kon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4551817" y="1731754"/>
            <a:ext cx="7208122" cy="4924425"/>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3" name="Grup 2"/>
          <p:cNvGrpSpPr/>
          <p:nvPr userDrawn="1"/>
        </p:nvGrpSpPr>
        <p:grpSpPr>
          <a:xfrm>
            <a:off x="113214" y="2532916"/>
            <a:ext cx="4125412" cy="3653712"/>
            <a:chOff x="103688" y="2158055"/>
            <a:chExt cx="5204705" cy="4609598"/>
          </a:xfrm>
        </p:grpSpPr>
        <p:pic>
          <p:nvPicPr>
            <p:cNvPr id="15" name="Picture 104"/>
            <p:cNvPicPr>
              <a:picLocks noChangeAspect="1"/>
            </p:cNvPicPr>
            <p:nvPr userDrawn="1"/>
          </p:nvPicPr>
          <p:blipFill>
            <a:blip r:embed="rId2"/>
            <a:stretch>
              <a:fillRect/>
            </a:stretch>
          </p:blipFill>
          <p:spPr>
            <a:xfrm>
              <a:off x="103688" y="5620564"/>
              <a:ext cx="5204705" cy="1147089"/>
            </a:xfrm>
            <a:prstGeom prst="rect">
              <a:avLst/>
            </a:prstGeom>
          </p:spPr>
        </p:pic>
        <p:sp>
          <p:nvSpPr>
            <p:cNvPr id="16" name="Freeform 48"/>
            <p:cNvSpPr>
              <a:spLocks/>
            </p:cNvSpPr>
            <p:nvPr userDrawn="1"/>
          </p:nvSpPr>
          <p:spPr bwMode="auto">
            <a:xfrm>
              <a:off x="1169509" y="3549189"/>
              <a:ext cx="1088044" cy="830320"/>
            </a:xfrm>
            <a:custGeom>
              <a:avLst/>
              <a:gdLst>
                <a:gd name="T0" fmla="*/ 0 w 971"/>
                <a:gd name="T1" fmla="*/ 74 h 741"/>
                <a:gd name="T2" fmla="*/ 653 w 971"/>
                <a:gd name="T3" fmla="*/ 0 h 741"/>
                <a:gd name="T4" fmla="*/ 971 w 971"/>
                <a:gd name="T5" fmla="*/ 384 h 741"/>
                <a:gd name="T6" fmla="*/ 403 w 971"/>
                <a:gd name="T7" fmla="*/ 741 h 741"/>
                <a:gd name="T8" fmla="*/ 133 w 971"/>
                <a:gd name="T9" fmla="*/ 566 h 741"/>
                <a:gd name="T10" fmla="*/ 0 w 971"/>
                <a:gd name="T11" fmla="*/ 74 h 741"/>
              </a:gdLst>
              <a:ahLst/>
              <a:cxnLst>
                <a:cxn ang="0">
                  <a:pos x="T0" y="T1"/>
                </a:cxn>
                <a:cxn ang="0">
                  <a:pos x="T2" y="T3"/>
                </a:cxn>
                <a:cxn ang="0">
                  <a:pos x="T4" y="T5"/>
                </a:cxn>
                <a:cxn ang="0">
                  <a:pos x="T6" y="T7"/>
                </a:cxn>
                <a:cxn ang="0">
                  <a:pos x="T8" y="T9"/>
                </a:cxn>
                <a:cxn ang="0">
                  <a:pos x="T10" y="T11"/>
                </a:cxn>
              </a:cxnLst>
              <a:rect l="0" t="0" r="r" b="b"/>
              <a:pathLst>
                <a:path w="971" h="741">
                  <a:moveTo>
                    <a:pt x="0" y="74"/>
                  </a:moveTo>
                  <a:lnTo>
                    <a:pt x="653" y="0"/>
                  </a:lnTo>
                  <a:lnTo>
                    <a:pt x="971" y="384"/>
                  </a:lnTo>
                  <a:lnTo>
                    <a:pt x="403" y="741"/>
                  </a:lnTo>
                  <a:lnTo>
                    <a:pt x="133" y="566"/>
                  </a:lnTo>
                  <a:lnTo>
                    <a:pt x="0" y="74"/>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49"/>
            <p:cNvSpPr>
              <a:spLocks/>
            </p:cNvSpPr>
            <p:nvPr userDrawn="1"/>
          </p:nvSpPr>
          <p:spPr bwMode="auto">
            <a:xfrm>
              <a:off x="1458609" y="3610818"/>
              <a:ext cx="665601" cy="440372"/>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50"/>
            <p:cNvSpPr>
              <a:spLocks/>
            </p:cNvSpPr>
            <p:nvPr userDrawn="1"/>
          </p:nvSpPr>
          <p:spPr bwMode="auto">
            <a:xfrm>
              <a:off x="1244585" y="4478116"/>
              <a:ext cx="596127" cy="930048"/>
            </a:xfrm>
            <a:custGeom>
              <a:avLst/>
              <a:gdLst>
                <a:gd name="T0" fmla="*/ 55 w 225"/>
                <a:gd name="T1" fmla="*/ 351 h 351"/>
                <a:gd name="T2" fmla="*/ 210 w 225"/>
                <a:gd name="T3" fmla="*/ 304 h 351"/>
                <a:gd name="T4" fmla="*/ 225 w 225"/>
                <a:gd name="T5" fmla="*/ 70 h 351"/>
                <a:gd name="T6" fmla="*/ 163 w 225"/>
                <a:gd name="T7" fmla="*/ 0 h 351"/>
                <a:gd name="T8" fmla="*/ 36 w 225"/>
                <a:gd name="T9" fmla="*/ 84 h 351"/>
                <a:gd name="T10" fmla="*/ 0 w 225"/>
                <a:gd name="T11" fmla="*/ 200 h 351"/>
                <a:gd name="T12" fmla="*/ 55 w 225"/>
                <a:gd name="T13" fmla="*/ 351 h 351"/>
              </a:gdLst>
              <a:ahLst/>
              <a:cxnLst>
                <a:cxn ang="0">
                  <a:pos x="T0" y="T1"/>
                </a:cxn>
                <a:cxn ang="0">
                  <a:pos x="T2" y="T3"/>
                </a:cxn>
                <a:cxn ang="0">
                  <a:pos x="T4" y="T5"/>
                </a:cxn>
                <a:cxn ang="0">
                  <a:pos x="T6" y="T7"/>
                </a:cxn>
                <a:cxn ang="0">
                  <a:pos x="T8" y="T9"/>
                </a:cxn>
                <a:cxn ang="0">
                  <a:pos x="T10" y="T11"/>
                </a:cxn>
                <a:cxn ang="0">
                  <a:pos x="T12" y="T13"/>
                </a:cxn>
              </a:cxnLst>
              <a:rect l="0" t="0" r="r" b="b"/>
              <a:pathLst>
                <a:path w="225" h="351">
                  <a:moveTo>
                    <a:pt x="55" y="351"/>
                  </a:moveTo>
                  <a:cubicBezTo>
                    <a:pt x="210" y="304"/>
                    <a:pt x="210" y="304"/>
                    <a:pt x="210" y="304"/>
                  </a:cubicBezTo>
                  <a:cubicBezTo>
                    <a:pt x="225" y="70"/>
                    <a:pt x="225" y="70"/>
                    <a:pt x="225" y="70"/>
                  </a:cubicBezTo>
                  <a:cubicBezTo>
                    <a:pt x="163" y="0"/>
                    <a:pt x="163" y="0"/>
                    <a:pt x="163" y="0"/>
                  </a:cubicBezTo>
                  <a:cubicBezTo>
                    <a:pt x="163" y="0"/>
                    <a:pt x="38" y="82"/>
                    <a:pt x="36" y="84"/>
                  </a:cubicBezTo>
                  <a:cubicBezTo>
                    <a:pt x="35" y="85"/>
                    <a:pt x="0" y="200"/>
                    <a:pt x="0" y="200"/>
                  </a:cubicBezTo>
                  <a:lnTo>
                    <a:pt x="55" y="35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51"/>
            <p:cNvSpPr>
              <a:spLocks/>
            </p:cNvSpPr>
            <p:nvPr userDrawn="1"/>
          </p:nvSpPr>
          <p:spPr bwMode="auto">
            <a:xfrm>
              <a:off x="1580747" y="4817640"/>
              <a:ext cx="867298" cy="633105"/>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52"/>
            <p:cNvSpPr>
              <a:spLocks/>
            </p:cNvSpPr>
            <p:nvPr userDrawn="1"/>
          </p:nvSpPr>
          <p:spPr bwMode="auto">
            <a:xfrm>
              <a:off x="1729779" y="3822600"/>
              <a:ext cx="662239" cy="1158638"/>
            </a:xfrm>
            <a:custGeom>
              <a:avLst/>
              <a:gdLst>
                <a:gd name="T0" fmla="*/ 94 w 591"/>
                <a:gd name="T1" fmla="*/ 1034 h 1034"/>
                <a:gd name="T2" fmla="*/ 579 w 591"/>
                <a:gd name="T3" fmla="*/ 968 h 1034"/>
                <a:gd name="T4" fmla="*/ 591 w 591"/>
                <a:gd name="T5" fmla="*/ 497 h 1034"/>
                <a:gd name="T6" fmla="*/ 402 w 591"/>
                <a:gd name="T7" fmla="*/ 24 h 1034"/>
                <a:gd name="T8" fmla="*/ 321 w 591"/>
                <a:gd name="T9" fmla="*/ 0 h 1034"/>
                <a:gd name="T10" fmla="*/ 0 w 591"/>
                <a:gd name="T11" fmla="*/ 19 h 1034"/>
                <a:gd name="T12" fmla="*/ 94 w 591"/>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591" h="1034">
                  <a:moveTo>
                    <a:pt x="94" y="1034"/>
                  </a:moveTo>
                  <a:lnTo>
                    <a:pt x="579" y="968"/>
                  </a:lnTo>
                  <a:lnTo>
                    <a:pt x="591" y="497"/>
                  </a:lnTo>
                  <a:lnTo>
                    <a:pt x="402" y="24"/>
                  </a:lnTo>
                  <a:lnTo>
                    <a:pt x="321" y="0"/>
                  </a:lnTo>
                  <a:lnTo>
                    <a:pt x="0" y="19"/>
                  </a:lnTo>
                  <a:lnTo>
                    <a:pt x="94" y="1034"/>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53"/>
            <p:cNvSpPr>
              <a:spLocks/>
            </p:cNvSpPr>
            <p:nvPr userDrawn="1"/>
          </p:nvSpPr>
          <p:spPr bwMode="auto">
            <a:xfrm>
              <a:off x="2657396" y="2177105"/>
              <a:ext cx="782137" cy="789981"/>
            </a:xfrm>
            <a:custGeom>
              <a:avLst/>
              <a:gdLst>
                <a:gd name="T0" fmla="*/ 168 w 698"/>
                <a:gd name="T1" fmla="*/ 0 h 705"/>
                <a:gd name="T2" fmla="*/ 0 w 698"/>
                <a:gd name="T3" fmla="*/ 485 h 705"/>
                <a:gd name="T4" fmla="*/ 457 w 698"/>
                <a:gd name="T5" fmla="*/ 705 h 705"/>
                <a:gd name="T6" fmla="*/ 698 w 698"/>
                <a:gd name="T7" fmla="*/ 606 h 705"/>
                <a:gd name="T8" fmla="*/ 660 w 698"/>
                <a:gd name="T9" fmla="*/ 352 h 705"/>
                <a:gd name="T10" fmla="*/ 168 w 698"/>
                <a:gd name="T11" fmla="*/ 0 h 705"/>
              </a:gdLst>
              <a:ahLst/>
              <a:cxnLst>
                <a:cxn ang="0">
                  <a:pos x="T0" y="T1"/>
                </a:cxn>
                <a:cxn ang="0">
                  <a:pos x="T2" y="T3"/>
                </a:cxn>
                <a:cxn ang="0">
                  <a:pos x="T4" y="T5"/>
                </a:cxn>
                <a:cxn ang="0">
                  <a:pos x="T6" y="T7"/>
                </a:cxn>
                <a:cxn ang="0">
                  <a:pos x="T8" y="T9"/>
                </a:cxn>
                <a:cxn ang="0">
                  <a:pos x="T10" y="T11"/>
                </a:cxn>
              </a:cxnLst>
              <a:rect l="0" t="0" r="r" b="b"/>
              <a:pathLst>
                <a:path w="698" h="705">
                  <a:moveTo>
                    <a:pt x="168" y="0"/>
                  </a:moveTo>
                  <a:lnTo>
                    <a:pt x="0" y="485"/>
                  </a:lnTo>
                  <a:lnTo>
                    <a:pt x="457" y="705"/>
                  </a:lnTo>
                  <a:lnTo>
                    <a:pt x="698" y="606"/>
                  </a:lnTo>
                  <a:lnTo>
                    <a:pt x="660" y="352"/>
                  </a:lnTo>
                  <a:lnTo>
                    <a:pt x="168"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54"/>
            <p:cNvSpPr>
              <a:spLocks/>
            </p:cNvSpPr>
            <p:nvPr userDrawn="1"/>
          </p:nvSpPr>
          <p:spPr bwMode="auto">
            <a:xfrm>
              <a:off x="2477179" y="2735677"/>
              <a:ext cx="580440" cy="774293"/>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3" name="Freeform 55"/>
            <p:cNvSpPr>
              <a:spLocks/>
            </p:cNvSpPr>
            <p:nvPr userDrawn="1"/>
          </p:nvSpPr>
          <p:spPr bwMode="auto">
            <a:xfrm>
              <a:off x="3519090" y="2760905"/>
              <a:ext cx="989437" cy="657757"/>
            </a:xfrm>
            <a:custGeom>
              <a:avLst/>
              <a:gdLst>
                <a:gd name="T0" fmla="*/ 883 w 883"/>
                <a:gd name="T1" fmla="*/ 78 h 587"/>
                <a:gd name="T2" fmla="*/ 665 w 883"/>
                <a:gd name="T3" fmla="*/ 587 h 587"/>
                <a:gd name="T4" fmla="*/ 137 w 883"/>
                <a:gd name="T5" fmla="*/ 411 h 587"/>
                <a:gd name="T6" fmla="*/ 0 w 883"/>
                <a:gd name="T7" fmla="*/ 142 h 587"/>
                <a:gd name="T8" fmla="*/ 279 w 883"/>
                <a:gd name="T9" fmla="*/ 0 h 587"/>
                <a:gd name="T10" fmla="*/ 883 w 883"/>
                <a:gd name="T11" fmla="*/ 78 h 587"/>
              </a:gdLst>
              <a:ahLst/>
              <a:cxnLst>
                <a:cxn ang="0">
                  <a:pos x="T0" y="T1"/>
                </a:cxn>
                <a:cxn ang="0">
                  <a:pos x="T2" y="T3"/>
                </a:cxn>
                <a:cxn ang="0">
                  <a:pos x="T4" y="T5"/>
                </a:cxn>
                <a:cxn ang="0">
                  <a:pos x="T6" y="T7"/>
                </a:cxn>
                <a:cxn ang="0">
                  <a:pos x="T8" y="T9"/>
                </a:cxn>
                <a:cxn ang="0">
                  <a:pos x="T10" y="T11"/>
                </a:cxn>
              </a:cxnLst>
              <a:rect l="0" t="0" r="r" b="b"/>
              <a:pathLst>
                <a:path w="883" h="587">
                  <a:moveTo>
                    <a:pt x="883" y="78"/>
                  </a:moveTo>
                  <a:lnTo>
                    <a:pt x="665" y="587"/>
                  </a:lnTo>
                  <a:lnTo>
                    <a:pt x="137" y="411"/>
                  </a:lnTo>
                  <a:lnTo>
                    <a:pt x="0" y="142"/>
                  </a:lnTo>
                  <a:lnTo>
                    <a:pt x="279" y="0"/>
                  </a:lnTo>
                  <a:lnTo>
                    <a:pt x="883" y="78"/>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56"/>
            <p:cNvSpPr>
              <a:spLocks/>
            </p:cNvSpPr>
            <p:nvPr userDrawn="1"/>
          </p:nvSpPr>
          <p:spPr bwMode="auto">
            <a:xfrm>
              <a:off x="3608924" y="3133468"/>
              <a:ext cx="591645" cy="670083"/>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57"/>
            <p:cNvSpPr>
              <a:spLocks/>
            </p:cNvSpPr>
            <p:nvPr userDrawn="1"/>
          </p:nvSpPr>
          <p:spPr bwMode="auto">
            <a:xfrm>
              <a:off x="2734712" y="2790039"/>
              <a:ext cx="1195616" cy="869539"/>
            </a:xfrm>
            <a:custGeom>
              <a:avLst/>
              <a:gdLst>
                <a:gd name="T0" fmla="*/ 451 w 451"/>
                <a:gd name="T1" fmla="*/ 138 h 328"/>
                <a:gd name="T2" fmla="*/ 400 w 451"/>
                <a:gd name="T3" fmla="*/ 327 h 328"/>
                <a:gd name="T4" fmla="*/ 22 w 451"/>
                <a:gd name="T5" fmla="*/ 247 h 328"/>
                <a:gd name="T6" fmla="*/ 0 w 451"/>
                <a:gd name="T7" fmla="*/ 169 h 328"/>
                <a:gd name="T8" fmla="*/ 42 w 451"/>
                <a:gd name="T9" fmla="*/ 0 h 328"/>
                <a:gd name="T10" fmla="*/ 451 w 451"/>
                <a:gd name="T11" fmla="*/ 138 h 328"/>
              </a:gdLst>
              <a:ahLst/>
              <a:cxnLst>
                <a:cxn ang="0">
                  <a:pos x="T0" y="T1"/>
                </a:cxn>
                <a:cxn ang="0">
                  <a:pos x="T2" y="T3"/>
                </a:cxn>
                <a:cxn ang="0">
                  <a:pos x="T4" y="T5"/>
                </a:cxn>
                <a:cxn ang="0">
                  <a:pos x="T6" y="T7"/>
                </a:cxn>
                <a:cxn ang="0">
                  <a:pos x="T8" y="T9"/>
                </a:cxn>
                <a:cxn ang="0">
                  <a:pos x="T10" y="T11"/>
                </a:cxn>
              </a:cxnLst>
              <a:rect l="0" t="0" r="r" b="b"/>
              <a:pathLst>
                <a:path w="451" h="328">
                  <a:moveTo>
                    <a:pt x="451" y="138"/>
                  </a:moveTo>
                  <a:cubicBezTo>
                    <a:pt x="451" y="138"/>
                    <a:pt x="395" y="328"/>
                    <a:pt x="400" y="327"/>
                  </a:cubicBezTo>
                  <a:cubicBezTo>
                    <a:pt x="405" y="326"/>
                    <a:pt x="22" y="247"/>
                    <a:pt x="22" y="247"/>
                  </a:cubicBezTo>
                  <a:cubicBezTo>
                    <a:pt x="0" y="169"/>
                    <a:pt x="0" y="169"/>
                    <a:pt x="0" y="169"/>
                  </a:cubicBezTo>
                  <a:cubicBezTo>
                    <a:pt x="42" y="0"/>
                    <a:pt x="42" y="0"/>
                    <a:pt x="42" y="0"/>
                  </a:cubicBezTo>
                  <a:lnTo>
                    <a:pt x="451" y="138"/>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58"/>
            <p:cNvSpPr>
              <a:spLocks/>
            </p:cNvSpPr>
            <p:nvPr userDrawn="1"/>
          </p:nvSpPr>
          <p:spPr bwMode="auto">
            <a:xfrm>
              <a:off x="2906101" y="5550472"/>
              <a:ext cx="1067875" cy="981593"/>
            </a:xfrm>
            <a:custGeom>
              <a:avLst/>
              <a:gdLst>
                <a:gd name="T0" fmla="*/ 473 w 953"/>
                <a:gd name="T1" fmla="*/ 876 h 876"/>
                <a:gd name="T2" fmla="*/ 0 w 953"/>
                <a:gd name="T3" fmla="*/ 261 h 876"/>
                <a:gd name="T4" fmla="*/ 236 w 953"/>
                <a:gd name="T5" fmla="*/ 0 h 876"/>
                <a:gd name="T6" fmla="*/ 953 w 953"/>
                <a:gd name="T7" fmla="*/ 0 h 876"/>
                <a:gd name="T8" fmla="*/ 773 w 953"/>
                <a:gd name="T9" fmla="*/ 348 h 876"/>
                <a:gd name="T10" fmla="*/ 473 w 953"/>
                <a:gd name="T11" fmla="*/ 876 h 876"/>
              </a:gdLst>
              <a:ahLst/>
              <a:cxnLst>
                <a:cxn ang="0">
                  <a:pos x="T0" y="T1"/>
                </a:cxn>
                <a:cxn ang="0">
                  <a:pos x="T2" y="T3"/>
                </a:cxn>
                <a:cxn ang="0">
                  <a:pos x="T4" y="T5"/>
                </a:cxn>
                <a:cxn ang="0">
                  <a:pos x="T6" y="T7"/>
                </a:cxn>
                <a:cxn ang="0">
                  <a:pos x="T8" y="T9"/>
                </a:cxn>
                <a:cxn ang="0">
                  <a:pos x="T10" y="T11"/>
                </a:cxn>
              </a:cxnLst>
              <a:rect l="0" t="0" r="r" b="b"/>
              <a:pathLst>
                <a:path w="953" h="876">
                  <a:moveTo>
                    <a:pt x="473" y="876"/>
                  </a:moveTo>
                  <a:lnTo>
                    <a:pt x="0" y="261"/>
                  </a:lnTo>
                  <a:lnTo>
                    <a:pt x="236" y="0"/>
                  </a:lnTo>
                  <a:lnTo>
                    <a:pt x="953" y="0"/>
                  </a:lnTo>
                  <a:lnTo>
                    <a:pt x="773" y="348"/>
                  </a:lnTo>
                  <a:lnTo>
                    <a:pt x="473" y="876"/>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59"/>
            <p:cNvSpPr>
              <a:spLocks/>
            </p:cNvSpPr>
            <p:nvPr userDrawn="1"/>
          </p:nvSpPr>
          <p:spPr bwMode="auto">
            <a:xfrm>
              <a:off x="2541050" y="4804193"/>
              <a:ext cx="906517" cy="1034259"/>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60"/>
            <p:cNvSpPr>
              <a:spLocks/>
            </p:cNvSpPr>
            <p:nvPr userDrawn="1"/>
          </p:nvSpPr>
          <p:spPr bwMode="auto">
            <a:xfrm>
              <a:off x="3595233" y="4699983"/>
              <a:ext cx="1283018" cy="811271"/>
            </a:xfrm>
            <a:custGeom>
              <a:avLst/>
              <a:gdLst>
                <a:gd name="T0" fmla="*/ 1145 w 1145"/>
                <a:gd name="T1" fmla="*/ 648 h 724"/>
                <a:gd name="T2" fmla="*/ 722 w 1145"/>
                <a:gd name="T3" fmla="*/ 0 h 724"/>
                <a:gd name="T4" fmla="*/ 0 w 1145"/>
                <a:gd name="T5" fmla="*/ 35 h 724"/>
                <a:gd name="T6" fmla="*/ 532 w 1145"/>
                <a:gd name="T7" fmla="*/ 724 h 724"/>
                <a:gd name="T8" fmla="*/ 1145 w 1145"/>
                <a:gd name="T9" fmla="*/ 648 h 724"/>
              </a:gdLst>
              <a:ahLst/>
              <a:cxnLst>
                <a:cxn ang="0">
                  <a:pos x="T0" y="T1"/>
                </a:cxn>
                <a:cxn ang="0">
                  <a:pos x="T2" y="T3"/>
                </a:cxn>
                <a:cxn ang="0">
                  <a:pos x="T4" y="T5"/>
                </a:cxn>
                <a:cxn ang="0">
                  <a:pos x="T6" y="T7"/>
                </a:cxn>
                <a:cxn ang="0">
                  <a:pos x="T8" y="T9"/>
                </a:cxn>
              </a:cxnLst>
              <a:rect l="0" t="0" r="r" b="b"/>
              <a:pathLst>
                <a:path w="1145" h="724">
                  <a:moveTo>
                    <a:pt x="1145" y="648"/>
                  </a:moveTo>
                  <a:lnTo>
                    <a:pt x="722" y="0"/>
                  </a:lnTo>
                  <a:lnTo>
                    <a:pt x="0" y="35"/>
                  </a:lnTo>
                  <a:lnTo>
                    <a:pt x="532" y="724"/>
                  </a:lnTo>
                  <a:lnTo>
                    <a:pt x="1145" y="648"/>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61"/>
            <p:cNvSpPr>
              <a:spLocks/>
            </p:cNvSpPr>
            <p:nvPr userDrawn="1"/>
          </p:nvSpPr>
          <p:spPr bwMode="auto">
            <a:xfrm>
              <a:off x="3651504" y="4379508"/>
              <a:ext cx="965905" cy="737315"/>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62"/>
            <p:cNvSpPr>
              <a:spLocks/>
            </p:cNvSpPr>
            <p:nvPr userDrawn="1"/>
          </p:nvSpPr>
          <p:spPr bwMode="auto">
            <a:xfrm>
              <a:off x="2961007" y="4585688"/>
              <a:ext cx="1272933" cy="1195616"/>
            </a:xfrm>
            <a:custGeom>
              <a:avLst/>
              <a:gdLst>
                <a:gd name="T0" fmla="*/ 480 w 480"/>
                <a:gd name="T1" fmla="*/ 205 h 451"/>
                <a:gd name="T2" fmla="*/ 334 w 480"/>
                <a:gd name="T3" fmla="*/ 0 h 451"/>
                <a:gd name="T4" fmla="*/ 143 w 480"/>
                <a:gd name="T5" fmla="*/ 47 h 451"/>
                <a:gd name="T6" fmla="*/ 0 w 480"/>
                <a:gd name="T7" fmla="*/ 235 h 451"/>
                <a:gd name="T8" fmla="*/ 122 w 480"/>
                <a:gd name="T9" fmla="*/ 451 h 451"/>
                <a:gd name="T10" fmla="*/ 480 w 480"/>
                <a:gd name="T11" fmla="*/ 205 h 451"/>
              </a:gdLst>
              <a:ahLst/>
              <a:cxnLst>
                <a:cxn ang="0">
                  <a:pos x="T0" y="T1"/>
                </a:cxn>
                <a:cxn ang="0">
                  <a:pos x="T2" y="T3"/>
                </a:cxn>
                <a:cxn ang="0">
                  <a:pos x="T4" y="T5"/>
                </a:cxn>
                <a:cxn ang="0">
                  <a:pos x="T6" y="T7"/>
                </a:cxn>
                <a:cxn ang="0">
                  <a:pos x="T8" y="T9"/>
                </a:cxn>
                <a:cxn ang="0">
                  <a:pos x="T10" y="T11"/>
                </a:cxn>
              </a:cxnLst>
              <a:rect l="0" t="0" r="r" b="b"/>
              <a:pathLst>
                <a:path w="480" h="451">
                  <a:moveTo>
                    <a:pt x="480" y="205"/>
                  </a:moveTo>
                  <a:cubicBezTo>
                    <a:pt x="334" y="0"/>
                    <a:pt x="334" y="0"/>
                    <a:pt x="334" y="0"/>
                  </a:cubicBezTo>
                  <a:cubicBezTo>
                    <a:pt x="143" y="47"/>
                    <a:pt x="143" y="47"/>
                    <a:pt x="143" y="47"/>
                  </a:cubicBezTo>
                  <a:cubicBezTo>
                    <a:pt x="143" y="47"/>
                    <a:pt x="0" y="226"/>
                    <a:pt x="0" y="235"/>
                  </a:cubicBezTo>
                  <a:cubicBezTo>
                    <a:pt x="0" y="245"/>
                    <a:pt x="122" y="451"/>
                    <a:pt x="122" y="451"/>
                  </a:cubicBezTo>
                  <a:lnTo>
                    <a:pt x="480" y="20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63"/>
            <p:cNvSpPr>
              <a:spLocks/>
            </p:cNvSpPr>
            <p:nvPr userDrawn="1"/>
          </p:nvSpPr>
          <p:spPr bwMode="auto">
            <a:xfrm>
              <a:off x="1185197" y="2411840"/>
              <a:ext cx="1591166" cy="3993604"/>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64"/>
            <p:cNvSpPr>
              <a:spLocks/>
            </p:cNvSpPr>
            <p:nvPr userDrawn="1"/>
          </p:nvSpPr>
          <p:spPr bwMode="auto">
            <a:xfrm>
              <a:off x="901700" y="3632109"/>
              <a:ext cx="1148554" cy="1776056"/>
            </a:xfrm>
            <a:custGeom>
              <a:avLst/>
              <a:gdLst>
                <a:gd name="T0" fmla="*/ 101 w 433"/>
                <a:gd name="T1" fmla="*/ 0 h 670"/>
                <a:gd name="T2" fmla="*/ 220 w 433"/>
                <a:gd name="T3" fmla="*/ 182 h 670"/>
                <a:gd name="T4" fmla="*/ 232 w 433"/>
                <a:gd name="T5" fmla="*/ 200 h 670"/>
                <a:gd name="T6" fmla="*/ 233 w 433"/>
                <a:gd name="T7" fmla="*/ 193 h 670"/>
                <a:gd name="T8" fmla="*/ 234 w 433"/>
                <a:gd name="T9" fmla="*/ 187 h 670"/>
                <a:gd name="T10" fmla="*/ 235 w 433"/>
                <a:gd name="T11" fmla="*/ 181 h 670"/>
                <a:gd name="T12" fmla="*/ 237 w 433"/>
                <a:gd name="T13" fmla="*/ 175 h 670"/>
                <a:gd name="T14" fmla="*/ 237 w 433"/>
                <a:gd name="T15" fmla="*/ 172 h 670"/>
                <a:gd name="T16" fmla="*/ 238 w 433"/>
                <a:gd name="T17" fmla="*/ 170 h 670"/>
                <a:gd name="T18" fmla="*/ 239 w 433"/>
                <a:gd name="T19" fmla="*/ 167 h 670"/>
                <a:gd name="T20" fmla="*/ 240 w 433"/>
                <a:gd name="T21" fmla="*/ 164 h 670"/>
                <a:gd name="T22" fmla="*/ 266 w 433"/>
                <a:gd name="T23" fmla="*/ 109 h 670"/>
                <a:gd name="T24" fmla="*/ 301 w 433"/>
                <a:gd name="T25" fmla="*/ 82 h 670"/>
                <a:gd name="T26" fmla="*/ 340 w 433"/>
                <a:gd name="T27" fmla="*/ 87 h 670"/>
                <a:gd name="T28" fmla="*/ 380 w 433"/>
                <a:gd name="T29" fmla="*/ 125 h 670"/>
                <a:gd name="T30" fmla="*/ 411 w 433"/>
                <a:gd name="T31" fmla="*/ 191 h 670"/>
                <a:gd name="T32" fmla="*/ 429 w 433"/>
                <a:gd name="T33" fmla="*/ 271 h 670"/>
                <a:gd name="T34" fmla="*/ 431 w 433"/>
                <a:gd name="T35" fmla="*/ 356 h 670"/>
                <a:gd name="T36" fmla="*/ 417 w 433"/>
                <a:gd name="T37" fmla="*/ 433 h 670"/>
                <a:gd name="T38" fmla="*/ 389 w 433"/>
                <a:gd name="T39" fmla="*/ 487 h 670"/>
                <a:gd name="T40" fmla="*/ 352 w 433"/>
                <a:gd name="T41" fmla="*/ 509 h 670"/>
                <a:gd name="T42" fmla="*/ 313 w 433"/>
                <a:gd name="T43" fmla="*/ 500 h 670"/>
                <a:gd name="T44" fmla="*/ 275 w 433"/>
                <a:gd name="T45" fmla="*/ 460 h 670"/>
                <a:gd name="T46" fmla="*/ 274 w 433"/>
                <a:gd name="T47" fmla="*/ 457 h 670"/>
                <a:gd name="T48" fmla="*/ 272 w 433"/>
                <a:gd name="T49" fmla="*/ 455 h 670"/>
                <a:gd name="T50" fmla="*/ 270 w 433"/>
                <a:gd name="T51" fmla="*/ 452 h 670"/>
                <a:gd name="T52" fmla="*/ 269 w 433"/>
                <a:gd name="T53" fmla="*/ 449 h 670"/>
                <a:gd name="T54" fmla="*/ 266 w 433"/>
                <a:gd name="T55" fmla="*/ 444 h 670"/>
                <a:gd name="T56" fmla="*/ 263 w 433"/>
                <a:gd name="T57" fmla="*/ 438 h 670"/>
                <a:gd name="T58" fmla="*/ 261 w 433"/>
                <a:gd name="T59" fmla="*/ 433 h 670"/>
                <a:gd name="T60" fmla="*/ 258 w 433"/>
                <a:gd name="T61" fmla="*/ 428 h 670"/>
                <a:gd name="T62" fmla="*/ 251 w 433"/>
                <a:gd name="T63" fmla="*/ 450 h 670"/>
                <a:gd name="T64" fmla="*/ 184 w 433"/>
                <a:gd name="T65" fmla="*/ 670 h 670"/>
                <a:gd name="T66" fmla="*/ 0 w 433"/>
                <a:gd name="T67" fmla="*/ 364 h 670"/>
                <a:gd name="T68" fmla="*/ 101 w 433"/>
                <a:gd name="T6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670">
                  <a:moveTo>
                    <a:pt x="101" y="0"/>
                  </a:moveTo>
                  <a:cubicBezTo>
                    <a:pt x="220" y="182"/>
                    <a:pt x="220" y="182"/>
                    <a:pt x="220" y="182"/>
                  </a:cubicBezTo>
                  <a:cubicBezTo>
                    <a:pt x="232" y="200"/>
                    <a:pt x="232" y="200"/>
                    <a:pt x="232" y="200"/>
                  </a:cubicBezTo>
                  <a:cubicBezTo>
                    <a:pt x="232" y="198"/>
                    <a:pt x="232" y="196"/>
                    <a:pt x="233" y="193"/>
                  </a:cubicBezTo>
                  <a:cubicBezTo>
                    <a:pt x="233" y="191"/>
                    <a:pt x="233" y="189"/>
                    <a:pt x="234" y="187"/>
                  </a:cubicBezTo>
                  <a:cubicBezTo>
                    <a:pt x="234" y="185"/>
                    <a:pt x="235" y="183"/>
                    <a:pt x="235" y="181"/>
                  </a:cubicBezTo>
                  <a:cubicBezTo>
                    <a:pt x="236" y="179"/>
                    <a:pt x="236" y="177"/>
                    <a:pt x="237" y="175"/>
                  </a:cubicBezTo>
                  <a:cubicBezTo>
                    <a:pt x="237" y="174"/>
                    <a:pt x="237" y="173"/>
                    <a:pt x="237" y="172"/>
                  </a:cubicBezTo>
                  <a:cubicBezTo>
                    <a:pt x="238" y="171"/>
                    <a:pt x="238" y="171"/>
                    <a:pt x="238" y="170"/>
                  </a:cubicBezTo>
                  <a:cubicBezTo>
                    <a:pt x="238" y="169"/>
                    <a:pt x="239" y="168"/>
                    <a:pt x="239" y="167"/>
                  </a:cubicBezTo>
                  <a:cubicBezTo>
                    <a:pt x="239" y="166"/>
                    <a:pt x="239" y="165"/>
                    <a:pt x="240" y="164"/>
                  </a:cubicBezTo>
                  <a:cubicBezTo>
                    <a:pt x="247" y="141"/>
                    <a:pt x="255" y="122"/>
                    <a:pt x="266" y="109"/>
                  </a:cubicBezTo>
                  <a:cubicBezTo>
                    <a:pt x="276" y="95"/>
                    <a:pt x="288" y="86"/>
                    <a:pt x="301" y="82"/>
                  </a:cubicBezTo>
                  <a:cubicBezTo>
                    <a:pt x="313" y="79"/>
                    <a:pt x="327" y="80"/>
                    <a:pt x="340" y="87"/>
                  </a:cubicBezTo>
                  <a:cubicBezTo>
                    <a:pt x="354" y="94"/>
                    <a:pt x="367" y="106"/>
                    <a:pt x="380" y="125"/>
                  </a:cubicBezTo>
                  <a:cubicBezTo>
                    <a:pt x="392" y="143"/>
                    <a:pt x="403" y="166"/>
                    <a:pt x="411" y="191"/>
                  </a:cubicBezTo>
                  <a:cubicBezTo>
                    <a:pt x="419" y="216"/>
                    <a:pt x="425" y="243"/>
                    <a:pt x="429" y="271"/>
                  </a:cubicBezTo>
                  <a:cubicBezTo>
                    <a:pt x="432" y="299"/>
                    <a:pt x="433" y="328"/>
                    <a:pt x="431" y="356"/>
                  </a:cubicBezTo>
                  <a:cubicBezTo>
                    <a:pt x="429" y="383"/>
                    <a:pt x="425" y="409"/>
                    <a:pt x="417" y="433"/>
                  </a:cubicBezTo>
                  <a:cubicBezTo>
                    <a:pt x="409" y="456"/>
                    <a:pt x="400" y="474"/>
                    <a:pt x="389" y="487"/>
                  </a:cubicBezTo>
                  <a:cubicBezTo>
                    <a:pt x="378" y="500"/>
                    <a:pt x="365" y="507"/>
                    <a:pt x="352" y="509"/>
                  </a:cubicBezTo>
                  <a:cubicBezTo>
                    <a:pt x="339" y="512"/>
                    <a:pt x="326" y="509"/>
                    <a:pt x="313" y="500"/>
                  </a:cubicBezTo>
                  <a:cubicBezTo>
                    <a:pt x="300" y="492"/>
                    <a:pt x="287" y="479"/>
                    <a:pt x="275" y="460"/>
                  </a:cubicBezTo>
                  <a:cubicBezTo>
                    <a:pt x="275" y="459"/>
                    <a:pt x="274" y="458"/>
                    <a:pt x="274" y="457"/>
                  </a:cubicBezTo>
                  <a:cubicBezTo>
                    <a:pt x="273" y="456"/>
                    <a:pt x="272" y="455"/>
                    <a:pt x="272" y="455"/>
                  </a:cubicBezTo>
                  <a:cubicBezTo>
                    <a:pt x="271" y="454"/>
                    <a:pt x="271" y="453"/>
                    <a:pt x="270" y="452"/>
                  </a:cubicBezTo>
                  <a:cubicBezTo>
                    <a:pt x="270" y="451"/>
                    <a:pt x="269" y="450"/>
                    <a:pt x="269" y="449"/>
                  </a:cubicBezTo>
                  <a:cubicBezTo>
                    <a:pt x="268" y="447"/>
                    <a:pt x="267" y="445"/>
                    <a:pt x="266" y="444"/>
                  </a:cubicBezTo>
                  <a:cubicBezTo>
                    <a:pt x="265" y="442"/>
                    <a:pt x="264" y="440"/>
                    <a:pt x="263" y="438"/>
                  </a:cubicBezTo>
                  <a:cubicBezTo>
                    <a:pt x="262" y="437"/>
                    <a:pt x="261" y="435"/>
                    <a:pt x="261" y="433"/>
                  </a:cubicBezTo>
                  <a:cubicBezTo>
                    <a:pt x="260" y="431"/>
                    <a:pt x="259" y="429"/>
                    <a:pt x="258" y="428"/>
                  </a:cubicBezTo>
                  <a:cubicBezTo>
                    <a:pt x="251" y="450"/>
                    <a:pt x="251" y="450"/>
                    <a:pt x="251" y="450"/>
                  </a:cubicBezTo>
                  <a:cubicBezTo>
                    <a:pt x="184" y="670"/>
                    <a:pt x="184" y="670"/>
                    <a:pt x="184" y="670"/>
                  </a:cubicBezTo>
                  <a:cubicBezTo>
                    <a:pt x="0" y="364"/>
                    <a:pt x="0" y="364"/>
                    <a:pt x="0" y="364"/>
                  </a:cubicBezTo>
                  <a:lnTo>
                    <a:pt x="101" y="0"/>
                  </a:lnTo>
                  <a:close/>
                </a:path>
              </a:pathLst>
            </a:custGeom>
            <a:gradFill>
              <a:gsLst>
                <a:gs pos="51000">
                  <a:schemeClr val="accent6">
                    <a:lumMod val="40000"/>
                    <a:lumOff val="60000"/>
                  </a:schemeClr>
                </a:gs>
                <a:gs pos="0">
                  <a:schemeClr val="accent6">
                    <a:lumMod val="20000"/>
                    <a:lumOff val="80000"/>
                  </a:schemeClr>
                </a:gs>
                <a:gs pos="100000">
                  <a:schemeClr val="accent6"/>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65"/>
            <p:cNvSpPr>
              <a:spLocks/>
            </p:cNvSpPr>
            <p:nvPr userDrawn="1"/>
          </p:nvSpPr>
          <p:spPr bwMode="auto">
            <a:xfrm>
              <a:off x="926352" y="3684774"/>
              <a:ext cx="1102611" cy="1670725"/>
            </a:xfrm>
            <a:custGeom>
              <a:avLst/>
              <a:gdLst>
                <a:gd name="T0" fmla="*/ 0 w 416"/>
                <a:gd name="T1" fmla="*/ 343 h 630"/>
                <a:gd name="T2" fmla="*/ 95 w 416"/>
                <a:gd name="T3" fmla="*/ 0 h 630"/>
                <a:gd name="T4" fmla="*/ 227 w 416"/>
                <a:gd name="T5" fmla="*/ 202 h 630"/>
                <a:gd name="T6" fmla="*/ 231 w 416"/>
                <a:gd name="T7" fmla="*/ 181 h 630"/>
                <a:gd name="T8" fmla="*/ 232 w 416"/>
                <a:gd name="T9" fmla="*/ 175 h 630"/>
                <a:gd name="T10" fmla="*/ 233 w 416"/>
                <a:gd name="T11" fmla="*/ 169 h 630"/>
                <a:gd name="T12" fmla="*/ 234 w 416"/>
                <a:gd name="T13" fmla="*/ 163 h 630"/>
                <a:gd name="T14" fmla="*/ 237 w 416"/>
                <a:gd name="T15" fmla="*/ 153 h 630"/>
                <a:gd name="T16" fmla="*/ 238 w 416"/>
                <a:gd name="T17" fmla="*/ 149 h 630"/>
                <a:gd name="T18" fmla="*/ 238 w 416"/>
                <a:gd name="T19" fmla="*/ 146 h 630"/>
                <a:gd name="T20" fmla="*/ 263 w 416"/>
                <a:gd name="T21" fmla="*/ 94 h 630"/>
                <a:gd name="T22" fmla="*/ 294 w 416"/>
                <a:gd name="T23" fmla="*/ 70 h 630"/>
                <a:gd name="T24" fmla="*/ 306 w 416"/>
                <a:gd name="T25" fmla="*/ 68 h 630"/>
                <a:gd name="T26" fmla="*/ 327 w 416"/>
                <a:gd name="T27" fmla="*/ 74 h 630"/>
                <a:gd name="T28" fmla="*/ 364 w 416"/>
                <a:gd name="T29" fmla="*/ 109 h 630"/>
                <a:gd name="T30" fmla="*/ 394 w 416"/>
                <a:gd name="T31" fmla="*/ 173 h 630"/>
                <a:gd name="T32" fmla="*/ 412 w 416"/>
                <a:gd name="T33" fmla="*/ 252 h 630"/>
                <a:gd name="T34" fmla="*/ 414 w 416"/>
                <a:gd name="T35" fmla="*/ 335 h 630"/>
                <a:gd name="T36" fmla="*/ 400 w 416"/>
                <a:gd name="T37" fmla="*/ 410 h 630"/>
                <a:gd name="T38" fmla="*/ 373 w 416"/>
                <a:gd name="T39" fmla="*/ 462 h 630"/>
                <a:gd name="T40" fmla="*/ 342 w 416"/>
                <a:gd name="T41" fmla="*/ 481 h 630"/>
                <a:gd name="T42" fmla="*/ 335 w 416"/>
                <a:gd name="T43" fmla="*/ 482 h 630"/>
                <a:gd name="T44" fmla="*/ 308 w 416"/>
                <a:gd name="T45" fmla="*/ 474 h 630"/>
                <a:gd name="T46" fmla="*/ 273 w 416"/>
                <a:gd name="T47" fmla="*/ 436 h 630"/>
                <a:gd name="T48" fmla="*/ 271 w 416"/>
                <a:gd name="T49" fmla="*/ 433 h 630"/>
                <a:gd name="T50" fmla="*/ 268 w 416"/>
                <a:gd name="T51" fmla="*/ 428 h 630"/>
                <a:gd name="T52" fmla="*/ 267 w 416"/>
                <a:gd name="T53" fmla="*/ 425 h 630"/>
                <a:gd name="T54" fmla="*/ 264 w 416"/>
                <a:gd name="T55" fmla="*/ 420 h 630"/>
                <a:gd name="T56" fmla="*/ 262 w 416"/>
                <a:gd name="T57" fmla="*/ 416 h 630"/>
                <a:gd name="T58" fmla="*/ 259 w 416"/>
                <a:gd name="T59" fmla="*/ 410 h 630"/>
                <a:gd name="T60" fmla="*/ 257 w 416"/>
                <a:gd name="T61" fmla="*/ 404 h 630"/>
                <a:gd name="T62" fmla="*/ 248 w 416"/>
                <a:gd name="T63" fmla="*/ 384 h 630"/>
                <a:gd name="T64" fmla="*/ 172 w 416"/>
                <a:gd name="T65" fmla="*/ 630 h 630"/>
                <a:gd name="T66" fmla="*/ 0 w 416"/>
                <a:gd name="T67" fmla="*/ 34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630">
                  <a:moveTo>
                    <a:pt x="0" y="343"/>
                  </a:moveTo>
                  <a:cubicBezTo>
                    <a:pt x="95" y="0"/>
                    <a:pt x="95" y="0"/>
                    <a:pt x="95" y="0"/>
                  </a:cubicBezTo>
                  <a:cubicBezTo>
                    <a:pt x="227" y="202"/>
                    <a:pt x="227" y="202"/>
                    <a:pt x="227" y="202"/>
                  </a:cubicBezTo>
                  <a:cubicBezTo>
                    <a:pt x="231" y="181"/>
                    <a:pt x="231" y="181"/>
                    <a:pt x="231" y="181"/>
                  </a:cubicBezTo>
                  <a:cubicBezTo>
                    <a:pt x="231" y="179"/>
                    <a:pt x="231" y="177"/>
                    <a:pt x="232" y="175"/>
                  </a:cubicBezTo>
                  <a:cubicBezTo>
                    <a:pt x="232" y="173"/>
                    <a:pt x="232" y="171"/>
                    <a:pt x="233" y="169"/>
                  </a:cubicBezTo>
                  <a:cubicBezTo>
                    <a:pt x="233" y="167"/>
                    <a:pt x="234" y="165"/>
                    <a:pt x="234" y="163"/>
                  </a:cubicBezTo>
                  <a:cubicBezTo>
                    <a:pt x="235" y="161"/>
                    <a:pt x="237" y="153"/>
                    <a:pt x="237" y="153"/>
                  </a:cubicBezTo>
                  <a:cubicBezTo>
                    <a:pt x="238" y="149"/>
                    <a:pt x="238" y="149"/>
                    <a:pt x="238" y="149"/>
                  </a:cubicBezTo>
                  <a:cubicBezTo>
                    <a:pt x="238" y="146"/>
                    <a:pt x="238" y="146"/>
                    <a:pt x="238" y="146"/>
                  </a:cubicBezTo>
                  <a:cubicBezTo>
                    <a:pt x="245" y="125"/>
                    <a:pt x="253" y="107"/>
                    <a:pt x="263" y="94"/>
                  </a:cubicBezTo>
                  <a:cubicBezTo>
                    <a:pt x="273" y="81"/>
                    <a:pt x="283" y="73"/>
                    <a:pt x="294" y="70"/>
                  </a:cubicBezTo>
                  <a:cubicBezTo>
                    <a:pt x="298" y="69"/>
                    <a:pt x="302" y="68"/>
                    <a:pt x="306" y="68"/>
                  </a:cubicBezTo>
                  <a:cubicBezTo>
                    <a:pt x="313" y="68"/>
                    <a:pt x="320" y="70"/>
                    <a:pt x="327" y="74"/>
                  </a:cubicBezTo>
                  <a:cubicBezTo>
                    <a:pt x="340" y="81"/>
                    <a:pt x="352" y="92"/>
                    <a:pt x="364" y="109"/>
                  </a:cubicBezTo>
                  <a:cubicBezTo>
                    <a:pt x="376" y="127"/>
                    <a:pt x="386" y="148"/>
                    <a:pt x="394" y="173"/>
                  </a:cubicBezTo>
                  <a:cubicBezTo>
                    <a:pt x="402" y="198"/>
                    <a:pt x="408" y="224"/>
                    <a:pt x="412" y="252"/>
                  </a:cubicBezTo>
                  <a:cubicBezTo>
                    <a:pt x="415" y="280"/>
                    <a:pt x="416" y="308"/>
                    <a:pt x="414" y="335"/>
                  </a:cubicBezTo>
                  <a:cubicBezTo>
                    <a:pt x="412" y="363"/>
                    <a:pt x="408" y="388"/>
                    <a:pt x="400" y="410"/>
                  </a:cubicBezTo>
                  <a:cubicBezTo>
                    <a:pt x="393" y="432"/>
                    <a:pt x="384" y="449"/>
                    <a:pt x="373" y="462"/>
                  </a:cubicBezTo>
                  <a:cubicBezTo>
                    <a:pt x="364" y="473"/>
                    <a:pt x="353" y="479"/>
                    <a:pt x="342" y="481"/>
                  </a:cubicBezTo>
                  <a:cubicBezTo>
                    <a:pt x="340" y="482"/>
                    <a:pt x="337" y="482"/>
                    <a:pt x="335" y="482"/>
                  </a:cubicBezTo>
                  <a:cubicBezTo>
                    <a:pt x="326" y="482"/>
                    <a:pt x="317" y="479"/>
                    <a:pt x="308" y="474"/>
                  </a:cubicBezTo>
                  <a:cubicBezTo>
                    <a:pt x="296" y="466"/>
                    <a:pt x="284" y="453"/>
                    <a:pt x="273" y="436"/>
                  </a:cubicBezTo>
                  <a:cubicBezTo>
                    <a:pt x="271" y="433"/>
                    <a:pt x="271" y="433"/>
                    <a:pt x="271" y="433"/>
                  </a:cubicBezTo>
                  <a:cubicBezTo>
                    <a:pt x="268" y="428"/>
                    <a:pt x="268" y="428"/>
                    <a:pt x="268" y="428"/>
                  </a:cubicBezTo>
                  <a:cubicBezTo>
                    <a:pt x="268" y="427"/>
                    <a:pt x="267" y="426"/>
                    <a:pt x="267" y="425"/>
                  </a:cubicBezTo>
                  <a:cubicBezTo>
                    <a:pt x="266" y="423"/>
                    <a:pt x="265" y="422"/>
                    <a:pt x="264" y="420"/>
                  </a:cubicBezTo>
                  <a:cubicBezTo>
                    <a:pt x="263" y="418"/>
                    <a:pt x="263" y="417"/>
                    <a:pt x="262" y="416"/>
                  </a:cubicBezTo>
                  <a:cubicBezTo>
                    <a:pt x="262" y="416"/>
                    <a:pt x="260" y="411"/>
                    <a:pt x="259" y="410"/>
                  </a:cubicBezTo>
                  <a:cubicBezTo>
                    <a:pt x="258" y="408"/>
                    <a:pt x="257" y="406"/>
                    <a:pt x="257" y="404"/>
                  </a:cubicBezTo>
                  <a:cubicBezTo>
                    <a:pt x="248" y="384"/>
                    <a:pt x="248" y="384"/>
                    <a:pt x="248" y="384"/>
                  </a:cubicBezTo>
                  <a:cubicBezTo>
                    <a:pt x="172" y="630"/>
                    <a:pt x="172" y="630"/>
                    <a:pt x="172" y="630"/>
                  </a:cubicBezTo>
                  <a:lnTo>
                    <a:pt x="0" y="34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66"/>
            <p:cNvSpPr>
              <a:spLocks/>
            </p:cNvSpPr>
            <p:nvPr userDrawn="1"/>
          </p:nvSpPr>
          <p:spPr bwMode="auto">
            <a:xfrm>
              <a:off x="1506791" y="2378535"/>
              <a:ext cx="3722433" cy="1758127"/>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5" name="Freeform 67"/>
            <p:cNvSpPr>
              <a:spLocks/>
            </p:cNvSpPr>
            <p:nvPr userDrawn="1"/>
          </p:nvSpPr>
          <p:spPr bwMode="auto">
            <a:xfrm>
              <a:off x="2835561" y="2158055"/>
              <a:ext cx="1672966" cy="1150795"/>
            </a:xfrm>
            <a:custGeom>
              <a:avLst/>
              <a:gdLst>
                <a:gd name="T0" fmla="*/ 399 w 631"/>
                <a:gd name="T1" fmla="*/ 0 h 434"/>
                <a:gd name="T2" fmla="*/ 4 w 631"/>
                <a:gd name="T3" fmla="*/ 7 h 434"/>
                <a:gd name="T4" fmla="*/ 137 w 631"/>
                <a:gd name="T5" fmla="*/ 168 h 434"/>
                <a:gd name="T6" fmla="*/ 150 w 631"/>
                <a:gd name="T7" fmla="*/ 184 h 434"/>
                <a:gd name="T8" fmla="*/ 143 w 631"/>
                <a:gd name="T9" fmla="*/ 184 h 434"/>
                <a:gd name="T10" fmla="*/ 137 w 631"/>
                <a:gd name="T11" fmla="*/ 183 h 434"/>
                <a:gd name="T12" fmla="*/ 131 w 631"/>
                <a:gd name="T13" fmla="*/ 183 h 434"/>
                <a:gd name="T14" fmla="*/ 124 w 631"/>
                <a:gd name="T15" fmla="*/ 183 h 434"/>
                <a:gd name="T16" fmla="*/ 121 w 631"/>
                <a:gd name="T17" fmla="*/ 183 h 434"/>
                <a:gd name="T18" fmla="*/ 117 w 631"/>
                <a:gd name="T19" fmla="*/ 183 h 434"/>
                <a:gd name="T20" fmla="*/ 113 w 631"/>
                <a:gd name="T21" fmla="*/ 183 h 434"/>
                <a:gd name="T22" fmla="*/ 110 w 631"/>
                <a:gd name="T23" fmla="*/ 183 h 434"/>
                <a:gd name="T24" fmla="*/ 48 w 631"/>
                <a:gd name="T25" fmla="*/ 195 h 434"/>
                <a:gd name="T26" fmla="*/ 11 w 631"/>
                <a:gd name="T27" fmla="*/ 223 h 434"/>
                <a:gd name="T28" fmla="*/ 2 w 631"/>
                <a:gd name="T29" fmla="*/ 264 h 434"/>
                <a:gd name="T30" fmla="*/ 26 w 631"/>
                <a:gd name="T31" fmla="*/ 314 h 434"/>
                <a:gd name="T32" fmla="*/ 79 w 631"/>
                <a:gd name="T33" fmla="*/ 363 h 434"/>
                <a:gd name="T34" fmla="*/ 152 w 631"/>
                <a:gd name="T35" fmla="*/ 402 h 434"/>
                <a:gd name="T36" fmla="*/ 233 w 631"/>
                <a:gd name="T37" fmla="*/ 426 h 434"/>
                <a:gd name="T38" fmla="*/ 313 w 631"/>
                <a:gd name="T39" fmla="*/ 432 h 434"/>
                <a:gd name="T40" fmla="*/ 375 w 631"/>
                <a:gd name="T41" fmla="*/ 418 h 434"/>
                <a:gd name="T42" fmla="*/ 408 w 631"/>
                <a:gd name="T43" fmla="*/ 387 h 434"/>
                <a:gd name="T44" fmla="*/ 413 w 631"/>
                <a:gd name="T45" fmla="*/ 345 h 434"/>
                <a:gd name="T46" fmla="*/ 386 w 631"/>
                <a:gd name="T47" fmla="*/ 297 h 434"/>
                <a:gd name="T48" fmla="*/ 384 w 631"/>
                <a:gd name="T49" fmla="*/ 295 h 434"/>
                <a:gd name="T50" fmla="*/ 382 w 631"/>
                <a:gd name="T51" fmla="*/ 293 h 434"/>
                <a:gd name="T52" fmla="*/ 380 w 631"/>
                <a:gd name="T53" fmla="*/ 291 h 434"/>
                <a:gd name="T54" fmla="*/ 379 w 631"/>
                <a:gd name="T55" fmla="*/ 289 h 434"/>
                <a:gd name="T56" fmla="*/ 375 w 631"/>
                <a:gd name="T57" fmla="*/ 284 h 434"/>
                <a:gd name="T58" fmla="*/ 370 w 631"/>
                <a:gd name="T59" fmla="*/ 280 h 434"/>
                <a:gd name="T60" fmla="*/ 366 w 631"/>
                <a:gd name="T61" fmla="*/ 276 h 434"/>
                <a:gd name="T62" fmla="*/ 362 w 631"/>
                <a:gd name="T63" fmla="*/ 272 h 434"/>
                <a:gd name="T64" fmla="*/ 385 w 631"/>
                <a:gd name="T65" fmla="*/ 271 h 434"/>
                <a:gd name="T66" fmla="*/ 631 w 631"/>
                <a:gd name="T67" fmla="*/ 260 h 434"/>
                <a:gd name="T68" fmla="*/ 399 w 631"/>
                <a:gd name="T69"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1" h="434">
                  <a:moveTo>
                    <a:pt x="399" y="0"/>
                  </a:moveTo>
                  <a:cubicBezTo>
                    <a:pt x="4" y="7"/>
                    <a:pt x="4" y="7"/>
                    <a:pt x="4" y="7"/>
                  </a:cubicBezTo>
                  <a:cubicBezTo>
                    <a:pt x="137" y="168"/>
                    <a:pt x="137" y="168"/>
                    <a:pt x="137" y="168"/>
                  </a:cubicBezTo>
                  <a:cubicBezTo>
                    <a:pt x="150" y="184"/>
                    <a:pt x="150" y="184"/>
                    <a:pt x="150" y="184"/>
                  </a:cubicBezTo>
                  <a:cubicBezTo>
                    <a:pt x="148" y="184"/>
                    <a:pt x="145" y="184"/>
                    <a:pt x="143" y="184"/>
                  </a:cubicBezTo>
                  <a:cubicBezTo>
                    <a:pt x="141" y="184"/>
                    <a:pt x="139" y="184"/>
                    <a:pt x="137" y="183"/>
                  </a:cubicBezTo>
                  <a:cubicBezTo>
                    <a:pt x="135" y="183"/>
                    <a:pt x="133" y="183"/>
                    <a:pt x="131" y="183"/>
                  </a:cubicBezTo>
                  <a:cubicBezTo>
                    <a:pt x="128" y="183"/>
                    <a:pt x="126" y="183"/>
                    <a:pt x="124" y="183"/>
                  </a:cubicBezTo>
                  <a:cubicBezTo>
                    <a:pt x="123" y="183"/>
                    <a:pt x="122" y="183"/>
                    <a:pt x="121" y="183"/>
                  </a:cubicBezTo>
                  <a:cubicBezTo>
                    <a:pt x="119" y="183"/>
                    <a:pt x="118" y="183"/>
                    <a:pt x="117" y="183"/>
                  </a:cubicBezTo>
                  <a:cubicBezTo>
                    <a:pt x="116" y="183"/>
                    <a:pt x="115" y="183"/>
                    <a:pt x="113" y="183"/>
                  </a:cubicBezTo>
                  <a:cubicBezTo>
                    <a:pt x="112" y="183"/>
                    <a:pt x="111" y="183"/>
                    <a:pt x="110" y="183"/>
                  </a:cubicBezTo>
                  <a:cubicBezTo>
                    <a:pt x="85" y="184"/>
                    <a:pt x="64" y="188"/>
                    <a:pt x="48" y="195"/>
                  </a:cubicBezTo>
                  <a:cubicBezTo>
                    <a:pt x="31" y="202"/>
                    <a:pt x="18" y="211"/>
                    <a:pt x="11" y="223"/>
                  </a:cubicBezTo>
                  <a:cubicBezTo>
                    <a:pt x="3" y="235"/>
                    <a:pt x="0" y="249"/>
                    <a:pt x="2" y="264"/>
                  </a:cubicBezTo>
                  <a:cubicBezTo>
                    <a:pt x="4" y="279"/>
                    <a:pt x="12" y="296"/>
                    <a:pt x="26" y="314"/>
                  </a:cubicBezTo>
                  <a:cubicBezTo>
                    <a:pt x="39" y="331"/>
                    <a:pt x="58" y="348"/>
                    <a:pt x="79" y="363"/>
                  </a:cubicBezTo>
                  <a:cubicBezTo>
                    <a:pt x="101" y="378"/>
                    <a:pt x="126" y="391"/>
                    <a:pt x="152" y="402"/>
                  </a:cubicBezTo>
                  <a:cubicBezTo>
                    <a:pt x="178" y="413"/>
                    <a:pt x="206" y="421"/>
                    <a:pt x="233" y="426"/>
                  </a:cubicBezTo>
                  <a:cubicBezTo>
                    <a:pt x="260" y="432"/>
                    <a:pt x="287" y="434"/>
                    <a:pt x="313" y="432"/>
                  </a:cubicBezTo>
                  <a:cubicBezTo>
                    <a:pt x="338" y="431"/>
                    <a:pt x="358" y="426"/>
                    <a:pt x="375" y="418"/>
                  </a:cubicBezTo>
                  <a:cubicBezTo>
                    <a:pt x="391" y="410"/>
                    <a:pt x="402" y="400"/>
                    <a:pt x="408" y="387"/>
                  </a:cubicBezTo>
                  <a:cubicBezTo>
                    <a:pt x="415" y="375"/>
                    <a:pt x="416" y="361"/>
                    <a:pt x="413" y="345"/>
                  </a:cubicBezTo>
                  <a:cubicBezTo>
                    <a:pt x="409" y="330"/>
                    <a:pt x="400" y="314"/>
                    <a:pt x="386" y="297"/>
                  </a:cubicBezTo>
                  <a:cubicBezTo>
                    <a:pt x="385" y="296"/>
                    <a:pt x="385" y="295"/>
                    <a:pt x="384" y="295"/>
                  </a:cubicBezTo>
                  <a:cubicBezTo>
                    <a:pt x="383" y="294"/>
                    <a:pt x="383" y="293"/>
                    <a:pt x="382" y="293"/>
                  </a:cubicBezTo>
                  <a:cubicBezTo>
                    <a:pt x="382" y="292"/>
                    <a:pt x="381" y="291"/>
                    <a:pt x="380" y="291"/>
                  </a:cubicBezTo>
                  <a:cubicBezTo>
                    <a:pt x="380" y="290"/>
                    <a:pt x="379" y="289"/>
                    <a:pt x="379" y="289"/>
                  </a:cubicBezTo>
                  <a:cubicBezTo>
                    <a:pt x="377" y="287"/>
                    <a:pt x="376" y="286"/>
                    <a:pt x="375" y="284"/>
                  </a:cubicBezTo>
                  <a:cubicBezTo>
                    <a:pt x="373" y="283"/>
                    <a:pt x="372" y="282"/>
                    <a:pt x="370" y="280"/>
                  </a:cubicBezTo>
                  <a:cubicBezTo>
                    <a:pt x="369" y="279"/>
                    <a:pt x="368" y="278"/>
                    <a:pt x="366" y="276"/>
                  </a:cubicBezTo>
                  <a:cubicBezTo>
                    <a:pt x="365" y="275"/>
                    <a:pt x="363" y="274"/>
                    <a:pt x="362" y="272"/>
                  </a:cubicBezTo>
                  <a:cubicBezTo>
                    <a:pt x="385" y="271"/>
                    <a:pt x="385" y="271"/>
                    <a:pt x="385" y="271"/>
                  </a:cubicBezTo>
                  <a:cubicBezTo>
                    <a:pt x="631" y="260"/>
                    <a:pt x="631" y="260"/>
                    <a:pt x="631" y="260"/>
                  </a:cubicBezTo>
                  <a:cubicBezTo>
                    <a:pt x="399" y="0"/>
                    <a:pt x="399" y="0"/>
                    <a:pt x="399" y="0"/>
                  </a:cubicBezTo>
                  <a:close/>
                </a:path>
              </a:pathLst>
            </a:custGeom>
            <a:gradFill flip="none" rotWithShape="1">
              <a:gsLst>
                <a:gs pos="51000">
                  <a:schemeClr val="accent2">
                    <a:lumMod val="40000"/>
                    <a:lumOff val="60000"/>
                  </a:schemeClr>
                </a:gs>
                <a:gs pos="0">
                  <a:schemeClr val="accent2">
                    <a:lumMod val="20000"/>
                    <a:lumOff val="8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68"/>
            <p:cNvSpPr>
              <a:spLocks/>
            </p:cNvSpPr>
            <p:nvPr userDrawn="1"/>
          </p:nvSpPr>
          <p:spPr bwMode="auto">
            <a:xfrm>
              <a:off x="2855731" y="2179346"/>
              <a:ext cx="1606854" cy="1105973"/>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69"/>
            <p:cNvSpPr>
              <a:spLocks/>
            </p:cNvSpPr>
            <p:nvPr userDrawn="1"/>
          </p:nvSpPr>
          <p:spPr bwMode="auto">
            <a:xfrm>
              <a:off x="1989744" y="3946980"/>
              <a:ext cx="3239481" cy="2458464"/>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70"/>
            <p:cNvSpPr>
              <a:spLocks/>
            </p:cNvSpPr>
            <p:nvPr userDrawn="1"/>
          </p:nvSpPr>
          <p:spPr bwMode="auto">
            <a:xfrm>
              <a:off x="3257951" y="5026059"/>
              <a:ext cx="1620300" cy="1506005"/>
            </a:xfrm>
            <a:custGeom>
              <a:avLst/>
              <a:gdLst>
                <a:gd name="T0" fmla="*/ 261 w 611"/>
                <a:gd name="T1" fmla="*/ 3 h 568"/>
                <a:gd name="T2" fmla="*/ 185 w 611"/>
                <a:gd name="T3" fmla="*/ 24 h 568"/>
                <a:gd name="T4" fmla="*/ 112 w 611"/>
                <a:gd name="T5" fmla="*/ 67 h 568"/>
                <a:gd name="T6" fmla="*/ 51 w 611"/>
                <a:gd name="T7" fmla="*/ 125 h 568"/>
                <a:gd name="T8" fmla="*/ 12 w 611"/>
                <a:gd name="T9" fmla="*/ 192 h 568"/>
                <a:gd name="T10" fmla="*/ 2 w 611"/>
                <a:gd name="T11" fmla="*/ 255 h 568"/>
                <a:gd name="T12" fmla="*/ 21 w 611"/>
                <a:gd name="T13" fmla="*/ 301 h 568"/>
                <a:gd name="T14" fmla="*/ 65 w 611"/>
                <a:gd name="T15" fmla="*/ 328 h 568"/>
                <a:gd name="T16" fmla="*/ 130 w 611"/>
                <a:gd name="T17" fmla="*/ 331 h 568"/>
                <a:gd name="T18" fmla="*/ 133 w 611"/>
                <a:gd name="T19" fmla="*/ 331 h 568"/>
                <a:gd name="T20" fmla="*/ 136 w 611"/>
                <a:gd name="T21" fmla="*/ 330 h 568"/>
                <a:gd name="T22" fmla="*/ 139 w 611"/>
                <a:gd name="T23" fmla="*/ 330 h 568"/>
                <a:gd name="T24" fmla="*/ 142 w 611"/>
                <a:gd name="T25" fmla="*/ 329 h 568"/>
                <a:gd name="T26" fmla="*/ 148 w 611"/>
                <a:gd name="T27" fmla="*/ 328 h 568"/>
                <a:gd name="T28" fmla="*/ 154 w 611"/>
                <a:gd name="T29" fmla="*/ 326 h 568"/>
                <a:gd name="T30" fmla="*/ 160 w 611"/>
                <a:gd name="T31" fmla="*/ 325 h 568"/>
                <a:gd name="T32" fmla="*/ 166 w 611"/>
                <a:gd name="T33" fmla="*/ 323 h 568"/>
                <a:gd name="T34" fmla="*/ 158 w 611"/>
                <a:gd name="T35" fmla="*/ 344 h 568"/>
                <a:gd name="T36" fmla="*/ 67 w 611"/>
                <a:gd name="T37" fmla="*/ 568 h 568"/>
                <a:gd name="T38" fmla="*/ 452 w 611"/>
                <a:gd name="T39" fmla="*/ 506 h 568"/>
                <a:gd name="T40" fmla="*/ 611 w 611"/>
                <a:gd name="T41" fmla="*/ 151 h 568"/>
                <a:gd name="T42" fmla="*/ 375 w 611"/>
                <a:gd name="T43" fmla="*/ 180 h 568"/>
                <a:gd name="T44" fmla="*/ 352 w 611"/>
                <a:gd name="T45" fmla="*/ 183 h 568"/>
                <a:gd name="T46" fmla="*/ 355 w 611"/>
                <a:gd name="T47" fmla="*/ 178 h 568"/>
                <a:gd name="T48" fmla="*/ 359 w 611"/>
                <a:gd name="T49" fmla="*/ 173 h 568"/>
                <a:gd name="T50" fmla="*/ 362 w 611"/>
                <a:gd name="T51" fmla="*/ 167 h 568"/>
                <a:gd name="T52" fmla="*/ 364 w 611"/>
                <a:gd name="T53" fmla="*/ 162 h 568"/>
                <a:gd name="T54" fmla="*/ 366 w 611"/>
                <a:gd name="T55" fmla="*/ 158 h 568"/>
                <a:gd name="T56" fmla="*/ 368 w 611"/>
                <a:gd name="T57" fmla="*/ 155 h 568"/>
                <a:gd name="T58" fmla="*/ 369 w 611"/>
                <a:gd name="T59" fmla="*/ 152 h 568"/>
                <a:gd name="T60" fmla="*/ 370 w 611"/>
                <a:gd name="T61" fmla="*/ 149 h 568"/>
                <a:gd name="T62" fmla="*/ 383 w 611"/>
                <a:gd name="T63" fmla="*/ 87 h 568"/>
                <a:gd name="T64" fmla="*/ 368 w 611"/>
                <a:gd name="T65" fmla="*/ 39 h 568"/>
                <a:gd name="T66" fmla="*/ 326 w 611"/>
                <a:gd name="T67" fmla="*/ 9 h 568"/>
                <a:gd name="T68" fmla="*/ 261 w 611"/>
                <a:gd name="T69" fmla="*/ 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568">
                  <a:moveTo>
                    <a:pt x="261" y="3"/>
                  </a:moveTo>
                  <a:cubicBezTo>
                    <a:pt x="236" y="5"/>
                    <a:pt x="210" y="13"/>
                    <a:pt x="185" y="24"/>
                  </a:cubicBezTo>
                  <a:cubicBezTo>
                    <a:pt x="160" y="35"/>
                    <a:pt x="135" y="50"/>
                    <a:pt x="112" y="67"/>
                  </a:cubicBezTo>
                  <a:cubicBezTo>
                    <a:pt x="89" y="84"/>
                    <a:pt x="68" y="104"/>
                    <a:pt x="51" y="125"/>
                  </a:cubicBezTo>
                  <a:cubicBezTo>
                    <a:pt x="34" y="147"/>
                    <a:pt x="21" y="169"/>
                    <a:pt x="12" y="192"/>
                  </a:cubicBezTo>
                  <a:cubicBezTo>
                    <a:pt x="3" y="215"/>
                    <a:pt x="0" y="236"/>
                    <a:pt x="2" y="255"/>
                  </a:cubicBezTo>
                  <a:cubicBezTo>
                    <a:pt x="4" y="273"/>
                    <a:pt x="10" y="289"/>
                    <a:pt x="21" y="301"/>
                  </a:cubicBezTo>
                  <a:cubicBezTo>
                    <a:pt x="32" y="314"/>
                    <a:pt x="47" y="323"/>
                    <a:pt x="65" y="328"/>
                  </a:cubicBezTo>
                  <a:cubicBezTo>
                    <a:pt x="84" y="333"/>
                    <a:pt x="105" y="334"/>
                    <a:pt x="130" y="331"/>
                  </a:cubicBezTo>
                  <a:cubicBezTo>
                    <a:pt x="131" y="331"/>
                    <a:pt x="132" y="331"/>
                    <a:pt x="133" y="331"/>
                  </a:cubicBezTo>
                  <a:cubicBezTo>
                    <a:pt x="134" y="330"/>
                    <a:pt x="135" y="330"/>
                    <a:pt x="136" y="330"/>
                  </a:cubicBezTo>
                  <a:cubicBezTo>
                    <a:pt x="137" y="330"/>
                    <a:pt x="138" y="330"/>
                    <a:pt x="139" y="330"/>
                  </a:cubicBezTo>
                  <a:cubicBezTo>
                    <a:pt x="140" y="329"/>
                    <a:pt x="141" y="329"/>
                    <a:pt x="142" y="329"/>
                  </a:cubicBezTo>
                  <a:cubicBezTo>
                    <a:pt x="144" y="329"/>
                    <a:pt x="146" y="328"/>
                    <a:pt x="148" y="328"/>
                  </a:cubicBezTo>
                  <a:cubicBezTo>
                    <a:pt x="150" y="327"/>
                    <a:pt x="152" y="327"/>
                    <a:pt x="154" y="326"/>
                  </a:cubicBezTo>
                  <a:cubicBezTo>
                    <a:pt x="156" y="326"/>
                    <a:pt x="158" y="325"/>
                    <a:pt x="160" y="325"/>
                  </a:cubicBezTo>
                  <a:cubicBezTo>
                    <a:pt x="162" y="324"/>
                    <a:pt x="164" y="324"/>
                    <a:pt x="166" y="323"/>
                  </a:cubicBezTo>
                  <a:cubicBezTo>
                    <a:pt x="158" y="344"/>
                    <a:pt x="158" y="344"/>
                    <a:pt x="158" y="344"/>
                  </a:cubicBezTo>
                  <a:cubicBezTo>
                    <a:pt x="67" y="568"/>
                    <a:pt x="67" y="568"/>
                    <a:pt x="67" y="568"/>
                  </a:cubicBezTo>
                  <a:cubicBezTo>
                    <a:pt x="452" y="506"/>
                    <a:pt x="452" y="506"/>
                    <a:pt x="452" y="506"/>
                  </a:cubicBezTo>
                  <a:cubicBezTo>
                    <a:pt x="611" y="151"/>
                    <a:pt x="611" y="151"/>
                    <a:pt x="611" y="151"/>
                  </a:cubicBezTo>
                  <a:cubicBezTo>
                    <a:pt x="375" y="180"/>
                    <a:pt x="375" y="180"/>
                    <a:pt x="375" y="180"/>
                  </a:cubicBezTo>
                  <a:cubicBezTo>
                    <a:pt x="352" y="183"/>
                    <a:pt x="352" y="183"/>
                    <a:pt x="352" y="183"/>
                  </a:cubicBezTo>
                  <a:cubicBezTo>
                    <a:pt x="353" y="182"/>
                    <a:pt x="354" y="180"/>
                    <a:pt x="355" y="178"/>
                  </a:cubicBezTo>
                  <a:cubicBezTo>
                    <a:pt x="356" y="176"/>
                    <a:pt x="358" y="174"/>
                    <a:pt x="359" y="173"/>
                  </a:cubicBezTo>
                  <a:cubicBezTo>
                    <a:pt x="360" y="171"/>
                    <a:pt x="361" y="169"/>
                    <a:pt x="362" y="167"/>
                  </a:cubicBezTo>
                  <a:cubicBezTo>
                    <a:pt x="363" y="165"/>
                    <a:pt x="364" y="163"/>
                    <a:pt x="364" y="162"/>
                  </a:cubicBezTo>
                  <a:cubicBezTo>
                    <a:pt x="365" y="160"/>
                    <a:pt x="366" y="159"/>
                    <a:pt x="366" y="158"/>
                  </a:cubicBezTo>
                  <a:cubicBezTo>
                    <a:pt x="367" y="157"/>
                    <a:pt x="367" y="156"/>
                    <a:pt x="368" y="155"/>
                  </a:cubicBezTo>
                  <a:cubicBezTo>
                    <a:pt x="368" y="154"/>
                    <a:pt x="369" y="153"/>
                    <a:pt x="369" y="152"/>
                  </a:cubicBezTo>
                  <a:cubicBezTo>
                    <a:pt x="369" y="151"/>
                    <a:pt x="370" y="150"/>
                    <a:pt x="370" y="149"/>
                  </a:cubicBezTo>
                  <a:cubicBezTo>
                    <a:pt x="380" y="126"/>
                    <a:pt x="384" y="105"/>
                    <a:pt x="383" y="87"/>
                  </a:cubicBezTo>
                  <a:cubicBezTo>
                    <a:pt x="383" y="68"/>
                    <a:pt x="377" y="52"/>
                    <a:pt x="368" y="39"/>
                  </a:cubicBezTo>
                  <a:cubicBezTo>
                    <a:pt x="358" y="25"/>
                    <a:pt x="344" y="15"/>
                    <a:pt x="326" y="9"/>
                  </a:cubicBezTo>
                  <a:cubicBezTo>
                    <a:pt x="308" y="2"/>
                    <a:pt x="286" y="0"/>
                    <a:pt x="261" y="3"/>
                  </a:cubicBezTo>
                  <a:close/>
                </a:path>
              </a:pathLst>
            </a:custGeom>
            <a:gradFill>
              <a:gsLst>
                <a:gs pos="51000">
                  <a:schemeClr val="accent5">
                    <a:lumMod val="40000"/>
                    <a:lumOff val="60000"/>
                  </a:schemeClr>
                </a:gs>
                <a:gs pos="0">
                  <a:schemeClr val="accent5">
                    <a:lumMod val="20000"/>
                    <a:lumOff val="80000"/>
                  </a:schemeClr>
                </a:gs>
                <a:gs pos="100000">
                  <a:schemeClr val="accent5"/>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71"/>
            <p:cNvSpPr>
              <a:spLocks/>
            </p:cNvSpPr>
            <p:nvPr userDrawn="1"/>
          </p:nvSpPr>
          <p:spPr bwMode="auto">
            <a:xfrm>
              <a:off x="3279240" y="5051832"/>
              <a:ext cx="1564273" cy="1451099"/>
            </a:xfrm>
            <a:custGeom>
              <a:avLst/>
              <a:gdLst>
                <a:gd name="T0" fmla="*/ 172 w 590"/>
                <a:gd name="T1" fmla="*/ 301 h 547"/>
                <a:gd name="T2" fmla="*/ 156 w 590"/>
                <a:gd name="T3" fmla="*/ 305 h 547"/>
                <a:gd name="T4" fmla="*/ 150 w 590"/>
                <a:gd name="T5" fmla="*/ 307 h 547"/>
                <a:gd name="T6" fmla="*/ 144 w 590"/>
                <a:gd name="T7" fmla="*/ 308 h 547"/>
                <a:gd name="T8" fmla="*/ 138 w 590"/>
                <a:gd name="T9" fmla="*/ 310 h 547"/>
                <a:gd name="T10" fmla="*/ 132 w 590"/>
                <a:gd name="T11" fmla="*/ 311 h 547"/>
                <a:gd name="T12" fmla="*/ 123 w 590"/>
                <a:gd name="T13" fmla="*/ 313 h 547"/>
                <a:gd name="T14" fmla="*/ 121 w 590"/>
                <a:gd name="T15" fmla="*/ 313 h 547"/>
                <a:gd name="T16" fmla="*/ 95 w 590"/>
                <a:gd name="T17" fmla="*/ 315 h 547"/>
                <a:gd name="T18" fmla="*/ 60 w 590"/>
                <a:gd name="T19" fmla="*/ 310 h 547"/>
                <a:gd name="T20" fmla="*/ 19 w 590"/>
                <a:gd name="T21" fmla="*/ 286 h 547"/>
                <a:gd name="T22" fmla="*/ 2 w 590"/>
                <a:gd name="T23" fmla="*/ 244 h 547"/>
                <a:gd name="T24" fmla="*/ 11 w 590"/>
                <a:gd name="T25" fmla="*/ 185 h 547"/>
                <a:gd name="T26" fmla="*/ 50 w 590"/>
                <a:gd name="T27" fmla="*/ 120 h 547"/>
                <a:gd name="T28" fmla="*/ 109 w 590"/>
                <a:gd name="T29" fmla="*/ 63 h 547"/>
                <a:gd name="T30" fmla="*/ 180 w 590"/>
                <a:gd name="T31" fmla="*/ 21 h 547"/>
                <a:gd name="T32" fmla="*/ 254 w 590"/>
                <a:gd name="T33" fmla="*/ 1 h 547"/>
                <a:gd name="T34" fmla="*/ 273 w 590"/>
                <a:gd name="T35" fmla="*/ 0 h 547"/>
                <a:gd name="T36" fmla="*/ 315 w 590"/>
                <a:gd name="T37" fmla="*/ 6 h 547"/>
                <a:gd name="T38" fmla="*/ 353 w 590"/>
                <a:gd name="T39" fmla="*/ 33 h 547"/>
                <a:gd name="T40" fmla="*/ 367 w 590"/>
                <a:gd name="T41" fmla="*/ 77 h 547"/>
                <a:gd name="T42" fmla="*/ 355 w 590"/>
                <a:gd name="T43" fmla="*/ 135 h 547"/>
                <a:gd name="T44" fmla="*/ 354 w 590"/>
                <a:gd name="T45" fmla="*/ 139 h 547"/>
                <a:gd name="T46" fmla="*/ 351 w 590"/>
                <a:gd name="T47" fmla="*/ 145 h 547"/>
                <a:gd name="T48" fmla="*/ 349 w 590"/>
                <a:gd name="T49" fmla="*/ 148 h 547"/>
                <a:gd name="T50" fmla="*/ 346 w 590"/>
                <a:gd name="T51" fmla="*/ 153 h 547"/>
                <a:gd name="T52" fmla="*/ 344 w 590"/>
                <a:gd name="T53" fmla="*/ 158 h 547"/>
                <a:gd name="T54" fmla="*/ 341 w 590"/>
                <a:gd name="T55" fmla="*/ 162 h 547"/>
                <a:gd name="T56" fmla="*/ 340 w 590"/>
                <a:gd name="T57" fmla="*/ 164 h 547"/>
                <a:gd name="T58" fmla="*/ 337 w 590"/>
                <a:gd name="T59" fmla="*/ 169 h 547"/>
                <a:gd name="T60" fmla="*/ 328 w 590"/>
                <a:gd name="T61" fmla="*/ 184 h 547"/>
                <a:gd name="T62" fmla="*/ 590 w 590"/>
                <a:gd name="T63" fmla="*/ 151 h 547"/>
                <a:gd name="T64" fmla="*/ 438 w 590"/>
                <a:gd name="T65" fmla="*/ 489 h 547"/>
                <a:gd name="T66" fmla="*/ 72 w 590"/>
                <a:gd name="T67" fmla="*/ 547 h 547"/>
                <a:gd name="T68" fmla="*/ 172 w 590"/>
                <a:gd name="T69" fmla="*/ 30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0" h="547">
                  <a:moveTo>
                    <a:pt x="172" y="301"/>
                  </a:moveTo>
                  <a:cubicBezTo>
                    <a:pt x="156" y="305"/>
                    <a:pt x="156" y="305"/>
                    <a:pt x="156" y="305"/>
                  </a:cubicBezTo>
                  <a:cubicBezTo>
                    <a:pt x="154" y="306"/>
                    <a:pt x="152" y="306"/>
                    <a:pt x="150" y="307"/>
                  </a:cubicBezTo>
                  <a:cubicBezTo>
                    <a:pt x="148" y="307"/>
                    <a:pt x="146" y="308"/>
                    <a:pt x="144" y="308"/>
                  </a:cubicBezTo>
                  <a:cubicBezTo>
                    <a:pt x="138" y="310"/>
                    <a:pt x="138" y="310"/>
                    <a:pt x="138" y="310"/>
                  </a:cubicBezTo>
                  <a:cubicBezTo>
                    <a:pt x="136" y="310"/>
                    <a:pt x="134" y="311"/>
                    <a:pt x="132" y="311"/>
                  </a:cubicBezTo>
                  <a:cubicBezTo>
                    <a:pt x="132" y="311"/>
                    <a:pt x="124" y="312"/>
                    <a:pt x="123" y="313"/>
                  </a:cubicBezTo>
                  <a:cubicBezTo>
                    <a:pt x="121" y="313"/>
                    <a:pt x="121" y="313"/>
                    <a:pt x="121" y="313"/>
                  </a:cubicBezTo>
                  <a:cubicBezTo>
                    <a:pt x="112" y="314"/>
                    <a:pt x="103" y="315"/>
                    <a:pt x="95" y="315"/>
                  </a:cubicBezTo>
                  <a:cubicBezTo>
                    <a:pt x="82" y="315"/>
                    <a:pt x="70" y="313"/>
                    <a:pt x="60" y="310"/>
                  </a:cubicBezTo>
                  <a:cubicBezTo>
                    <a:pt x="43" y="305"/>
                    <a:pt x="29" y="297"/>
                    <a:pt x="19" y="286"/>
                  </a:cubicBezTo>
                  <a:cubicBezTo>
                    <a:pt x="9" y="275"/>
                    <a:pt x="4" y="260"/>
                    <a:pt x="2" y="244"/>
                  </a:cubicBezTo>
                  <a:cubicBezTo>
                    <a:pt x="0" y="226"/>
                    <a:pt x="3" y="206"/>
                    <a:pt x="11" y="185"/>
                  </a:cubicBezTo>
                  <a:cubicBezTo>
                    <a:pt x="20" y="163"/>
                    <a:pt x="33" y="142"/>
                    <a:pt x="50" y="120"/>
                  </a:cubicBezTo>
                  <a:cubicBezTo>
                    <a:pt x="66" y="100"/>
                    <a:pt x="86" y="80"/>
                    <a:pt x="109" y="63"/>
                  </a:cubicBezTo>
                  <a:cubicBezTo>
                    <a:pt x="131" y="46"/>
                    <a:pt x="155" y="32"/>
                    <a:pt x="180" y="21"/>
                  </a:cubicBezTo>
                  <a:cubicBezTo>
                    <a:pt x="206" y="10"/>
                    <a:pt x="231" y="3"/>
                    <a:pt x="254" y="1"/>
                  </a:cubicBezTo>
                  <a:cubicBezTo>
                    <a:pt x="261" y="0"/>
                    <a:pt x="267" y="0"/>
                    <a:pt x="273" y="0"/>
                  </a:cubicBezTo>
                  <a:cubicBezTo>
                    <a:pt x="289" y="0"/>
                    <a:pt x="303" y="2"/>
                    <a:pt x="315" y="6"/>
                  </a:cubicBezTo>
                  <a:cubicBezTo>
                    <a:pt x="331" y="12"/>
                    <a:pt x="344" y="21"/>
                    <a:pt x="353" y="33"/>
                  </a:cubicBezTo>
                  <a:cubicBezTo>
                    <a:pt x="362" y="45"/>
                    <a:pt x="367" y="60"/>
                    <a:pt x="367" y="77"/>
                  </a:cubicBezTo>
                  <a:cubicBezTo>
                    <a:pt x="368" y="95"/>
                    <a:pt x="364" y="115"/>
                    <a:pt x="355" y="135"/>
                  </a:cubicBezTo>
                  <a:cubicBezTo>
                    <a:pt x="355" y="136"/>
                    <a:pt x="354" y="139"/>
                    <a:pt x="354" y="139"/>
                  </a:cubicBezTo>
                  <a:cubicBezTo>
                    <a:pt x="351" y="145"/>
                    <a:pt x="351" y="145"/>
                    <a:pt x="351" y="145"/>
                  </a:cubicBezTo>
                  <a:cubicBezTo>
                    <a:pt x="349" y="148"/>
                    <a:pt x="349" y="148"/>
                    <a:pt x="349" y="148"/>
                  </a:cubicBezTo>
                  <a:cubicBezTo>
                    <a:pt x="346" y="153"/>
                    <a:pt x="346" y="153"/>
                    <a:pt x="346" y="153"/>
                  </a:cubicBezTo>
                  <a:cubicBezTo>
                    <a:pt x="346" y="155"/>
                    <a:pt x="345" y="157"/>
                    <a:pt x="344" y="158"/>
                  </a:cubicBezTo>
                  <a:cubicBezTo>
                    <a:pt x="343" y="160"/>
                    <a:pt x="342" y="161"/>
                    <a:pt x="341" y="162"/>
                  </a:cubicBezTo>
                  <a:cubicBezTo>
                    <a:pt x="340" y="164"/>
                    <a:pt x="340" y="164"/>
                    <a:pt x="340" y="164"/>
                  </a:cubicBezTo>
                  <a:cubicBezTo>
                    <a:pt x="339" y="165"/>
                    <a:pt x="338" y="167"/>
                    <a:pt x="337" y="169"/>
                  </a:cubicBezTo>
                  <a:cubicBezTo>
                    <a:pt x="328" y="184"/>
                    <a:pt x="328" y="184"/>
                    <a:pt x="328" y="184"/>
                  </a:cubicBezTo>
                  <a:cubicBezTo>
                    <a:pt x="590" y="151"/>
                    <a:pt x="590" y="151"/>
                    <a:pt x="590" y="151"/>
                  </a:cubicBezTo>
                  <a:cubicBezTo>
                    <a:pt x="438" y="489"/>
                    <a:pt x="438" y="489"/>
                    <a:pt x="438" y="489"/>
                  </a:cubicBezTo>
                  <a:cubicBezTo>
                    <a:pt x="72" y="547"/>
                    <a:pt x="72" y="547"/>
                    <a:pt x="72" y="547"/>
                  </a:cubicBezTo>
                  <a:lnTo>
                    <a:pt x="172" y="30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72"/>
            <p:cNvSpPr>
              <a:spLocks/>
            </p:cNvSpPr>
            <p:nvPr userDrawn="1"/>
          </p:nvSpPr>
          <p:spPr bwMode="auto">
            <a:xfrm>
              <a:off x="1503430" y="2411840"/>
              <a:ext cx="3725795" cy="3993604"/>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5" name="Straight Connector 55"/>
          <p:cNvCxnSpPr/>
          <p:nvPr userDrawn="1"/>
        </p:nvCxnSpPr>
        <p:spPr>
          <a:xfrm>
            <a:off x="4342071" y="2402565"/>
            <a:ext cx="0" cy="3867243"/>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63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kon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264139" y="1751702"/>
            <a:ext cx="6720598" cy="4924425"/>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41" name="Freeform 26"/>
          <p:cNvSpPr>
            <a:spLocks/>
          </p:cNvSpPr>
          <p:nvPr userDrawn="1"/>
        </p:nvSpPr>
        <p:spPr bwMode="auto">
          <a:xfrm>
            <a:off x="9745251" y="2119563"/>
            <a:ext cx="1505922"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5" name="Freeform 26"/>
          <p:cNvSpPr>
            <a:spLocks/>
          </p:cNvSpPr>
          <p:nvPr userDrawn="1"/>
        </p:nvSpPr>
        <p:spPr bwMode="auto">
          <a:xfrm flipH="1">
            <a:off x="8604502" y="5019181"/>
            <a:ext cx="1493510"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6" name="Freeform 26"/>
          <p:cNvSpPr>
            <a:spLocks/>
          </p:cNvSpPr>
          <p:nvPr userDrawn="1"/>
        </p:nvSpPr>
        <p:spPr bwMode="auto">
          <a:xfrm flipH="1">
            <a:off x="10201546" y="3408850"/>
            <a:ext cx="141877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7" name="Freeform 26"/>
          <p:cNvSpPr>
            <a:spLocks/>
          </p:cNvSpPr>
          <p:nvPr userDrawn="1"/>
        </p:nvSpPr>
        <p:spPr bwMode="auto">
          <a:xfrm>
            <a:off x="8428031" y="3729894"/>
            <a:ext cx="124362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48" name="Group 22"/>
          <p:cNvGrpSpPr/>
          <p:nvPr userDrawn="1"/>
        </p:nvGrpSpPr>
        <p:grpSpPr>
          <a:xfrm rot="18810804">
            <a:off x="8987984" y="4022488"/>
            <a:ext cx="1122786" cy="720924"/>
            <a:chOff x="4481513" y="3678059"/>
            <a:chExt cx="1614487" cy="1036638"/>
          </a:xfrm>
        </p:grpSpPr>
        <p:sp>
          <p:nvSpPr>
            <p:cNvPr id="49" name="Rectangle 12"/>
            <p:cNvSpPr>
              <a:spLocks noChangeArrowheads="1"/>
            </p:cNvSpPr>
            <p:nvPr/>
          </p:nvSpPr>
          <p:spPr bwMode="auto">
            <a:xfrm>
              <a:off x="4481513" y="3678059"/>
              <a:ext cx="1614487" cy="344488"/>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0" name="Rectangle 13"/>
            <p:cNvSpPr>
              <a:spLocks noChangeArrowheads="1"/>
            </p:cNvSpPr>
            <p:nvPr/>
          </p:nvSpPr>
          <p:spPr bwMode="auto">
            <a:xfrm>
              <a:off x="4481513" y="4022546"/>
              <a:ext cx="1614487" cy="34448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51" name="Rectangle 14"/>
            <p:cNvSpPr>
              <a:spLocks noChangeArrowheads="1"/>
            </p:cNvSpPr>
            <p:nvPr/>
          </p:nvSpPr>
          <p:spPr bwMode="auto">
            <a:xfrm>
              <a:off x="4481513" y="4367034"/>
              <a:ext cx="1614487" cy="3476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52" name="Group 23"/>
          <p:cNvGrpSpPr/>
          <p:nvPr userDrawn="1"/>
        </p:nvGrpSpPr>
        <p:grpSpPr>
          <a:xfrm rot="18810804">
            <a:off x="9758605" y="3211868"/>
            <a:ext cx="1122786" cy="717613"/>
            <a:chOff x="6096000" y="3187521"/>
            <a:chExt cx="1614487" cy="1031876"/>
          </a:xfrm>
        </p:grpSpPr>
        <p:sp>
          <p:nvSpPr>
            <p:cNvPr id="53"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4"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55"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56" name="Group 223"/>
          <p:cNvGrpSpPr/>
          <p:nvPr userDrawn="1"/>
        </p:nvGrpSpPr>
        <p:grpSpPr>
          <a:xfrm rot="18810804">
            <a:off x="10493141" y="2345531"/>
            <a:ext cx="1290597" cy="720924"/>
            <a:chOff x="7700963" y="3678059"/>
            <a:chExt cx="1855787" cy="1036638"/>
          </a:xfrm>
        </p:grpSpPr>
        <p:sp>
          <p:nvSpPr>
            <p:cNvPr id="57" name="Freeform 7"/>
            <p:cNvSpPr>
              <a:spLocks/>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18"/>
            <p:cNvSpPr>
              <a:spLocks/>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9" name="Rectangle 19"/>
            <p:cNvSpPr>
              <a:spLocks noChangeArrowheads="1"/>
            </p:cNvSpPr>
            <p:nvPr/>
          </p:nvSpPr>
          <p:spPr bwMode="auto">
            <a:xfrm>
              <a:off x="7700963" y="4022546"/>
              <a:ext cx="1619250" cy="3444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60" name="Freeform 20"/>
            <p:cNvSpPr>
              <a:spLocks/>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1" name="Oval 21"/>
            <p:cNvSpPr>
              <a:spLocks noChangeArrowheads="1"/>
            </p:cNvSpPr>
            <p:nvPr/>
          </p:nvSpPr>
          <p:spPr bwMode="auto">
            <a:xfrm>
              <a:off x="9398000" y="4049534"/>
              <a:ext cx="82550" cy="293688"/>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62" name="Group 21"/>
          <p:cNvGrpSpPr/>
          <p:nvPr userDrawn="1"/>
        </p:nvGrpSpPr>
        <p:grpSpPr>
          <a:xfrm rot="18810804">
            <a:off x="7489133" y="5151598"/>
            <a:ext cx="1998273" cy="717613"/>
            <a:chOff x="1608138" y="3187521"/>
            <a:chExt cx="2873375" cy="1031876"/>
          </a:xfrm>
        </p:grpSpPr>
        <p:sp>
          <p:nvSpPr>
            <p:cNvPr id="63" name="Freeform 8"/>
            <p:cNvSpPr>
              <a:spLocks/>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9"/>
            <p:cNvSpPr>
              <a:spLocks/>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5" name="Freeform 10"/>
            <p:cNvSpPr>
              <a:spLocks/>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66" name="Freeform 11"/>
            <p:cNvSpPr>
              <a:spLocks/>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7" name="Freeform 22"/>
            <p:cNvSpPr>
              <a:spLocks/>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5"/>
          <p:cNvSpPr>
            <a:spLocks noEditPoints="1"/>
          </p:cNvSpPr>
          <p:nvPr userDrawn="1"/>
        </p:nvSpPr>
        <p:spPr bwMode="auto">
          <a:xfrm>
            <a:off x="8640008" y="3878668"/>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78" name="Group 240"/>
          <p:cNvGrpSpPr/>
          <p:nvPr userDrawn="1"/>
        </p:nvGrpSpPr>
        <p:grpSpPr>
          <a:xfrm>
            <a:off x="9315547" y="5223944"/>
            <a:ext cx="399354" cy="427478"/>
            <a:chOff x="6138863" y="1941513"/>
            <a:chExt cx="450850" cy="482600"/>
          </a:xfrm>
          <a:solidFill>
            <a:schemeClr val="tx1">
              <a:lumMod val="65000"/>
              <a:lumOff val="35000"/>
            </a:schemeClr>
          </a:solidFill>
        </p:grpSpPr>
        <p:sp>
          <p:nvSpPr>
            <p:cNvPr id="79"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82" name="Group 244"/>
          <p:cNvGrpSpPr/>
          <p:nvPr userDrawn="1"/>
        </p:nvGrpSpPr>
        <p:grpSpPr>
          <a:xfrm>
            <a:off x="10842061" y="3615826"/>
            <a:ext cx="389680" cy="390966"/>
            <a:chOff x="4198938" y="2905126"/>
            <a:chExt cx="481012" cy="482600"/>
          </a:xfrm>
          <a:solidFill>
            <a:schemeClr val="tx1">
              <a:lumMod val="65000"/>
              <a:lumOff val="35000"/>
            </a:schemeClr>
          </a:solidFill>
        </p:grpSpPr>
        <p:sp>
          <p:nvSpPr>
            <p:cNvPr id="8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86" name="Group 248"/>
          <p:cNvGrpSpPr/>
          <p:nvPr userDrawn="1"/>
        </p:nvGrpSpPr>
        <p:grpSpPr>
          <a:xfrm>
            <a:off x="10054506" y="2254971"/>
            <a:ext cx="496887" cy="466725"/>
            <a:chOff x="5160963" y="4846638"/>
            <a:chExt cx="496887" cy="466725"/>
          </a:xfrm>
          <a:solidFill>
            <a:schemeClr val="tx1">
              <a:lumMod val="65000"/>
              <a:lumOff val="35000"/>
            </a:schemeClr>
          </a:solidFill>
        </p:grpSpPr>
        <p:sp>
          <p:nvSpPr>
            <p:cNvPr id="87"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88"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cxnSp>
        <p:nvCxnSpPr>
          <p:cNvPr id="92" name="Straight Connector 55"/>
          <p:cNvCxnSpPr/>
          <p:nvPr userDrawn="1"/>
        </p:nvCxnSpPr>
        <p:spPr>
          <a:xfrm>
            <a:off x="7361496" y="2468320"/>
            <a:ext cx="0" cy="3178429"/>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83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anim calcmode="lin" valueType="num">
                                      <p:cBhvr>
                                        <p:cTn id="8" dur="1000" fill="hold"/>
                                        <p:tgtEl>
                                          <p:spTgt spid="56"/>
                                        </p:tgtEl>
                                        <p:attrNameLst>
                                          <p:attrName>ppt_x</p:attrName>
                                        </p:attrNameLst>
                                      </p:cBhvr>
                                      <p:tavLst>
                                        <p:tav tm="0">
                                          <p:val>
                                            <p:strVal val="#ppt_x"/>
                                          </p:val>
                                        </p:tav>
                                        <p:tav tm="100000">
                                          <p:val>
                                            <p:strVal val="#ppt_x"/>
                                          </p:val>
                                        </p:tav>
                                      </p:tavLst>
                                    </p:anim>
                                    <p:anim calcmode="lin" valueType="num">
                                      <p:cBhvr>
                                        <p:cTn id="9" dur="1000" fill="hold"/>
                                        <p:tgtEl>
                                          <p:spTgt spid="5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right)">
                                      <p:cBhvr>
                                        <p:cTn id="13" dur="500"/>
                                        <p:tgtEl>
                                          <p:spTgt spid="41"/>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86"/>
                                        </p:tgtEl>
                                        <p:attrNameLst>
                                          <p:attrName>style.visibility</p:attrName>
                                        </p:attrNameLst>
                                      </p:cBhvr>
                                      <p:to>
                                        <p:strVal val="visible"/>
                                      </p:to>
                                    </p:set>
                                    <p:anim calcmode="lin" valueType="num">
                                      <p:cBhvr>
                                        <p:cTn id="17" dur="500" fill="hold"/>
                                        <p:tgtEl>
                                          <p:spTgt spid="86"/>
                                        </p:tgtEl>
                                        <p:attrNameLst>
                                          <p:attrName>ppt_w</p:attrName>
                                        </p:attrNameLst>
                                      </p:cBhvr>
                                      <p:tavLst>
                                        <p:tav tm="0">
                                          <p:val>
                                            <p:fltVal val="0"/>
                                          </p:val>
                                        </p:tav>
                                        <p:tav tm="100000">
                                          <p:val>
                                            <p:strVal val="#ppt_w"/>
                                          </p:val>
                                        </p:tav>
                                      </p:tavLst>
                                    </p:anim>
                                    <p:anim calcmode="lin" valueType="num">
                                      <p:cBhvr>
                                        <p:cTn id="18" dur="500" fill="hold"/>
                                        <p:tgtEl>
                                          <p:spTgt spid="86"/>
                                        </p:tgtEl>
                                        <p:attrNameLst>
                                          <p:attrName>ppt_h</p:attrName>
                                        </p:attrNameLst>
                                      </p:cBhvr>
                                      <p:tavLst>
                                        <p:tav tm="0">
                                          <p:val>
                                            <p:fltVal val="0"/>
                                          </p:val>
                                        </p:tav>
                                        <p:tav tm="100000">
                                          <p:val>
                                            <p:strVal val="#ppt_h"/>
                                          </p:val>
                                        </p:tav>
                                      </p:tavLst>
                                    </p:anim>
                                    <p:animEffect transition="in" filter="fade">
                                      <p:cBhvr>
                                        <p:cTn id="19" dur="500"/>
                                        <p:tgtEl>
                                          <p:spTgt spid="86"/>
                                        </p:tgtEl>
                                      </p:cBhvr>
                                    </p:animEffect>
                                  </p:childTnLst>
                                </p:cTn>
                              </p:par>
                              <p:par>
                                <p:cTn id="20" presetID="47" presetClass="entr" presetSubtype="0"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strVal val="#ppt_x"/>
                                          </p:val>
                                        </p:tav>
                                        <p:tav tm="100000">
                                          <p:val>
                                            <p:strVal val="#ppt_x"/>
                                          </p:val>
                                        </p:tav>
                                      </p:tavLst>
                                    </p:anim>
                                    <p:anim calcmode="lin" valueType="num">
                                      <p:cBhvr>
                                        <p:cTn id="24" dur="1000" fill="hold"/>
                                        <p:tgtEl>
                                          <p:spTgt spid="5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p:cTn id="32" dur="500" fill="hold"/>
                                        <p:tgtEl>
                                          <p:spTgt spid="82"/>
                                        </p:tgtEl>
                                        <p:attrNameLst>
                                          <p:attrName>ppt_w</p:attrName>
                                        </p:attrNameLst>
                                      </p:cBhvr>
                                      <p:tavLst>
                                        <p:tav tm="0">
                                          <p:val>
                                            <p:fltVal val="0"/>
                                          </p:val>
                                        </p:tav>
                                        <p:tav tm="100000">
                                          <p:val>
                                            <p:strVal val="#ppt_w"/>
                                          </p:val>
                                        </p:tav>
                                      </p:tavLst>
                                    </p:anim>
                                    <p:anim calcmode="lin" valueType="num">
                                      <p:cBhvr>
                                        <p:cTn id="33" dur="500" fill="hold"/>
                                        <p:tgtEl>
                                          <p:spTgt spid="82"/>
                                        </p:tgtEl>
                                        <p:attrNameLst>
                                          <p:attrName>ppt_h</p:attrName>
                                        </p:attrNameLst>
                                      </p:cBhvr>
                                      <p:tavLst>
                                        <p:tav tm="0">
                                          <p:val>
                                            <p:fltVal val="0"/>
                                          </p:val>
                                        </p:tav>
                                        <p:tav tm="100000">
                                          <p:val>
                                            <p:strVal val="#ppt_h"/>
                                          </p:val>
                                        </p:tav>
                                      </p:tavLst>
                                    </p:anim>
                                    <p:animEffect transition="in" filter="fade">
                                      <p:cBhvr>
                                        <p:cTn id="34" dur="500"/>
                                        <p:tgtEl>
                                          <p:spTgt spid="82"/>
                                        </p:tgtEl>
                                      </p:cBhvr>
                                    </p:animEffect>
                                  </p:childTnLst>
                                </p:cTn>
                              </p:par>
                              <p:par>
                                <p:cTn id="35" presetID="47" presetClass="entr" presetSubtype="0"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1000"/>
                                        <p:tgtEl>
                                          <p:spTgt spid="48"/>
                                        </p:tgtEl>
                                      </p:cBhvr>
                                    </p:animEffect>
                                    <p:anim calcmode="lin" valueType="num">
                                      <p:cBhvr>
                                        <p:cTn id="38" dur="1000" fill="hold"/>
                                        <p:tgtEl>
                                          <p:spTgt spid="48"/>
                                        </p:tgtEl>
                                        <p:attrNameLst>
                                          <p:attrName>ppt_x</p:attrName>
                                        </p:attrNameLst>
                                      </p:cBhvr>
                                      <p:tavLst>
                                        <p:tav tm="0">
                                          <p:val>
                                            <p:strVal val="#ppt_x"/>
                                          </p:val>
                                        </p:tav>
                                        <p:tav tm="100000">
                                          <p:val>
                                            <p:strVal val="#ppt_x"/>
                                          </p:val>
                                        </p:tav>
                                      </p:tavLst>
                                    </p:anim>
                                    <p:anim calcmode="lin" valueType="num">
                                      <p:cBhvr>
                                        <p:cTn id="39" dur="1000" fill="hold"/>
                                        <p:tgtEl>
                                          <p:spTgt spid="48"/>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2"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right)">
                                      <p:cBhvr>
                                        <p:cTn id="43" dur="500"/>
                                        <p:tgtEl>
                                          <p:spTgt spid="47"/>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cBhvr>
                                        <p:cTn id="47" dur="500" fill="hold"/>
                                        <p:tgtEl>
                                          <p:spTgt spid="78"/>
                                        </p:tgtEl>
                                        <p:attrNameLst>
                                          <p:attrName>ppt_w</p:attrName>
                                        </p:attrNameLst>
                                      </p:cBhvr>
                                      <p:tavLst>
                                        <p:tav tm="0">
                                          <p:val>
                                            <p:fltVal val="0"/>
                                          </p:val>
                                        </p:tav>
                                        <p:tav tm="100000">
                                          <p:val>
                                            <p:strVal val="#ppt_w"/>
                                          </p:val>
                                        </p:tav>
                                      </p:tavLst>
                                    </p:anim>
                                    <p:anim calcmode="lin" valueType="num">
                                      <p:cBhvr>
                                        <p:cTn id="48" dur="500" fill="hold"/>
                                        <p:tgtEl>
                                          <p:spTgt spid="78"/>
                                        </p:tgtEl>
                                        <p:attrNameLst>
                                          <p:attrName>ppt_h</p:attrName>
                                        </p:attrNameLst>
                                      </p:cBhvr>
                                      <p:tavLst>
                                        <p:tav tm="0">
                                          <p:val>
                                            <p:fltVal val="0"/>
                                          </p:val>
                                        </p:tav>
                                        <p:tav tm="100000">
                                          <p:val>
                                            <p:strVal val="#ppt_h"/>
                                          </p:val>
                                        </p:tav>
                                      </p:tavLst>
                                    </p:anim>
                                    <p:animEffect transition="in" filter="fade">
                                      <p:cBhvr>
                                        <p:cTn id="49" dur="500"/>
                                        <p:tgtEl>
                                          <p:spTgt spid="78"/>
                                        </p:tgtEl>
                                      </p:cBhvr>
                                    </p:animEffect>
                                  </p:childTnLst>
                                </p:cTn>
                              </p:par>
                              <p:par>
                                <p:cTn id="50" presetID="47" presetClass="entr" presetSubtype="0" fill="hold"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fade">
                                      <p:cBhvr>
                                        <p:cTn id="52" dur="1000"/>
                                        <p:tgtEl>
                                          <p:spTgt spid="62"/>
                                        </p:tgtEl>
                                      </p:cBhvr>
                                    </p:animEffect>
                                    <p:anim calcmode="lin" valueType="num">
                                      <p:cBhvr>
                                        <p:cTn id="53" dur="1000" fill="hold"/>
                                        <p:tgtEl>
                                          <p:spTgt spid="62"/>
                                        </p:tgtEl>
                                        <p:attrNameLst>
                                          <p:attrName>ppt_x</p:attrName>
                                        </p:attrNameLst>
                                      </p:cBhvr>
                                      <p:tavLst>
                                        <p:tav tm="0">
                                          <p:val>
                                            <p:strVal val="#ppt_x"/>
                                          </p:val>
                                        </p:tav>
                                        <p:tav tm="100000">
                                          <p:val>
                                            <p:strVal val="#ppt_x"/>
                                          </p:val>
                                        </p:tav>
                                      </p:tavLst>
                                    </p:anim>
                                    <p:anim calcmode="lin" valueType="num">
                                      <p:cBhvr>
                                        <p:cTn id="54" dur="1000" fill="hold"/>
                                        <p:tgtEl>
                                          <p:spTgt spid="62"/>
                                        </p:tgtEl>
                                        <p:attrNameLst>
                                          <p:attrName>ppt_y</p:attrName>
                                        </p:attrNameLst>
                                      </p:cBhvr>
                                      <p:tavLst>
                                        <p:tav tm="0">
                                          <p:val>
                                            <p:strVal val="#ppt_y-.1"/>
                                          </p:val>
                                        </p:tav>
                                        <p:tav tm="100000">
                                          <p:val>
                                            <p:strVal val="#ppt_y"/>
                                          </p:val>
                                        </p:tav>
                                      </p:tavLst>
                                    </p:anim>
                                  </p:childTnLst>
                                </p:cTn>
                              </p:par>
                            </p:childTnLst>
                          </p:cTn>
                        </p:par>
                        <p:par>
                          <p:cTn id="55" fill="hold">
                            <p:stCondLst>
                              <p:cond delay="5500"/>
                            </p:stCondLst>
                            <p:childTnLst>
                              <p:par>
                                <p:cTn id="56" presetID="22" presetClass="entr" presetSubtype="8"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left)">
                                      <p:cBhvr>
                                        <p:cTn id="58" dur="500"/>
                                        <p:tgtEl>
                                          <p:spTgt spid="45"/>
                                        </p:tgtEl>
                                      </p:cBhvr>
                                    </p:animEffect>
                                  </p:childTnLst>
                                </p:cTn>
                              </p:par>
                            </p:childTnLst>
                          </p:cTn>
                        </p:par>
                        <p:par>
                          <p:cTn id="59" fill="hold">
                            <p:stCondLst>
                              <p:cond delay="6000"/>
                            </p:stCondLst>
                            <p:childTnLst>
                              <p:par>
                                <p:cTn id="60" presetID="53" presetClass="entr" presetSubtype="16" fill="hold" grpId="0" nodeType="afterEffect">
                                  <p:stCondLst>
                                    <p:cond delay="0"/>
                                  </p:stCondLst>
                                  <p:childTnLst>
                                    <p:set>
                                      <p:cBhvr>
                                        <p:cTn id="61" dur="1" fill="hold">
                                          <p:stCondLst>
                                            <p:cond delay="0"/>
                                          </p:stCondLst>
                                        </p:cTn>
                                        <p:tgtEl>
                                          <p:spTgt spid="71"/>
                                        </p:tgtEl>
                                        <p:attrNameLst>
                                          <p:attrName>style.visibility</p:attrName>
                                        </p:attrNameLst>
                                      </p:cBhvr>
                                      <p:to>
                                        <p:strVal val="visible"/>
                                      </p:to>
                                    </p:set>
                                    <p:anim calcmode="lin" valueType="num">
                                      <p:cBhvr>
                                        <p:cTn id="62" dur="500" fill="hold"/>
                                        <p:tgtEl>
                                          <p:spTgt spid="71"/>
                                        </p:tgtEl>
                                        <p:attrNameLst>
                                          <p:attrName>ppt_w</p:attrName>
                                        </p:attrNameLst>
                                      </p:cBhvr>
                                      <p:tavLst>
                                        <p:tav tm="0">
                                          <p:val>
                                            <p:fltVal val="0"/>
                                          </p:val>
                                        </p:tav>
                                        <p:tav tm="100000">
                                          <p:val>
                                            <p:strVal val="#ppt_w"/>
                                          </p:val>
                                        </p:tav>
                                      </p:tavLst>
                                    </p:anim>
                                    <p:anim calcmode="lin" valueType="num">
                                      <p:cBhvr>
                                        <p:cTn id="63" dur="500" fill="hold"/>
                                        <p:tgtEl>
                                          <p:spTgt spid="71"/>
                                        </p:tgtEl>
                                        <p:attrNameLst>
                                          <p:attrName>ppt_h</p:attrName>
                                        </p:attrNameLst>
                                      </p:cBhvr>
                                      <p:tavLst>
                                        <p:tav tm="0">
                                          <p:val>
                                            <p:fltVal val="0"/>
                                          </p:val>
                                        </p:tav>
                                        <p:tav tm="100000">
                                          <p:val>
                                            <p:strVal val="#ppt_h"/>
                                          </p:val>
                                        </p:tav>
                                      </p:tavLst>
                                    </p:anim>
                                    <p:animEffect transition="in" filter="fade">
                                      <p:cBhvr>
                                        <p:cTn id="64" dur="500"/>
                                        <p:tgtEl>
                                          <p:spTgt spid="71"/>
                                        </p:tgtEl>
                                      </p:cBhvr>
                                    </p:animEffect>
                                  </p:childTnLst>
                                </p:cTn>
                              </p:par>
                              <p:par>
                                <p:cTn id="65" presetID="10" presetClass="entr" presetSubtype="0" fill="hold" nodeType="with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fade">
                                      <p:cBhvr>
                                        <p:cTn id="6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5" grpId="0" animBg="1"/>
      <p:bldP spid="46" grpId="0" animBg="1"/>
      <p:bldP spid="47" grpId="0" animBg="1"/>
      <p:bldP spid="71"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kon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016454" y="1925898"/>
            <a:ext cx="6917846" cy="4658623"/>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11"/>
          <p:cNvSpPr>
            <a:spLocks/>
          </p:cNvSpPr>
          <p:nvPr userDrawn="1"/>
        </p:nvSpPr>
        <p:spPr bwMode="auto">
          <a:xfrm>
            <a:off x="2382890" y="2399148"/>
            <a:ext cx="1550783" cy="15507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2"/>
          <p:cNvSpPr>
            <a:spLocks/>
          </p:cNvSpPr>
          <p:nvPr userDrawn="1"/>
        </p:nvSpPr>
        <p:spPr bwMode="auto">
          <a:xfrm>
            <a:off x="2494671" y="2507742"/>
            <a:ext cx="1318666" cy="132048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2" name="Oval 71"/>
          <p:cNvSpPr>
            <a:spLocks noChangeArrowheads="1"/>
          </p:cNvSpPr>
          <p:nvPr userDrawn="1"/>
        </p:nvSpPr>
        <p:spPr bwMode="auto">
          <a:xfrm>
            <a:off x="2661783" y="2674854"/>
            <a:ext cx="984442" cy="985050"/>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3" name="Freeform 108"/>
          <p:cNvSpPr>
            <a:spLocks/>
          </p:cNvSpPr>
          <p:nvPr userDrawn="1"/>
        </p:nvSpPr>
        <p:spPr bwMode="auto">
          <a:xfrm rot="16200000">
            <a:off x="292321" y="1925899"/>
            <a:ext cx="2024034" cy="202403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4" name="Freeform 109"/>
          <p:cNvSpPr>
            <a:spLocks/>
          </p:cNvSpPr>
          <p:nvPr userDrawn="1"/>
        </p:nvSpPr>
        <p:spPr bwMode="auto">
          <a:xfrm rot="16200000">
            <a:off x="435245" y="2081769"/>
            <a:ext cx="1721082" cy="1723461"/>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5" name="Oval 74"/>
          <p:cNvSpPr>
            <a:spLocks noChangeArrowheads="1"/>
          </p:cNvSpPr>
          <p:nvPr userDrawn="1"/>
        </p:nvSpPr>
        <p:spPr bwMode="auto">
          <a:xfrm rot="16200000">
            <a:off x="652561" y="2300671"/>
            <a:ext cx="1284863" cy="1285656"/>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6" name="Freeform 120"/>
          <p:cNvSpPr>
            <a:spLocks/>
          </p:cNvSpPr>
          <p:nvPr userDrawn="1"/>
        </p:nvSpPr>
        <p:spPr bwMode="auto">
          <a:xfrm flipV="1">
            <a:off x="2382891" y="4018220"/>
            <a:ext cx="2331984" cy="23319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121"/>
          <p:cNvSpPr>
            <a:spLocks/>
          </p:cNvSpPr>
          <p:nvPr userDrawn="1"/>
        </p:nvSpPr>
        <p:spPr bwMode="auto">
          <a:xfrm flipV="1">
            <a:off x="2550981" y="4201226"/>
            <a:ext cx="1982938" cy="19856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89" name="Oval 88"/>
          <p:cNvSpPr>
            <a:spLocks noChangeArrowheads="1"/>
          </p:cNvSpPr>
          <p:nvPr userDrawn="1"/>
        </p:nvSpPr>
        <p:spPr bwMode="auto">
          <a:xfrm flipV="1">
            <a:off x="2802275" y="4454347"/>
            <a:ext cx="1480350" cy="1481264"/>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24"/>
          <p:cNvSpPr>
            <a:spLocks/>
          </p:cNvSpPr>
          <p:nvPr userDrawn="1"/>
        </p:nvSpPr>
        <p:spPr bwMode="auto">
          <a:xfrm rot="5400000" flipV="1">
            <a:off x="583692" y="4018221"/>
            <a:ext cx="1732663" cy="173266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25"/>
          <p:cNvSpPr>
            <a:spLocks/>
          </p:cNvSpPr>
          <p:nvPr userDrawn="1"/>
        </p:nvSpPr>
        <p:spPr bwMode="auto">
          <a:xfrm rot="5400000" flipV="1">
            <a:off x="706041" y="4142093"/>
            <a:ext cx="1473322" cy="1475360"/>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3" name="Oval 92"/>
          <p:cNvSpPr>
            <a:spLocks noChangeArrowheads="1"/>
          </p:cNvSpPr>
          <p:nvPr userDrawn="1"/>
        </p:nvSpPr>
        <p:spPr bwMode="auto">
          <a:xfrm rot="5400000" flipV="1">
            <a:off x="892073" y="4329484"/>
            <a:ext cx="1099900" cy="1100579"/>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grpSp>
        <p:nvGrpSpPr>
          <p:cNvPr id="96" name="Group 20"/>
          <p:cNvGrpSpPr/>
          <p:nvPr userDrawn="1"/>
        </p:nvGrpSpPr>
        <p:grpSpPr>
          <a:xfrm>
            <a:off x="1067625" y="2760169"/>
            <a:ext cx="400028" cy="426726"/>
            <a:chOff x="7938" y="-1587"/>
            <a:chExt cx="1450975" cy="1547812"/>
          </a:xfrm>
          <a:solidFill>
            <a:schemeClr val="accent1"/>
          </a:solidFill>
        </p:grpSpPr>
        <p:sp>
          <p:nvSpPr>
            <p:cNvPr id="97"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00" name="Freeform 11"/>
          <p:cNvSpPr>
            <a:spLocks noEditPoints="1"/>
          </p:cNvSpPr>
          <p:nvPr userDrawn="1"/>
        </p:nvSpPr>
        <p:spPr bwMode="auto">
          <a:xfrm>
            <a:off x="2976998" y="2986043"/>
            <a:ext cx="354012" cy="403151"/>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101" name="Group 59"/>
          <p:cNvGrpSpPr/>
          <p:nvPr userDrawn="1"/>
        </p:nvGrpSpPr>
        <p:grpSpPr>
          <a:xfrm>
            <a:off x="3284809" y="4998437"/>
            <a:ext cx="515282" cy="537326"/>
            <a:chOff x="-251803" y="2267153"/>
            <a:chExt cx="2078037" cy="2166938"/>
          </a:xfrm>
          <a:solidFill>
            <a:schemeClr val="accent4"/>
          </a:solidFill>
        </p:grpSpPr>
        <p:sp>
          <p:nvSpPr>
            <p:cNvPr id="102" name="Freeform 22"/>
            <p:cNvSpPr>
              <a:spLocks/>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04" name="Group 97"/>
          <p:cNvGrpSpPr/>
          <p:nvPr userDrawn="1"/>
        </p:nvGrpSpPr>
        <p:grpSpPr>
          <a:xfrm>
            <a:off x="1242060" y="4762481"/>
            <a:ext cx="415925" cy="293266"/>
            <a:chOff x="3175" y="1588"/>
            <a:chExt cx="1184276" cy="835025"/>
          </a:xfrm>
          <a:solidFill>
            <a:schemeClr val="accent5"/>
          </a:solidFill>
        </p:grpSpPr>
        <p:sp>
          <p:nvSpPr>
            <p:cNvPr id="105" name="Freeform 27"/>
            <p:cNvSpPr>
              <a:spLocks/>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Freeform 28"/>
            <p:cNvSpPr>
              <a:spLocks/>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107" name="Straight Connector 134"/>
          <p:cNvCxnSpPr/>
          <p:nvPr userDrawn="1"/>
        </p:nvCxnSpPr>
        <p:spPr>
          <a:xfrm flipV="1">
            <a:off x="3434802" y="2104766"/>
            <a:ext cx="387103" cy="37784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Straight Connector 135"/>
          <p:cNvCxnSpPr/>
          <p:nvPr userDrawn="1"/>
        </p:nvCxnSpPr>
        <p:spPr>
          <a:xfrm>
            <a:off x="3832387" y="2107894"/>
            <a:ext cx="1050877"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310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500" fill="hold"/>
                                        <p:tgtEl>
                                          <p:spTgt spid="73"/>
                                        </p:tgtEl>
                                        <p:attrNameLst>
                                          <p:attrName>ppt_x</p:attrName>
                                        </p:attrNameLst>
                                      </p:cBhvr>
                                      <p:tavLst>
                                        <p:tav tm="0">
                                          <p:val>
                                            <p:strVal val="0-#ppt_w/2"/>
                                          </p:val>
                                        </p:tav>
                                        <p:tav tm="100000">
                                          <p:val>
                                            <p:strVal val="#ppt_x"/>
                                          </p:val>
                                        </p:tav>
                                      </p:tavLst>
                                    </p:anim>
                                    <p:anim calcmode="lin" valueType="num">
                                      <p:cBhvr additive="base">
                                        <p:cTn id="8" dur="500" fill="hold"/>
                                        <p:tgtEl>
                                          <p:spTgt spid="73"/>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500" fill="hold"/>
                                        <p:tgtEl>
                                          <p:spTgt spid="69"/>
                                        </p:tgtEl>
                                        <p:attrNameLst>
                                          <p:attrName>ppt_x</p:attrName>
                                        </p:attrNameLst>
                                      </p:cBhvr>
                                      <p:tavLst>
                                        <p:tav tm="0">
                                          <p:val>
                                            <p:strVal val="1+#ppt_w/2"/>
                                          </p:val>
                                        </p:tav>
                                        <p:tav tm="100000">
                                          <p:val>
                                            <p:strVal val="#ppt_x"/>
                                          </p:val>
                                        </p:tav>
                                      </p:tavLst>
                                    </p:anim>
                                    <p:anim calcmode="lin" valueType="num">
                                      <p:cBhvr additive="base">
                                        <p:cTn id="12" dur="500" fill="hold"/>
                                        <p:tgtEl>
                                          <p:spTgt spid="69"/>
                                        </p:tgtEl>
                                        <p:attrNameLst>
                                          <p:attrName>ppt_y</p:attrName>
                                        </p:attrNameLst>
                                      </p:cBhvr>
                                      <p:tavLst>
                                        <p:tav tm="0">
                                          <p:val>
                                            <p:strVal val="0-#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additive="base">
                                        <p:cTn id="15" dur="500" fill="hold"/>
                                        <p:tgtEl>
                                          <p:spTgt spid="76"/>
                                        </p:tgtEl>
                                        <p:attrNameLst>
                                          <p:attrName>ppt_x</p:attrName>
                                        </p:attrNameLst>
                                      </p:cBhvr>
                                      <p:tavLst>
                                        <p:tav tm="0">
                                          <p:val>
                                            <p:strVal val="1+#ppt_w/2"/>
                                          </p:val>
                                        </p:tav>
                                        <p:tav tm="100000">
                                          <p:val>
                                            <p:strVal val="#ppt_x"/>
                                          </p:val>
                                        </p:tav>
                                      </p:tavLst>
                                    </p:anim>
                                    <p:anim calcmode="lin" valueType="num">
                                      <p:cBhvr additive="base">
                                        <p:cTn id="16" dur="500" fill="hold"/>
                                        <p:tgtEl>
                                          <p:spTgt spid="76"/>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90"/>
                                        </p:tgtEl>
                                        <p:attrNameLst>
                                          <p:attrName>style.visibility</p:attrName>
                                        </p:attrNameLst>
                                      </p:cBhvr>
                                      <p:to>
                                        <p:strVal val="visible"/>
                                      </p:to>
                                    </p:set>
                                    <p:anim calcmode="lin" valueType="num">
                                      <p:cBhvr additive="base">
                                        <p:cTn id="19" dur="500" fill="hold"/>
                                        <p:tgtEl>
                                          <p:spTgt spid="90"/>
                                        </p:tgtEl>
                                        <p:attrNameLst>
                                          <p:attrName>ppt_x</p:attrName>
                                        </p:attrNameLst>
                                      </p:cBhvr>
                                      <p:tavLst>
                                        <p:tav tm="0">
                                          <p:val>
                                            <p:strVal val="0-#ppt_w/2"/>
                                          </p:val>
                                        </p:tav>
                                        <p:tav tm="100000">
                                          <p:val>
                                            <p:strVal val="#ppt_x"/>
                                          </p:val>
                                        </p:tav>
                                      </p:tavLst>
                                    </p:anim>
                                    <p:anim calcmode="lin" valueType="num">
                                      <p:cBhvr additive="base">
                                        <p:cTn id="20" dur="500" fill="hold"/>
                                        <p:tgtEl>
                                          <p:spTgt spid="90"/>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fade">
                                      <p:cBhvr>
                                        <p:cTn id="24" dur="500"/>
                                        <p:tgtEl>
                                          <p:spTgt spid="7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fade">
                                      <p:cBhvr>
                                        <p:cTn id="30" dur="500"/>
                                        <p:tgtEl>
                                          <p:spTgt spid="7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Effect transition="in" filter="fade">
                                      <p:cBhvr>
                                        <p:cTn id="33" dur="500"/>
                                        <p:tgtEl>
                                          <p:spTgt spid="9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5"/>
                                        </p:tgtEl>
                                        <p:attrNameLst>
                                          <p:attrName>style.visibility</p:attrName>
                                        </p:attrNameLst>
                                      </p:cBhvr>
                                      <p:to>
                                        <p:strVal val="visible"/>
                                      </p:to>
                                    </p:set>
                                    <p:animEffect transition="in" filter="fade">
                                      <p:cBhvr>
                                        <p:cTn id="36" dur="500"/>
                                        <p:tgtEl>
                                          <p:spTgt spid="7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fade">
                                      <p:cBhvr>
                                        <p:cTn id="39" dur="500"/>
                                        <p:tgtEl>
                                          <p:spTgt spid="7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9"/>
                                        </p:tgtEl>
                                        <p:attrNameLst>
                                          <p:attrName>style.visibility</p:attrName>
                                        </p:attrNameLst>
                                      </p:cBhvr>
                                      <p:to>
                                        <p:strVal val="visible"/>
                                      </p:to>
                                    </p:set>
                                    <p:animEffect transition="in" filter="fade">
                                      <p:cBhvr>
                                        <p:cTn id="42" dur="500"/>
                                        <p:tgtEl>
                                          <p:spTgt spid="8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93"/>
                                        </p:tgtEl>
                                        <p:attrNameLst>
                                          <p:attrName>style.visibility</p:attrName>
                                        </p:attrNameLst>
                                      </p:cBhvr>
                                      <p:to>
                                        <p:strVal val="visible"/>
                                      </p:to>
                                    </p:set>
                                    <p:animEffect transition="in" filter="fade">
                                      <p:cBhvr>
                                        <p:cTn id="45" dur="500"/>
                                        <p:tgtEl>
                                          <p:spTgt spid="93"/>
                                        </p:tgtEl>
                                      </p:cBhvr>
                                    </p:animEffect>
                                  </p:childTnLst>
                                </p:cTn>
                              </p:par>
                            </p:childTnLst>
                          </p:cTn>
                        </p:par>
                        <p:par>
                          <p:cTn id="46" fill="hold">
                            <p:stCondLst>
                              <p:cond delay="1000"/>
                            </p:stCondLst>
                            <p:childTnLst>
                              <p:par>
                                <p:cTn id="47" presetID="53" presetClass="entr" presetSubtype="16" fill="hold" nodeType="afterEffect">
                                  <p:stCondLst>
                                    <p:cond delay="0"/>
                                  </p:stCondLst>
                                  <p:childTnLst>
                                    <p:set>
                                      <p:cBhvr>
                                        <p:cTn id="48" dur="1" fill="hold">
                                          <p:stCondLst>
                                            <p:cond delay="0"/>
                                          </p:stCondLst>
                                        </p:cTn>
                                        <p:tgtEl>
                                          <p:spTgt spid="96"/>
                                        </p:tgtEl>
                                        <p:attrNameLst>
                                          <p:attrName>style.visibility</p:attrName>
                                        </p:attrNameLst>
                                      </p:cBhvr>
                                      <p:to>
                                        <p:strVal val="visible"/>
                                      </p:to>
                                    </p:set>
                                    <p:anim calcmode="lin" valueType="num">
                                      <p:cBhvr>
                                        <p:cTn id="49" dur="500" fill="hold"/>
                                        <p:tgtEl>
                                          <p:spTgt spid="96"/>
                                        </p:tgtEl>
                                        <p:attrNameLst>
                                          <p:attrName>ppt_w</p:attrName>
                                        </p:attrNameLst>
                                      </p:cBhvr>
                                      <p:tavLst>
                                        <p:tav tm="0">
                                          <p:val>
                                            <p:fltVal val="0"/>
                                          </p:val>
                                        </p:tav>
                                        <p:tav tm="100000">
                                          <p:val>
                                            <p:strVal val="#ppt_w"/>
                                          </p:val>
                                        </p:tav>
                                      </p:tavLst>
                                    </p:anim>
                                    <p:anim calcmode="lin" valueType="num">
                                      <p:cBhvr>
                                        <p:cTn id="50" dur="500" fill="hold"/>
                                        <p:tgtEl>
                                          <p:spTgt spid="96"/>
                                        </p:tgtEl>
                                        <p:attrNameLst>
                                          <p:attrName>ppt_h</p:attrName>
                                        </p:attrNameLst>
                                      </p:cBhvr>
                                      <p:tavLst>
                                        <p:tav tm="0">
                                          <p:val>
                                            <p:fltVal val="0"/>
                                          </p:val>
                                        </p:tav>
                                        <p:tav tm="100000">
                                          <p:val>
                                            <p:strVal val="#ppt_h"/>
                                          </p:val>
                                        </p:tav>
                                      </p:tavLst>
                                    </p:anim>
                                    <p:animEffect transition="in" filter="fade">
                                      <p:cBhvr>
                                        <p:cTn id="51" dur="500"/>
                                        <p:tgtEl>
                                          <p:spTgt spid="96"/>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00"/>
                                        </p:tgtEl>
                                        <p:attrNameLst>
                                          <p:attrName>style.visibility</p:attrName>
                                        </p:attrNameLst>
                                      </p:cBhvr>
                                      <p:to>
                                        <p:strVal val="visible"/>
                                      </p:to>
                                    </p:set>
                                    <p:anim calcmode="lin" valueType="num">
                                      <p:cBhvr>
                                        <p:cTn id="54" dur="500" fill="hold"/>
                                        <p:tgtEl>
                                          <p:spTgt spid="100"/>
                                        </p:tgtEl>
                                        <p:attrNameLst>
                                          <p:attrName>ppt_w</p:attrName>
                                        </p:attrNameLst>
                                      </p:cBhvr>
                                      <p:tavLst>
                                        <p:tav tm="0">
                                          <p:val>
                                            <p:fltVal val="0"/>
                                          </p:val>
                                        </p:tav>
                                        <p:tav tm="100000">
                                          <p:val>
                                            <p:strVal val="#ppt_w"/>
                                          </p:val>
                                        </p:tav>
                                      </p:tavLst>
                                    </p:anim>
                                    <p:anim calcmode="lin" valueType="num">
                                      <p:cBhvr>
                                        <p:cTn id="55" dur="500" fill="hold"/>
                                        <p:tgtEl>
                                          <p:spTgt spid="100"/>
                                        </p:tgtEl>
                                        <p:attrNameLst>
                                          <p:attrName>ppt_h</p:attrName>
                                        </p:attrNameLst>
                                      </p:cBhvr>
                                      <p:tavLst>
                                        <p:tav tm="0">
                                          <p:val>
                                            <p:fltVal val="0"/>
                                          </p:val>
                                        </p:tav>
                                        <p:tav tm="100000">
                                          <p:val>
                                            <p:strVal val="#ppt_h"/>
                                          </p:val>
                                        </p:tav>
                                      </p:tavLst>
                                    </p:anim>
                                    <p:animEffect transition="in" filter="fade">
                                      <p:cBhvr>
                                        <p:cTn id="56" dur="500"/>
                                        <p:tgtEl>
                                          <p:spTgt spid="100"/>
                                        </p:tgtEl>
                                      </p:cBhvr>
                                    </p:animEffect>
                                  </p:childTnLst>
                                </p:cTn>
                              </p:par>
                              <p:par>
                                <p:cTn id="57" presetID="53" presetClass="entr" presetSubtype="16" fill="hold" nodeType="with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p:cTn id="59" dur="500" fill="hold"/>
                                        <p:tgtEl>
                                          <p:spTgt spid="104"/>
                                        </p:tgtEl>
                                        <p:attrNameLst>
                                          <p:attrName>ppt_w</p:attrName>
                                        </p:attrNameLst>
                                      </p:cBhvr>
                                      <p:tavLst>
                                        <p:tav tm="0">
                                          <p:val>
                                            <p:fltVal val="0"/>
                                          </p:val>
                                        </p:tav>
                                        <p:tav tm="100000">
                                          <p:val>
                                            <p:strVal val="#ppt_w"/>
                                          </p:val>
                                        </p:tav>
                                      </p:tavLst>
                                    </p:anim>
                                    <p:anim calcmode="lin" valueType="num">
                                      <p:cBhvr>
                                        <p:cTn id="60" dur="500" fill="hold"/>
                                        <p:tgtEl>
                                          <p:spTgt spid="104"/>
                                        </p:tgtEl>
                                        <p:attrNameLst>
                                          <p:attrName>ppt_h</p:attrName>
                                        </p:attrNameLst>
                                      </p:cBhvr>
                                      <p:tavLst>
                                        <p:tav tm="0">
                                          <p:val>
                                            <p:fltVal val="0"/>
                                          </p:val>
                                        </p:tav>
                                        <p:tav tm="100000">
                                          <p:val>
                                            <p:strVal val="#ppt_h"/>
                                          </p:val>
                                        </p:tav>
                                      </p:tavLst>
                                    </p:anim>
                                    <p:animEffect transition="in" filter="fade">
                                      <p:cBhvr>
                                        <p:cTn id="61" dur="500"/>
                                        <p:tgtEl>
                                          <p:spTgt spid="104"/>
                                        </p:tgtEl>
                                      </p:cBhvr>
                                    </p:animEffect>
                                  </p:childTnLst>
                                </p:cTn>
                              </p:par>
                              <p:par>
                                <p:cTn id="62" presetID="53" presetClass="entr" presetSubtype="16" fill="hold" nodeType="withEffect">
                                  <p:stCondLst>
                                    <p:cond delay="0"/>
                                  </p:stCondLst>
                                  <p:childTnLst>
                                    <p:set>
                                      <p:cBhvr>
                                        <p:cTn id="63" dur="1" fill="hold">
                                          <p:stCondLst>
                                            <p:cond delay="0"/>
                                          </p:stCondLst>
                                        </p:cTn>
                                        <p:tgtEl>
                                          <p:spTgt spid="101"/>
                                        </p:tgtEl>
                                        <p:attrNameLst>
                                          <p:attrName>style.visibility</p:attrName>
                                        </p:attrNameLst>
                                      </p:cBhvr>
                                      <p:to>
                                        <p:strVal val="visible"/>
                                      </p:to>
                                    </p:set>
                                    <p:anim calcmode="lin" valueType="num">
                                      <p:cBhvr>
                                        <p:cTn id="64" dur="500" fill="hold"/>
                                        <p:tgtEl>
                                          <p:spTgt spid="101"/>
                                        </p:tgtEl>
                                        <p:attrNameLst>
                                          <p:attrName>ppt_w</p:attrName>
                                        </p:attrNameLst>
                                      </p:cBhvr>
                                      <p:tavLst>
                                        <p:tav tm="0">
                                          <p:val>
                                            <p:fltVal val="0"/>
                                          </p:val>
                                        </p:tav>
                                        <p:tav tm="100000">
                                          <p:val>
                                            <p:strVal val="#ppt_w"/>
                                          </p:val>
                                        </p:tav>
                                      </p:tavLst>
                                    </p:anim>
                                    <p:anim calcmode="lin" valueType="num">
                                      <p:cBhvr>
                                        <p:cTn id="65" dur="500" fill="hold"/>
                                        <p:tgtEl>
                                          <p:spTgt spid="101"/>
                                        </p:tgtEl>
                                        <p:attrNameLst>
                                          <p:attrName>ppt_h</p:attrName>
                                        </p:attrNameLst>
                                      </p:cBhvr>
                                      <p:tavLst>
                                        <p:tav tm="0">
                                          <p:val>
                                            <p:fltVal val="0"/>
                                          </p:val>
                                        </p:tav>
                                        <p:tav tm="100000">
                                          <p:val>
                                            <p:strVal val="#ppt_h"/>
                                          </p:val>
                                        </p:tav>
                                      </p:tavLst>
                                    </p:anim>
                                    <p:animEffect transition="in" filter="fade">
                                      <p:cBhvr>
                                        <p:cTn id="66" dur="500"/>
                                        <p:tgtEl>
                                          <p:spTgt spid="101"/>
                                        </p:tgtEl>
                                      </p:cBhvr>
                                    </p:animEffect>
                                  </p:childTnLst>
                                </p:cTn>
                              </p:par>
                            </p:childTnLst>
                          </p:cTn>
                        </p:par>
                        <p:par>
                          <p:cTn id="67" fill="hold">
                            <p:stCondLst>
                              <p:cond delay="1500"/>
                            </p:stCondLst>
                            <p:childTnLst>
                              <p:par>
                                <p:cTn id="68" presetID="8" presetClass="emph" presetSubtype="0" fill="hold" grpId="1" nodeType="afterEffect">
                                  <p:stCondLst>
                                    <p:cond delay="0"/>
                                  </p:stCondLst>
                                  <p:childTnLst>
                                    <p:animRot by="21600000">
                                      <p:cBhvr>
                                        <p:cTn id="69" dur="2000" fill="hold"/>
                                        <p:tgtEl>
                                          <p:spTgt spid="74"/>
                                        </p:tgtEl>
                                        <p:attrNameLst>
                                          <p:attrName>r</p:attrName>
                                        </p:attrNameLst>
                                      </p:cBhvr>
                                    </p:animRot>
                                  </p:childTnLst>
                                </p:cTn>
                              </p:par>
                              <p:par>
                                <p:cTn id="70" presetID="8" presetClass="emph" presetSubtype="0" fill="hold" grpId="1" nodeType="withEffect">
                                  <p:stCondLst>
                                    <p:cond delay="0"/>
                                  </p:stCondLst>
                                  <p:childTnLst>
                                    <p:animRot by="21600000">
                                      <p:cBhvr>
                                        <p:cTn id="71" dur="2000" fill="hold"/>
                                        <p:tgtEl>
                                          <p:spTgt spid="70"/>
                                        </p:tgtEl>
                                        <p:attrNameLst>
                                          <p:attrName>r</p:attrName>
                                        </p:attrNameLst>
                                      </p:cBhvr>
                                    </p:animRot>
                                  </p:childTnLst>
                                </p:cTn>
                              </p:par>
                              <p:par>
                                <p:cTn id="72" presetID="8" presetClass="emph" presetSubtype="0" fill="hold" grpId="1" nodeType="withEffect">
                                  <p:stCondLst>
                                    <p:cond delay="0"/>
                                  </p:stCondLst>
                                  <p:childTnLst>
                                    <p:animRot by="21600000">
                                      <p:cBhvr>
                                        <p:cTn id="73" dur="2000" fill="hold"/>
                                        <p:tgtEl>
                                          <p:spTgt spid="77"/>
                                        </p:tgtEl>
                                        <p:attrNameLst>
                                          <p:attrName>r</p:attrName>
                                        </p:attrNameLst>
                                      </p:cBhvr>
                                    </p:animRot>
                                  </p:childTnLst>
                                </p:cTn>
                              </p:par>
                              <p:par>
                                <p:cTn id="74" presetID="8" presetClass="emph" presetSubtype="0" fill="hold" grpId="1" nodeType="withEffect">
                                  <p:stCondLst>
                                    <p:cond delay="0"/>
                                  </p:stCondLst>
                                  <p:childTnLst>
                                    <p:animRot by="21600000">
                                      <p:cBhvr>
                                        <p:cTn id="75" dur="2000" fill="hold"/>
                                        <p:tgtEl>
                                          <p:spTgt spid="91"/>
                                        </p:tgtEl>
                                        <p:attrNameLst>
                                          <p:attrName>r</p:attrName>
                                        </p:attrNameLst>
                                      </p:cBhvr>
                                    </p:animRot>
                                  </p:childTnLst>
                                </p:cTn>
                              </p:par>
                            </p:childTnLst>
                          </p:cTn>
                        </p:par>
                        <p:par>
                          <p:cTn id="76" fill="hold">
                            <p:stCondLst>
                              <p:cond delay="3500"/>
                            </p:stCondLst>
                            <p:childTnLst>
                              <p:par>
                                <p:cTn id="77" presetID="22" presetClass="entr" presetSubtype="8" fill="hold" nodeType="afterEffect">
                                  <p:stCondLst>
                                    <p:cond delay="0"/>
                                  </p:stCondLst>
                                  <p:childTnLst>
                                    <p:set>
                                      <p:cBhvr>
                                        <p:cTn id="78" dur="1" fill="hold">
                                          <p:stCondLst>
                                            <p:cond delay="0"/>
                                          </p:stCondLst>
                                        </p:cTn>
                                        <p:tgtEl>
                                          <p:spTgt spid="107"/>
                                        </p:tgtEl>
                                        <p:attrNameLst>
                                          <p:attrName>style.visibility</p:attrName>
                                        </p:attrNameLst>
                                      </p:cBhvr>
                                      <p:to>
                                        <p:strVal val="visible"/>
                                      </p:to>
                                    </p:set>
                                    <p:animEffect transition="in" filter="wipe(left)">
                                      <p:cBhvr>
                                        <p:cTn id="79" dur="500"/>
                                        <p:tgtEl>
                                          <p:spTgt spid="107"/>
                                        </p:tgtEl>
                                      </p:cBhvr>
                                    </p:animEffect>
                                  </p:childTnLst>
                                </p:cTn>
                              </p:par>
                            </p:childTnLst>
                          </p:cTn>
                        </p:par>
                        <p:par>
                          <p:cTn id="80" fill="hold">
                            <p:stCondLst>
                              <p:cond delay="4000"/>
                            </p:stCondLst>
                            <p:childTnLst>
                              <p:par>
                                <p:cTn id="81" presetID="22" presetClass="entr" presetSubtype="8" fill="hold" nodeType="afterEffect">
                                  <p:stCondLst>
                                    <p:cond delay="0"/>
                                  </p:stCondLst>
                                  <p:childTnLst>
                                    <p:set>
                                      <p:cBhvr>
                                        <p:cTn id="82" dur="1" fill="hold">
                                          <p:stCondLst>
                                            <p:cond delay="0"/>
                                          </p:stCondLst>
                                        </p:cTn>
                                        <p:tgtEl>
                                          <p:spTgt spid="108"/>
                                        </p:tgtEl>
                                        <p:attrNameLst>
                                          <p:attrName>style.visibility</p:attrName>
                                        </p:attrNameLst>
                                      </p:cBhvr>
                                      <p:to>
                                        <p:strVal val="visible"/>
                                      </p:to>
                                    </p:set>
                                    <p:animEffect transition="in" filter="wipe(left)">
                                      <p:cBhvr>
                                        <p:cTn id="83"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0" grpId="1" animBg="1"/>
      <p:bldP spid="72" grpId="0" animBg="1"/>
      <p:bldP spid="73" grpId="0" animBg="1"/>
      <p:bldP spid="74" grpId="0" animBg="1"/>
      <p:bldP spid="74" grpId="1" animBg="1"/>
      <p:bldP spid="75" grpId="0" animBg="1"/>
      <p:bldP spid="76" grpId="0" animBg="1"/>
      <p:bldP spid="77" grpId="0" animBg="1"/>
      <p:bldP spid="77" grpId="1" animBg="1"/>
      <p:bldP spid="89" grpId="0" animBg="1"/>
      <p:bldP spid="90" grpId="0" animBg="1"/>
      <p:bldP spid="91" grpId="0" animBg="1"/>
      <p:bldP spid="91" grpId="1" animBg="1"/>
      <p:bldP spid="93" grpId="0" animBg="1"/>
      <p:bldP spid="100"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sim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844429" y="2225036"/>
            <a:ext cx="6089870" cy="3753339"/>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Rectangle 44"/>
          <p:cNvSpPr/>
          <p:nvPr userDrawn="1"/>
        </p:nvSpPr>
        <p:spPr>
          <a:xfrm>
            <a:off x="345886" y="4987753"/>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3893813" y="5408008"/>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47121" y="2225036"/>
            <a:ext cx="4969744" cy="3753338"/>
          </a:xfrm>
        </p:spPr>
      </p:sp>
      <p:cxnSp>
        <p:nvCxnSpPr>
          <p:cNvPr id="45" name="Straight Connector 40"/>
          <p:cNvCxnSpPr/>
          <p:nvPr userDrawn="1"/>
        </p:nvCxnSpPr>
        <p:spPr>
          <a:xfrm>
            <a:off x="5575884" y="1949289"/>
            <a:ext cx="0" cy="428556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4" hasCustomPrompt="1"/>
          </p:nvPr>
        </p:nvSpPr>
        <p:spPr>
          <a:xfrm>
            <a:off x="4334482" y="5414709"/>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581871" y="5395658"/>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spTree>
    <p:extLst>
      <p:ext uri="{BB962C8B-B14F-4D97-AF65-F5344CB8AC3E}">
        <p14:creationId xmlns:p14="http://schemas.microsoft.com/office/powerpoint/2010/main" val="673646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par>
                                <p:cTn id="8" presetID="42"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1000"/>
                                        <p:tgtEl>
                                          <p:spTgt spid="45"/>
                                        </p:tgtEl>
                                      </p:cBhvr>
                                    </p:animEffect>
                                    <p:anim calcmode="lin" valueType="num">
                                      <p:cBhvr>
                                        <p:cTn id="11" dur="1000" fill="hold"/>
                                        <p:tgtEl>
                                          <p:spTgt spid="45"/>
                                        </p:tgtEl>
                                        <p:attrNameLst>
                                          <p:attrName>ppt_x</p:attrName>
                                        </p:attrNameLst>
                                      </p:cBhvr>
                                      <p:tavLst>
                                        <p:tav tm="0">
                                          <p:val>
                                            <p:strVal val="#ppt_x"/>
                                          </p:val>
                                        </p:tav>
                                        <p:tav tm="100000">
                                          <p:val>
                                            <p:strVal val="#ppt_x"/>
                                          </p:val>
                                        </p:tav>
                                      </p:tavLst>
                                    </p:anim>
                                    <p:anim calcmode="lin" valueType="num">
                                      <p:cBhvr>
                                        <p:cTn id="12"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sim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6998219"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10546146"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6999454" y="2336960"/>
            <a:ext cx="4969744" cy="3753338"/>
          </a:xfrm>
        </p:spPr>
      </p:sp>
      <p:sp>
        <p:nvSpPr>
          <p:cNvPr id="6" name="Metin Yer Tutucusu 5"/>
          <p:cNvSpPr>
            <a:spLocks noGrp="1"/>
          </p:cNvSpPr>
          <p:nvPr>
            <p:ph type="body" sz="quarter" idx="14" hasCustomPrompt="1"/>
          </p:nvPr>
        </p:nvSpPr>
        <p:spPr>
          <a:xfrm>
            <a:off x="10986815"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7234204"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453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3736879"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6769595"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75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esim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3636064"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7183991"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656349" y="2336960"/>
            <a:ext cx="4969744" cy="3753338"/>
          </a:xfrm>
        </p:spPr>
      </p:sp>
      <p:sp>
        <p:nvSpPr>
          <p:cNvPr id="6" name="Metin Yer Tutucusu 5"/>
          <p:cNvSpPr>
            <a:spLocks noGrp="1"/>
          </p:cNvSpPr>
          <p:nvPr>
            <p:ph type="body" sz="quarter" idx="14" hasCustomPrompt="1"/>
          </p:nvPr>
        </p:nvSpPr>
        <p:spPr>
          <a:xfrm>
            <a:off x="7624660"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3872049"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072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9075052"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883652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37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ünite sonu">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6" name="Freeform 13"/>
          <p:cNvSpPr>
            <a:spLocks/>
          </p:cNvSpPr>
          <p:nvPr userDrawn="1"/>
        </p:nvSpPr>
        <p:spPr bwMode="auto">
          <a:xfrm>
            <a:off x="10164502" y="3431366"/>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4"/>
          <p:cNvSpPr>
            <a:spLocks noEditPoints="1"/>
          </p:cNvSpPr>
          <p:nvPr userDrawn="1"/>
        </p:nvSpPr>
        <p:spPr bwMode="auto">
          <a:xfrm>
            <a:off x="8129058" y="2409672"/>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5"/>
          <p:cNvSpPr>
            <a:spLocks/>
          </p:cNvSpPr>
          <p:nvPr userDrawn="1"/>
        </p:nvSpPr>
        <p:spPr bwMode="auto">
          <a:xfrm>
            <a:off x="6098382" y="3018240"/>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6"/>
          <p:cNvSpPr>
            <a:spLocks/>
          </p:cNvSpPr>
          <p:nvPr userDrawn="1"/>
        </p:nvSpPr>
        <p:spPr bwMode="auto">
          <a:xfrm>
            <a:off x="4070883" y="2652781"/>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7"/>
          <p:cNvSpPr>
            <a:spLocks/>
          </p:cNvSpPr>
          <p:nvPr userDrawn="1"/>
        </p:nvSpPr>
        <p:spPr bwMode="auto">
          <a:xfrm>
            <a:off x="2035441" y="2169741"/>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18"/>
          <p:cNvSpPr>
            <a:spLocks noEditPoints="1"/>
          </p:cNvSpPr>
          <p:nvPr userDrawn="1"/>
        </p:nvSpPr>
        <p:spPr bwMode="auto">
          <a:xfrm>
            <a:off x="3175" y="2258722"/>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Rectangle 9"/>
          <p:cNvSpPr/>
          <p:nvPr userDrawn="1"/>
        </p:nvSpPr>
        <p:spPr>
          <a:xfrm>
            <a:off x="0" y="4913855"/>
            <a:ext cx="12192000" cy="19441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3" name="Straight Connector 24"/>
          <p:cNvCxnSpPr/>
          <p:nvPr userDrawn="1"/>
        </p:nvCxnSpPr>
        <p:spPr>
          <a:xfrm>
            <a:off x="7979275" y="4931231"/>
            <a:ext cx="0" cy="1562907"/>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46" name="Group 61"/>
          <p:cNvGrpSpPr/>
          <p:nvPr userDrawn="1"/>
        </p:nvGrpSpPr>
        <p:grpSpPr>
          <a:xfrm>
            <a:off x="7407111" y="2255373"/>
            <a:ext cx="549468" cy="549468"/>
            <a:chOff x="6976426" y="1063501"/>
            <a:chExt cx="549468" cy="549468"/>
          </a:xfrm>
        </p:grpSpPr>
        <p:sp>
          <p:nvSpPr>
            <p:cNvPr id="47" name="Oval 46"/>
            <p:cNvSpPr/>
            <p:nvPr/>
          </p:nvSpPr>
          <p:spPr>
            <a:xfrm>
              <a:off x="6976426" y="1063501"/>
              <a:ext cx="549468" cy="549468"/>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48" name="Oval 47"/>
            <p:cNvSpPr/>
            <p:nvPr/>
          </p:nvSpPr>
          <p:spPr>
            <a:xfrm>
              <a:off x="7120395" y="1207470"/>
              <a:ext cx="261530" cy="2615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 name="Dikdörtgen 2"/>
          <p:cNvSpPr/>
          <p:nvPr userDrawn="1"/>
        </p:nvSpPr>
        <p:spPr>
          <a:xfrm>
            <a:off x="8333567" y="2366861"/>
            <a:ext cx="524683" cy="46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Metin Yer Tutucusu 13"/>
          <p:cNvSpPr>
            <a:spLocks noGrp="1"/>
          </p:cNvSpPr>
          <p:nvPr>
            <p:ph type="body" sz="quarter" idx="13" hasCustomPrompt="1"/>
          </p:nvPr>
        </p:nvSpPr>
        <p:spPr>
          <a:xfrm>
            <a:off x="762000" y="5114925"/>
            <a:ext cx="5086350" cy="706438"/>
          </a:xfrm>
        </p:spPr>
        <p:txBody>
          <a:bodyPr>
            <a:noAutofit/>
          </a:bodyPr>
          <a:lstStyle>
            <a:lvl1pPr marL="0" indent="0">
              <a:buNone/>
              <a:defRPr sz="44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Teşekkürler</a:t>
            </a:r>
            <a:endParaRPr lang="tr-TR" dirty="0"/>
          </a:p>
        </p:txBody>
      </p:sp>
      <p:sp>
        <p:nvSpPr>
          <p:cNvPr id="58" name="Metin Yer Tutucusu 13"/>
          <p:cNvSpPr>
            <a:spLocks noGrp="1"/>
          </p:cNvSpPr>
          <p:nvPr>
            <p:ph type="body" sz="quarter" idx="14" hasCustomPrompt="1"/>
          </p:nvPr>
        </p:nvSpPr>
        <p:spPr>
          <a:xfrm>
            <a:off x="762000" y="5861513"/>
            <a:ext cx="5086350" cy="706438"/>
          </a:xfrm>
        </p:spPr>
        <p:txBody>
          <a:bodyPr>
            <a:noAutofit/>
          </a:bodyPr>
          <a:lstStyle>
            <a:lvl1pPr marL="0" indent="0" rtl="0">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Hoca adı (</a:t>
            </a:r>
            <a:r>
              <a:rPr lang="tr-TR" dirty="0" err="1" smtClean="0"/>
              <a:t>Ünvanı</a:t>
            </a:r>
            <a:r>
              <a:rPr lang="tr-TR" dirty="0" smtClean="0"/>
              <a:t> ile)</a:t>
            </a:r>
            <a:endParaRPr lang="tr-TR" dirty="0"/>
          </a:p>
        </p:txBody>
      </p:sp>
      <p:pic>
        <p:nvPicPr>
          <p:cNvPr id="49" name="Resim 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2759" y="5016875"/>
            <a:ext cx="360000" cy="360000"/>
          </a:xfrm>
          <a:prstGeom prst="rect">
            <a:avLst/>
          </a:prstGeom>
        </p:spPr>
      </p:pic>
      <p:pic>
        <p:nvPicPr>
          <p:cNvPr id="51" name="Resim 5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2759" y="5587417"/>
            <a:ext cx="360000" cy="360000"/>
          </a:xfrm>
          <a:prstGeom prst="rect">
            <a:avLst/>
          </a:prstGeom>
        </p:spPr>
      </p:pic>
      <p:pic>
        <p:nvPicPr>
          <p:cNvPr id="52" name="Resim 5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9909" y="6161481"/>
            <a:ext cx="288000" cy="288000"/>
          </a:xfrm>
          <a:prstGeom prst="rect">
            <a:avLst/>
          </a:prstGeom>
        </p:spPr>
      </p:pic>
      <p:sp>
        <p:nvSpPr>
          <p:cNvPr id="63" name="Metin Yer Tutucusu 13"/>
          <p:cNvSpPr>
            <a:spLocks noGrp="1"/>
          </p:cNvSpPr>
          <p:nvPr>
            <p:ph type="body" sz="quarter" idx="15" hasCustomPrompt="1"/>
          </p:nvPr>
        </p:nvSpPr>
        <p:spPr>
          <a:xfrm>
            <a:off x="8692759" y="5003380"/>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Ders adı</a:t>
            </a:r>
            <a:endParaRPr lang="tr-TR" dirty="0"/>
          </a:p>
        </p:txBody>
      </p:sp>
      <p:sp>
        <p:nvSpPr>
          <p:cNvPr id="64" name="Metin Yer Tutucusu 13"/>
          <p:cNvSpPr>
            <a:spLocks noGrp="1"/>
          </p:cNvSpPr>
          <p:nvPr>
            <p:ph type="body" sz="quarter" idx="16" hasCustomPrompt="1"/>
          </p:nvPr>
        </p:nvSpPr>
        <p:spPr>
          <a:xfrm>
            <a:off x="8692759" y="5597379"/>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adı</a:t>
            </a:r>
            <a:endParaRPr lang="tr-TR" dirty="0"/>
          </a:p>
        </p:txBody>
      </p:sp>
      <p:sp>
        <p:nvSpPr>
          <p:cNvPr id="65" name="Metin Yer Tutucusu 13"/>
          <p:cNvSpPr>
            <a:spLocks noGrp="1"/>
          </p:cNvSpPr>
          <p:nvPr>
            <p:ph type="body" sz="quarter" idx="17" hasCustomPrompt="1"/>
          </p:nvPr>
        </p:nvSpPr>
        <p:spPr>
          <a:xfrm>
            <a:off x="8692759" y="6191378"/>
            <a:ext cx="3365891" cy="548212"/>
          </a:xfrm>
        </p:spPr>
        <p:txBody>
          <a:bodyPr>
            <a:noAutofit/>
          </a:bodyPr>
          <a:lstStyle>
            <a:lvl1pPr marL="0" indent="0" rtl="0">
              <a:buNone/>
              <a:defRPr sz="18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t>
            </a:r>
            <a:r>
              <a:rPr lang="tr-TR" dirty="0" err="1" smtClean="0"/>
              <a:t>no</a:t>
            </a:r>
            <a:r>
              <a:rPr lang="tr-TR" dirty="0" smtClean="0"/>
              <a:t> (Ünite 1, 2, 3.. şeklinde)</a:t>
            </a:r>
            <a:endParaRPr lang="tr-TR" dirty="0"/>
          </a:p>
        </p:txBody>
      </p:sp>
      <p:pic>
        <p:nvPicPr>
          <p:cNvPr id="53" name="Resim 5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64698" y="443329"/>
            <a:ext cx="3564359" cy="1080000"/>
          </a:xfrm>
          <a:prstGeom prst="rect">
            <a:avLst/>
          </a:prstGeom>
        </p:spPr>
      </p:pic>
      <p:pic>
        <p:nvPicPr>
          <p:cNvPr id="55" name="Resim 5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95974" y="1637396"/>
            <a:ext cx="1901806" cy="648000"/>
          </a:xfrm>
          <a:prstGeom prst="rect">
            <a:avLst/>
          </a:prstGeom>
        </p:spPr>
      </p:pic>
    </p:spTree>
    <p:extLst>
      <p:ext uri="{BB962C8B-B14F-4D97-AF65-F5344CB8AC3E}">
        <p14:creationId xmlns:p14="http://schemas.microsoft.com/office/powerpoint/2010/main" val="109592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3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4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6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par>
                          <p:cTn id="33" fill="hold">
                            <p:stCondLst>
                              <p:cond delay="1100"/>
                            </p:stCondLst>
                            <p:childTnLst>
                              <p:par>
                                <p:cTn id="34" presetID="53" presetClass="entr" presetSubtype="16" fill="hold" nodeType="after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p:cTn id="36" dur="500" fill="hold"/>
                                        <p:tgtEl>
                                          <p:spTgt spid="46"/>
                                        </p:tgtEl>
                                        <p:attrNameLst>
                                          <p:attrName>ppt_w</p:attrName>
                                        </p:attrNameLst>
                                      </p:cBhvr>
                                      <p:tavLst>
                                        <p:tav tm="0">
                                          <p:val>
                                            <p:fltVal val="0"/>
                                          </p:val>
                                        </p:tav>
                                        <p:tav tm="100000">
                                          <p:val>
                                            <p:strVal val="#ppt_w"/>
                                          </p:val>
                                        </p:tav>
                                      </p:tavLst>
                                    </p:anim>
                                    <p:anim calcmode="lin" valueType="num">
                                      <p:cBhvr>
                                        <p:cTn id="37" dur="500" fill="hold"/>
                                        <p:tgtEl>
                                          <p:spTgt spid="46"/>
                                        </p:tgtEl>
                                        <p:attrNameLst>
                                          <p:attrName>ppt_h</p:attrName>
                                        </p:attrNameLst>
                                      </p:cBhvr>
                                      <p:tavLst>
                                        <p:tav tm="0">
                                          <p:val>
                                            <p:fltVal val="0"/>
                                          </p:val>
                                        </p:tav>
                                        <p:tav tm="100000">
                                          <p:val>
                                            <p:strVal val="#ppt_h"/>
                                          </p:val>
                                        </p:tav>
                                      </p:tavLst>
                                    </p:anim>
                                    <p:animEffect transition="in" filter="fade">
                                      <p:cBhvr>
                                        <p:cTn id="38" dur="500"/>
                                        <p:tgtEl>
                                          <p:spTgt spid="46"/>
                                        </p:tgtEl>
                                      </p:cBhvr>
                                    </p:animEffect>
                                  </p:childTnLst>
                                </p:cTn>
                              </p:par>
                            </p:childTnLst>
                          </p:cTn>
                        </p:par>
                        <p:par>
                          <p:cTn id="39" fill="hold">
                            <p:stCondLst>
                              <p:cond delay="1600"/>
                            </p:stCondLst>
                            <p:childTnLst>
                              <p:par>
                                <p:cTn id="40" presetID="10" presetClass="entr" presetSubtype="0"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Rectangle 7"/>
          <p:cNvSpPr/>
          <p:nvPr userDrawn="1"/>
        </p:nvSpPr>
        <p:spPr>
          <a:xfrm>
            <a:off x="0" y="-1"/>
            <a:ext cx="12192000" cy="4152123"/>
          </a:xfrm>
          <a:prstGeom prst="rect">
            <a:avLst/>
          </a:prstGeom>
          <a:pattFill prst="pct5">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6" name="Picture Placeholder 3"/>
          <p:cNvSpPr>
            <a:spLocks noGrp="1"/>
          </p:cNvSpPr>
          <p:nvPr>
            <p:ph type="pic" sz="quarter" idx="10"/>
          </p:nvPr>
        </p:nvSpPr>
        <p:spPr>
          <a:xfrm>
            <a:off x="5265737" y="921256"/>
            <a:ext cx="1660525" cy="1658937"/>
          </a:xfrm>
          <a:prstGeom prst="ellipse">
            <a:avLst/>
          </a:prstGeom>
        </p:spPr>
        <p:txBody>
          <a:bodyPr>
            <a:normAutofit/>
          </a:bodyPr>
          <a:lstStyle>
            <a:lvl1pPr>
              <a:defRPr sz="1600">
                <a:solidFill>
                  <a:schemeClr val="accent2"/>
                </a:solidFill>
              </a:defRPr>
            </a:lvl1pPr>
          </a:lstStyle>
          <a:p>
            <a:endParaRPr lang="id-ID" dirty="0"/>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232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Picture Placeholder 3"/>
          <p:cNvSpPr>
            <a:spLocks noGrp="1"/>
          </p:cNvSpPr>
          <p:nvPr>
            <p:ph type="pic" sz="quarter" idx="11"/>
          </p:nvPr>
        </p:nvSpPr>
        <p:spPr>
          <a:xfrm>
            <a:off x="8116673" y="1993246"/>
            <a:ext cx="4059266" cy="2635316"/>
          </a:xfrm>
        </p:spPr>
        <p:txBody>
          <a:bodyPr>
            <a:normAutofit/>
          </a:bodyPr>
          <a:lstStyle>
            <a:lvl1pPr>
              <a:defRPr sz="1600">
                <a:solidFill>
                  <a:schemeClr val="accent2"/>
                </a:solidFill>
              </a:defRPr>
            </a:lvl1pPr>
          </a:lstStyle>
          <a:p>
            <a:endParaRPr lang="id-ID"/>
          </a:p>
        </p:txBody>
      </p:sp>
      <p:sp>
        <p:nvSpPr>
          <p:cNvPr id="11" name="Picture Placeholder 3"/>
          <p:cNvSpPr>
            <a:spLocks noGrp="1"/>
          </p:cNvSpPr>
          <p:nvPr>
            <p:ph type="pic" sz="quarter" idx="12"/>
          </p:nvPr>
        </p:nvSpPr>
        <p:spPr>
          <a:xfrm>
            <a:off x="0" y="1993246"/>
            <a:ext cx="4058337" cy="2635316"/>
          </a:xfrm>
        </p:spPr>
        <p:txBody>
          <a:bodyPr>
            <a:normAutofit/>
          </a:bodyPr>
          <a:lstStyle>
            <a:lvl1pPr>
              <a:defRPr sz="1600">
                <a:solidFill>
                  <a:schemeClr val="accent2"/>
                </a:solidFill>
              </a:defRPr>
            </a:lvl1pPr>
          </a:lstStyle>
          <a:p>
            <a:endParaRPr lang="id-ID"/>
          </a:p>
        </p:txBody>
      </p:sp>
      <p:grpSp>
        <p:nvGrpSpPr>
          <p:cNvPr id="17" name="Group 16"/>
          <p:cNvGrpSpPr/>
          <p:nvPr userDrawn="1"/>
        </p:nvGrpSpPr>
        <p:grpSpPr>
          <a:xfrm>
            <a:off x="347419" y="6409324"/>
            <a:ext cx="22408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userDrawn="1"/>
        </p:nvGrpSpPr>
        <p:grpSpPr>
          <a:xfrm flipH="1">
            <a:off x="933709" y="6409324"/>
            <a:ext cx="22408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3" name="Straight Connector 2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29492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1" name="Picture Placeholder 3"/>
          <p:cNvSpPr>
            <a:spLocks noGrp="1"/>
          </p:cNvSpPr>
          <p:nvPr>
            <p:ph type="pic" sz="quarter" idx="12"/>
          </p:nvPr>
        </p:nvSpPr>
        <p:spPr>
          <a:xfrm>
            <a:off x="0" y="1993246"/>
            <a:ext cx="12192000" cy="2635316"/>
          </a:xfrm>
        </p:spPr>
        <p:txBody>
          <a:bodyPr>
            <a:normAutofit/>
          </a:bodyPr>
          <a:lstStyle>
            <a:lvl1pPr>
              <a:defRPr sz="1600">
                <a:solidFill>
                  <a:schemeClr val="accent2"/>
                </a:solidFill>
              </a:defRPr>
            </a:lvl1pPr>
          </a:lstStyle>
          <a:p>
            <a:endParaRPr lang="id-ID"/>
          </a:p>
        </p:txBody>
      </p:sp>
      <p:grpSp>
        <p:nvGrpSpPr>
          <p:cNvPr id="15" name="Group 14"/>
          <p:cNvGrpSpPr/>
          <p:nvPr userDrawn="1"/>
        </p:nvGrpSpPr>
        <p:grpSpPr>
          <a:xfrm>
            <a:off x="347419" y="6409324"/>
            <a:ext cx="224082" cy="221156"/>
            <a:chOff x="4328868" y="5502988"/>
            <a:chExt cx="500307" cy="493774"/>
          </a:xfrm>
        </p:grpSpPr>
        <p:sp>
          <p:nvSpPr>
            <p:cNvPr id="16" name="Freeform 1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8" name="Group 17"/>
          <p:cNvGrpSpPr/>
          <p:nvPr userDrawn="1"/>
        </p:nvGrpSpPr>
        <p:grpSpPr>
          <a:xfrm flipH="1">
            <a:off x="933709" y="6409324"/>
            <a:ext cx="224082" cy="221156"/>
            <a:chOff x="4328868" y="5502988"/>
            <a:chExt cx="500307" cy="493774"/>
          </a:xfrm>
        </p:grpSpPr>
        <p:sp>
          <p:nvSpPr>
            <p:cNvPr id="19" name="Freeform 1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1" name="Straight Connector 2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90867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2034000" cy="2286000"/>
          </a:xfrm>
        </p:spPr>
        <p:txBody>
          <a:bodyPr/>
          <a:lstStyle>
            <a:lvl1pPr>
              <a:defRPr sz="1800">
                <a:solidFill>
                  <a:schemeClr val="accent2"/>
                </a:solidFill>
              </a:defRPr>
            </a:lvl1pPr>
          </a:lstStyle>
          <a:p>
            <a:endParaRPr lang="id-ID"/>
          </a:p>
        </p:txBody>
      </p:sp>
      <p:sp>
        <p:nvSpPr>
          <p:cNvPr id="8" name="Picture Placeholder 3"/>
          <p:cNvSpPr>
            <a:spLocks noGrp="1"/>
          </p:cNvSpPr>
          <p:nvPr>
            <p:ph type="pic" sz="quarter" idx="11"/>
          </p:nvPr>
        </p:nvSpPr>
        <p:spPr>
          <a:xfrm>
            <a:off x="0" y="2286000"/>
            <a:ext cx="2034000" cy="2286000"/>
          </a:xfrm>
        </p:spPr>
        <p:txBody>
          <a:bodyPr/>
          <a:lstStyle>
            <a:lvl1pPr>
              <a:defRPr sz="1800">
                <a:solidFill>
                  <a:schemeClr val="accent2"/>
                </a:solidFill>
              </a:defRPr>
            </a:lvl1pPr>
          </a:lstStyle>
          <a:p>
            <a:endParaRPr lang="id-ID"/>
          </a:p>
        </p:txBody>
      </p:sp>
      <p:sp>
        <p:nvSpPr>
          <p:cNvPr id="9" name="Picture Placeholder 3"/>
          <p:cNvSpPr>
            <a:spLocks noGrp="1"/>
          </p:cNvSpPr>
          <p:nvPr>
            <p:ph type="pic" sz="quarter" idx="12"/>
          </p:nvPr>
        </p:nvSpPr>
        <p:spPr>
          <a:xfrm>
            <a:off x="0" y="4572000"/>
            <a:ext cx="2034000" cy="2286000"/>
          </a:xfrm>
        </p:spPr>
        <p:txBody>
          <a:bodyPr/>
          <a:lstStyle>
            <a:lvl1pPr>
              <a:defRPr sz="1800">
                <a:solidFill>
                  <a:schemeClr val="accent2"/>
                </a:solidFill>
              </a:defRPr>
            </a:lvl1pPr>
          </a:lstStyle>
          <a:p>
            <a:endParaRPr lang="id-ID"/>
          </a:p>
        </p:txBody>
      </p:sp>
      <p:sp>
        <p:nvSpPr>
          <p:cNvPr id="10" name="Picture Placeholder 3"/>
          <p:cNvSpPr>
            <a:spLocks noGrp="1"/>
          </p:cNvSpPr>
          <p:nvPr>
            <p:ph type="pic" sz="quarter" idx="13"/>
          </p:nvPr>
        </p:nvSpPr>
        <p:spPr>
          <a:xfrm>
            <a:off x="2037319" y="0"/>
            <a:ext cx="2034000" cy="2286000"/>
          </a:xfrm>
        </p:spPr>
        <p:txBody>
          <a:bodyPr/>
          <a:lstStyle>
            <a:lvl1pPr>
              <a:defRPr sz="1800">
                <a:solidFill>
                  <a:schemeClr val="accent2"/>
                </a:solidFill>
              </a:defRPr>
            </a:lvl1pPr>
          </a:lstStyle>
          <a:p>
            <a:endParaRPr lang="id-ID"/>
          </a:p>
        </p:txBody>
      </p:sp>
      <p:sp>
        <p:nvSpPr>
          <p:cNvPr id="12" name="Picture Placeholder 3"/>
          <p:cNvSpPr>
            <a:spLocks noGrp="1"/>
          </p:cNvSpPr>
          <p:nvPr>
            <p:ph type="pic" sz="quarter" idx="14"/>
          </p:nvPr>
        </p:nvSpPr>
        <p:spPr>
          <a:xfrm>
            <a:off x="2037319" y="2286000"/>
            <a:ext cx="2034000" cy="2286000"/>
          </a:xfrm>
        </p:spPr>
        <p:txBody>
          <a:bodyPr/>
          <a:lstStyle>
            <a:lvl1pPr>
              <a:defRPr sz="1800">
                <a:solidFill>
                  <a:schemeClr val="accent2"/>
                </a:solidFill>
              </a:defRPr>
            </a:lvl1pPr>
          </a:lstStyle>
          <a:p>
            <a:endParaRPr lang="id-ID"/>
          </a:p>
        </p:txBody>
      </p:sp>
      <p:sp>
        <p:nvSpPr>
          <p:cNvPr id="13" name="Picture Placeholder 3"/>
          <p:cNvSpPr>
            <a:spLocks noGrp="1"/>
          </p:cNvSpPr>
          <p:nvPr>
            <p:ph type="pic" sz="quarter" idx="15"/>
          </p:nvPr>
        </p:nvSpPr>
        <p:spPr>
          <a:xfrm>
            <a:off x="2037319" y="4572000"/>
            <a:ext cx="2034000" cy="2286000"/>
          </a:xfrm>
        </p:spPr>
        <p:txBody>
          <a:bodyPr/>
          <a:lstStyle>
            <a:lvl1pPr>
              <a:defRPr sz="1800">
                <a:solidFill>
                  <a:schemeClr val="accent2"/>
                </a:solidFill>
              </a:defRPr>
            </a:lvl1pPr>
          </a:lstStyle>
          <a:p>
            <a:endParaRPr lang="id-ID"/>
          </a:p>
        </p:txBody>
      </p:sp>
      <p:sp>
        <p:nvSpPr>
          <p:cNvPr id="14" name="Picture Placeholder 3"/>
          <p:cNvSpPr>
            <a:spLocks noGrp="1"/>
          </p:cNvSpPr>
          <p:nvPr>
            <p:ph type="pic" sz="quarter" idx="16"/>
          </p:nvPr>
        </p:nvSpPr>
        <p:spPr>
          <a:xfrm>
            <a:off x="4071319" y="0"/>
            <a:ext cx="2034000" cy="2286000"/>
          </a:xfrm>
        </p:spPr>
        <p:txBody>
          <a:bodyPr/>
          <a:lstStyle>
            <a:lvl1pPr>
              <a:defRPr sz="1800">
                <a:solidFill>
                  <a:schemeClr val="accent2"/>
                </a:solidFill>
              </a:defRPr>
            </a:lvl1pPr>
          </a:lstStyle>
          <a:p>
            <a:endParaRPr lang="id-ID"/>
          </a:p>
        </p:txBody>
      </p:sp>
      <p:sp>
        <p:nvSpPr>
          <p:cNvPr id="15" name="Picture Placeholder 3"/>
          <p:cNvSpPr>
            <a:spLocks noGrp="1"/>
          </p:cNvSpPr>
          <p:nvPr>
            <p:ph type="pic" sz="quarter" idx="17"/>
          </p:nvPr>
        </p:nvSpPr>
        <p:spPr>
          <a:xfrm>
            <a:off x="4071319" y="2286000"/>
            <a:ext cx="2034000" cy="2286000"/>
          </a:xfrm>
        </p:spPr>
        <p:txBody>
          <a:bodyPr/>
          <a:lstStyle>
            <a:lvl1pPr>
              <a:defRPr sz="1800">
                <a:solidFill>
                  <a:schemeClr val="accent2"/>
                </a:solidFill>
              </a:defRPr>
            </a:lvl1pPr>
          </a:lstStyle>
          <a:p>
            <a:endParaRPr lang="id-ID"/>
          </a:p>
        </p:txBody>
      </p:sp>
      <p:sp>
        <p:nvSpPr>
          <p:cNvPr id="16" name="Picture Placeholder 3"/>
          <p:cNvSpPr>
            <a:spLocks noGrp="1"/>
          </p:cNvSpPr>
          <p:nvPr>
            <p:ph type="pic" sz="quarter" idx="18"/>
          </p:nvPr>
        </p:nvSpPr>
        <p:spPr>
          <a:xfrm>
            <a:off x="4071319" y="4572000"/>
            <a:ext cx="2034000" cy="2286000"/>
          </a:xfrm>
        </p:spPr>
        <p:txBody>
          <a:bodyPr/>
          <a:lstStyle>
            <a:lvl1pPr>
              <a:defRPr sz="1800">
                <a:solidFill>
                  <a:schemeClr val="accent2"/>
                </a:solidFill>
              </a:defRPr>
            </a:lvl1pPr>
          </a:lstStyle>
          <a:p>
            <a:endParaRPr lang="id-ID"/>
          </a:p>
        </p:txBody>
      </p:sp>
      <p:sp>
        <p:nvSpPr>
          <p:cNvPr id="17" name="Picture Placeholder 3"/>
          <p:cNvSpPr>
            <a:spLocks noGrp="1"/>
          </p:cNvSpPr>
          <p:nvPr>
            <p:ph type="pic" sz="quarter" idx="19"/>
          </p:nvPr>
        </p:nvSpPr>
        <p:spPr>
          <a:xfrm>
            <a:off x="6108638" y="0"/>
            <a:ext cx="2034000" cy="2286000"/>
          </a:xfrm>
        </p:spPr>
        <p:txBody>
          <a:bodyPr/>
          <a:lstStyle>
            <a:lvl1pPr>
              <a:defRPr sz="1800">
                <a:solidFill>
                  <a:schemeClr val="accent2"/>
                </a:solidFill>
              </a:defRPr>
            </a:lvl1pPr>
          </a:lstStyle>
          <a:p>
            <a:endParaRPr lang="id-ID"/>
          </a:p>
        </p:txBody>
      </p:sp>
      <p:sp>
        <p:nvSpPr>
          <p:cNvPr id="18" name="Picture Placeholder 3"/>
          <p:cNvSpPr>
            <a:spLocks noGrp="1"/>
          </p:cNvSpPr>
          <p:nvPr>
            <p:ph type="pic" sz="quarter" idx="20"/>
          </p:nvPr>
        </p:nvSpPr>
        <p:spPr>
          <a:xfrm>
            <a:off x="6108638" y="2286000"/>
            <a:ext cx="2034000" cy="2286000"/>
          </a:xfrm>
        </p:spPr>
        <p:txBody>
          <a:bodyPr/>
          <a:lstStyle>
            <a:lvl1pPr>
              <a:defRPr sz="1800">
                <a:solidFill>
                  <a:schemeClr val="accent2"/>
                </a:solidFill>
              </a:defRPr>
            </a:lvl1pPr>
          </a:lstStyle>
          <a:p>
            <a:endParaRPr lang="id-ID"/>
          </a:p>
        </p:txBody>
      </p:sp>
      <p:sp>
        <p:nvSpPr>
          <p:cNvPr id="19" name="Picture Placeholder 3"/>
          <p:cNvSpPr>
            <a:spLocks noGrp="1"/>
          </p:cNvSpPr>
          <p:nvPr>
            <p:ph type="pic" sz="quarter" idx="21"/>
          </p:nvPr>
        </p:nvSpPr>
        <p:spPr>
          <a:xfrm>
            <a:off x="6108638" y="4572000"/>
            <a:ext cx="2034000" cy="2286000"/>
          </a:xfrm>
        </p:spPr>
        <p:txBody>
          <a:bodyPr/>
          <a:lstStyle>
            <a:lvl1pPr>
              <a:defRPr sz="1800">
                <a:solidFill>
                  <a:schemeClr val="accent2"/>
                </a:solidFill>
              </a:defRPr>
            </a:lvl1pPr>
          </a:lstStyle>
          <a:p>
            <a:endParaRPr lang="id-ID"/>
          </a:p>
        </p:txBody>
      </p:sp>
      <p:sp>
        <p:nvSpPr>
          <p:cNvPr id="20" name="Picture Placeholder 3"/>
          <p:cNvSpPr>
            <a:spLocks noGrp="1"/>
          </p:cNvSpPr>
          <p:nvPr>
            <p:ph type="pic" sz="quarter" idx="22"/>
          </p:nvPr>
        </p:nvSpPr>
        <p:spPr>
          <a:xfrm>
            <a:off x="8139319" y="0"/>
            <a:ext cx="2034000" cy="2286000"/>
          </a:xfrm>
        </p:spPr>
        <p:txBody>
          <a:bodyPr/>
          <a:lstStyle>
            <a:lvl1pPr>
              <a:defRPr sz="1800">
                <a:solidFill>
                  <a:schemeClr val="accent2"/>
                </a:solidFill>
              </a:defRPr>
            </a:lvl1pPr>
          </a:lstStyle>
          <a:p>
            <a:endParaRPr lang="id-ID"/>
          </a:p>
        </p:txBody>
      </p:sp>
      <p:sp>
        <p:nvSpPr>
          <p:cNvPr id="21" name="Picture Placeholder 3"/>
          <p:cNvSpPr>
            <a:spLocks noGrp="1"/>
          </p:cNvSpPr>
          <p:nvPr>
            <p:ph type="pic" sz="quarter" idx="23"/>
          </p:nvPr>
        </p:nvSpPr>
        <p:spPr>
          <a:xfrm>
            <a:off x="8139319" y="2286000"/>
            <a:ext cx="2034000" cy="2286000"/>
          </a:xfrm>
        </p:spPr>
        <p:txBody>
          <a:bodyPr/>
          <a:lstStyle>
            <a:lvl1pPr>
              <a:defRPr sz="1800">
                <a:solidFill>
                  <a:schemeClr val="accent2"/>
                </a:solidFill>
              </a:defRPr>
            </a:lvl1pPr>
          </a:lstStyle>
          <a:p>
            <a:endParaRPr lang="id-ID"/>
          </a:p>
        </p:txBody>
      </p:sp>
      <p:sp>
        <p:nvSpPr>
          <p:cNvPr id="22" name="Picture Placeholder 3"/>
          <p:cNvSpPr>
            <a:spLocks noGrp="1"/>
          </p:cNvSpPr>
          <p:nvPr>
            <p:ph type="pic" sz="quarter" idx="24"/>
          </p:nvPr>
        </p:nvSpPr>
        <p:spPr>
          <a:xfrm>
            <a:off x="8139319" y="4572000"/>
            <a:ext cx="2034000" cy="2286000"/>
          </a:xfrm>
        </p:spPr>
        <p:txBody>
          <a:bodyPr/>
          <a:lstStyle>
            <a:lvl1pPr>
              <a:defRPr sz="1800">
                <a:solidFill>
                  <a:schemeClr val="accent2"/>
                </a:solidFill>
              </a:defRPr>
            </a:lvl1pPr>
          </a:lstStyle>
          <a:p>
            <a:endParaRPr lang="id-ID"/>
          </a:p>
        </p:txBody>
      </p:sp>
      <p:sp>
        <p:nvSpPr>
          <p:cNvPr id="23" name="Picture Placeholder 3"/>
          <p:cNvSpPr>
            <a:spLocks noGrp="1"/>
          </p:cNvSpPr>
          <p:nvPr>
            <p:ph type="pic" sz="quarter" idx="25"/>
          </p:nvPr>
        </p:nvSpPr>
        <p:spPr>
          <a:xfrm>
            <a:off x="10176638" y="0"/>
            <a:ext cx="2034000" cy="2286000"/>
          </a:xfrm>
        </p:spPr>
        <p:txBody>
          <a:bodyPr/>
          <a:lstStyle>
            <a:lvl1pPr>
              <a:defRPr sz="1800">
                <a:solidFill>
                  <a:schemeClr val="accent2"/>
                </a:solidFill>
              </a:defRPr>
            </a:lvl1pPr>
          </a:lstStyle>
          <a:p>
            <a:endParaRPr lang="id-ID"/>
          </a:p>
        </p:txBody>
      </p:sp>
      <p:sp>
        <p:nvSpPr>
          <p:cNvPr id="24" name="Picture Placeholder 3"/>
          <p:cNvSpPr>
            <a:spLocks noGrp="1"/>
          </p:cNvSpPr>
          <p:nvPr>
            <p:ph type="pic" sz="quarter" idx="26"/>
          </p:nvPr>
        </p:nvSpPr>
        <p:spPr>
          <a:xfrm>
            <a:off x="10176638" y="2286000"/>
            <a:ext cx="2034000" cy="2286000"/>
          </a:xfrm>
        </p:spPr>
        <p:txBody>
          <a:bodyPr/>
          <a:lstStyle>
            <a:lvl1pPr>
              <a:defRPr sz="1800">
                <a:solidFill>
                  <a:schemeClr val="accent2"/>
                </a:solidFill>
              </a:defRPr>
            </a:lvl1pPr>
          </a:lstStyle>
          <a:p>
            <a:endParaRPr lang="id-ID"/>
          </a:p>
        </p:txBody>
      </p:sp>
      <p:sp>
        <p:nvSpPr>
          <p:cNvPr id="25" name="Picture Placeholder 3"/>
          <p:cNvSpPr>
            <a:spLocks noGrp="1"/>
          </p:cNvSpPr>
          <p:nvPr>
            <p:ph type="pic" sz="quarter" idx="27"/>
          </p:nvPr>
        </p:nvSpPr>
        <p:spPr>
          <a:xfrm>
            <a:off x="10176638" y="4572000"/>
            <a:ext cx="2034000" cy="2286000"/>
          </a:xfrm>
        </p:spPr>
        <p:txBody>
          <a:bodyPr/>
          <a:lstStyle>
            <a:lvl1pPr>
              <a:defRPr sz="1800">
                <a:solidFill>
                  <a:schemeClr val="accent2"/>
                </a:solidFill>
              </a:defRPr>
            </a:lvl1p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7" name="TextBox 6"/>
          <p:cNvSpPr txBox="1"/>
          <p:nvPr userDrawn="1"/>
        </p:nvSpPr>
        <p:spPr>
          <a:xfrm>
            <a:off x="11584250" y="305131"/>
            <a:ext cx="351378" cy="261610"/>
          </a:xfrm>
          <a:prstGeom prst="rect">
            <a:avLst/>
          </a:prstGeom>
          <a:noFill/>
        </p:spPr>
        <p:txBody>
          <a:bodyPr wrap="none" rtlCol="0">
            <a:spAutoFit/>
          </a:bodyPr>
          <a:lstStyle/>
          <a:p>
            <a:pPr algn="ctr"/>
            <a:fld id="{260E2A6B-A809-4840-BF14-8648BC0BDF87}" type="slidenum">
              <a:rPr lang="id-ID" sz="1050" b="1" smtClean="0">
                <a:solidFill>
                  <a:schemeClr val="accent2"/>
                </a:solidFill>
              </a:rPr>
              <a:pPr algn="ctr"/>
              <a:t>‹#›</a:t>
            </a:fld>
            <a:endParaRPr lang="id-ID" sz="1050" dirty="0">
              <a:solidFill>
                <a:schemeClr val="accent2"/>
              </a:solidFill>
            </a:endParaRPr>
          </a:p>
        </p:txBody>
      </p:sp>
    </p:spTree>
    <p:extLst>
      <p:ext uri="{BB962C8B-B14F-4D97-AF65-F5344CB8AC3E}">
        <p14:creationId xmlns:p14="http://schemas.microsoft.com/office/powerpoint/2010/main" val="202324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26" name="Picture Placeholder 3"/>
          <p:cNvSpPr>
            <a:spLocks noGrp="1"/>
          </p:cNvSpPr>
          <p:nvPr>
            <p:ph type="pic" sz="quarter" idx="10"/>
          </p:nvPr>
        </p:nvSpPr>
        <p:spPr>
          <a:xfrm>
            <a:off x="145017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7" name="Picture Placeholder 3"/>
          <p:cNvSpPr>
            <a:spLocks noGrp="1"/>
          </p:cNvSpPr>
          <p:nvPr>
            <p:ph type="pic" sz="quarter" idx="11"/>
          </p:nvPr>
        </p:nvSpPr>
        <p:spPr>
          <a:xfrm>
            <a:off x="397186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8" name="Picture Placeholder 3"/>
          <p:cNvSpPr>
            <a:spLocks noGrp="1"/>
          </p:cNvSpPr>
          <p:nvPr>
            <p:ph type="pic" sz="quarter" idx="12"/>
          </p:nvPr>
        </p:nvSpPr>
        <p:spPr>
          <a:xfrm>
            <a:off x="6508785"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9" name="Picture Placeholder 3"/>
          <p:cNvSpPr>
            <a:spLocks noGrp="1"/>
          </p:cNvSpPr>
          <p:nvPr>
            <p:ph type="pic" sz="quarter" idx="13"/>
          </p:nvPr>
        </p:nvSpPr>
        <p:spPr>
          <a:xfrm>
            <a:off x="9030475" y="2284944"/>
            <a:ext cx="1697846" cy="1697847"/>
          </a:xfrm>
          <a:prstGeom prst="ellipse">
            <a:avLst/>
          </a:prstGeom>
        </p:spPr>
        <p:txBody>
          <a:bodyPr>
            <a:normAutofit/>
          </a:bodyPr>
          <a:lstStyle>
            <a:lvl1pPr>
              <a:defRPr sz="1600">
                <a:solidFill>
                  <a:schemeClr val="accent2"/>
                </a:solidFill>
              </a:defRPr>
            </a:lvl1pPr>
          </a:lstStyle>
          <a:p>
            <a:endParaRPr lang="id-ID"/>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65510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2" name="Picture Placeholder 3"/>
          <p:cNvSpPr>
            <a:spLocks noGrp="1"/>
          </p:cNvSpPr>
          <p:nvPr>
            <p:ph type="pic" sz="quarter" idx="10"/>
          </p:nvPr>
        </p:nvSpPr>
        <p:spPr>
          <a:xfrm>
            <a:off x="1244493" y="211349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14" name="Group 13"/>
          <p:cNvGrpSpPr/>
          <p:nvPr userDrawn="1"/>
        </p:nvGrpSpPr>
        <p:grpSpPr>
          <a:xfrm>
            <a:off x="347419" y="6409324"/>
            <a:ext cx="224082" cy="221156"/>
            <a:chOff x="4328868" y="5502988"/>
            <a:chExt cx="500307" cy="493774"/>
          </a:xfrm>
        </p:grpSpPr>
        <p:sp>
          <p:nvSpPr>
            <p:cNvPr id="15" name="Freeform 1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7" name="Group 16"/>
          <p:cNvGrpSpPr/>
          <p:nvPr userDrawn="1"/>
        </p:nvGrpSpPr>
        <p:grpSpPr>
          <a:xfrm flipH="1">
            <a:off x="933709" y="6409324"/>
            <a:ext cx="224082" cy="221156"/>
            <a:chOff x="4328868" y="5502988"/>
            <a:chExt cx="500307" cy="493774"/>
          </a:xfrm>
        </p:grpSpPr>
        <p:sp>
          <p:nvSpPr>
            <p:cNvPr id="18" name="Freeform 1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0" name="Straight Connector 1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82718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45017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8" name="Picture Placeholder 3"/>
          <p:cNvSpPr>
            <a:spLocks noGrp="1"/>
          </p:cNvSpPr>
          <p:nvPr>
            <p:ph type="pic" sz="quarter" idx="11"/>
          </p:nvPr>
        </p:nvSpPr>
        <p:spPr>
          <a:xfrm>
            <a:off x="397186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9" name="Picture Placeholder 3"/>
          <p:cNvSpPr>
            <a:spLocks noGrp="1"/>
          </p:cNvSpPr>
          <p:nvPr>
            <p:ph type="pic" sz="quarter" idx="12"/>
          </p:nvPr>
        </p:nvSpPr>
        <p:spPr>
          <a:xfrm>
            <a:off x="6508785"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10" name="Picture Placeholder 3"/>
          <p:cNvSpPr>
            <a:spLocks noGrp="1"/>
          </p:cNvSpPr>
          <p:nvPr>
            <p:ph type="pic" sz="quarter" idx="13"/>
          </p:nvPr>
        </p:nvSpPr>
        <p:spPr>
          <a:xfrm>
            <a:off x="9030475" y="2284944"/>
            <a:ext cx="1697846" cy="1697847"/>
          </a:xfrm>
          <a:prstGeom prst="rect">
            <a:avLst/>
          </a:prstGeom>
        </p:spPr>
        <p:txBody>
          <a:bodyPr>
            <a:normAutofit/>
          </a:bodyPr>
          <a:lstStyle>
            <a:lvl1pPr>
              <a:defRPr sz="1600">
                <a:solidFill>
                  <a:schemeClr val="accent2"/>
                </a:solidFill>
              </a:defRPr>
            </a:lvl1pPr>
          </a:lstStyle>
          <a:p>
            <a:endParaRPr lang="id-ID"/>
          </a:p>
        </p:txBody>
      </p:sp>
      <p:sp>
        <p:nvSpPr>
          <p:cNvPr id="16" name="Rectangle 15"/>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7" name="Rectangle 16"/>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TextBox 24"/>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6" name="Group 25"/>
          <p:cNvGrpSpPr/>
          <p:nvPr userDrawn="1"/>
        </p:nvGrpSpPr>
        <p:grpSpPr>
          <a:xfrm>
            <a:off x="347419" y="6409324"/>
            <a:ext cx="224082" cy="221156"/>
            <a:chOff x="4328868" y="5502988"/>
            <a:chExt cx="500307" cy="493774"/>
          </a:xfrm>
        </p:grpSpPr>
        <p:sp>
          <p:nvSpPr>
            <p:cNvPr id="27" name="Freeform 2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9" name="Group 28"/>
          <p:cNvGrpSpPr/>
          <p:nvPr userDrawn="1"/>
        </p:nvGrpSpPr>
        <p:grpSpPr>
          <a:xfrm flipH="1">
            <a:off x="933709" y="6409324"/>
            <a:ext cx="22408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2" name="Straight Connector 3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720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943475" y="1228725"/>
            <a:ext cx="2362200" cy="3260725"/>
          </a:xfrm>
        </p:spPr>
        <p:txBody>
          <a:bodyPr>
            <a:normAutofit/>
          </a:bodyPr>
          <a:lstStyle>
            <a:lvl1pPr>
              <a:defRPr sz="16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1" name="Rectangle 20"/>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40193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222375" y="1945431"/>
            <a:ext cx="3106738" cy="2016211"/>
          </a:xfrm>
        </p:spPr>
        <p:txBody>
          <a:bodyPr>
            <a:normAutofit/>
          </a:bodyPr>
          <a:lstStyle>
            <a:lvl1pPr>
              <a:defRPr sz="2000">
                <a:solidFill>
                  <a:schemeClr val="accent2"/>
                </a:solidFill>
              </a:defRPr>
            </a:lvl1pPr>
          </a:lstStyle>
          <a:p>
            <a:endParaRPr lang="id-ID"/>
          </a:p>
        </p:txBody>
      </p:sp>
      <p:sp>
        <p:nvSpPr>
          <p:cNvPr id="9" name="Picture Placeholder 2"/>
          <p:cNvSpPr>
            <a:spLocks noGrp="1"/>
          </p:cNvSpPr>
          <p:nvPr>
            <p:ph type="pic" sz="quarter" idx="11"/>
          </p:nvPr>
        </p:nvSpPr>
        <p:spPr>
          <a:xfrm>
            <a:off x="4533786" y="1945431"/>
            <a:ext cx="3106738" cy="2016211"/>
          </a:xfrm>
        </p:spPr>
        <p:txBody>
          <a:bodyPr>
            <a:normAutofit/>
          </a:bodyPr>
          <a:lstStyle>
            <a:lvl1pPr>
              <a:defRPr sz="2000">
                <a:solidFill>
                  <a:schemeClr val="accent2"/>
                </a:solidFill>
              </a:defRPr>
            </a:lvl1pPr>
          </a:lstStyle>
          <a:p>
            <a:endParaRPr lang="id-ID"/>
          </a:p>
        </p:txBody>
      </p:sp>
      <p:sp>
        <p:nvSpPr>
          <p:cNvPr id="10" name="Picture Placeholder 2"/>
          <p:cNvSpPr>
            <a:spLocks noGrp="1"/>
          </p:cNvSpPr>
          <p:nvPr>
            <p:ph type="pic" sz="quarter" idx="12"/>
          </p:nvPr>
        </p:nvSpPr>
        <p:spPr>
          <a:xfrm>
            <a:off x="7858048" y="1945431"/>
            <a:ext cx="3106738" cy="2016211"/>
          </a:xfrm>
        </p:spPr>
        <p:txBody>
          <a:bodyPr>
            <a:normAutofit/>
          </a:bodyPr>
          <a:lstStyle>
            <a:lvl1pPr>
              <a:defRPr sz="2000">
                <a:solidFill>
                  <a:schemeClr val="accent2"/>
                </a:solidFill>
              </a:defRPr>
            </a:lvl1pPr>
          </a:lstStyle>
          <a:p>
            <a:endParaRPr lang="id-ID"/>
          </a:p>
        </p:txBody>
      </p:sp>
      <p:sp>
        <p:nvSpPr>
          <p:cNvPr id="11" name="Picture Placeholder 2"/>
          <p:cNvSpPr>
            <a:spLocks noGrp="1"/>
          </p:cNvSpPr>
          <p:nvPr>
            <p:ph type="pic" sz="quarter" idx="13"/>
          </p:nvPr>
        </p:nvSpPr>
        <p:spPr>
          <a:xfrm>
            <a:off x="1222375" y="4177345"/>
            <a:ext cx="3106738" cy="2016211"/>
          </a:xfrm>
        </p:spPr>
        <p:txBody>
          <a:bodyPr>
            <a:normAutofit/>
          </a:bodyPr>
          <a:lstStyle>
            <a:lvl1pPr>
              <a:defRPr sz="2000">
                <a:solidFill>
                  <a:schemeClr val="accent2"/>
                </a:solidFill>
              </a:defRPr>
            </a:lvl1pPr>
          </a:lstStyle>
          <a:p>
            <a:endParaRPr lang="id-ID"/>
          </a:p>
        </p:txBody>
      </p:sp>
      <p:sp>
        <p:nvSpPr>
          <p:cNvPr id="12" name="Picture Placeholder 2"/>
          <p:cNvSpPr>
            <a:spLocks noGrp="1"/>
          </p:cNvSpPr>
          <p:nvPr>
            <p:ph type="pic" sz="quarter" idx="14"/>
          </p:nvPr>
        </p:nvSpPr>
        <p:spPr>
          <a:xfrm>
            <a:off x="4533786" y="4177345"/>
            <a:ext cx="3106738" cy="2016211"/>
          </a:xfrm>
        </p:spPr>
        <p:txBody>
          <a:bodyPr>
            <a:normAutofit/>
          </a:bodyPr>
          <a:lstStyle>
            <a:lvl1pPr>
              <a:defRPr sz="2000">
                <a:solidFill>
                  <a:schemeClr val="accent2"/>
                </a:solidFill>
              </a:defRPr>
            </a:lvl1pPr>
          </a:lstStyle>
          <a:p>
            <a:endParaRPr lang="id-ID"/>
          </a:p>
        </p:txBody>
      </p:sp>
      <p:sp>
        <p:nvSpPr>
          <p:cNvPr id="13" name="Picture Placeholder 2"/>
          <p:cNvSpPr>
            <a:spLocks noGrp="1"/>
          </p:cNvSpPr>
          <p:nvPr>
            <p:ph type="pic" sz="quarter" idx="15"/>
          </p:nvPr>
        </p:nvSpPr>
        <p:spPr>
          <a:xfrm>
            <a:off x="7858048" y="4177345"/>
            <a:ext cx="3106738" cy="2016211"/>
          </a:xfrm>
        </p:spPr>
        <p:txBody>
          <a:bodyPr>
            <a:normAutofit/>
          </a:bodyPr>
          <a:lstStyle>
            <a:lvl1pPr>
              <a:defRPr sz="2000">
                <a:solidFill>
                  <a:schemeClr val="accent2"/>
                </a:solidFill>
              </a:defRPr>
            </a:lvl1pPr>
          </a:lstStyle>
          <a:p>
            <a:endParaRPr lang="id-ID"/>
          </a:p>
        </p:txBody>
      </p:sp>
      <p:sp>
        <p:nvSpPr>
          <p:cNvPr id="14" name="Freeform 5"/>
          <p:cNvSpPr>
            <a:spLocks/>
          </p:cNvSpPr>
          <p:nvPr userDrawn="1"/>
        </p:nvSpPr>
        <p:spPr bwMode="auto">
          <a:xfrm flipH="1">
            <a:off x="9305255" y="2655843"/>
            <a:ext cx="1337469" cy="1337469"/>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8" name="Freeform 5"/>
          <p:cNvSpPr>
            <a:spLocks/>
          </p:cNvSpPr>
          <p:nvPr userDrawn="1"/>
        </p:nvSpPr>
        <p:spPr bwMode="auto">
          <a:xfrm flipH="1">
            <a:off x="10870156" y="3855256"/>
            <a:ext cx="521440" cy="521440"/>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9" name="Freeform 5"/>
          <p:cNvSpPr>
            <a:spLocks/>
          </p:cNvSpPr>
          <p:nvPr userDrawn="1"/>
        </p:nvSpPr>
        <p:spPr bwMode="auto">
          <a:xfrm flipH="1">
            <a:off x="8352858" y="2453988"/>
            <a:ext cx="521761" cy="521761"/>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21" name="Rectangle 20"/>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Rectangle 21"/>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31" name="Group 30"/>
          <p:cNvGrpSpPr/>
          <p:nvPr userDrawn="1"/>
        </p:nvGrpSpPr>
        <p:grpSpPr>
          <a:xfrm>
            <a:off x="347419" y="6409324"/>
            <a:ext cx="22408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4" name="Group 33"/>
          <p:cNvGrpSpPr/>
          <p:nvPr userDrawn="1"/>
        </p:nvGrpSpPr>
        <p:grpSpPr>
          <a:xfrm flipH="1">
            <a:off x="933709" y="6409324"/>
            <a:ext cx="224082" cy="221156"/>
            <a:chOff x="4328868" y="5502988"/>
            <a:chExt cx="500307" cy="493774"/>
          </a:xfrm>
        </p:grpSpPr>
        <p:sp>
          <p:nvSpPr>
            <p:cNvPr id="35" name="Freeform 3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3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7" name="Straight Connector 36"/>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15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92213" y="2152650"/>
            <a:ext cx="3206750" cy="3138488"/>
          </a:xfrm>
        </p:spPr>
        <p:txBody>
          <a:bodyPr>
            <a:normAutofit/>
          </a:bodyPr>
          <a:lstStyle>
            <a:lvl1pPr>
              <a:defRPr sz="1600">
                <a:solidFill>
                  <a:schemeClr val="accent2"/>
                </a:solidFill>
              </a:defRPr>
            </a:lvl1pPr>
          </a:lstStyle>
          <a:p>
            <a:endParaRPr lang="id-ID"/>
          </a:p>
        </p:txBody>
      </p:sp>
      <p:sp>
        <p:nvSpPr>
          <p:cNvPr id="16" name="Picture Placeholder 14"/>
          <p:cNvSpPr>
            <a:spLocks noGrp="1"/>
          </p:cNvSpPr>
          <p:nvPr>
            <p:ph type="pic" sz="quarter" idx="11"/>
          </p:nvPr>
        </p:nvSpPr>
        <p:spPr>
          <a:xfrm>
            <a:off x="4487822" y="2152650"/>
            <a:ext cx="3206750" cy="3138488"/>
          </a:xfrm>
        </p:spPr>
        <p:txBody>
          <a:bodyPr>
            <a:normAutofit/>
          </a:bodyPr>
          <a:lstStyle>
            <a:lvl1pPr>
              <a:defRPr sz="1600">
                <a:solidFill>
                  <a:schemeClr val="accent2"/>
                </a:solidFill>
              </a:defRPr>
            </a:lvl1pPr>
          </a:lstStyle>
          <a:p>
            <a:endParaRPr lang="id-ID"/>
          </a:p>
        </p:txBody>
      </p:sp>
      <p:sp>
        <p:nvSpPr>
          <p:cNvPr id="17" name="Picture Placeholder 14"/>
          <p:cNvSpPr>
            <a:spLocks noGrp="1"/>
          </p:cNvSpPr>
          <p:nvPr>
            <p:ph type="pic" sz="quarter" idx="12"/>
          </p:nvPr>
        </p:nvSpPr>
        <p:spPr>
          <a:xfrm>
            <a:off x="7809924" y="2152650"/>
            <a:ext cx="3206750" cy="3138488"/>
          </a:xfrm>
        </p:spPr>
        <p:txBody>
          <a:bodyPr>
            <a:normAutofit/>
          </a:bodyPr>
          <a:lstStyle>
            <a:lvl1pPr>
              <a:defRPr sz="1600">
                <a:solidFill>
                  <a:schemeClr val="accent2"/>
                </a:solidFill>
              </a:defRPr>
            </a:lvl1pPr>
          </a:lstStyle>
          <a:p>
            <a:endParaRPr lang="id-ID"/>
          </a:p>
        </p:txBody>
      </p:sp>
      <p:sp>
        <p:nvSpPr>
          <p:cNvPr id="25" name="Rectangle 2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Rectangle 2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7" name="TextBox 2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8" name="Group 27"/>
          <p:cNvGrpSpPr/>
          <p:nvPr userDrawn="1"/>
        </p:nvGrpSpPr>
        <p:grpSpPr>
          <a:xfrm>
            <a:off x="347419" y="6409324"/>
            <a:ext cx="224082" cy="221156"/>
            <a:chOff x="4328868" y="5502988"/>
            <a:chExt cx="500307" cy="493774"/>
          </a:xfrm>
        </p:grpSpPr>
        <p:sp>
          <p:nvSpPr>
            <p:cNvPr id="29" name="Freeform 28">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1" name="Group 30"/>
          <p:cNvGrpSpPr/>
          <p:nvPr userDrawn="1"/>
        </p:nvGrpSpPr>
        <p:grpSpPr>
          <a:xfrm flipH="1">
            <a:off x="933709" y="6409324"/>
            <a:ext cx="224082" cy="221156"/>
            <a:chOff x="4328868" y="5502988"/>
            <a:chExt cx="500307" cy="493774"/>
          </a:xfrm>
        </p:grpSpPr>
        <p:sp>
          <p:nvSpPr>
            <p:cNvPr id="32" name="Freeform 31">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4" name="Straight Connector 3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734137"/>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1045466" y="2283008"/>
            <a:ext cx="4969744" cy="3753338"/>
          </a:xfrm>
        </p:spPr>
        <p:txBody>
          <a:bodyPr>
            <a:normAutofit/>
          </a:bodyPr>
          <a:lstStyle>
            <a:lvl1pPr>
              <a:defRPr sz="1800">
                <a:solidFill>
                  <a:schemeClr val="accent2"/>
                </a:solidFill>
              </a:defRPr>
            </a:lvl1pPr>
          </a:lstStyle>
          <a:p>
            <a:endParaRPr lang="id-ID"/>
          </a:p>
        </p:txBody>
      </p:sp>
      <p:sp>
        <p:nvSpPr>
          <p:cNvPr id="9" name="Picture Placeholder 3"/>
          <p:cNvSpPr>
            <a:spLocks noGrp="1"/>
          </p:cNvSpPr>
          <p:nvPr>
            <p:ph type="pic" sz="quarter" idx="11"/>
          </p:nvPr>
        </p:nvSpPr>
        <p:spPr>
          <a:xfrm>
            <a:off x="6516763" y="2283008"/>
            <a:ext cx="4969744" cy="3753338"/>
          </a:xfrm>
        </p:spPr>
        <p:txBody>
          <a:bodyPr>
            <a:normAutofit/>
          </a:bodyPr>
          <a:lstStyle>
            <a:lvl1pPr>
              <a:defRPr sz="18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994634"/>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045466" y="2283008"/>
            <a:ext cx="4969744" cy="3753338"/>
          </a:xfrm>
        </p:spPr>
        <p:txBody>
          <a:bodyPr>
            <a:normAutofit/>
          </a:bodyPr>
          <a:lstStyle>
            <a:lvl1pPr>
              <a:defRPr sz="2000">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247412"/>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4" name="Picture Placeholder 3"/>
          <p:cNvSpPr>
            <a:spLocks noGrp="1"/>
          </p:cNvSpPr>
          <p:nvPr>
            <p:ph type="pic" sz="quarter" idx="12"/>
          </p:nvPr>
        </p:nvSpPr>
        <p:spPr>
          <a:xfrm>
            <a:off x="0" y="0"/>
            <a:ext cx="12192000" cy="3143250"/>
          </a:xfrm>
        </p:spPr>
        <p:txBody>
          <a:bodyPr>
            <a:normAutofit/>
          </a:bodyPr>
          <a:lstStyle>
            <a:lvl1pPr>
              <a:defRPr sz="2000">
                <a:solidFill>
                  <a:schemeClr val="accent2"/>
                </a:solidFill>
              </a:defRPr>
            </a:lvl1pPr>
          </a:lstStyle>
          <a:p>
            <a:endParaRPr lang="id-ID"/>
          </a:p>
        </p:txBody>
      </p:sp>
      <p:sp>
        <p:nvSpPr>
          <p:cNvPr id="8" name="Picture Placeholder 3"/>
          <p:cNvSpPr>
            <a:spLocks noGrp="1"/>
          </p:cNvSpPr>
          <p:nvPr>
            <p:ph type="pic" sz="quarter" idx="11"/>
          </p:nvPr>
        </p:nvSpPr>
        <p:spPr>
          <a:xfrm>
            <a:off x="1456589" y="1280867"/>
            <a:ext cx="1550340" cy="2598991"/>
          </a:xfrm>
        </p:spPr>
        <p:txBody>
          <a:bodyPr>
            <a:normAutofit/>
          </a:bodyPr>
          <a:lstStyle>
            <a:lvl1pPr>
              <a:defRPr sz="1800">
                <a:solidFill>
                  <a:schemeClr val="accent2"/>
                </a:solidFill>
              </a:defRPr>
            </a:lvl1pPr>
          </a:lstStyle>
          <a:p>
            <a:endParaRPr lang="id-ID" dirty="0"/>
          </a:p>
        </p:txBody>
      </p:sp>
      <p:sp>
        <p:nvSpPr>
          <p:cNvPr id="9" name="Picture Placeholder 3"/>
          <p:cNvSpPr>
            <a:spLocks noGrp="1"/>
          </p:cNvSpPr>
          <p:nvPr>
            <p:ph type="pic" sz="quarter" idx="10"/>
          </p:nvPr>
        </p:nvSpPr>
        <p:spPr>
          <a:xfrm>
            <a:off x="2855740" y="839411"/>
            <a:ext cx="1776413" cy="2977979"/>
          </a:xfrm>
        </p:spPr>
        <p:txBody>
          <a:bodyPr>
            <a:normAutofit/>
          </a:bodyPr>
          <a:lstStyle>
            <a:lvl1pPr>
              <a:defRPr sz="1800">
                <a:solidFill>
                  <a:schemeClr val="accent2"/>
                </a:solidFill>
              </a:defRPr>
            </a:lvl1pPr>
          </a:lstStyle>
          <a:p>
            <a:endParaRPr lang="id-ID" dirty="0"/>
          </a:p>
        </p:txBody>
      </p:sp>
      <p:sp>
        <p:nvSpPr>
          <p:cNvPr id="15" name="Rectangle 1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Rectangle 1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833922"/>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10" name="Picture Placeholder 3"/>
          <p:cNvSpPr>
            <a:spLocks noGrp="1"/>
          </p:cNvSpPr>
          <p:nvPr>
            <p:ph type="pic" sz="quarter" idx="11"/>
          </p:nvPr>
        </p:nvSpPr>
        <p:spPr>
          <a:xfrm>
            <a:off x="5266299" y="3164617"/>
            <a:ext cx="6819990" cy="4020519"/>
          </a:xfrm>
        </p:spPr>
        <p:txBody>
          <a:bodyPr>
            <a:normAutofit/>
          </a:bodyPr>
          <a:lstStyle>
            <a:lvl1pPr>
              <a:defRPr sz="18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078244"/>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23813"/>
            <a:ext cx="12192000" cy="4117976"/>
          </a:xfrm>
        </p:spPr>
        <p:txBody>
          <a:bodyPr/>
          <a:lstStyle>
            <a:lvl1pPr>
              <a:defRPr>
                <a:solidFill>
                  <a:schemeClr val="accent2"/>
                </a:solidFill>
              </a:defRPr>
            </a:lvl1pPr>
          </a:lstStyle>
          <a:p>
            <a:endParaRPr lang="id-ID"/>
          </a:p>
        </p:txBody>
      </p:sp>
      <p:sp>
        <p:nvSpPr>
          <p:cNvPr id="8" name="Picture Placeholder 3"/>
          <p:cNvSpPr>
            <a:spLocks noGrp="1"/>
          </p:cNvSpPr>
          <p:nvPr>
            <p:ph type="pic" sz="quarter" idx="10"/>
          </p:nvPr>
        </p:nvSpPr>
        <p:spPr>
          <a:xfrm>
            <a:off x="6502324" y="662473"/>
            <a:ext cx="2734983" cy="2969860"/>
          </a:xfrm>
          <a:custGeom>
            <a:avLst/>
            <a:gdLst>
              <a:gd name="connsiteX0" fmla="*/ 0 w 2091170"/>
              <a:gd name="connsiteY0" fmla="*/ 0 h 3109819"/>
              <a:gd name="connsiteX1" fmla="*/ 2091170 w 2091170"/>
              <a:gd name="connsiteY1" fmla="*/ 0 h 3109819"/>
              <a:gd name="connsiteX2" fmla="*/ 2091170 w 2091170"/>
              <a:gd name="connsiteY2" fmla="*/ 3109819 h 3109819"/>
              <a:gd name="connsiteX3" fmla="*/ 0 w 2091170"/>
              <a:gd name="connsiteY3" fmla="*/ 3109819 h 3109819"/>
              <a:gd name="connsiteX4" fmla="*/ 0 w 2091170"/>
              <a:gd name="connsiteY4" fmla="*/ 0 h 3109819"/>
              <a:gd name="connsiteX0" fmla="*/ 0 w 2091170"/>
              <a:gd name="connsiteY0" fmla="*/ 317241 h 3427060"/>
              <a:gd name="connsiteX1" fmla="*/ 1363383 w 2091170"/>
              <a:gd name="connsiteY1" fmla="*/ 0 h 3427060"/>
              <a:gd name="connsiteX2" fmla="*/ 2091170 w 2091170"/>
              <a:gd name="connsiteY2" fmla="*/ 3427060 h 3427060"/>
              <a:gd name="connsiteX3" fmla="*/ 0 w 2091170"/>
              <a:gd name="connsiteY3" fmla="*/ 3427060 h 3427060"/>
              <a:gd name="connsiteX4" fmla="*/ 0 w 2091170"/>
              <a:gd name="connsiteY4" fmla="*/ 317241 h 3427060"/>
              <a:gd name="connsiteX0" fmla="*/ 0 w 2734983"/>
              <a:gd name="connsiteY0" fmla="*/ 317241 h 3427060"/>
              <a:gd name="connsiteX1" fmla="*/ 1363383 w 2734983"/>
              <a:gd name="connsiteY1" fmla="*/ 0 h 3427060"/>
              <a:gd name="connsiteX2" fmla="*/ 2734983 w 2734983"/>
              <a:gd name="connsiteY2" fmla="*/ 2521990 h 3427060"/>
              <a:gd name="connsiteX3" fmla="*/ 0 w 2734983"/>
              <a:gd name="connsiteY3" fmla="*/ 3427060 h 3427060"/>
              <a:gd name="connsiteX4" fmla="*/ 0 w 2734983"/>
              <a:gd name="connsiteY4" fmla="*/ 317241 h 3427060"/>
              <a:gd name="connsiteX0" fmla="*/ 0 w 2734983"/>
              <a:gd name="connsiteY0" fmla="*/ 317241 h 2969860"/>
              <a:gd name="connsiteX1" fmla="*/ 1363383 w 2734983"/>
              <a:gd name="connsiteY1" fmla="*/ 0 h 2969860"/>
              <a:gd name="connsiteX2" fmla="*/ 2734983 w 2734983"/>
              <a:gd name="connsiteY2" fmla="*/ 2521990 h 2969860"/>
              <a:gd name="connsiteX3" fmla="*/ 1408923 w 2734983"/>
              <a:gd name="connsiteY3" fmla="*/ 2969860 h 2969860"/>
              <a:gd name="connsiteX4" fmla="*/ 0 w 2734983"/>
              <a:gd name="connsiteY4" fmla="*/ 317241 h 2969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983" h="2969860">
                <a:moveTo>
                  <a:pt x="0" y="317241"/>
                </a:moveTo>
                <a:lnTo>
                  <a:pt x="1363383" y="0"/>
                </a:lnTo>
                <a:lnTo>
                  <a:pt x="2734983" y="2521990"/>
                </a:lnTo>
                <a:lnTo>
                  <a:pt x="1408923" y="2969860"/>
                </a:lnTo>
                <a:lnTo>
                  <a:pt x="0" y="317241"/>
                </a:lnTo>
                <a:close/>
              </a:path>
            </a:pathLst>
          </a:custGeom>
        </p:spPr>
        <p:txBody>
          <a:bodyPr>
            <a:normAutofit/>
          </a:bodyPr>
          <a:lstStyle>
            <a:lvl1pPr>
              <a:defRPr sz="1600">
                <a:solidFill>
                  <a:schemeClr val="bg1"/>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102171"/>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9" name="Rectangle 8"/>
          <p:cNvSpPr/>
          <p:nvPr userDrawn="1"/>
        </p:nvSpPr>
        <p:spPr>
          <a:xfrm>
            <a:off x="-2" y="0"/>
            <a:ext cx="12187314" cy="4000500"/>
          </a:xfrm>
          <a:prstGeom prst="rect">
            <a:avLst/>
          </a:prstGeom>
          <a:pattFill prst="pct90">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p:cNvSpPr>
            <a:spLocks noGrp="1"/>
          </p:cNvSpPr>
          <p:nvPr>
            <p:ph type="pic" sz="quarter" idx="10"/>
          </p:nvPr>
        </p:nvSpPr>
        <p:spPr>
          <a:xfrm>
            <a:off x="4265098" y="1704098"/>
            <a:ext cx="3633145" cy="2288465"/>
          </a:xfrm>
        </p:spPr>
        <p:txBody>
          <a:bodyPr>
            <a:normAutofit/>
          </a:bodyPr>
          <a:lstStyle>
            <a:lvl1pPr>
              <a:defRPr sz="20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16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2140431"/>
            <a:ext cx="12192000" cy="3241193"/>
          </a:xfrm>
        </p:spPr>
        <p:txBody>
          <a:bodyPr/>
          <a:lstStyle>
            <a:lvl1pPr>
              <a:defRPr>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196662"/>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516313"/>
            <a:ext cx="1366837" cy="1366837"/>
          </a:xfrm>
          <a:prstGeom prst="ellipse">
            <a:avLst/>
          </a:prstGeom>
          <a:ln w="57150">
            <a:solidFill>
              <a:schemeClr val="accent1"/>
            </a:solidFill>
          </a:ln>
        </p:spPr>
        <p:txBody>
          <a:bodyPr>
            <a:normAutofit/>
          </a:bodyPr>
          <a:lstStyle>
            <a:lvl1pPr>
              <a:defRPr sz="1400">
                <a:solidFill>
                  <a:schemeClr val="accent2"/>
                </a:solidFill>
              </a:defRPr>
            </a:lvl1pPr>
          </a:lstStyle>
          <a:p>
            <a:endParaRPr lang="id-ID"/>
          </a:p>
        </p:txBody>
      </p:sp>
      <p:sp>
        <p:nvSpPr>
          <p:cNvPr id="16" name="Picture Placeholder 3"/>
          <p:cNvSpPr>
            <a:spLocks noGrp="1"/>
          </p:cNvSpPr>
          <p:nvPr>
            <p:ph type="pic" sz="quarter" idx="11"/>
          </p:nvPr>
        </p:nvSpPr>
        <p:spPr>
          <a:xfrm>
            <a:off x="9529057" y="4823209"/>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Rectangle 22"/>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022269"/>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614791"/>
            <a:ext cx="1366837" cy="1366837"/>
          </a:xfrm>
          <a:prstGeom prst="ellipse">
            <a:avLst/>
          </a:prstGeom>
          <a:ln w="57150">
            <a:solidFill>
              <a:schemeClr val="accent5"/>
            </a:solidFill>
          </a:ln>
        </p:spPr>
        <p:txBody>
          <a:bodyPr>
            <a:normAutofit/>
          </a:bodyPr>
          <a:lstStyle>
            <a:lvl1pPr>
              <a:defRPr sz="1400">
                <a:solidFill>
                  <a:schemeClr val="accent2"/>
                </a:solidFill>
              </a:defRPr>
            </a:lvl1pPr>
          </a:lstStyle>
          <a:p>
            <a:endParaRPr lang="id-ID" dirty="0"/>
          </a:p>
        </p:txBody>
      </p:sp>
      <p:sp>
        <p:nvSpPr>
          <p:cNvPr id="16" name="Picture Placeholder 3"/>
          <p:cNvSpPr>
            <a:spLocks noGrp="1"/>
          </p:cNvSpPr>
          <p:nvPr>
            <p:ph type="pic" sz="quarter" idx="11"/>
          </p:nvPr>
        </p:nvSpPr>
        <p:spPr>
          <a:xfrm>
            <a:off x="9529057" y="4921687"/>
            <a:ext cx="1366837" cy="1366837"/>
          </a:xfrm>
          <a:prstGeom prst="ellipse">
            <a:avLst/>
          </a:prstGeom>
          <a:ln w="57150">
            <a:solidFill>
              <a:schemeClr val="accent6"/>
            </a:solidFill>
          </a:ln>
        </p:spPr>
        <p:txBody>
          <a:bodyPr>
            <a:normAutofit/>
          </a:bodyPr>
          <a:lstStyle>
            <a:lvl1pPr>
              <a:defRPr sz="1400">
                <a:solidFill>
                  <a:schemeClr val="accent2"/>
                </a:solidFill>
              </a:defRPr>
            </a:lvl1pPr>
          </a:lstStyle>
          <a:p>
            <a:endParaRPr lang="id-ID" dirty="0"/>
          </a:p>
        </p:txBody>
      </p:sp>
      <p:sp>
        <p:nvSpPr>
          <p:cNvPr id="49" name="Picture Placeholder 3"/>
          <p:cNvSpPr>
            <a:spLocks noGrp="1"/>
          </p:cNvSpPr>
          <p:nvPr>
            <p:ph type="pic" sz="quarter" idx="12"/>
          </p:nvPr>
        </p:nvSpPr>
        <p:spPr>
          <a:xfrm>
            <a:off x="1296106" y="971203"/>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50" name="Picture Placeholder 3"/>
          <p:cNvSpPr>
            <a:spLocks noGrp="1"/>
          </p:cNvSpPr>
          <p:nvPr>
            <p:ph type="pic" sz="quarter" idx="13"/>
          </p:nvPr>
        </p:nvSpPr>
        <p:spPr>
          <a:xfrm>
            <a:off x="9529057" y="2278099"/>
            <a:ext cx="1366837" cy="1366837"/>
          </a:xfrm>
          <a:prstGeom prst="ellipse">
            <a:avLst/>
          </a:prstGeom>
          <a:ln w="57150">
            <a:solidFill>
              <a:schemeClr val="accent4"/>
            </a:solidFill>
          </a:ln>
        </p:spPr>
        <p:txBody>
          <a:bodyPr>
            <a:normAutofit/>
          </a:bodyPr>
          <a:lstStyle>
            <a:lvl1pPr>
              <a:defRPr sz="1400">
                <a:solidFill>
                  <a:schemeClr val="accent2"/>
                </a:solidFill>
              </a:defRPr>
            </a:lvl1pPr>
          </a:lstStyle>
          <a:p>
            <a:endParaRPr lang="id-ID" dirty="0"/>
          </a:p>
        </p:txBody>
      </p:sp>
      <p:sp>
        <p:nvSpPr>
          <p:cNvPr id="24" name="Rectangle 2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Rectangle 2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TextBox 2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7" name="Group 26"/>
          <p:cNvGrpSpPr/>
          <p:nvPr userDrawn="1"/>
        </p:nvGrpSpPr>
        <p:grpSpPr>
          <a:xfrm>
            <a:off x="347419" y="6409324"/>
            <a:ext cx="224082" cy="221156"/>
            <a:chOff x="4328868" y="5502988"/>
            <a:chExt cx="500307" cy="493774"/>
          </a:xfrm>
        </p:grpSpPr>
        <p:sp>
          <p:nvSpPr>
            <p:cNvPr id="28" name="Freeform 2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0" name="Group 29"/>
          <p:cNvGrpSpPr/>
          <p:nvPr userDrawn="1"/>
        </p:nvGrpSpPr>
        <p:grpSpPr>
          <a:xfrm flipH="1">
            <a:off x="933709" y="6409324"/>
            <a:ext cx="224082" cy="221156"/>
            <a:chOff x="4328868" y="5502988"/>
            <a:chExt cx="500307" cy="493774"/>
          </a:xfrm>
        </p:grpSpPr>
        <p:sp>
          <p:nvSpPr>
            <p:cNvPr id="31" name="Freeform 3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3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3" name="Straight Connector 3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788230"/>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3"/>
          <p:cNvSpPr>
            <a:spLocks noGrp="1"/>
          </p:cNvSpPr>
          <p:nvPr>
            <p:ph type="pic" sz="quarter" idx="12"/>
          </p:nvPr>
        </p:nvSpPr>
        <p:spPr>
          <a:xfrm>
            <a:off x="1296106" y="971203"/>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0" name="Picture Placeholder 3"/>
          <p:cNvSpPr>
            <a:spLocks noGrp="1"/>
          </p:cNvSpPr>
          <p:nvPr>
            <p:ph type="pic" sz="quarter" idx="13"/>
          </p:nvPr>
        </p:nvSpPr>
        <p:spPr>
          <a:xfrm>
            <a:off x="9529057" y="2278099"/>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053276"/>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0"/>
          </p:nvPr>
        </p:nvSpPr>
        <p:spPr>
          <a:xfrm>
            <a:off x="4937125" y="3083109"/>
            <a:ext cx="2317750" cy="2317750"/>
          </a:xfrm>
          <a:prstGeom prst="ellipse">
            <a:avLst/>
          </a:prstGeom>
          <a:ln w="98425">
            <a:solidFill>
              <a:schemeClr val="accent6"/>
            </a:solidFill>
          </a:ln>
        </p:spPr>
        <p:txBody>
          <a:bodyPr>
            <a:normAutofit/>
          </a:bodyPr>
          <a:lstStyle>
            <a:lvl1pPr>
              <a:defRPr sz="2400">
                <a:solidFill>
                  <a:schemeClr val="accent2"/>
                </a:solidFill>
              </a:defRPr>
            </a:lvl1pPr>
          </a:lstStyle>
          <a:p>
            <a:endParaRPr lang="id-ID"/>
          </a:p>
        </p:txBody>
      </p:sp>
    </p:spTree>
    <p:extLst>
      <p:ext uri="{BB962C8B-B14F-4D97-AF65-F5344CB8AC3E}">
        <p14:creationId xmlns:p14="http://schemas.microsoft.com/office/powerpoint/2010/main" val="1035754428"/>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5399088"/>
          </a:xfrm>
        </p:spPr>
        <p:txBody>
          <a:bodyPr>
            <a:normAutofit/>
          </a:bodyPr>
          <a:lstStyle>
            <a:lvl1pPr>
              <a:defRPr sz="36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19380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FBC63-C649-42C3-9C85-0F873F8F0B35}" type="datetimeFigureOut">
              <a:rPr lang="id-ID" smtClean="0"/>
              <a:t>14/01/2020</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6DFD3-2AF0-4B06-81C8-CF1C6F54D29C}" type="slidenum">
              <a:rPr lang="id-ID" smtClean="0"/>
              <a:t>‹#›</a:t>
            </a:fld>
            <a:endParaRPr lang="id-ID"/>
          </a:p>
        </p:txBody>
      </p:sp>
    </p:spTree>
    <p:extLst>
      <p:ext uri="{BB962C8B-B14F-4D97-AF65-F5344CB8AC3E}">
        <p14:creationId xmlns:p14="http://schemas.microsoft.com/office/powerpoint/2010/main" val="1373060955"/>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50"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51" r:id="rId21"/>
    <p:sldLayoutId id="2147483652" r:id="rId22"/>
    <p:sldLayoutId id="2147483653" r:id="rId23"/>
    <p:sldLayoutId id="2147483654" r:id="rId24"/>
    <p:sldLayoutId id="2147483655" r:id="rId25"/>
    <p:sldLayoutId id="2147483656" r:id="rId26"/>
    <p:sldLayoutId id="2147483657" r:id="rId27"/>
    <p:sldLayoutId id="2147483658" r:id="rId28"/>
    <p:sldLayoutId id="2147483660" r:id="rId29"/>
    <p:sldLayoutId id="2147483659" r:id="rId30"/>
    <p:sldLayoutId id="2147483661" r:id="rId31"/>
    <p:sldLayoutId id="2147483662" r:id="rId32"/>
    <p:sldLayoutId id="2147483663" r:id="rId33"/>
    <p:sldLayoutId id="2147483664" r:id="rId34"/>
    <p:sldLayoutId id="2147483665" r:id="rId35"/>
    <p:sldLayoutId id="2147483666" r:id="rId36"/>
    <p:sldLayoutId id="2147483670" r:id="rId37"/>
    <p:sldLayoutId id="2147483668" r:id="rId38"/>
    <p:sldLayoutId id="2147483667" r:id="rId39"/>
    <p:sldLayoutId id="2147483669" r:id="rId40"/>
    <p:sldLayoutId id="2147483672" r:id="rId41"/>
    <p:sldLayoutId id="2147483674" r:id="rId4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37.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2.xml"/><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2.xml"/><Relationship Id="rId5" Type="http://schemas.openxmlformats.org/officeDocument/2006/relationships/image" Target="../media/image49.png"/><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2.xml"/><Relationship Id="rId5" Type="http://schemas.openxmlformats.org/officeDocument/2006/relationships/image" Target="../media/image53.png"/><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2.xml"/><Relationship Id="rId5" Type="http://schemas.openxmlformats.org/officeDocument/2006/relationships/image" Target="../media/image57.pn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2.xml"/><Relationship Id="rId5" Type="http://schemas.openxmlformats.org/officeDocument/2006/relationships/image" Target="../media/image61.png"/><Relationship Id="rId4" Type="http://schemas.openxmlformats.org/officeDocument/2006/relationships/image" Target="../media/image60.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image" Target="../media/image63.png"/><Relationship Id="rId5" Type="http://schemas.openxmlformats.org/officeDocument/2006/relationships/oleObject" Target="../embeddings/oleObject3.bin"/><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2.xml"/><Relationship Id="rId5" Type="http://schemas.openxmlformats.org/officeDocument/2006/relationships/image" Target="../media/image67.png"/><Relationship Id="rId4" Type="http://schemas.openxmlformats.org/officeDocument/2006/relationships/image" Target="../media/image66.png"/></Relationships>
</file>

<file path=ppt/slides/_rels/slide2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2.xml"/><Relationship Id="rId5" Type="http://schemas.openxmlformats.org/officeDocument/2006/relationships/image" Target="../media/image71.png"/><Relationship Id="rId4" Type="http://schemas.openxmlformats.org/officeDocument/2006/relationships/image" Target="../media/image70.png"/></Relationships>
</file>

<file path=ppt/slides/_rels/slide2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2.xml"/><Relationship Id="rId5" Type="http://schemas.openxmlformats.org/officeDocument/2006/relationships/image" Target="../media/image75.png"/><Relationship Id="rId4" Type="http://schemas.openxmlformats.org/officeDocument/2006/relationships/image" Target="../media/image74.png"/></Relationships>
</file>

<file path=ppt/slides/_rels/slide2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4271963" y="3581995"/>
            <a:ext cx="3648074" cy="830997"/>
          </a:xfrm>
          <a:prstGeom prst="rect">
            <a:avLst/>
          </a:prstGeom>
          <a:noFill/>
        </p:spPr>
        <p:txBody>
          <a:bodyPr wrap="square" rtlCol="0">
            <a:spAutoFit/>
          </a:bodyPr>
          <a:lstStyle/>
          <a:p>
            <a:pPr algn="ctr"/>
            <a:r>
              <a:rPr lang="tr-TR" sz="1600" b="1" dirty="0" smtClean="0"/>
              <a:t>ANNOTATION, DRAWORDER</a:t>
            </a:r>
            <a:endParaRPr lang="tr-TR" sz="1600" dirty="0"/>
          </a:p>
          <a:p>
            <a:pPr algn="ctr"/>
            <a:r>
              <a:rPr lang="tr-TR" sz="1600" b="1" dirty="0" smtClean="0"/>
              <a:t>MATCHPROP, PARAMETRİK KOMUTLAR</a:t>
            </a:r>
          </a:p>
          <a:p>
            <a:pPr algn="ctr"/>
            <a:r>
              <a:rPr lang="tr-TR" sz="1600" b="1" dirty="0"/>
              <a:t>LAYOUT ve DRAWING </a:t>
            </a:r>
            <a:r>
              <a:rPr lang="tr-TR" sz="1600" b="1" dirty="0" smtClean="0"/>
              <a:t>VIEW, PLOT </a:t>
            </a:r>
            <a:endParaRPr lang="tr-TR" sz="1600" b="1" dirty="0"/>
          </a:p>
        </p:txBody>
      </p:sp>
    </p:spTree>
    <p:extLst>
      <p:ext uri="{BB962C8B-B14F-4D97-AF65-F5344CB8AC3E}">
        <p14:creationId xmlns:p14="http://schemas.microsoft.com/office/powerpoint/2010/main" val="2119962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842281" y="366664"/>
            <a:ext cx="2491772" cy="584775"/>
          </a:xfrm>
          <a:prstGeom prst="rect">
            <a:avLst/>
          </a:prstGeom>
        </p:spPr>
        <p:txBody>
          <a:bodyPr wrap="none">
            <a:spAutoFit/>
          </a:bodyPr>
          <a:lstStyle/>
          <a:p>
            <a:r>
              <a:rPr lang="tr-TR" sz="3200" b="1" dirty="0"/>
              <a:t>ANNOTATION</a:t>
            </a:r>
            <a:endParaRPr lang="tr-TR" sz="3200" dirty="0"/>
          </a:p>
        </p:txBody>
      </p:sp>
      <p:sp>
        <p:nvSpPr>
          <p:cNvPr id="3" name="Dikdörtgen 2"/>
          <p:cNvSpPr/>
          <p:nvPr/>
        </p:nvSpPr>
        <p:spPr>
          <a:xfrm>
            <a:off x="1859446" y="1120259"/>
            <a:ext cx="8463727" cy="523220"/>
          </a:xfrm>
          <a:prstGeom prst="rect">
            <a:avLst/>
          </a:prstGeom>
        </p:spPr>
        <p:txBody>
          <a:bodyPr wrap="none">
            <a:spAutoFit/>
          </a:bodyPr>
          <a:lstStyle/>
          <a:p>
            <a:r>
              <a:rPr lang="tr-TR" sz="2800" dirty="0"/>
              <a:t>Çizimde ölçeğe duyarlı nesnelerin oluşturulmasını sağlar. </a:t>
            </a:r>
          </a:p>
        </p:txBody>
      </p:sp>
      <p:sp>
        <p:nvSpPr>
          <p:cNvPr id="4" name="Dikdörtgen 3"/>
          <p:cNvSpPr/>
          <p:nvPr/>
        </p:nvSpPr>
        <p:spPr>
          <a:xfrm>
            <a:off x="708212" y="1753071"/>
            <a:ext cx="10004612" cy="1200329"/>
          </a:xfrm>
          <a:prstGeom prst="rect">
            <a:avLst/>
          </a:prstGeom>
        </p:spPr>
        <p:txBody>
          <a:bodyPr wrap="square">
            <a:spAutoFit/>
          </a:bodyPr>
          <a:lstStyle/>
          <a:p>
            <a:pPr algn="just"/>
            <a:r>
              <a:rPr lang="tr-TR" sz="2400" dirty="0"/>
              <a:t>Örneğin; 1/50 baskı alınan bir paftada kullanılan taramalar, 1/100 ölçek ile baskı alındığında hoş görünmeyecek ve bu nesnelerin düzenlenmesi farklı ölçekler için tekrar hazırlanması ciddi vakit kaybına neden olacaktır.</a:t>
            </a:r>
          </a:p>
        </p:txBody>
      </p:sp>
      <p:sp>
        <p:nvSpPr>
          <p:cNvPr id="5" name="Dikdörtgen 4"/>
          <p:cNvSpPr/>
          <p:nvPr/>
        </p:nvSpPr>
        <p:spPr>
          <a:xfrm>
            <a:off x="779928" y="3299040"/>
            <a:ext cx="9932895" cy="830997"/>
          </a:xfrm>
          <a:prstGeom prst="rect">
            <a:avLst/>
          </a:prstGeom>
        </p:spPr>
        <p:txBody>
          <a:bodyPr wrap="square">
            <a:spAutoFit/>
          </a:bodyPr>
          <a:lstStyle/>
          <a:p>
            <a:pPr algn="just"/>
            <a:r>
              <a:rPr lang="tr-TR" sz="2400" b="1" dirty="0" err="1"/>
              <a:t>Annotation</a:t>
            </a:r>
            <a:r>
              <a:rPr lang="tr-TR" sz="2400" dirty="0"/>
              <a:t> </a:t>
            </a:r>
            <a:r>
              <a:rPr lang="tr-TR" sz="2400" dirty="0" smtClean="0"/>
              <a:t>özelliği; </a:t>
            </a:r>
            <a:r>
              <a:rPr lang="tr-TR" sz="2400" b="1" dirty="0" err="1"/>
              <a:t>Text</a:t>
            </a:r>
            <a:r>
              <a:rPr lang="tr-TR" sz="2400" b="1" dirty="0"/>
              <a:t> Style</a:t>
            </a:r>
            <a:r>
              <a:rPr lang="tr-TR" sz="2400" dirty="0"/>
              <a:t>, </a:t>
            </a:r>
            <a:r>
              <a:rPr lang="tr-TR" sz="2400" b="1" dirty="0" err="1"/>
              <a:t>Dimension</a:t>
            </a:r>
            <a:r>
              <a:rPr lang="tr-TR" sz="2400" b="1" dirty="0"/>
              <a:t> Style</a:t>
            </a:r>
            <a:r>
              <a:rPr lang="tr-TR" sz="2400" dirty="0"/>
              <a:t>, </a:t>
            </a:r>
            <a:r>
              <a:rPr lang="tr-TR" sz="2400" b="1" dirty="0" err="1"/>
              <a:t>Multileader</a:t>
            </a:r>
            <a:r>
              <a:rPr lang="tr-TR" sz="2400" b="1" dirty="0"/>
              <a:t> Style</a:t>
            </a:r>
            <a:r>
              <a:rPr lang="tr-TR" sz="2400" dirty="0"/>
              <a:t>, </a:t>
            </a:r>
            <a:r>
              <a:rPr lang="tr-TR" sz="2400" b="1" dirty="0" err="1"/>
              <a:t>Attribute</a:t>
            </a:r>
            <a:r>
              <a:rPr lang="tr-TR" sz="2400" dirty="0"/>
              <a:t> ve </a:t>
            </a:r>
            <a:r>
              <a:rPr lang="tr-TR" sz="2400" b="1" dirty="0" err="1"/>
              <a:t>Hatch</a:t>
            </a:r>
            <a:r>
              <a:rPr lang="tr-TR" sz="2400" dirty="0"/>
              <a:t> tablolarında hazırlanacak stiller için kullanılmaktadır.</a:t>
            </a:r>
          </a:p>
        </p:txBody>
      </p:sp>
      <p:pic>
        <p:nvPicPr>
          <p:cNvPr id="6" name="Resim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12824" y="734779"/>
            <a:ext cx="1353670" cy="5450868"/>
          </a:xfrm>
          <a:prstGeom prst="rect">
            <a:avLst/>
          </a:prstGeom>
          <a:noFill/>
          <a:ln>
            <a:noFill/>
          </a:ln>
        </p:spPr>
      </p:pic>
    </p:spTree>
    <p:extLst>
      <p:ext uri="{BB962C8B-B14F-4D97-AF65-F5344CB8AC3E}">
        <p14:creationId xmlns:p14="http://schemas.microsoft.com/office/powerpoint/2010/main" val="29775892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p:nvPr/>
        </p:nvPicPr>
        <p:blipFill>
          <a:blip r:embed="rId2"/>
          <a:stretch>
            <a:fillRect/>
          </a:stretch>
        </p:blipFill>
        <p:spPr>
          <a:xfrm>
            <a:off x="1052331" y="1074604"/>
            <a:ext cx="5222969" cy="1632736"/>
          </a:xfrm>
          <a:prstGeom prst="rect">
            <a:avLst/>
          </a:prstGeom>
        </p:spPr>
      </p:pic>
      <p:sp>
        <p:nvSpPr>
          <p:cNvPr id="3" name="Dikdörtgen 2"/>
          <p:cNvSpPr/>
          <p:nvPr/>
        </p:nvSpPr>
        <p:spPr>
          <a:xfrm>
            <a:off x="941290" y="404314"/>
            <a:ext cx="9852216" cy="461665"/>
          </a:xfrm>
          <a:prstGeom prst="rect">
            <a:avLst/>
          </a:prstGeom>
        </p:spPr>
        <p:txBody>
          <a:bodyPr wrap="square">
            <a:spAutoFit/>
          </a:bodyPr>
          <a:lstStyle/>
          <a:p>
            <a:r>
              <a:rPr lang="tr-TR" sz="2400" dirty="0"/>
              <a:t>Bu işlemi yapmadan önce öncelikle mevcut çizimimizin ölçeğini belirtmeliyiz.</a:t>
            </a:r>
          </a:p>
        </p:txBody>
      </p:sp>
      <p:sp>
        <p:nvSpPr>
          <p:cNvPr id="4" name="Dikdörtgen 3"/>
          <p:cNvSpPr/>
          <p:nvPr/>
        </p:nvSpPr>
        <p:spPr>
          <a:xfrm>
            <a:off x="6454588" y="1074604"/>
            <a:ext cx="5405717" cy="830997"/>
          </a:xfrm>
          <a:prstGeom prst="rect">
            <a:avLst/>
          </a:prstGeom>
        </p:spPr>
        <p:txBody>
          <a:bodyPr wrap="square">
            <a:spAutoFit/>
          </a:bodyPr>
          <a:lstStyle/>
          <a:p>
            <a:r>
              <a:rPr lang="tr-TR" sz="2400" dirty="0"/>
              <a:t>Mevcut çizimimizin ölçeğini 1/50 olarak seçin.</a:t>
            </a:r>
          </a:p>
        </p:txBody>
      </p:sp>
      <p:sp>
        <p:nvSpPr>
          <p:cNvPr id="5" name="Dikdörtgen 4"/>
          <p:cNvSpPr/>
          <p:nvPr/>
        </p:nvSpPr>
        <p:spPr>
          <a:xfrm>
            <a:off x="1052331" y="2954342"/>
            <a:ext cx="5222969" cy="1631216"/>
          </a:xfrm>
          <a:prstGeom prst="rect">
            <a:avLst/>
          </a:prstGeom>
        </p:spPr>
        <p:txBody>
          <a:bodyPr wrap="square">
            <a:spAutoFit/>
          </a:bodyPr>
          <a:lstStyle/>
          <a:p>
            <a:pPr algn="just"/>
            <a:r>
              <a:rPr lang="tr-TR" sz="2000" b="1" dirty="0"/>
              <a:t>MO</a:t>
            </a:r>
            <a:r>
              <a:rPr lang="tr-TR" sz="2000" dirty="0"/>
              <a:t> komutunu çalıştırın. İlk olarak </a:t>
            </a:r>
            <a:r>
              <a:rPr lang="tr-TR" sz="2000" b="1" dirty="0"/>
              <a:t>HATCH </a:t>
            </a:r>
            <a:r>
              <a:rPr lang="tr-TR" sz="2000" dirty="0"/>
              <a:t>nesnesini seçin. </a:t>
            </a:r>
            <a:r>
              <a:rPr lang="tr-TR" sz="2000" b="1" i="1" dirty="0" err="1"/>
              <a:t>Modify</a:t>
            </a:r>
            <a:r>
              <a:rPr lang="tr-TR" sz="2000" dirty="0"/>
              <a:t> tablosunda </a:t>
            </a:r>
            <a:r>
              <a:rPr lang="tr-TR" sz="2000" dirty="0" err="1"/>
              <a:t>Pattern</a:t>
            </a:r>
            <a:r>
              <a:rPr lang="tr-TR" sz="2000" dirty="0"/>
              <a:t> bölümünde yer alan </a:t>
            </a:r>
            <a:r>
              <a:rPr lang="tr-TR" sz="2000" dirty="0" err="1"/>
              <a:t>Annotative</a:t>
            </a:r>
            <a:r>
              <a:rPr lang="tr-TR" sz="2000" dirty="0"/>
              <a:t> seçeneğini </a:t>
            </a:r>
            <a:r>
              <a:rPr lang="tr-TR" sz="2000" b="1" dirty="0" err="1"/>
              <a:t>Yes</a:t>
            </a:r>
            <a:r>
              <a:rPr lang="tr-TR" sz="2000" dirty="0"/>
              <a:t> olarak değiştirin ve </a:t>
            </a:r>
            <a:r>
              <a:rPr lang="tr-TR" sz="2000" dirty="0" err="1"/>
              <a:t>Annotative</a:t>
            </a:r>
            <a:r>
              <a:rPr lang="tr-TR" sz="2000" dirty="0"/>
              <a:t> </a:t>
            </a:r>
            <a:r>
              <a:rPr lang="tr-TR" sz="2000" dirty="0" err="1"/>
              <a:t>Scale</a:t>
            </a:r>
            <a:r>
              <a:rPr lang="tr-TR" sz="2000" dirty="0"/>
              <a:t> seçeneğinin sağında bulunan butona tıklayın.</a:t>
            </a:r>
          </a:p>
        </p:txBody>
      </p:sp>
      <p:pic>
        <p:nvPicPr>
          <p:cNvPr id="6" name="Resim 5"/>
          <p:cNvPicPr/>
          <p:nvPr/>
        </p:nvPicPr>
        <p:blipFill>
          <a:blip r:embed="rId3"/>
          <a:stretch>
            <a:fillRect/>
          </a:stretch>
        </p:blipFill>
        <p:spPr>
          <a:xfrm>
            <a:off x="6573164" y="1951372"/>
            <a:ext cx="2340000" cy="2520000"/>
          </a:xfrm>
          <a:prstGeom prst="rect">
            <a:avLst/>
          </a:prstGeom>
        </p:spPr>
      </p:pic>
      <p:pic>
        <p:nvPicPr>
          <p:cNvPr id="7" name="Resim 6"/>
          <p:cNvPicPr/>
          <p:nvPr/>
        </p:nvPicPr>
        <p:blipFill>
          <a:blip r:embed="rId4"/>
          <a:stretch>
            <a:fillRect/>
          </a:stretch>
        </p:blipFill>
        <p:spPr>
          <a:xfrm>
            <a:off x="9012331" y="1951372"/>
            <a:ext cx="2520000" cy="2520000"/>
          </a:xfrm>
          <a:prstGeom prst="rect">
            <a:avLst/>
          </a:prstGeom>
        </p:spPr>
      </p:pic>
    </p:spTree>
    <p:extLst>
      <p:ext uri="{BB962C8B-B14F-4D97-AF65-F5344CB8AC3E}">
        <p14:creationId xmlns:p14="http://schemas.microsoft.com/office/powerpoint/2010/main" val="8980809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p:nvPr/>
        </p:nvPicPr>
        <p:blipFill>
          <a:blip r:embed="rId2"/>
          <a:stretch>
            <a:fillRect/>
          </a:stretch>
        </p:blipFill>
        <p:spPr>
          <a:xfrm>
            <a:off x="1058883" y="546266"/>
            <a:ext cx="3960000" cy="3780000"/>
          </a:xfrm>
          <a:prstGeom prst="rect">
            <a:avLst/>
          </a:prstGeom>
        </p:spPr>
      </p:pic>
      <p:sp>
        <p:nvSpPr>
          <p:cNvPr id="3" name="Dikdörtgen 2"/>
          <p:cNvSpPr/>
          <p:nvPr/>
        </p:nvSpPr>
        <p:spPr>
          <a:xfrm>
            <a:off x="5378825" y="923581"/>
            <a:ext cx="5683623" cy="3416320"/>
          </a:xfrm>
          <a:prstGeom prst="rect">
            <a:avLst/>
          </a:prstGeom>
        </p:spPr>
        <p:txBody>
          <a:bodyPr wrap="square">
            <a:spAutoFit/>
          </a:bodyPr>
          <a:lstStyle/>
          <a:p>
            <a:pPr algn="just"/>
            <a:r>
              <a:rPr lang="tr-TR" sz="2400" dirty="0"/>
              <a:t>Ekrana gelen yeni tablodan </a:t>
            </a:r>
            <a:r>
              <a:rPr lang="tr-TR" sz="2400" dirty="0" err="1"/>
              <a:t>Add</a:t>
            </a:r>
            <a:r>
              <a:rPr lang="tr-TR" sz="2400" dirty="0"/>
              <a:t> butonuna basın. Resimde sağda bulunan tablo gelecektir. Bu tablodan CTRL tuşuna basılı tutarak 1:5, 1:10 ve 1:100 seçeneklerini seçip OK butonuna basın. Seçilen ölçekler bir önceki tabloya eklenecektir. Bu tabloyu da OK butonuna basarak kapatın. </a:t>
            </a:r>
            <a:endParaRPr lang="tr-TR" sz="2400" dirty="0" smtClean="0"/>
          </a:p>
          <a:p>
            <a:pPr algn="just"/>
            <a:endParaRPr lang="tr-TR" sz="2400" dirty="0"/>
          </a:p>
          <a:p>
            <a:pPr algn="just"/>
            <a:r>
              <a:rPr lang="tr-TR" sz="2400" dirty="0" smtClean="0"/>
              <a:t>Aynı </a:t>
            </a:r>
            <a:r>
              <a:rPr lang="tr-TR" sz="2400" dirty="0"/>
              <a:t>işlemi </a:t>
            </a:r>
            <a:r>
              <a:rPr lang="tr-TR" sz="2400" dirty="0" err="1"/>
              <a:t>Text</a:t>
            </a:r>
            <a:r>
              <a:rPr lang="tr-TR" sz="2400" dirty="0"/>
              <a:t> nesnesi için de uygulayın.</a:t>
            </a:r>
          </a:p>
        </p:txBody>
      </p:sp>
    </p:spTree>
    <p:extLst>
      <p:ext uri="{BB962C8B-B14F-4D97-AF65-F5344CB8AC3E}">
        <p14:creationId xmlns:p14="http://schemas.microsoft.com/office/powerpoint/2010/main" val="31369701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858355" y="366660"/>
            <a:ext cx="2470356" cy="584775"/>
          </a:xfrm>
          <a:prstGeom prst="rect">
            <a:avLst/>
          </a:prstGeom>
        </p:spPr>
        <p:txBody>
          <a:bodyPr wrap="none">
            <a:spAutoFit/>
          </a:bodyPr>
          <a:lstStyle/>
          <a:p>
            <a:r>
              <a:rPr lang="tr-TR" sz="3200" b="1" dirty="0"/>
              <a:t>DRAWORDER</a:t>
            </a:r>
            <a:endParaRPr lang="tr-TR" sz="3200" dirty="0"/>
          </a:p>
        </p:txBody>
      </p:sp>
      <p:sp>
        <p:nvSpPr>
          <p:cNvPr id="3" name="Dikdörtgen 2"/>
          <p:cNvSpPr/>
          <p:nvPr/>
        </p:nvSpPr>
        <p:spPr>
          <a:xfrm>
            <a:off x="986117" y="951435"/>
            <a:ext cx="6342594" cy="1815882"/>
          </a:xfrm>
          <a:prstGeom prst="rect">
            <a:avLst/>
          </a:prstGeom>
        </p:spPr>
        <p:txBody>
          <a:bodyPr wrap="square">
            <a:spAutoFit/>
          </a:bodyPr>
          <a:lstStyle/>
          <a:p>
            <a:pPr algn="just"/>
            <a:r>
              <a:rPr lang="tr-TR" sz="2800" dirty="0"/>
              <a:t>Çizim ekranında oluşturulan nesnelerin üst üste gelmesi durumunda hangi nesnenin önde veya arkada kalacağını belirlememize yardımcı olur.</a:t>
            </a:r>
          </a:p>
        </p:txBody>
      </p:sp>
      <p:pic>
        <p:nvPicPr>
          <p:cNvPr id="4" name="Resim 3"/>
          <p:cNvPicPr/>
          <p:nvPr/>
        </p:nvPicPr>
        <p:blipFill>
          <a:blip r:embed="rId2">
            <a:extLst>
              <a:ext uri="{28A0092B-C50C-407E-A947-70E740481C1C}">
                <a14:useLocalDpi xmlns:a14="http://schemas.microsoft.com/office/drawing/2010/main" val="0"/>
              </a:ext>
            </a:extLst>
          </a:blip>
          <a:srcRect/>
          <a:stretch>
            <a:fillRect/>
          </a:stretch>
        </p:blipFill>
        <p:spPr bwMode="auto">
          <a:xfrm>
            <a:off x="7467600" y="951435"/>
            <a:ext cx="4437529" cy="4467231"/>
          </a:xfrm>
          <a:prstGeom prst="rect">
            <a:avLst/>
          </a:prstGeom>
          <a:noFill/>
          <a:ln>
            <a:noFill/>
          </a:ln>
        </p:spPr>
      </p:pic>
      <p:pic>
        <p:nvPicPr>
          <p:cNvPr id="5" name="Resim 4"/>
          <p:cNvPicPr/>
          <p:nvPr/>
        </p:nvPicPr>
        <p:blipFill>
          <a:blip r:embed="rId3"/>
          <a:stretch>
            <a:fillRect/>
          </a:stretch>
        </p:blipFill>
        <p:spPr>
          <a:xfrm>
            <a:off x="748300" y="2767317"/>
            <a:ext cx="2873431" cy="2883160"/>
          </a:xfrm>
          <a:prstGeom prst="rect">
            <a:avLst/>
          </a:prstGeom>
        </p:spPr>
      </p:pic>
      <p:sp>
        <p:nvSpPr>
          <p:cNvPr id="6" name="Dikdörtgen 5"/>
          <p:cNvSpPr/>
          <p:nvPr/>
        </p:nvSpPr>
        <p:spPr>
          <a:xfrm>
            <a:off x="3621731" y="2723385"/>
            <a:ext cx="6436669" cy="1938992"/>
          </a:xfrm>
          <a:prstGeom prst="rect">
            <a:avLst/>
          </a:prstGeom>
        </p:spPr>
        <p:txBody>
          <a:bodyPr wrap="square">
            <a:spAutoFit/>
          </a:bodyPr>
          <a:lstStyle/>
          <a:p>
            <a:pPr algn="just"/>
            <a:r>
              <a:rPr lang="tr-TR" sz="2400" dirty="0"/>
              <a:t>Resimde görüldüğü gibi 3 ayrı renk alt alta sıralanmıştır</a:t>
            </a:r>
            <a:r>
              <a:rPr lang="tr-TR" sz="2400" dirty="0" smtClean="0"/>
              <a:t>. </a:t>
            </a:r>
            <a:r>
              <a:rPr lang="tr-TR" sz="2400" dirty="0" err="1"/>
              <a:t>Draworder</a:t>
            </a:r>
            <a:r>
              <a:rPr lang="tr-TR" sz="2400" dirty="0"/>
              <a:t> komutu sayesinde bu nesnelerin öncelik sırasını </a:t>
            </a:r>
            <a:r>
              <a:rPr lang="tr-TR" sz="2400" dirty="0" err="1"/>
              <a:t>değiştirebiIiriz</a:t>
            </a:r>
            <a:r>
              <a:rPr lang="tr-TR" sz="2400" dirty="0"/>
              <a:t>.</a:t>
            </a:r>
          </a:p>
          <a:p>
            <a:pPr algn="just"/>
            <a:endParaRPr lang="tr-TR" sz="2400" dirty="0"/>
          </a:p>
          <a:p>
            <a:pPr algn="just"/>
            <a:r>
              <a:rPr lang="tr-TR" sz="2400" dirty="0"/>
              <a:t> </a:t>
            </a:r>
          </a:p>
        </p:txBody>
      </p:sp>
    </p:spTree>
    <p:extLst>
      <p:ext uri="{BB962C8B-B14F-4D97-AF65-F5344CB8AC3E}">
        <p14:creationId xmlns:p14="http://schemas.microsoft.com/office/powerpoint/2010/main" val="33139440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985162" y="413824"/>
            <a:ext cx="2443233" cy="461665"/>
          </a:xfrm>
          <a:prstGeom prst="rect">
            <a:avLst/>
          </a:prstGeom>
        </p:spPr>
        <p:txBody>
          <a:bodyPr wrap="none">
            <a:spAutoFit/>
          </a:bodyPr>
          <a:lstStyle/>
          <a:p>
            <a:r>
              <a:rPr lang="tr-TR" sz="2400" b="1" dirty="0"/>
              <a:t>BRING TO FRONT </a:t>
            </a:r>
            <a:endParaRPr lang="tr-TR" sz="2400" dirty="0"/>
          </a:p>
        </p:txBody>
      </p:sp>
      <p:pic>
        <p:nvPicPr>
          <p:cNvPr id="6" name="Resim 5"/>
          <p:cNvPicPr/>
          <p:nvPr/>
        </p:nvPicPr>
        <p:blipFill>
          <a:blip r:embed="rId2">
            <a:extLst>
              <a:ext uri="{28A0092B-C50C-407E-A947-70E740481C1C}">
                <a14:useLocalDpi xmlns:a14="http://schemas.microsoft.com/office/drawing/2010/main" val="0"/>
              </a:ext>
            </a:extLst>
          </a:blip>
          <a:srcRect/>
          <a:stretch>
            <a:fillRect/>
          </a:stretch>
        </p:blipFill>
        <p:spPr bwMode="auto">
          <a:xfrm>
            <a:off x="3489091" y="587082"/>
            <a:ext cx="360000" cy="360000"/>
          </a:xfrm>
          <a:prstGeom prst="rect">
            <a:avLst/>
          </a:prstGeom>
          <a:noFill/>
          <a:ln>
            <a:noFill/>
          </a:ln>
        </p:spPr>
      </p:pic>
      <p:sp>
        <p:nvSpPr>
          <p:cNvPr id="7" name="Dikdörtgen 6"/>
          <p:cNvSpPr/>
          <p:nvPr/>
        </p:nvSpPr>
        <p:spPr>
          <a:xfrm>
            <a:off x="985162" y="1070045"/>
            <a:ext cx="4760248" cy="830997"/>
          </a:xfrm>
          <a:prstGeom prst="rect">
            <a:avLst/>
          </a:prstGeom>
        </p:spPr>
        <p:txBody>
          <a:bodyPr wrap="square">
            <a:spAutoFit/>
          </a:bodyPr>
          <a:lstStyle/>
          <a:p>
            <a:r>
              <a:rPr lang="tr-TR" sz="2400" dirty="0"/>
              <a:t>Seçilen nesnelerin en üste gelmesini sağlar.</a:t>
            </a:r>
          </a:p>
        </p:txBody>
      </p:sp>
      <p:pic>
        <p:nvPicPr>
          <p:cNvPr id="8" name="Resim 7"/>
          <p:cNvPicPr/>
          <p:nvPr/>
        </p:nvPicPr>
        <p:blipFill>
          <a:blip r:embed="rId3"/>
          <a:stretch>
            <a:fillRect/>
          </a:stretch>
        </p:blipFill>
        <p:spPr>
          <a:xfrm>
            <a:off x="1056933" y="1976714"/>
            <a:ext cx="2340000" cy="2700000"/>
          </a:xfrm>
          <a:prstGeom prst="rect">
            <a:avLst/>
          </a:prstGeom>
        </p:spPr>
      </p:pic>
      <p:sp>
        <p:nvSpPr>
          <p:cNvPr id="9" name="Dikdörtgen 8"/>
          <p:cNvSpPr/>
          <p:nvPr/>
        </p:nvSpPr>
        <p:spPr>
          <a:xfrm>
            <a:off x="6140646" y="423918"/>
            <a:ext cx="2078967" cy="461665"/>
          </a:xfrm>
          <a:prstGeom prst="rect">
            <a:avLst/>
          </a:prstGeom>
        </p:spPr>
        <p:txBody>
          <a:bodyPr wrap="none">
            <a:spAutoFit/>
          </a:bodyPr>
          <a:lstStyle/>
          <a:p>
            <a:r>
              <a:rPr lang="tr-TR" sz="2400" b="1" dirty="0"/>
              <a:t>SENT TO BACK </a:t>
            </a:r>
            <a:endParaRPr lang="tr-TR" sz="2400" dirty="0"/>
          </a:p>
        </p:txBody>
      </p:sp>
      <p:pic>
        <p:nvPicPr>
          <p:cNvPr id="10" name="Resim 9"/>
          <p:cNvPicPr/>
          <p:nvPr/>
        </p:nvPicPr>
        <p:blipFill>
          <a:blip r:embed="rId4">
            <a:extLst>
              <a:ext uri="{28A0092B-C50C-407E-A947-70E740481C1C}">
                <a14:useLocalDpi xmlns:a14="http://schemas.microsoft.com/office/drawing/2010/main" val="0"/>
              </a:ext>
            </a:extLst>
          </a:blip>
          <a:srcRect/>
          <a:stretch>
            <a:fillRect/>
          </a:stretch>
        </p:blipFill>
        <p:spPr bwMode="auto">
          <a:xfrm>
            <a:off x="8219613" y="474750"/>
            <a:ext cx="360000" cy="360000"/>
          </a:xfrm>
          <a:prstGeom prst="rect">
            <a:avLst/>
          </a:prstGeom>
          <a:noFill/>
          <a:ln>
            <a:noFill/>
          </a:ln>
        </p:spPr>
      </p:pic>
      <p:sp>
        <p:nvSpPr>
          <p:cNvPr id="11" name="Dikdörtgen 10"/>
          <p:cNvSpPr/>
          <p:nvPr/>
        </p:nvSpPr>
        <p:spPr>
          <a:xfrm>
            <a:off x="6060655" y="1057411"/>
            <a:ext cx="4720874" cy="830997"/>
          </a:xfrm>
          <a:prstGeom prst="rect">
            <a:avLst/>
          </a:prstGeom>
        </p:spPr>
        <p:txBody>
          <a:bodyPr wrap="square">
            <a:spAutoFit/>
          </a:bodyPr>
          <a:lstStyle/>
          <a:p>
            <a:r>
              <a:rPr lang="tr-TR" sz="2400" dirty="0"/>
              <a:t>Seçilen nesnelerin en alta gelmesini sağlar.</a:t>
            </a:r>
          </a:p>
        </p:txBody>
      </p:sp>
      <p:pic>
        <p:nvPicPr>
          <p:cNvPr id="12" name="Resim 11"/>
          <p:cNvPicPr/>
          <p:nvPr/>
        </p:nvPicPr>
        <p:blipFill>
          <a:blip r:embed="rId5"/>
          <a:stretch>
            <a:fillRect/>
          </a:stretch>
        </p:blipFill>
        <p:spPr>
          <a:xfrm>
            <a:off x="6140646" y="1994722"/>
            <a:ext cx="2340000" cy="2700000"/>
          </a:xfrm>
          <a:prstGeom prst="rect">
            <a:avLst/>
          </a:prstGeom>
        </p:spPr>
      </p:pic>
    </p:spTree>
    <p:extLst>
      <p:ext uri="{BB962C8B-B14F-4D97-AF65-F5344CB8AC3E}">
        <p14:creationId xmlns:p14="http://schemas.microsoft.com/office/powerpoint/2010/main" val="4440427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942286" y="399562"/>
            <a:ext cx="3060197" cy="461665"/>
          </a:xfrm>
          <a:prstGeom prst="rect">
            <a:avLst/>
          </a:prstGeom>
        </p:spPr>
        <p:txBody>
          <a:bodyPr wrap="none">
            <a:spAutoFit/>
          </a:bodyPr>
          <a:lstStyle/>
          <a:p>
            <a:r>
              <a:rPr lang="tr-TR" sz="2400" b="1" dirty="0"/>
              <a:t>BRING ABOVE OBJECT </a:t>
            </a:r>
            <a:endParaRPr lang="tr-TR" sz="2400" dirty="0"/>
          </a:p>
        </p:txBody>
      </p:sp>
      <p:pic>
        <p:nvPicPr>
          <p:cNvPr id="7" name="Resim 6"/>
          <p:cNvPicPr/>
          <p:nvPr/>
        </p:nvPicPr>
        <p:blipFill>
          <a:blip r:embed="rId2"/>
          <a:stretch>
            <a:fillRect/>
          </a:stretch>
        </p:blipFill>
        <p:spPr>
          <a:xfrm>
            <a:off x="4154883" y="566939"/>
            <a:ext cx="360000" cy="360000"/>
          </a:xfrm>
          <a:prstGeom prst="rect">
            <a:avLst/>
          </a:prstGeom>
        </p:spPr>
      </p:pic>
      <p:sp>
        <p:nvSpPr>
          <p:cNvPr id="8" name="Dikdörtgen 7"/>
          <p:cNvSpPr/>
          <p:nvPr/>
        </p:nvSpPr>
        <p:spPr>
          <a:xfrm>
            <a:off x="942286" y="977772"/>
            <a:ext cx="4813055" cy="1200329"/>
          </a:xfrm>
          <a:prstGeom prst="rect">
            <a:avLst/>
          </a:prstGeom>
        </p:spPr>
        <p:txBody>
          <a:bodyPr wrap="square">
            <a:spAutoFit/>
          </a:bodyPr>
          <a:lstStyle/>
          <a:p>
            <a:pPr algn="just"/>
            <a:r>
              <a:rPr lang="tr-TR" sz="2400" dirty="0"/>
              <a:t>Seçilen nesnelerin referans olarak belirtilen nesnelerin üstüne </a:t>
            </a:r>
            <a:r>
              <a:rPr lang="tr-TR" sz="2400" dirty="0" smtClean="0"/>
              <a:t>yerleş-</a:t>
            </a:r>
            <a:r>
              <a:rPr lang="tr-TR" sz="2400" dirty="0" err="1" smtClean="0"/>
              <a:t>tirilmesini</a:t>
            </a:r>
            <a:r>
              <a:rPr lang="tr-TR" sz="2400" dirty="0" smtClean="0"/>
              <a:t> </a:t>
            </a:r>
            <a:r>
              <a:rPr lang="tr-TR" sz="2400" dirty="0"/>
              <a:t>sağlar.</a:t>
            </a:r>
          </a:p>
        </p:txBody>
      </p:sp>
      <p:pic>
        <p:nvPicPr>
          <p:cNvPr id="9" name="Resim 8"/>
          <p:cNvPicPr/>
          <p:nvPr/>
        </p:nvPicPr>
        <p:blipFill>
          <a:blip r:embed="rId3"/>
          <a:stretch>
            <a:fillRect/>
          </a:stretch>
        </p:blipFill>
        <p:spPr>
          <a:xfrm>
            <a:off x="1058831" y="2233378"/>
            <a:ext cx="2340000" cy="2700000"/>
          </a:xfrm>
          <a:prstGeom prst="rect">
            <a:avLst/>
          </a:prstGeom>
        </p:spPr>
      </p:pic>
      <p:sp>
        <p:nvSpPr>
          <p:cNvPr id="10" name="Dikdörtgen 9"/>
          <p:cNvSpPr/>
          <p:nvPr/>
        </p:nvSpPr>
        <p:spPr>
          <a:xfrm>
            <a:off x="6464548" y="405388"/>
            <a:ext cx="2985433" cy="461665"/>
          </a:xfrm>
          <a:prstGeom prst="rect">
            <a:avLst/>
          </a:prstGeom>
        </p:spPr>
        <p:txBody>
          <a:bodyPr wrap="none">
            <a:spAutoFit/>
          </a:bodyPr>
          <a:lstStyle/>
          <a:p>
            <a:r>
              <a:rPr lang="tr-TR" sz="2400" b="1" dirty="0"/>
              <a:t>SENT UNDER OBJECTS</a:t>
            </a:r>
            <a:endParaRPr lang="tr-TR" sz="2400" dirty="0"/>
          </a:p>
        </p:txBody>
      </p:sp>
      <p:pic>
        <p:nvPicPr>
          <p:cNvPr id="11" name="Resim 10"/>
          <p:cNvPicPr/>
          <p:nvPr/>
        </p:nvPicPr>
        <p:blipFill>
          <a:blip r:embed="rId4"/>
          <a:stretch>
            <a:fillRect/>
          </a:stretch>
        </p:blipFill>
        <p:spPr>
          <a:xfrm>
            <a:off x="9449981" y="462320"/>
            <a:ext cx="360000" cy="360000"/>
          </a:xfrm>
          <a:prstGeom prst="rect">
            <a:avLst/>
          </a:prstGeom>
        </p:spPr>
      </p:pic>
      <p:sp>
        <p:nvSpPr>
          <p:cNvPr id="12" name="Dikdörtgen 11"/>
          <p:cNvSpPr/>
          <p:nvPr/>
        </p:nvSpPr>
        <p:spPr>
          <a:xfrm>
            <a:off x="6465436" y="982781"/>
            <a:ext cx="4919737" cy="1200329"/>
          </a:xfrm>
          <a:prstGeom prst="rect">
            <a:avLst/>
          </a:prstGeom>
        </p:spPr>
        <p:txBody>
          <a:bodyPr wrap="square">
            <a:spAutoFit/>
          </a:bodyPr>
          <a:lstStyle/>
          <a:p>
            <a:r>
              <a:rPr lang="tr-TR" sz="2400" dirty="0"/>
              <a:t>Seçilen nesnelerin referans olarak belirtilen nesnelerin altına </a:t>
            </a:r>
            <a:r>
              <a:rPr lang="tr-TR" sz="2400" dirty="0" smtClean="0"/>
              <a:t>yerleş-</a:t>
            </a:r>
            <a:r>
              <a:rPr lang="tr-TR" sz="2400" dirty="0" err="1" smtClean="0"/>
              <a:t>tirilmesini</a:t>
            </a:r>
            <a:r>
              <a:rPr lang="tr-TR" sz="2400" dirty="0" smtClean="0"/>
              <a:t> </a:t>
            </a:r>
            <a:r>
              <a:rPr lang="tr-TR" sz="2400" dirty="0"/>
              <a:t>sağlar.</a:t>
            </a:r>
          </a:p>
        </p:txBody>
      </p:sp>
      <p:pic>
        <p:nvPicPr>
          <p:cNvPr id="13" name="Resim 12"/>
          <p:cNvPicPr/>
          <p:nvPr/>
        </p:nvPicPr>
        <p:blipFill>
          <a:blip r:embed="rId5"/>
          <a:stretch>
            <a:fillRect/>
          </a:stretch>
        </p:blipFill>
        <p:spPr>
          <a:xfrm>
            <a:off x="6591363" y="2218970"/>
            <a:ext cx="2340000" cy="2700000"/>
          </a:xfrm>
          <a:prstGeom prst="rect">
            <a:avLst/>
          </a:prstGeom>
        </p:spPr>
      </p:pic>
    </p:spTree>
    <p:extLst>
      <p:ext uri="{BB962C8B-B14F-4D97-AF65-F5344CB8AC3E}">
        <p14:creationId xmlns:p14="http://schemas.microsoft.com/office/powerpoint/2010/main" val="22263326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03047" y="391566"/>
            <a:ext cx="4229299" cy="461665"/>
          </a:xfrm>
          <a:prstGeom prst="rect">
            <a:avLst/>
          </a:prstGeom>
        </p:spPr>
        <p:txBody>
          <a:bodyPr wrap="none">
            <a:spAutoFit/>
          </a:bodyPr>
          <a:lstStyle/>
          <a:p>
            <a:r>
              <a:rPr lang="tr-TR" sz="2400" b="1" dirty="0"/>
              <a:t>BRING TEXT OBJECTS TO FRONT</a:t>
            </a:r>
            <a:endParaRPr lang="tr-TR" sz="2400" dirty="0"/>
          </a:p>
        </p:txBody>
      </p:sp>
      <p:pic>
        <p:nvPicPr>
          <p:cNvPr id="3" name="Resim 2"/>
          <p:cNvPicPr/>
          <p:nvPr/>
        </p:nvPicPr>
        <p:blipFill>
          <a:blip r:embed="rId2"/>
          <a:stretch>
            <a:fillRect/>
          </a:stretch>
        </p:blipFill>
        <p:spPr>
          <a:xfrm>
            <a:off x="5247924" y="433433"/>
            <a:ext cx="360000" cy="360000"/>
          </a:xfrm>
          <a:prstGeom prst="rect">
            <a:avLst/>
          </a:prstGeom>
        </p:spPr>
      </p:pic>
      <p:sp>
        <p:nvSpPr>
          <p:cNvPr id="4" name="Dikdörtgen 3"/>
          <p:cNvSpPr/>
          <p:nvPr/>
        </p:nvSpPr>
        <p:spPr>
          <a:xfrm>
            <a:off x="5791200" y="396464"/>
            <a:ext cx="5689600" cy="2308324"/>
          </a:xfrm>
          <a:prstGeom prst="rect">
            <a:avLst/>
          </a:prstGeom>
        </p:spPr>
        <p:txBody>
          <a:bodyPr wrap="square">
            <a:spAutoFit/>
          </a:bodyPr>
          <a:lstStyle/>
          <a:p>
            <a:pPr algn="just"/>
            <a:r>
              <a:rPr lang="tr-TR" sz="2400" dirty="0"/>
              <a:t>Komut çalıştırıldığında otomatik olarak dosya içindeki tüm yazılar en üste yerleştirilecektir. Bu komut ve bundan sonraki komutların genel amacı, işlem yapılan nesnelerin boyamaların (</a:t>
            </a:r>
            <a:r>
              <a:rPr lang="tr-TR" sz="2400" dirty="0" err="1"/>
              <a:t>solid</a:t>
            </a:r>
            <a:r>
              <a:rPr lang="tr-TR" sz="2400" dirty="0"/>
              <a:t>) altında kalmaması içindir.</a:t>
            </a:r>
          </a:p>
        </p:txBody>
      </p:sp>
      <p:sp>
        <p:nvSpPr>
          <p:cNvPr id="5" name="Dikdörtgen 4"/>
          <p:cNvSpPr/>
          <p:nvPr/>
        </p:nvSpPr>
        <p:spPr>
          <a:xfrm>
            <a:off x="803047" y="3090420"/>
            <a:ext cx="5064335" cy="461665"/>
          </a:xfrm>
          <a:prstGeom prst="rect">
            <a:avLst/>
          </a:prstGeom>
        </p:spPr>
        <p:txBody>
          <a:bodyPr wrap="none">
            <a:spAutoFit/>
          </a:bodyPr>
          <a:lstStyle/>
          <a:p>
            <a:r>
              <a:rPr lang="tr-TR" sz="2400" b="1" dirty="0"/>
              <a:t>BRING DIMENSION OBJECT TO FRONT</a:t>
            </a:r>
            <a:r>
              <a:rPr lang="tr-TR" sz="2400" dirty="0"/>
              <a:t> </a:t>
            </a:r>
          </a:p>
        </p:txBody>
      </p:sp>
      <p:pic>
        <p:nvPicPr>
          <p:cNvPr id="6" name="Resim 5"/>
          <p:cNvPicPr/>
          <p:nvPr/>
        </p:nvPicPr>
        <p:blipFill>
          <a:blip r:embed="rId3"/>
          <a:stretch>
            <a:fillRect/>
          </a:stretch>
        </p:blipFill>
        <p:spPr>
          <a:xfrm>
            <a:off x="6058491" y="3074916"/>
            <a:ext cx="360000" cy="360000"/>
          </a:xfrm>
          <a:prstGeom prst="rect">
            <a:avLst/>
          </a:prstGeom>
        </p:spPr>
      </p:pic>
      <p:sp>
        <p:nvSpPr>
          <p:cNvPr id="7" name="Dikdörtgen 6"/>
          <p:cNvSpPr/>
          <p:nvPr/>
        </p:nvSpPr>
        <p:spPr>
          <a:xfrm>
            <a:off x="5791200" y="3079461"/>
            <a:ext cx="5689601" cy="1200329"/>
          </a:xfrm>
          <a:prstGeom prst="rect">
            <a:avLst/>
          </a:prstGeom>
        </p:spPr>
        <p:txBody>
          <a:bodyPr wrap="square">
            <a:spAutoFit/>
          </a:bodyPr>
          <a:lstStyle/>
          <a:p>
            <a:pPr indent="896938" algn="just"/>
            <a:r>
              <a:rPr lang="tr-TR" sz="2400" dirty="0"/>
              <a:t>Komut çalıştırıldığında otomatik olarak dosya içindeki tüm ölçü nesneleri en üste yerleştirilecektir.</a:t>
            </a:r>
          </a:p>
        </p:txBody>
      </p:sp>
    </p:spTree>
    <p:extLst>
      <p:ext uri="{BB962C8B-B14F-4D97-AF65-F5344CB8AC3E}">
        <p14:creationId xmlns:p14="http://schemas.microsoft.com/office/powerpoint/2010/main" val="19463923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88117" y="317853"/>
            <a:ext cx="4509120" cy="461665"/>
          </a:xfrm>
          <a:prstGeom prst="rect">
            <a:avLst/>
          </a:prstGeom>
        </p:spPr>
        <p:txBody>
          <a:bodyPr wrap="none">
            <a:spAutoFit/>
          </a:bodyPr>
          <a:lstStyle/>
          <a:p>
            <a:r>
              <a:rPr lang="tr-TR" sz="2400" b="1" dirty="0"/>
              <a:t>BRING LEADER OBJECT TO FRONT</a:t>
            </a:r>
            <a:r>
              <a:rPr lang="tr-TR" sz="2400" dirty="0"/>
              <a:t> </a:t>
            </a:r>
          </a:p>
        </p:txBody>
      </p:sp>
      <p:pic>
        <p:nvPicPr>
          <p:cNvPr id="3" name="Resim 2"/>
          <p:cNvPicPr/>
          <p:nvPr/>
        </p:nvPicPr>
        <p:blipFill>
          <a:blip r:embed="rId2"/>
          <a:stretch>
            <a:fillRect/>
          </a:stretch>
        </p:blipFill>
        <p:spPr>
          <a:xfrm>
            <a:off x="5210983" y="317853"/>
            <a:ext cx="360000" cy="360000"/>
          </a:xfrm>
          <a:prstGeom prst="rect">
            <a:avLst/>
          </a:prstGeom>
        </p:spPr>
      </p:pic>
      <p:sp>
        <p:nvSpPr>
          <p:cNvPr id="4" name="Dikdörtgen 3"/>
          <p:cNvSpPr/>
          <p:nvPr/>
        </p:nvSpPr>
        <p:spPr>
          <a:xfrm>
            <a:off x="5637904" y="335371"/>
            <a:ext cx="5892884" cy="1200329"/>
          </a:xfrm>
          <a:prstGeom prst="rect">
            <a:avLst/>
          </a:prstGeom>
        </p:spPr>
        <p:txBody>
          <a:bodyPr wrap="square">
            <a:spAutoFit/>
          </a:bodyPr>
          <a:lstStyle/>
          <a:p>
            <a:pPr algn="just"/>
            <a:r>
              <a:rPr lang="tr-TR" sz="2400" dirty="0"/>
              <a:t>Komut çalıştırıldığında otomatik olarak dosya içindeki tüm </a:t>
            </a:r>
            <a:r>
              <a:rPr lang="tr-TR" sz="2400" dirty="0" err="1"/>
              <a:t>leader</a:t>
            </a:r>
            <a:r>
              <a:rPr lang="tr-TR" sz="2400" dirty="0"/>
              <a:t> nesneleri en üste yerleştirilecektir.</a:t>
            </a:r>
          </a:p>
        </p:txBody>
      </p:sp>
      <p:sp>
        <p:nvSpPr>
          <p:cNvPr id="5" name="Dikdörtgen 4"/>
          <p:cNvSpPr/>
          <p:nvPr/>
        </p:nvSpPr>
        <p:spPr>
          <a:xfrm>
            <a:off x="825426" y="1658571"/>
            <a:ext cx="5769208" cy="461665"/>
          </a:xfrm>
          <a:prstGeom prst="rect">
            <a:avLst/>
          </a:prstGeom>
        </p:spPr>
        <p:txBody>
          <a:bodyPr wrap="none">
            <a:spAutoFit/>
          </a:bodyPr>
          <a:lstStyle/>
          <a:p>
            <a:r>
              <a:rPr lang="tr-TR" sz="2400" b="1" dirty="0"/>
              <a:t>BRING ALL ANNOTATION OBJECT TO FRONT</a:t>
            </a:r>
            <a:r>
              <a:rPr lang="tr-TR" sz="2400" dirty="0"/>
              <a:t> </a:t>
            </a:r>
          </a:p>
        </p:txBody>
      </p:sp>
      <p:pic>
        <p:nvPicPr>
          <p:cNvPr id="6" name="Resim 5"/>
          <p:cNvPicPr/>
          <p:nvPr/>
        </p:nvPicPr>
        <p:blipFill>
          <a:blip r:embed="rId3"/>
          <a:stretch>
            <a:fillRect/>
          </a:stretch>
        </p:blipFill>
        <p:spPr>
          <a:xfrm>
            <a:off x="6573328" y="1709403"/>
            <a:ext cx="360000" cy="360000"/>
          </a:xfrm>
          <a:prstGeom prst="rect">
            <a:avLst/>
          </a:prstGeom>
        </p:spPr>
      </p:pic>
      <p:sp>
        <p:nvSpPr>
          <p:cNvPr id="7" name="Dikdörtgen 6"/>
          <p:cNvSpPr/>
          <p:nvPr/>
        </p:nvSpPr>
        <p:spPr>
          <a:xfrm>
            <a:off x="5637903" y="1658571"/>
            <a:ext cx="5892884" cy="1938992"/>
          </a:xfrm>
          <a:prstGeom prst="rect">
            <a:avLst/>
          </a:prstGeom>
        </p:spPr>
        <p:txBody>
          <a:bodyPr wrap="square">
            <a:spAutoFit/>
          </a:bodyPr>
          <a:lstStyle/>
          <a:p>
            <a:pPr indent="1435100" algn="just"/>
            <a:r>
              <a:rPr lang="tr-TR" sz="2400" dirty="0"/>
              <a:t>Komut çalıştırıldığında otomatik olarak yukarıda ayrı ayrı çalışmasını anlattığımız </a:t>
            </a:r>
            <a:r>
              <a:rPr lang="tr-TR" sz="2400" dirty="0" err="1"/>
              <a:t>Text</a:t>
            </a:r>
            <a:r>
              <a:rPr lang="tr-TR" sz="2400" dirty="0"/>
              <a:t>, </a:t>
            </a:r>
            <a:r>
              <a:rPr lang="tr-TR" sz="2400" dirty="0" err="1"/>
              <a:t>Dimension</a:t>
            </a:r>
            <a:r>
              <a:rPr lang="tr-TR" sz="2400" dirty="0"/>
              <a:t>, </a:t>
            </a:r>
            <a:r>
              <a:rPr lang="tr-TR" sz="2400" dirty="0" err="1"/>
              <a:t>Leader</a:t>
            </a:r>
            <a:r>
              <a:rPr lang="tr-TR" sz="2400" dirty="0"/>
              <a:t> nesnelerinin topluca en üste yerleştirilmesini sağlar.</a:t>
            </a:r>
          </a:p>
        </p:txBody>
      </p:sp>
      <p:sp>
        <p:nvSpPr>
          <p:cNvPr id="8" name="Dikdörtgen 7"/>
          <p:cNvSpPr/>
          <p:nvPr/>
        </p:nvSpPr>
        <p:spPr>
          <a:xfrm>
            <a:off x="825425" y="3586158"/>
            <a:ext cx="3006785" cy="461665"/>
          </a:xfrm>
          <a:prstGeom prst="rect">
            <a:avLst/>
          </a:prstGeom>
        </p:spPr>
        <p:txBody>
          <a:bodyPr wrap="none">
            <a:spAutoFit/>
          </a:bodyPr>
          <a:lstStyle/>
          <a:p>
            <a:r>
              <a:rPr lang="tr-TR" sz="2400" b="1" dirty="0"/>
              <a:t>SENT HATCH TO BACK</a:t>
            </a:r>
            <a:r>
              <a:rPr lang="tr-TR" sz="2400" dirty="0"/>
              <a:t> </a:t>
            </a:r>
          </a:p>
        </p:txBody>
      </p:sp>
      <p:pic>
        <p:nvPicPr>
          <p:cNvPr id="9" name="Resim 8"/>
          <p:cNvPicPr/>
          <p:nvPr/>
        </p:nvPicPr>
        <p:blipFill>
          <a:blip r:embed="rId4"/>
          <a:stretch>
            <a:fillRect/>
          </a:stretch>
        </p:blipFill>
        <p:spPr>
          <a:xfrm>
            <a:off x="3780485" y="3636990"/>
            <a:ext cx="360000" cy="360000"/>
          </a:xfrm>
          <a:prstGeom prst="rect">
            <a:avLst/>
          </a:prstGeom>
        </p:spPr>
      </p:pic>
      <p:sp>
        <p:nvSpPr>
          <p:cNvPr id="10" name="Dikdörtgen 9"/>
          <p:cNvSpPr/>
          <p:nvPr/>
        </p:nvSpPr>
        <p:spPr>
          <a:xfrm>
            <a:off x="4231341" y="3597449"/>
            <a:ext cx="7299447" cy="1200329"/>
          </a:xfrm>
          <a:prstGeom prst="rect">
            <a:avLst/>
          </a:prstGeom>
          <a:noFill/>
        </p:spPr>
        <p:txBody>
          <a:bodyPr wrap="square">
            <a:spAutoFit/>
          </a:bodyPr>
          <a:lstStyle/>
          <a:p>
            <a:pPr marL="1435100" indent="-1435100" algn="just"/>
            <a:r>
              <a:rPr lang="tr-TR" sz="2400" dirty="0"/>
              <a:t>Komut çalıştırıldığında otomatik olarak dosya içindeki tüm </a:t>
            </a:r>
            <a:r>
              <a:rPr lang="tr-TR" sz="2400" dirty="0" err="1"/>
              <a:t>Hatch</a:t>
            </a:r>
            <a:r>
              <a:rPr lang="tr-TR" sz="2400" dirty="0"/>
              <a:t> nesnelerinin en alta yerleştirilmesini sağlar</a:t>
            </a:r>
            <a:r>
              <a:rPr lang="tr-TR" sz="2400" dirty="0" smtClean="0"/>
              <a:t>.</a:t>
            </a:r>
            <a:endParaRPr lang="tr-TR" sz="2400" dirty="0"/>
          </a:p>
        </p:txBody>
      </p:sp>
    </p:spTree>
    <p:extLst>
      <p:ext uri="{BB962C8B-B14F-4D97-AF65-F5344CB8AC3E}">
        <p14:creationId xmlns:p14="http://schemas.microsoft.com/office/powerpoint/2010/main" val="34514209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935887" y="371698"/>
            <a:ext cx="6316088" cy="584775"/>
          </a:xfrm>
          <a:prstGeom prst="rect">
            <a:avLst/>
          </a:prstGeom>
        </p:spPr>
        <p:txBody>
          <a:bodyPr wrap="none">
            <a:spAutoFit/>
          </a:bodyPr>
          <a:lstStyle/>
          <a:p>
            <a:r>
              <a:rPr lang="tr-TR" sz="3200" b="1" dirty="0"/>
              <a:t>MATCHPROP (ÖZELLİK KOPYALAMA)</a:t>
            </a:r>
            <a:endParaRPr lang="tr-TR" sz="3200" dirty="0"/>
          </a:p>
        </p:txBody>
      </p:sp>
      <p:sp>
        <p:nvSpPr>
          <p:cNvPr id="3" name="Dikdörtgen 2"/>
          <p:cNvSpPr/>
          <p:nvPr/>
        </p:nvSpPr>
        <p:spPr>
          <a:xfrm>
            <a:off x="1787957" y="1135771"/>
            <a:ext cx="8619066" cy="461665"/>
          </a:xfrm>
          <a:prstGeom prst="rect">
            <a:avLst/>
          </a:prstGeom>
        </p:spPr>
        <p:txBody>
          <a:bodyPr wrap="square">
            <a:spAutoFit/>
          </a:bodyPr>
          <a:lstStyle/>
          <a:p>
            <a:r>
              <a:rPr lang="tr-TR" sz="2400" dirty="0"/>
              <a:t>Seçilen nesnenin özelliklerini başka nesnelere uygulanmasını sağlar</a:t>
            </a:r>
            <a:r>
              <a:rPr lang="tr-TR" sz="2400" dirty="0" smtClean="0"/>
              <a:t>.</a:t>
            </a:r>
            <a:r>
              <a:rPr lang="tr-TR" sz="2400" dirty="0"/>
              <a:t> </a:t>
            </a:r>
          </a:p>
        </p:txBody>
      </p:sp>
      <p:sp>
        <p:nvSpPr>
          <p:cNvPr id="4" name="Dikdörtgen 3"/>
          <p:cNvSpPr/>
          <p:nvPr/>
        </p:nvSpPr>
        <p:spPr>
          <a:xfrm>
            <a:off x="1787956" y="1753071"/>
            <a:ext cx="8422843" cy="1569660"/>
          </a:xfrm>
          <a:prstGeom prst="rect">
            <a:avLst/>
          </a:prstGeom>
        </p:spPr>
        <p:txBody>
          <a:bodyPr wrap="square">
            <a:spAutoFit/>
          </a:bodyPr>
          <a:lstStyle/>
          <a:p>
            <a:pPr algn="just"/>
            <a:r>
              <a:rPr lang="tr-TR" sz="2400" dirty="0"/>
              <a:t>Bu komutun, nesnelerin hangi özelliklerini kopyaladığını belirlemek için, önce komutu çalıştırıp herhangi bir nesne seçtikten sonra </a:t>
            </a:r>
            <a:r>
              <a:rPr lang="tr-TR" sz="2400" b="1" dirty="0" err="1" smtClean="0"/>
              <a:t>Setttings</a:t>
            </a:r>
            <a:r>
              <a:rPr lang="tr-TR" sz="2400" dirty="0" smtClean="0"/>
              <a:t> </a:t>
            </a:r>
            <a:r>
              <a:rPr lang="tr-TR" sz="2400" dirty="0"/>
              <a:t>alt komutunu çalıştırarak çıkan tablo görebiliriz. Burada değişiklikler yapabiliriz.</a:t>
            </a:r>
          </a:p>
        </p:txBody>
      </p:sp>
      <p:pic>
        <p:nvPicPr>
          <p:cNvPr id="5" name="Resim 4"/>
          <p:cNvPicPr/>
          <p:nvPr/>
        </p:nvPicPr>
        <p:blipFill rotWithShape="1">
          <a:blip r:embed="rId2"/>
          <a:srcRect l="8534" t="23931" r="26320" b="11539"/>
          <a:stretch/>
        </p:blipFill>
        <p:spPr bwMode="auto">
          <a:xfrm>
            <a:off x="6093931" y="2886635"/>
            <a:ext cx="6098069" cy="331578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960469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p:nvPr/>
        </p:nvPicPr>
        <p:blipFill>
          <a:blip r:embed="rId2"/>
          <a:stretch>
            <a:fillRect/>
          </a:stretch>
        </p:blipFill>
        <p:spPr>
          <a:xfrm>
            <a:off x="725544" y="467322"/>
            <a:ext cx="3322840" cy="2885477"/>
          </a:xfrm>
          <a:prstGeom prst="rect">
            <a:avLst/>
          </a:prstGeom>
        </p:spPr>
      </p:pic>
      <p:pic>
        <p:nvPicPr>
          <p:cNvPr id="4" name="Resim 3"/>
          <p:cNvPicPr/>
          <p:nvPr/>
        </p:nvPicPr>
        <p:blipFill>
          <a:blip r:embed="rId3"/>
          <a:stretch>
            <a:fillRect/>
          </a:stretch>
        </p:blipFill>
        <p:spPr>
          <a:xfrm>
            <a:off x="725544" y="3478306"/>
            <a:ext cx="3322840" cy="2789607"/>
          </a:xfrm>
          <a:prstGeom prst="rect">
            <a:avLst/>
          </a:prstGeom>
        </p:spPr>
      </p:pic>
      <p:pic>
        <p:nvPicPr>
          <p:cNvPr id="5" name="Resim 4"/>
          <p:cNvPicPr/>
          <p:nvPr/>
        </p:nvPicPr>
        <p:blipFill>
          <a:blip r:embed="rId4"/>
          <a:stretch>
            <a:fillRect/>
          </a:stretch>
        </p:blipFill>
        <p:spPr>
          <a:xfrm>
            <a:off x="4173893" y="1426577"/>
            <a:ext cx="7417475" cy="4405787"/>
          </a:xfrm>
          <a:prstGeom prst="rect">
            <a:avLst/>
          </a:prstGeom>
        </p:spPr>
      </p:pic>
    </p:spTree>
    <p:extLst>
      <p:ext uri="{BB962C8B-B14F-4D97-AF65-F5344CB8AC3E}">
        <p14:creationId xmlns:p14="http://schemas.microsoft.com/office/powerpoint/2010/main" val="38762089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843199" y="378187"/>
            <a:ext cx="4489371" cy="584775"/>
          </a:xfrm>
          <a:prstGeom prst="rect">
            <a:avLst/>
          </a:prstGeom>
        </p:spPr>
        <p:txBody>
          <a:bodyPr wrap="none">
            <a:spAutoFit/>
          </a:bodyPr>
          <a:lstStyle/>
          <a:p>
            <a:r>
              <a:rPr lang="tr-TR" sz="3200" b="1" dirty="0" smtClean="0"/>
              <a:t>PARAMETRİK KOMUTLAR</a:t>
            </a:r>
            <a:endParaRPr lang="tr-TR" sz="3200" dirty="0"/>
          </a:p>
        </p:txBody>
      </p:sp>
      <p:sp>
        <p:nvSpPr>
          <p:cNvPr id="3" name="Dikdörtgen 2"/>
          <p:cNvSpPr/>
          <p:nvPr/>
        </p:nvSpPr>
        <p:spPr>
          <a:xfrm>
            <a:off x="1856543" y="1070542"/>
            <a:ext cx="8462681" cy="461665"/>
          </a:xfrm>
          <a:prstGeom prst="rect">
            <a:avLst/>
          </a:prstGeom>
        </p:spPr>
        <p:txBody>
          <a:bodyPr wrap="square">
            <a:spAutoFit/>
          </a:bodyPr>
          <a:lstStyle/>
          <a:p>
            <a:r>
              <a:rPr lang="tr-TR" sz="2400" dirty="0" smtClean="0"/>
              <a:t>Bu komutlar ile nesnelere </a:t>
            </a:r>
            <a:r>
              <a:rPr lang="tr-TR" sz="2400" dirty="0"/>
              <a:t>geometrik </a:t>
            </a:r>
            <a:r>
              <a:rPr lang="tr-TR" sz="2400" dirty="0" smtClean="0"/>
              <a:t>kısıtlamalar verilebilmektedir</a:t>
            </a:r>
            <a:r>
              <a:rPr lang="tr-TR" sz="2400" dirty="0"/>
              <a:t>.</a:t>
            </a:r>
          </a:p>
        </p:txBody>
      </p:sp>
      <p:sp>
        <p:nvSpPr>
          <p:cNvPr id="4" name="Dikdörtgen 3"/>
          <p:cNvSpPr/>
          <p:nvPr/>
        </p:nvSpPr>
        <p:spPr>
          <a:xfrm>
            <a:off x="1058405" y="1727662"/>
            <a:ext cx="4173322" cy="523220"/>
          </a:xfrm>
          <a:prstGeom prst="rect">
            <a:avLst/>
          </a:prstGeom>
        </p:spPr>
        <p:txBody>
          <a:bodyPr wrap="none">
            <a:spAutoFit/>
          </a:bodyPr>
          <a:lstStyle/>
          <a:p>
            <a:r>
              <a:rPr lang="tr-TR" sz="2800" b="1" dirty="0"/>
              <a:t>GEOMETRIC CONSTRAINTS</a:t>
            </a:r>
            <a:endParaRPr lang="tr-TR" sz="2800" dirty="0"/>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graphicFrame>
        <p:nvGraphicFramePr>
          <p:cNvPr id="6" name="Nesne 5"/>
          <p:cNvGraphicFramePr>
            <a:graphicFrameLocks noChangeAspect="1"/>
          </p:cNvGraphicFramePr>
          <p:nvPr>
            <p:extLst>
              <p:ext uri="{D42A27DB-BD31-4B8C-83A1-F6EECF244321}">
                <p14:modId xmlns:p14="http://schemas.microsoft.com/office/powerpoint/2010/main" val="23878778"/>
              </p:ext>
            </p:extLst>
          </p:nvPr>
        </p:nvGraphicFramePr>
        <p:xfrm>
          <a:off x="7620569" y="2361691"/>
          <a:ext cx="4041383" cy="1788517"/>
        </p:xfrm>
        <a:graphic>
          <a:graphicData uri="http://schemas.openxmlformats.org/presentationml/2006/ole">
            <mc:AlternateContent xmlns:mc="http://schemas.openxmlformats.org/markup-compatibility/2006">
              <mc:Choice xmlns:v="urn:schemas-microsoft-com:vml" Requires="v">
                <p:oleObj spid="_x0000_s2073" name="Bit Eşlem Resmi" r:id="rId3" imgW="2514818" imgH="1120237" progId="Paint.Picture">
                  <p:embed/>
                </p:oleObj>
              </mc:Choice>
              <mc:Fallback>
                <p:oleObj name="Bit Eşlem Resmi" r:id="rId3" imgW="2514818" imgH="1120237" progId="Paint.Picture">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569" y="2361691"/>
                        <a:ext cx="4041383" cy="1788517"/>
                      </a:xfrm>
                      <a:prstGeom prst="rect">
                        <a:avLst/>
                      </a:prstGeom>
                      <a:noFill/>
                    </p:spPr>
                  </p:pic>
                </p:oleObj>
              </mc:Fallback>
            </mc:AlternateContent>
          </a:graphicData>
        </a:graphic>
      </p:graphicFrame>
      <p:pic>
        <p:nvPicPr>
          <p:cNvPr id="7" name="Resim 6"/>
          <p:cNvPicPr/>
          <p:nvPr/>
        </p:nvPicPr>
        <p:blipFill>
          <a:blip r:embed="rId5"/>
          <a:stretch>
            <a:fillRect/>
          </a:stretch>
        </p:blipFill>
        <p:spPr>
          <a:xfrm>
            <a:off x="989166" y="3514171"/>
            <a:ext cx="6448813" cy="766037"/>
          </a:xfrm>
          <a:prstGeom prst="rect">
            <a:avLst/>
          </a:prstGeom>
        </p:spPr>
      </p:pic>
      <p:sp>
        <p:nvSpPr>
          <p:cNvPr id="8" name="Dikdörtgen 7"/>
          <p:cNvSpPr/>
          <p:nvPr/>
        </p:nvSpPr>
        <p:spPr>
          <a:xfrm>
            <a:off x="8480612" y="1799542"/>
            <a:ext cx="2442785" cy="461665"/>
          </a:xfrm>
          <a:prstGeom prst="rect">
            <a:avLst/>
          </a:prstGeom>
        </p:spPr>
        <p:txBody>
          <a:bodyPr wrap="none">
            <a:spAutoFit/>
          </a:bodyPr>
          <a:lstStyle/>
          <a:p>
            <a:r>
              <a:rPr lang="tr-TR" sz="2400" dirty="0" err="1"/>
              <a:t>Ribbon</a:t>
            </a:r>
            <a:r>
              <a:rPr lang="tr-TR" sz="2400" dirty="0"/>
              <a:t> görünümü</a:t>
            </a:r>
          </a:p>
        </p:txBody>
      </p:sp>
      <p:sp>
        <p:nvSpPr>
          <p:cNvPr id="9" name="Dikdörtgen 8"/>
          <p:cNvSpPr/>
          <p:nvPr/>
        </p:nvSpPr>
        <p:spPr>
          <a:xfrm>
            <a:off x="2781542" y="3004484"/>
            <a:ext cx="2492349" cy="461665"/>
          </a:xfrm>
          <a:prstGeom prst="rect">
            <a:avLst/>
          </a:prstGeom>
        </p:spPr>
        <p:txBody>
          <a:bodyPr wrap="none">
            <a:spAutoFit/>
          </a:bodyPr>
          <a:lstStyle/>
          <a:p>
            <a:r>
              <a:rPr lang="tr-TR" sz="2400" dirty="0" err="1"/>
              <a:t>Toolbar</a:t>
            </a:r>
            <a:r>
              <a:rPr lang="tr-TR" sz="2400" dirty="0"/>
              <a:t> görünümü</a:t>
            </a:r>
          </a:p>
        </p:txBody>
      </p:sp>
    </p:spTree>
    <p:extLst>
      <p:ext uri="{BB962C8B-B14F-4D97-AF65-F5344CB8AC3E}">
        <p14:creationId xmlns:p14="http://schemas.microsoft.com/office/powerpoint/2010/main" val="26045439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62499" y="375625"/>
            <a:ext cx="2409827" cy="584775"/>
          </a:xfrm>
          <a:prstGeom prst="rect">
            <a:avLst/>
          </a:prstGeom>
        </p:spPr>
        <p:txBody>
          <a:bodyPr wrap="none">
            <a:spAutoFit/>
          </a:bodyPr>
          <a:lstStyle/>
          <a:p>
            <a:r>
              <a:rPr lang="tr-TR" sz="3200" b="1" dirty="0"/>
              <a:t>COINCIDENT </a:t>
            </a:r>
            <a:endParaRPr lang="tr-TR" sz="3200" dirty="0"/>
          </a:p>
        </p:txBody>
      </p:sp>
      <p:pic>
        <p:nvPicPr>
          <p:cNvPr id="3" name="Resim 2"/>
          <p:cNvPicPr/>
          <p:nvPr/>
        </p:nvPicPr>
        <p:blipFill>
          <a:blip r:embed="rId2">
            <a:extLst>
              <a:ext uri="{28A0092B-C50C-407E-A947-70E740481C1C}">
                <a14:useLocalDpi xmlns:a14="http://schemas.microsoft.com/office/drawing/2010/main" val="0"/>
              </a:ext>
            </a:extLst>
          </a:blip>
          <a:srcRect/>
          <a:stretch>
            <a:fillRect/>
          </a:stretch>
        </p:blipFill>
        <p:spPr bwMode="auto">
          <a:xfrm>
            <a:off x="3235977" y="488012"/>
            <a:ext cx="360000" cy="360000"/>
          </a:xfrm>
          <a:prstGeom prst="rect">
            <a:avLst/>
          </a:prstGeom>
          <a:noFill/>
          <a:ln>
            <a:noFill/>
          </a:ln>
        </p:spPr>
      </p:pic>
      <p:sp>
        <p:nvSpPr>
          <p:cNvPr id="4" name="Dikdörtgen 3"/>
          <p:cNvSpPr/>
          <p:nvPr/>
        </p:nvSpPr>
        <p:spPr>
          <a:xfrm>
            <a:off x="762499" y="1133603"/>
            <a:ext cx="4974913" cy="830997"/>
          </a:xfrm>
          <a:prstGeom prst="rect">
            <a:avLst/>
          </a:prstGeom>
        </p:spPr>
        <p:txBody>
          <a:bodyPr wrap="square">
            <a:spAutoFit/>
          </a:bodyPr>
          <a:lstStyle/>
          <a:p>
            <a:pPr algn="just"/>
            <a:r>
              <a:rPr lang="tr-TR" sz="2400" dirty="0"/>
              <a:t>İki çizginin gösterilen referans </a:t>
            </a:r>
            <a:r>
              <a:rPr lang="tr-TR" sz="2400" dirty="0" smtClean="0"/>
              <a:t>nokta-</a:t>
            </a:r>
            <a:r>
              <a:rPr lang="tr-TR" sz="2400" dirty="0" err="1" smtClean="0"/>
              <a:t>larından</a:t>
            </a:r>
            <a:r>
              <a:rPr lang="tr-TR" sz="2400" dirty="0" smtClean="0"/>
              <a:t> </a:t>
            </a:r>
            <a:r>
              <a:rPr lang="tr-TR" sz="2400" dirty="0"/>
              <a:t>birbirine bağlanmasını sağlar.</a:t>
            </a:r>
          </a:p>
        </p:txBody>
      </p:sp>
      <p:pic>
        <p:nvPicPr>
          <p:cNvPr id="5" name="Resim 4"/>
          <p:cNvPicPr/>
          <p:nvPr/>
        </p:nvPicPr>
        <p:blipFill rotWithShape="1">
          <a:blip r:embed="rId3"/>
          <a:srcRect l="21756" t="19872" r="35936" b="16026"/>
          <a:stretch/>
        </p:blipFill>
        <p:spPr bwMode="auto">
          <a:xfrm>
            <a:off x="834219" y="2448534"/>
            <a:ext cx="4536000" cy="3816000"/>
          </a:xfrm>
          <a:prstGeom prst="rect">
            <a:avLst/>
          </a:prstGeom>
          <a:ln>
            <a:noFill/>
          </a:ln>
          <a:extLst>
            <a:ext uri="{53640926-AAD7-44D8-BBD7-CCE9431645EC}">
              <a14:shadowObscured xmlns:a14="http://schemas.microsoft.com/office/drawing/2010/main"/>
            </a:ext>
          </a:extLst>
        </p:spPr>
      </p:pic>
      <p:sp>
        <p:nvSpPr>
          <p:cNvPr id="6" name="Dikdörtgen 5"/>
          <p:cNvSpPr/>
          <p:nvPr/>
        </p:nvSpPr>
        <p:spPr>
          <a:xfrm>
            <a:off x="6100240" y="374735"/>
            <a:ext cx="3028393" cy="584775"/>
          </a:xfrm>
          <a:prstGeom prst="rect">
            <a:avLst/>
          </a:prstGeom>
        </p:spPr>
        <p:txBody>
          <a:bodyPr wrap="none">
            <a:spAutoFit/>
          </a:bodyPr>
          <a:lstStyle/>
          <a:p>
            <a:r>
              <a:rPr lang="tr-TR" sz="3200" b="1" dirty="0"/>
              <a:t>PERPENDICULAR</a:t>
            </a:r>
            <a:endParaRPr lang="tr-TR" sz="3200" dirty="0"/>
          </a:p>
        </p:txBody>
      </p:sp>
      <p:pic>
        <p:nvPicPr>
          <p:cNvPr id="7" name="Resim 6"/>
          <p:cNvPicPr/>
          <p:nvPr/>
        </p:nvPicPr>
        <p:blipFill>
          <a:blip r:embed="rId4">
            <a:extLst>
              <a:ext uri="{28A0092B-C50C-407E-A947-70E740481C1C}">
                <a14:useLocalDpi xmlns:a14="http://schemas.microsoft.com/office/drawing/2010/main" val="0"/>
              </a:ext>
            </a:extLst>
          </a:blip>
          <a:srcRect/>
          <a:stretch>
            <a:fillRect/>
          </a:stretch>
        </p:blipFill>
        <p:spPr bwMode="auto">
          <a:xfrm>
            <a:off x="9205520" y="488012"/>
            <a:ext cx="360000" cy="360000"/>
          </a:xfrm>
          <a:prstGeom prst="rect">
            <a:avLst/>
          </a:prstGeom>
          <a:noFill/>
          <a:ln>
            <a:noFill/>
          </a:ln>
        </p:spPr>
      </p:pic>
      <p:sp>
        <p:nvSpPr>
          <p:cNvPr id="8" name="Dikdörtgen 7"/>
          <p:cNvSpPr/>
          <p:nvPr/>
        </p:nvSpPr>
        <p:spPr>
          <a:xfrm>
            <a:off x="6100241" y="1123749"/>
            <a:ext cx="5733172" cy="830997"/>
          </a:xfrm>
          <a:prstGeom prst="rect">
            <a:avLst/>
          </a:prstGeom>
        </p:spPr>
        <p:txBody>
          <a:bodyPr wrap="square">
            <a:spAutoFit/>
          </a:bodyPr>
          <a:lstStyle/>
          <a:p>
            <a:r>
              <a:rPr lang="tr-TR" sz="2400" dirty="0"/>
              <a:t>Seçilen iki çizginin birbirine dik olmasını sağlar.</a:t>
            </a:r>
          </a:p>
        </p:txBody>
      </p:sp>
      <p:pic>
        <p:nvPicPr>
          <p:cNvPr id="9" name="Resim 8"/>
          <p:cNvPicPr/>
          <p:nvPr/>
        </p:nvPicPr>
        <p:blipFill rotWithShape="1">
          <a:blip r:embed="rId5"/>
          <a:srcRect l="21755" t="20085" r="35816" b="16454"/>
          <a:stretch/>
        </p:blipFill>
        <p:spPr bwMode="auto">
          <a:xfrm>
            <a:off x="6100240" y="2458329"/>
            <a:ext cx="4536000" cy="3816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386233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59521" y="375628"/>
            <a:ext cx="1649234" cy="584775"/>
          </a:xfrm>
          <a:prstGeom prst="rect">
            <a:avLst/>
          </a:prstGeom>
        </p:spPr>
        <p:txBody>
          <a:bodyPr wrap="none">
            <a:spAutoFit/>
          </a:bodyPr>
          <a:lstStyle/>
          <a:p>
            <a:r>
              <a:rPr lang="tr-TR" sz="3200" b="1" dirty="0"/>
              <a:t>PARALEL</a:t>
            </a:r>
            <a:endParaRPr lang="tr-TR" sz="3200" dirty="0"/>
          </a:p>
        </p:txBody>
      </p:sp>
      <p:pic>
        <p:nvPicPr>
          <p:cNvPr id="3" name="Resim 2"/>
          <p:cNvPicPr/>
          <p:nvPr/>
        </p:nvPicPr>
        <p:blipFill>
          <a:blip r:embed="rId2">
            <a:extLst>
              <a:ext uri="{28A0092B-C50C-407E-A947-70E740481C1C}">
                <a14:useLocalDpi xmlns:a14="http://schemas.microsoft.com/office/drawing/2010/main" val="0"/>
              </a:ext>
            </a:extLst>
          </a:blip>
          <a:srcRect/>
          <a:stretch>
            <a:fillRect/>
          </a:stretch>
        </p:blipFill>
        <p:spPr bwMode="auto">
          <a:xfrm>
            <a:off x="2473662" y="488015"/>
            <a:ext cx="360000" cy="360000"/>
          </a:xfrm>
          <a:prstGeom prst="rect">
            <a:avLst/>
          </a:prstGeom>
          <a:noFill/>
          <a:ln>
            <a:noFill/>
          </a:ln>
        </p:spPr>
      </p:pic>
      <p:sp>
        <p:nvSpPr>
          <p:cNvPr id="4" name="Dikdörtgen 3"/>
          <p:cNvSpPr/>
          <p:nvPr/>
        </p:nvSpPr>
        <p:spPr>
          <a:xfrm>
            <a:off x="759521" y="1130738"/>
            <a:ext cx="4968926" cy="830997"/>
          </a:xfrm>
          <a:prstGeom prst="rect">
            <a:avLst/>
          </a:prstGeom>
        </p:spPr>
        <p:txBody>
          <a:bodyPr wrap="square">
            <a:spAutoFit/>
          </a:bodyPr>
          <a:lstStyle/>
          <a:p>
            <a:r>
              <a:rPr lang="tr-TR" sz="2400" dirty="0"/>
              <a:t>Seçilen iki çizginin paralel olmasını sağlar.</a:t>
            </a:r>
          </a:p>
        </p:txBody>
      </p:sp>
      <p:pic>
        <p:nvPicPr>
          <p:cNvPr id="5" name="Resim 4"/>
          <p:cNvPicPr/>
          <p:nvPr/>
        </p:nvPicPr>
        <p:blipFill rotWithShape="1">
          <a:blip r:embed="rId3"/>
          <a:srcRect l="22477" t="20727" r="36176" b="17094"/>
          <a:stretch/>
        </p:blipFill>
        <p:spPr bwMode="auto">
          <a:xfrm>
            <a:off x="818962" y="2448537"/>
            <a:ext cx="4176000" cy="3816000"/>
          </a:xfrm>
          <a:prstGeom prst="rect">
            <a:avLst/>
          </a:prstGeom>
          <a:ln>
            <a:noFill/>
          </a:ln>
          <a:extLst>
            <a:ext uri="{53640926-AAD7-44D8-BBD7-CCE9431645EC}">
              <a14:shadowObscured xmlns:a14="http://schemas.microsoft.com/office/drawing/2010/main"/>
            </a:ext>
          </a:extLst>
        </p:spPr>
      </p:pic>
      <p:sp>
        <p:nvSpPr>
          <p:cNvPr id="6" name="Dikdörtgen 5"/>
          <p:cNvSpPr/>
          <p:nvPr/>
        </p:nvSpPr>
        <p:spPr>
          <a:xfrm>
            <a:off x="6093915" y="371470"/>
            <a:ext cx="1811522" cy="584775"/>
          </a:xfrm>
          <a:prstGeom prst="rect">
            <a:avLst/>
          </a:prstGeom>
        </p:spPr>
        <p:txBody>
          <a:bodyPr wrap="none">
            <a:spAutoFit/>
          </a:bodyPr>
          <a:lstStyle/>
          <a:p>
            <a:r>
              <a:rPr lang="tr-TR" sz="3200" b="1" dirty="0"/>
              <a:t>TANGENT</a:t>
            </a:r>
            <a:endParaRPr lang="tr-TR" sz="3200" dirty="0"/>
          </a:p>
        </p:txBody>
      </p:sp>
      <p:pic>
        <p:nvPicPr>
          <p:cNvPr id="7" name="Resim 6"/>
          <p:cNvPicPr/>
          <p:nvPr/>
        </p:nvPicPr>
        <p:blipFill>
          <a:blip r:embed="rId4">
            <a:extLst>
              <a:ext uri="{28A0092B-C50C-407E-A947-70E740481C1C}">
                <a14:useLocalDpi xmlns:a14="http://schemas.microsoft.com/office/drawing/2010/main" val="0"/>
              </a:ext>
            </a:extLst>
          </a:blip>
          <a:srcRect/>
          <a:stretch>
            <a:fillRect/>
          </a:stretch>
        </p:blipFill>
        <p:spPr bwMode="auto">
          <a:xfrm>
            <a:off x="7905437" y="483857"/>
            <a:ext cx="360000" cy="360000"/>
          </a:xfrm>
          <a:prstGeom prst="rect">
            <a:avLst/>
          </a:prstGeom>
          <a:noFill/>
          <a:ln>
            <a:noFill/>
          </a:ln>
        </p:spPr>
      </p:pic>
      <p:sp>
        <p:nvSpPr>
          <p:cNvPr id="8" name="Dikdörtgen 7"/>
          <p:cNvSpPr/>
          <p:nvPr/>
        </p:nvSpPr>
        <p:spPr>
          <a:xfrm>
            <a:off x="6093915" y="1134784"/>
            <a:ext cx="5766391" cy="830997"/>
          </a:xfrm>
          <a:prstGeom prst="rect">
            <a:avLst/>
          </a:prstGeom>
        </p:spPr>
        <p:txBody>
          <a:bodyPr wrap="square">
            <a:spAutoFit/>
          </a:bodyPr>
          <a:lstStyle/>
          <a:p>
            <a:r>
              <a:rPr lang="tr-TR" sz="2400" dirty="0"/>
              <a:t>Seçilen iki nesneyi teğet geçecek şekilde birleştirir. Bu iki nesne </a:t>
            </a:r>
            <a:r>
              <a:rPr lang="tr-TR" sz="2400" dirty="0" err="1"/>
              <a:t>Line</a:t>
            </a:r>
            <a:r>
              <a:rPr lang="tr-TR" sz="2400" dirty="0"/>
              <a:t> nesnesi olamaz.</a:t>
            </a:r>
          </a:p>
        </p:txBody>
      </p:sp>
      <p:pic>
        <p:nvPicPr>
          <p:cNvPr id="9" name="Resim 8"/>
          <p:cNvPicPr/>
          <p:nvPr/>
        </p:nvPicPr>
        <p:blipFill rotWithShape="1">
          <a:blip r:embed="rId5"/>
          <a:srcRect l="22236" t="19872" r="36056" b="16453"/>
          <a:stretch/>
        </p:blipFill>
        <p:spPr bwMode="auto">
          <a:xfrm>
            <a:off x="6098217" y="2439572"/>
            <a:ext cx="4176000" cy="3816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386233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30967" y="375628"/>
            <a:ext cx="2392193" cy="584775"/>
          </a:xfrm>
          <a:prstGeom prst="rect">
            <a:avLst/>
          </a:prstGeom>
        </p:spPr>
        <p:txBody>
          <a:bodyPr wrap="none">
            <a:spAutoFit/>
          </a:bodyPr>
          <a:lstStyle/>
          <a:p>
            <a:r>
              <a:rPr lang="tr-TR" sz="3200" b="1" dirty="0"/>
              <a:t>HORIZONTAL</a:t>
            </a:r>
            <a:endParaRPr lang="tr-TR" sz="3200" dirty="0"/>
          </a:p>
        </p:txBody>
      </p:sp>
      <p:pic>
        <p:nvPicPr>
          <p:cNvPr id="3" name="Resim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3160" y="488015"/>
            <a:ext cx="360000" cy="360000"/>
          </a:xfrm>
          <a:prstGeom prst="rect">
            <a:avLst/>
          </a:prstGeom>
          <a:noFill/>
          <a:ln>
            <a:noFill/>
          </a:ln>
        </p:spPr>
      </p:pic>
      <p:sp>
        <p:nvSpPr>
          <p:cNvPr id="4" name="Dikdörtgen 3"/>
          <p:cNvSpPr/>
          <p:nvPr/>
        </p:nvSpPr>
        <p:spPr>
          <a:xfrm>
            <a:off x="730967" y="1138813"/>
            <a:ext cx="5006445" cy="830997"/>
          </a:xfrm>
          <a:prstGeom prst="rect">
            <a:avLst/>
          </a:prstGeom>
        </p:spPr>
        <p:txBody>
          <a:bodyPr wrap="square">
            <a:spAutoFit/>
          </a:bodyPr>
          <a:lstStyle/>
          <a:p>
            <a:r>
              <a:rPr lang="tr-TR" sz="2400" dirty="0"/>
              <a:t>Seçilen çizginin X yönü ile paralel </a:t>
            </a:r>
            <a:r>
              <a:rPr lang="tr-TR" sz="2400" dirty="0" smtClean="0"/>
              <a:t>olmasını </a:t>
            </a:r>
            <a:r>
              <a:rPr lang="tr-TR" sz="2400" dirty="0"/>
              <a:t>sağlar.</a:t>
            </a:r>
          </a:p>
        </p:txBody>
      </p:sp>
      <p:pic>
        <p:nvPicPr>
          <p:cNvPr id="5" name="Resim 4"/>
          <p:cNvPicPr/>
          <p:nvPr/>
        </p:nvPicPr>
        <p:blipFill rotWithShape="1">
          <a:blip r:embed="rId3"/>
          <a:srcRect l="22356" t="19658" r="36417" b="17307"/>
          <a:stretch/>
        </p:blipFill>
        <p:spPr bwMode="auto">
          <a:xfrm>
            <a:off x="880899" y="2448528"/>
            <a:ext cx="4176000" cy="3816000"/>
          </a:xfrm>
          <a:prstGeom prst="rect">
            <a:avLst/>
          </a:prstGeom>
          <a:ln>
            <a:noFill/>
          </a:ln>
          <a:extLst>
            <a:ext uri="{53640926-AAD7-44D8-BBD7-CCE9431645EC}">
              <a14:shadowObscured xmlns:a14="http://schemas.microsoft.com/office/drawing/2010/main"/>
            </a:ext>
          </a:extLst>
        </p:spPr>
      </p:pic>
      <p:sp>
        <p:nvSpPr>
          <p:cNvPr id="6" name="Dikdörtgen 5"/>
          <p:cNvSpPr/>
          <p:nvPr/>
        </p:nvSpPr>
        <p:spPr>
          <a:xfrm>
            <a:off x="6095582" y="379545"/>
            <a:ext cx="1806072" cy="584775"/>
          </a:xfrm>
          <a:prstGeom prst="rect">
            <a:avLst/>
          </a:prstGeom>
        </p:spPr>
        <p:txBody>
          <a:bodyPr wrap="none">
            <a:spAutoFit/>
          </a:bodyPr>
          <a:lstStyle/>
          <a:p>
            <a:r>
              <a:rPr lang="tr-TR" sz="3200" b="1" dirty="0"/>
              <a:t>VERTICAL</a:t>
            </a:r>
            <a:endParaRPr lang="tr-TR" sz="3200" dirty="0"/>
          </a:p>
        </p:txBody>
      </p:sp>
      <p:pic>
        <p:nvPicPr>
          <p:cNvPr id="7" name="Resim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01654" y="488015"/>
            <a:ext cx="360000" cy="360000"/>
          </a:xfrm>
          <a:prstGeom prst="rect">
            <a:avLst/>
          </a:prstGeom>
          <a:noFill/>
          <a:ln>
            <a:noFill/>
          </a:ln>
        </p:spPr>
      </p:pic>
      <p:sp>
        <p:nvSpPr>
          <p:cNvPr id="8" name="Dikdörtgen 7"/>
          <p:cNvSpPr/>
          <p:nvPr/>
        </p:nvSpPr>
        <p:spPr>
          <a:xfrm>
            <a:off x="6095582" y="1141070"/>
            <a:ext cx="5755759" cy="830997"/>
          </a:xfrm>
          <a:prstGeom prst="rect">
            <a:avLst/>
          </a:prstGeom>
        </p:spPr>
        <p:txBody>
          <a:bodyPr wrap="square">
            <a:spAutoFit/>
          </a:bodyPr>
          <a:lstStyle/>
          <a:p>
            <a:r>
              <a:rPr lang="tr-TR" sz="2400" dirty="0"/>
              <a:t>Seçilen çizginin Y yönü ile paralel olmasını sağlar.</a:t>
            </a:r>
          </a:p>
        </p:txBody>
      </p:sp>
      <p:pic>
        <p:nvPicPr>
          <p:cNvPr id="9" name="Resim 8"/>
          <p:cNvPicPr/>
          <p:nvPr/>
        </p:nvPicPr>
        <p:blipFill rotWithShape="1">
          <a:blip r:embed="rId5"/>
          <a:srcRect l="22597" t="20299" r="36176" b="16453"/>
          <a:stretch/>
        </p:blipFill>
        <p:spPr bwMode="auto">
          <a:xfrm>
            <a:off x="6095581" y="2457485"/>
            <a:ext cx="4176000" cy="3816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386233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56670" y="375624"/>
            <a:ext cx="2077813" cy="584775"/>
          </a:xfrm>
          <a:prstGeom prst="rect">
            <a:avLst/>
          </a:prstGeom>
        </p:spPr>
        <p:txBody>
          <a:bodyPr wrap="none">
            <a:spAutoFit/>
          </a:bodyPr>
          <a:lstStyle/>
          <a:p>
            <a:r>
              <a:rPr lang="tr-TR" sz="3200" b="1" dirty="0"/>
              <a:t>COLLINEAR</a:t>
            </a:r>
            <a:endParaRPr lang="tr-TR" sz="3200" dirty="0"/>
          </a:p>
        </p:txBody>
      </p:sp>
      <p:pic>
        <p:nvPicPr>
          <p:cNvPr id="3" name="Resim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34483" y="488011"/>
            <a:ext cx="360000" cy="360000"/>
          </a:xfrm>
          <a:prstGeom prst="rect">
            <a:avLst/>
          </a:prstGeom>
          <a:noFill/>
          <a:ln>
            <a:noFill/>
          </a:ln>
        </p:spPr>
      </p:pic>
      <p:sp>
        <p:nvSpPr>
          <p:cNvPr id="4" name="Dikdörtgen 3"/>
          <p:cNvSpPr/>
          <p:nvPr/>
        </p:nvSpPr>
        <p:spPr>
          <a:xfrm>
            <a:off x="756670" y="1138937"/>
            <a:ext cx="4980742" cy="1200329"/>
          </a:xfrm>
          <a:prstGeom prst="rect">
            <a:avLst/>
          </a:prstGeom>
        </p:spPr>
        <p:txBody>
          <a:bodyPr wrap="square">
            <a:spAutoFit/>
          </a:bodyPr>
          <a:lstStyle/>
          <a:p>
            <a:pPr algn="just"/>
            <a:r>
              <a:rPr lang="tr-TR" sz="2400" dirty="0"/>
              <a:t>Seçilen çizgilerin birbirinin devamı olacak şekilde aynı eksende olmasını sağlar.</a:t>
            </a:r>
          </a:p>
        </p:txBody>
      </p:sp>
      <p:pic>
        <p:nvPicPr>
          <p:cNvPr id="5" name="Resim 4"/>
          <p:cNvPicPr/>
          <p:nvPr/>
        </p:nvPicPr>
        <p:blipFill rotWithShape="1">
          <a:blip r:embed="rId3"/>
          <a:srcRect l="21395" t="20513" r="36176" b="16026"/>
          <a:stretch/>
        </p:blipFill>
        <p:spPr bwMode="auto">
          <a:xfrm>
            <a:off x="826282" y="2448523"/>
            <a:ext cx="4176000" cy="3816000"/>
          </a:xfrm>
          <a:prstGeom prst="rect">
            <a:avLst/>
          </a:prstGeom>
          <a:ln>
            <a:noFill/>
          </a:ln>
          <a:extLst>
            <a:ext uri="{53640926-AAD7-44D8-BBD7-CCE9431645EC}">
              <a14:shadowObscured xmlns:a14="http://schemas.microsoft.com/office/drawing/2010/main"/>
            </a:ext>
          </a:extLst>
        </p:spPr>
      </p:pic>
      <p:sp>
        <p:nvSpPr>
          <p:cNvPr id="6" name="Dikdörtgen 5"/>
          <p:cNvSpPr/>
          <p:nvPr/>
        </p:nvSpPr>
        <p:spPr>
          <a:xfrm>
            <a:off x="6091551" y="374862"/>
            <a:ext cx="2398605" cy="584775"/>
          </a:xfrm>
          <a:prstGeom prst="rect">
            <a:avLst/>
          </a:prstGeom>
        </p:spPr>
        <p:txBody>
          <a:bodyPr wrap="none">
            <a:spAutoFit/>
          </a:bodyPr>
          <a:lstStyle/>
          <a:p>
            <a:r>
              <a:rPr lang="tr-TR" sz="3200" b="1" dirty="0"/>
              <a:t>CONCENTRIC</a:t>
            </a:r>
            <a:endParaRPr lang="tr-TR" sz="3200" dirty="0"/>
          </a:p>
        </p:txBody>
      </p:sp>
      <p:pic>
        <p:nvPicPr>
          <p:cNvPr id="7" name="Resim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90156" y="488011"/>
            <a:ext cx="360000" cy="360000"/>
          </a:xfrm>
          <a:prstGeom prst="rect">
            <a:avLst/>
          </a:prstGeom>
          <a:noFill/>
          <a:ln>
            <a:noFill/>
          </a:ln>
        </p:spPr>
      </p:pic>
      <p:sp>
        <p:nvSpPr>
          <p:cNvPr id="8" name="Dikdörtgen 7"/>
          <p:cNvSpPr/>
          <p:nvPr/>
        </p:nvSpPr>
        <p:spPr>
          <a:xfrm>
            <a:off x="6015318" y="1134018"/>
            <a:ext cx="5844988" cy="1200329"/>
          </a:xfrm>
          <a:prstGeom prst="rect">
            <a:avLst/>
          </a:prstGeom>
        </p:spPr>
        <p:txBody>
          <a:bodyPr wrap="square">
            <a:spAutoFit/>
          </a:bodyPr>
          <a:lstStyle/>
          <a:p>
            <a:pPr algn="just"/>
            <a:r>
              <a:rPr lang="tr-TR" sz="2400" dirty="0"/>
              <a:t>Seçilen iki nesnenin (</a:t>
            </a:r>
            <a:r>
              <a:rPr lang="tr-TR" sz="2400" dirty="0" err="1"/>
              <a:t>circle</a:t>
            </a:r>
            <a:r>
              <a:rPr lang="tr-TR" sz="2400" dirty="0"/>
              <a:t>, </a:t>
            </a:r>
            <a:r>
              <a:rPr lang="tr-TR" sz="2400" dirty="0" err="1"/>
              <a:t>arc</a:t>
            </a:r>
            <a:r>
              <a:rPr lang="tr-TR" sz="2400" dirty="0"/>
              <a:t>, elipse) </a:t>
            </a:r>
            <a:r>
              <a:rPr lang="tr-TR" sz="2400" dirty="0" err="1" smtClean="0"/>
              <a:t>mer</a:t>
            </a:r>
            <a:r>
              <a:rPr lang="tr-TR" sz="2400" dirty="0" smtClean="0"/>
              <a:t>-kez </a:t>
            </a:r>
            <a:r>
              <a:rPr lang="tr-TR" sz="2400" dirty="0"/>
              <a:t>noktalarının aynı olmasını ve birbirine bağlanmasını sağlar.</a:t>
            </a:r>
          </a:p>
        </p:txBody>
      </p:sp>
      <p:pic>
        <p:nvPicPr>
          <p:cNvPr id="9" name="Resim 8"/>
          <p:cNvPicPr/>
          <p:nvPr/>
        </p:nvPicPr>
        <p:blipFill rotWithShape="1">
          <a:blip r:embed="rId5"/>
          <a:srcRect l="17789" t="19872" r="35335" b="16239"/>
          <a:stretch/>
        </p:blipFill>
        <p:spPr bwMode="auto">
          <a:xfrm>
            <a:off x="6096002" y="2448523"/>
            <a:ext cx="4896000" cy="3816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386233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87185" y="384589"/>
            <a:ext cx="1746568" cy="584775"/>
          </a:xfrm>
          <a:prstGeom prst="rect">
            <a:avLst/>
          </a:prstGeom>
        </p:spPr>
        <p:txBody>
          <a:bodyPr wrap="none">
            <a:spAutoFit/>
          </a:bodyPr>
          <a:lstStyle/>
          <a:p>
            <a:r>
              <a:rPr lang="tr-TR" sz="3200" b="1" dirty="0"/>
              <a:t>SMOOTH</a:t>
            </a:r>
            <a:endParaRPr lang="tr-TR" sz="3200" dirty="0"/>
          </a:p>
        </p:txBody>
      </p:sp>
      <p:pic>
        <p:nvPicPr>
          <p:cNvPr id="3" name="Resim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33753" y="496976"/>
            <a:ext cx="360000" cy="360000"/>
          </a:xfrm>
          <a:prstGeom prst="rect">
            <a:avLst/>
          </a:prstGeom>
          <a:noFill/>
          <a:ln>
            <a:noFill/>
          </a:ln>
        </p:spPr>
      </p:pic>
      <p:sp>
        <p:nvSpPr>
          <p:cNvPr id="4" name="Dikdörtgen 3"/>
          <p:cNvSpPr/>
          <p:nvPr/>
        </p:nvSpPr>
        <p:spPr>
          <a:xfrm>
            <a:off x="833716" y="1124634"/>
            <a:ext cx="4894731" cy="830997"/>
          </a:xfrm>
          <a:prstGeom prst="rect">
            <a:avLst/>
          </a:prstGeom>
        </p:spPr>
        <p:txBody>
          <a:bodyPr wrap="square">
            <a:spAutoFit/>
          </a:bodyPr>
          <a:lstStyle/>
          <a:p>
            <a:pPr algn="just"/>
            <a:r>
              <a:rPr lang="tr-TR" sz="2400" dirty="0"/>
              <a:t>Seçilen iki </a:t>
            </a:r>
            <a:r>
              <a:rPr lang="tr-TR" sz="2400" dirty="0" err="1"/>
              <a:t>spline</a:t>
            </a:r>
            <a:r>
              <a:rPr lang="tr-TR" sz="2400" dirty="0"/>
              <a:t> nesnesinin </a:t>
            </a:r>
            <a:r>
              <a:rPr lang="tr-TR" sz="2400" dirty="0" smtClean="0"/>
              <a:t>güncel-</a:t>
            </a:r>
            <a:r>
              <a:rPr lang="tr-TR" sz="2400" dirty="0" err="1" smtClean="0"/>
              <a:t>lenerek</a:t>
            </a:r>
            <a:r>
              <a:rPr lang="tr-TR" sz="2400" dirty="0" smtClean="0"/>
              <a:t> </a:t>
            </a:r>
            <a:r>
              <a:rPr lang="tr-TR" sz="2400" dirty="0"/>
              <a:t>birleşik olmasını sağlar.</a:t>
            </a:r>
          </a:p>
        </p:txBody>
      </p:sp>
      <p:pic>
        <p:nvPicPr>
          <p:cNvPr id="5" name="Resim 4"/>
          <p:cNvPicPr/>
          <p:nvPr/>
        </p:nvPicPr>
        <p:blipFill rotWithShape="1">
          <a:blip r:embed="rId3"/>
          <a:srcRect l="18390" t="19872" r="35816" b="16239"/>
          <a:stretch/>
        </p:blipFill>
        <p:spPr bwMode="auto">
          <a:xfrm>
            <a:off x="833716" y="2448529"/>
            <a:ext cx="4536000" cy="3816000"/>
          </a:xfrm>
          <a:prstGeom prst="rect">
            <a:avLst/>
          </a:prstGeom>
          <a:ln>
            <a:noFill/>
          </a:ln>
          <a:extLst>
            <a:ext uri="{53640926-AAD7-44D8-BBD7-CCE9431645EC}">
              <a14:shadowObscured xmlns:a14="http://schemas.microsoft.com/office/drawing/2010/main"/>
            </a:ext>
          </a:extLst>
        </p:spPr>
      </p:pic>
      <p:sp>
        <p:nvSpPr>
          <p:cNvPr id="6" name="Dikdörtgen 5"/>
          <p:cNvSpPr/>
          <p:nvPr/>
        </p:nvSpPr>
        <p:spPr>
          <a:xfrm>
            <a:off x="6092335" y="371466"/>
            <a:ext cx="2263953" cy="584775"/>
          </a:xfrm>
          <a:prstGeom prst="rect">
            <a:avLst/>
          </a:prstGeom>
        </p:spPr>
        <p:txBody>
          <a:bodyPr wrap="none">
            <a:spAutoFit/>
          </a:bodyPr>
          <a:lstStyle/>
          <a:p>
            <a:r>
              <a:rPr lang="tr-TR" sz="3200" b="1" dirty="0"/>
              <a:t>SYMMETRIC</a:t>
            </a:r>
            <a:endParaRPr lang="tr-TR" sz="3200" dirty="0"/>
          </a:p>
        </p:txBody>
      </p:sp>
      <p:pic>
        <p:nvPicPr>
          <p:cNvPr id="7" name="Resim 6"/>
          <p:cNvPicPr/>
          <p:nvPr/>
        </p:nvPicPr>
        <p:blipFill>
          <a:blip r:embed="rId4">
            <a:extLst>
              <a:ext uri="{28A0092B-C50C-407E-A947-70E740481C1C}">
                <a14:useLocalDpi xmlns:a14="http://schemas.microsoft.com/office/drawing/2010/main" val="0"/>
              </a:ext>
            </a:extLst>
          </a:blip>
          <a:srcRect/>
          <a:stretch>
            <a:fillRect/>
          </a:stretch>
        </p:blipFill>
        <p:spPr bwMode="auto">
          <a:xfrm>
            <a:off x="8356712" y="483853"/>
            <a:ext cx="360000" cy="360000"/>
          </a:xfrm>
          <a:prstGeom prst="rect">
            <a:avLst/>
          </a:prstGeom>
          <a:noFill/>
          <a:ln>
            <a:noFill/>
          </a:ln>
        </p:spPr>
      </p:pic>
      <p:sp>
        <p:nvSpPr>
          <p:cNvPr id="8" name="Dikdörtgen 7"/>
          <p:cNvSpPr/>
          <p:nvPr/>
        </p:nvSpPr>
        <p:spPr>
          <a:xfrm>
            <a:off x="6096000" y="1124633"/>
            <a:ext cx="5764306" cy="830997"/>
          </a:xfrm>
          <a:prstGeom prst="rect">
            <a:avLst/>
          </a:prstGeom>
        </p:spPr>
        <p:txBody>
          <a:bodyPr wrap="square">
            <a:spAutoFit/>
          </a:bodyPr>
          <a:lstStyle/>
          <a:p>
            <a:pPr algn="just"/>
            <a:r>
              <a:rPr lang="tr-TR" sz="2400" dirty="0"/>
              <a:t>Seçilen iki çizginin gösterilen bir aks çizgisine göre simetri olmasını sağlar.</a:t>
            </a:r>
          </a:p>
        </p:txBody>
      </p:sp>
      <p:pic>
        <p:nvPicPr>
          <p:cNvPr id="9" name="Resim 8"/>
          <p:cNvPicPr/>
          <p:nvPr/>
        </p:nvPicPr>
        <p:blipFill rotWithShape="1">
          <a:blip r:embed="rId5"/>
          <a:srcRect l="22597" t="19872" r="36056" b="10256"/>
          <a:stretch/>
        </p:blipFill>
        <p:spPr bwMode="auto">
          <a:xfrm>
            <a:off x="6092335" y="2448529"/>
            <a:ext cx="4176000" cy="3816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386233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85059" y="375624"/>
            <a:ext cx="1431417" cy="584775"/>
          </a:xfrm>
          <a:prstGeom prst="rect">
            <a:avLst/>
          </a:prstGeom>
        </p:spPr>
        <p:txBody>
          <a:bodyPr wrap="none">
            <a:spAutoFit/>
          </a:bodyPr>
          <a:lstStyle/>
          <a:p>
            <a:r>
              <a:rPr lang="tr-TR" sz="3200" b="1" dirty="0"/>
              <a:t>EQUAL </a:t>
            </a:r>
            <a:endParaRPr lang="tr-TR" sz="3200" dirty="0"/>
          </a:p>
        </p:txBody>
      </p:sp>
      <p:pic>
        <p:nvPicPr>
          <p:cNvPr id="3" name="Resim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51248" y="488011"/>
            <a:ext cx="360000" cy="360000"/>
          </a:xfrm>
          <a:prstGeom prst="rect">
            <a:avLst/>
          </a:prstGeom>
          <a:noFill/>
          <a:ln>
            <a:noFill/>
          </a:ln>
        </p:spPr>
      </p:pic>
      <p:pic>
        <p:nvPicPr>
          <p:cNvPr id="5" name="Resim 4"/>
          <p:cNvPicPr/>
          <p:nvPr/>
        </p:nvPicPr>
        <p:blipFill rotWithShape="1">
          <a:blip r:embed="rId3"/>
          <a:srcRect l="22957" t="20513" r="36297" b="9402"/>
          <a:stretch/>
        </p:blipFill>
        <p:spPr bwMode="auto">
          <a:xfrm>
            <a:off x="866872" y="2448530"/>
            <a:ext cx="4176000" cy="3816000"/>
          </a:xfrm>
          <a:prstGeom prst="rect">
            <a:avLst/>
          </a:prstGeom>
          <a:ln>
            <a:noFill/>
          </a:ln>
          <a:extLst>
            <a:ext uri="{53640926-AAD7-44D8-BBD7-CCE9431645EC}">
              <a14:shadowObscured xmlns:a14="http://schemas.microsoft.com/office/drawing/2010/main"/>
            </a:ext>
          </a:extLst>
        </p:spPr>
      </p:pic>
      <p:sp>
        <p:nvSpPr>
          <p:cNvPr id="6" name="Dikdörtgen 5"/>
          <p:cNvSpPr/>
          <p:nvPr/>
        </p:nvSpPr>
        <p:spPr>
          <a:xfrm>
            <a:off x="785059" y="1137631"/>
            <a:ext cx="4952353" cy="830997"/>
          </a:xfrm>
          <a:prstGeom prst="rect">
            <a:avLst/>
          </a:prstGeom>
        </p:spPr>
        <p:txBody>
          <a:bodyPr wrap="square">
            <a:spAutoFit/>
          </a:bodyPr>
          <a:lstStyle/>
          <a:p>
            <a:r>
              <a:rPr lang="tr-TR" sz="2400" dirty="0"/>
              <a:t>Seçilen çizgilerin uzunluklarının </a:t>
            </a:r>
            <a:r>
              <a:rPr lang="tr-TR" sz="2400" dirty="0" smtClean="0"/>
              <a:t>eşit-</a:t>
            </a:r>
            <a:r>
              <a:rPr lang="tr-TR" sz="2400" dirty="0" err="1" smtClean="0"/>
              <a:t>lenmesini</a:t>
            </a:r>
            <a:r>
              <a:rPr lang="tr-TR" sz="2400" dirty="0" smtClean="0"/>
              <a:t> </a:t>
            </a:r>
            <a:r>
              <a:rPr lang="tr-TR" sz="2400" dirty="0"/>
              <a:t>sağlar.</a:t>
            </a:r>
          </a:p>
        </p:txBody>
      </p:sp>
      <p:sp>
        <p:nvSpPr>
          <p:cNvPr id="7" name="Dikdörtgen 6"/>
          <p:cNvSpPr/>
          <p:nvPr/>
        </p:nvSpPr>
        <p:spPr>
          <a:xfrm>
            <a:off x="6099039" y="371466"/>
            <a:ext cx="708848" cy="584775"/>
          </a:xfrm>
          <a:prstGeom prst="rect">
            <a:avLst/>
          </a:prstGeom>
        </p:spPr>
        <p:txBody>
          <a:bodyPr wrap="none">
            <a:spAutoFit/>
          </a:bodyPr>
          <a:lstStyle/>
          <a:p>
            <a:r>
              <a:rPr lang="tr-TR" sz="3200" b="1" dirty="0"/>
              <a:t>FIX</a:t>
            </a:r>
            <a:endParaRPr lang="tr-TR" sz="3200" dirty="0"/>
          </a:p>
        </p:txBody>
      </p:sp>
      <p:pic>
        <p:nvPicPr>
          <p:cNvPr id="8" name="Resim 7"/>
          <p:cNvPicPr/>
          <p:nvPr/>
        </p:nvPicPr>
        <p:blipFill>
          <a:blip r:embed="rId4">
            <a:extLst>
              <a:ext uri="{28A0092B-C50C-407E-A947-70E740481C1C}">
                <a14:useLocalDpi xmlns:a14="http://schemas.microsoft.com/office/drawing/2010/main" val="0"/>
              </a:ext>
            </a:extLst>
          </a:blip>
          <a:srcRect/>
          <a:stretch>
            <a:fillRect/>
          </a:stretch>
        </p:blipFill>
        <p:spPr bwMode="auto">
          <a:xfrm>
            <a:off x="6807887" y="483853"/>
            <a:ext cx="360000" cy="360000"/>
          </a:xfrm>
          <a:prstGeom prst="rect">
            <a:avLst/>
          </a:prstGeom>
          <a:noFill/>
          <a:ln>
            <a:noFill/>
          </a:ln>
        </p:spPr>
      </p:pic>
      <p:sp>
        <p:nvSpPr>
          <p:cNvPr id="9" name="Dikdörtgen 8"/>
          <p:cNvSpPr/>
          <p:nvPr/>
        </p:nvSpPr>
        <p:spPr>
          <a:xfrm>
            <a:off x="6099039" y="1137628"/>
            <a:ext cx="5699661" cy="830997"/>
          </a:xfrm>
          <a:prstGeom prst="rect">
            <a:avLst/>
          </a:prstGeom>
        </p:spPr>
        <p:txBody>
          <a:bodyPr wrap="square">
            <a:spAutoFit/>
          </a:bodyPr>
          <a:lstStyle/>
          <a:p>
            <a:pPr algn="just"/>
            <a:r>
              <a:rPr lang="tr-TR" sz="2400" dirty="0"/>
              <a:t>Seçilen nesnenin belirtilen noktaya </a:t>
            </a:r>
            <a:r>
              <a:rPr lang="tr-TR" sz="2400" dirty="0" smtClean="0"/>
              <a:t>sabit-</a:t>
            </a:r>
            <a:r>
              <a:rPr lang="tr-TR" sz="2400" dirty="0" err="1" smtClean="0"/>
              <a:t>lenmesini</a:t>
            </a:r>
            <a:r>
              <a:rPr lang="tr-TR" sz="2400" dirty="0" smtClean="0"/>
              <a:t> </a:t>
            </a:r>
            <a:r>
              <a:rPr lang="tr-TR" sz="2400" dirty="0"/>
              <a:t>sağlar.</a:t>
            </a:r>
          </a:p>
        </p:txBody>
      </p:sp>
      <p:pic>
        <p:nvPicPr>
          <p:cNvPr id="10" name="Resim 9"/>
          <p:cNvPicPr/>
          <p:nvPr/>
        </p:nvPicPr>
        <p:blipFill rotWithShape="1">
          <a:blip r:embed="rId5"/>
          <a:srcRect l="20914" t="19872" r="37138" b="14744"/>
          <a:stretch/>
        </p:blipFill>
        <p:spPr bwMode="auto">
          <a:xfrm>
            <a:off x="6096902" y="2439561"/>
            <a:ext cx="4176000" cy="3816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386233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6"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graphicFrame>
        <p:nvGraphicFramePr>
          <p:cNvPr id="7" name="Nesne 6"/>
          <p:cNvGraphicFramePr>
            <a:graphicFrameLocks noChangeAspect="1"/>
          </p:cNvGraphicFramePr>
          <p:nvPr>
            <p:extLst>
              <p:ext uri="{D42A27DB-BD31-4B8C-83A1-F6EECF244321}">
                <p14:modId xmlns:p14="http://schemas.microsoft.com/office/powerpoint/2010/main" val="2197027916"/>
              </p:ext>
            </p:extLst>
          </p:nvPr>
        </p:nvGraphicFramePr>
        <p:xfrm>
          <a:off x="5824517" y="2249386"/>
          <a:ext cx="4278705" cy="1965313"/>
        </p:xfrm>
        <a:graphic>
          <a:graphicData uri="http://schemas.openxmlformats.org/presentationml/2006/ole">
            <mc:AlternateContent xmlns:mc="http://schemas.openxmlformats.org/markup-compatibility/2006">
              <mc:Choice xmlns:v="urn:schemas-microsoft-com:vml" Requires="v">
                <p:oleObj spid="_x0000_s1079" name="Bit Eşlem Resmi" r:id="rId3" imgW="2537680" imgH="1165961" progId="Paint.Picture">
                  <p:embed/>
                </p:oleObj>
              </mc:Choice>
              <mc:Fallback>
                <p:oleObj name="Bit Eşlem Resmi" r:id="rId3" imgW="2537680" imgH="1165961" progId="Paint.Picture">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4517" y="2249386"/>
                        <a:ext cx="4278705" cy="1965313"/>
                      </a:xfrm>
                      <a:prstGeom prst="rect">
                        <a:avLst/>
                      </a:prstGeom>
                      <a:noFill/>
                    </p:spPr>
                  </p:pic>
                </p:oleObj>
              </mc:Fallback>
            </mc:AlternateContent>
          </a:graphicData>
        </a:graphic>
      </p:graphicFrame>
      <p:sp>
        <p:nvSpPr>
          <p:cNvPr id="8" name="Rectangle 6"/>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graphicFrame>
        <p:nvGraphicFramePr>
          <p:cNvPr id="9" name="Nesne 8"/>
          <p:cNvGraphicFramePr>
            <a:graphicFrameLocks noChangeAspect="1"/>
          </p:cNvGraphicFramePr>
          <p:nvPr>
            <p:extLst>
              <p:ext uri="{D42A27DB-BD31-4B8C-83A1-F6EECF244321}">
                <p14:modId xmlns:p14="http://schemas.microsoft.com/office/powerpoint/2010/main" val="1904486615"/>
              </p:ext>
            </p:extLst>
          </p:nvPr>
        </p:nvGraphicFramePr>
        <p:xfrm>
          <a:off x="985037" y="3484183"/>
          <a:ext cx="4220957" cy="702334"/>
        </p:xfrm>
        <a:graphic>
          <a:graphicData uri="http://schemas.openxmlformats.org/presentationml/2006/ole">
            <mc:AlternateContent xmlns:mc="http://schemas.openxmlformats.org/markup-compatibility/2006">
              <mc:Choice xmlns:v="urn:schemas-microsoft-com:vml" Requires="v">
                <p:oleObj spid="_x0000_s1080" name="Bit Eşlem Resmi" r:id="rId5" imgW="1927619" imgH="320068" progId="Paint.Picture">
                  <p:embed/>
                </p:oleObj>
              </mc:Choice>
              <mc:Fallback>
                <p:oleObj name="Bit Eşlem Resmi" r:id="rId5" imgW="1927619" imgH="320068" progId="Paint.Picture">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5037" y="3484183"/>
                        <a:ext cx="4220957" cy="702334"/>
                      </a:xfrm>
                      <a:prstGeom prst="rect">
                        <a:avLst/>
                      </a:prstGeom>
                      <a:noFill/>
                    </p:spPr>
                  </p:pic>
                </p:oleObj>
              </mc:Fallback>
            </mc:AlternateContent>
          </a:graphicData>
        </a:graphic>
      </p:graphicFrame>
      <p:sp>
        <p:nvSpPr>
          <p:cNvPr id="10" name="Dikdörtgen 9"/>
          <p:cNvSpPr/>
          <p:nvPr/>
        </p:nvSpPr>
        <p:spPr>
          <a:xfrm>
            <a:off x="7070493" y="1629798"/>
            <a:ext cx="2442785" cy="461665"/>
          </a:xfrm>
          <a:prstGeom prst="rect">
            <a:avLst/>
          </a:prstGeom>
        </p:spPr>
        <p:txBody>
          <a:bodyPr wrap="none">
            <a:spAutoFit/>
          </a:bodyPr>
          <a:lstStyle/>
          <a:p>
            <a:r>
              <a:rPr lang="tr-TR" sz="2400" dirty="0" err="1"/>
              <a:t>Ribbon</a:t>
            </a:r>
            <a:r>
              <a:rPr lang="tr-TR" sz="2400" dirty="0"/>
              <a:t> görünümü</a:t>
            </a:r>
          </a:p>
        </p:txBody>
      </p:sp>
      <p:sp>
        <p:nvSpPr>
          <p:cNvPr id="11" name="Dikdörtgen 10"/>
          <p:cNvSpPr/>
          <p:nvPr/>
        </p:nvSpPr>
        <p:spPr>
          <a:xfrm>
            <a:off x="2016565" y="2786246"/>
            <a:ext cx="2492349" cy="461665"/>
          </a:xfrm>
          <a:prstGeom prst="rect">
            <a:avLst/>
          </a:prstGeom>
        </p:spPr>
        <p:txBody>
          <a:bodyPr wrap="none">
            <a:spAutoFit/>
          </a:bodyPr>
          <a:lstStyle/>
          <a:p>
            <a:r>
              <a:rPr lang="tr-TR" sz="2400" dirty="0" err="1"/>
              <a:t>Toolbar</a:t>
            </a:r>
            <a:r>
              <a:rPr lang="tr-TR" sz="2400" dirty="0"/>
              <a:t> görünümü</a:t>
            </a:r>
          </a:p>
        </p:txBody>
      </p:sp>
      <p:sp>
        <p:nvSpPr>
          <p:cNvPr id="12" name="Dikdörtgen 11"/>
          <p:cNvSpPr/>
          <p:nvPr/>
        </p:nvSpPr>
        <p:spPr>
          <a:xfrm>
            <a:off x="985037" y="510099"/>
            <a:ext cx="5159361" cy="584775"/>
          </a:xfrm>
          <a:prstGeom prst="rect">
            <a:avLst/>
          </a:prstGeom>
        </p:spPr>
        <p:txBody>
          <a:bodyPr wrap="none">
            <a:spAutoFit/>
          </a:bodyPr>
          <a:lstStyle/>
          <a:p>
            <a:r>
              <a:rPr lang="tr-TR" sz="3200" b="1" dirty="0"/>
              <a:t>DIMENSIONAL CONSTRAINTS</a:t>
            </a:r>
            <a:endParaRPr lang="tr-TR" sz="3200" dirty="0"/>
          </a:p>
        </p:txBody>
      </p:sp>
    </p:spTree>
    <p:extLst>
      <p:ext uri="{BB962C8B-B14F-4D97-AF65-F5344CB8AC3E}">
        <p14:creationId xmlns:p14="http://schemas.microsoft.com/office/powerpoint/2010/main" val="41208280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79545" y="402521"/>
            <a:ext cx="1518364" cy="523220"/>
          </a:xfrm>
          <a:prstGeom prst="rect">
            <a:avLst/>
          </a:prstGeom>
        </p:spPr>
        <p:txBody>
          <a:bodyPr wrap="none">
            <a:spAutoFit/>
          </a:bodyPr>
          <a:lstStyle/>
          <a:p>
            <a:r>
              <a:rPr lang="tr-TR" sz="2800" b="1" dirty="0"/>
              <a:t>ALIGNED</a:t>
            </a:r>
            <a:endParaRPr lang="tr-TR" sz="2800" dirty="0"/>
          </a:p>
        </p:txBody>
      </p:sp>
      <p:pic>
        <p:nvPicPr>
          <p:cNvPr id="3" name="Resim 2"/>
          <p:cNvPicPr/>
          <p:nvPr/>
        </p:nvPicPr>
        <p:blipFill>
          <a:blip r:embed="rId2">
            <a:extLst>
              <a:ext uri="{28A0092B-C50C-407E-A947-70E740481C1C}">
                <a14:useLocalDpi xmlns:a14="http://schemas.microsoft.com/office/drawing/2010/main" val="0"/>
              </a:ext>
            </a:extLst>
          </a:blip>
          <a:srcRect/>
          <a:stretch>
            <a:fillRect/>
          </a:stretch>
        </p:blipFill>
        <p:spPr bwMode="auto">
          <a:xfrm>
            <a:off x="2297909" y="445131"/>
            <a:ext cx="360000" cy="360000"/>
          </a:xfrm>
          <a:prstGeom prst="rect">
            <a:avLst/>
          </a:prstGeom>
          <a:noFill/>
          <a:ln>
            <a:noFill/>
          </a:ln>
        </p:spPr>
      </p:pic>
      <p:sp>
        <p:nvSpPr>
          <p:cNvPr id="4" name="Dikdörtgen 3"/>
          <p:cNvSpPr/>
          <p:nvPr/>
        </p:nvSpPr>
        <p:spPr>
          <a:xfrm>
            <a:off x="878542" y="941311"/>
            <a:ext cx="4858870" cy="1569660"/>
          </a:xfrm>
          <a:prstGeom prst="rect">
            <a:avLst/>
          </a:prstGeom>
        </p:spPr>
        <p:txBody>
          <a:bodyPr wrap="square">
            <a:spAutoFit/>
          </a:bodyPr>
          <a:lstStyle/>
          <a:p>
            <a:pPr algn="just"/>
            <a:r>
              <a:rPr lang="tr-TR" sz="2400" dirty="0"/>
              <a:t>Seçilen eğimli çizgilerin uzunluklarını kısıtlamaya, başka çizgilerin </a:t>
            </a:r>
            <a:r>
              <a:rPr lang="tr-TR" sz="2400" dirty="0" smtClean="0"/>
              <a:t>uzunluk-</a:t>
            </a:r>
            <a:r>
              <a:rPr lang="tr-TR" sz="2400" dirty="0" err="1" smtClean="0"/>
              <a:t>larına</a:t>
            </a:r>
            <a:r>
              <a:rPr lang="tr-TR" sz="2400" dirty="0" smtClean="0"/>
              <a:t> </a:t>
            </a:r>
            <a:r>
              <a:rPr lang="tr-TR" sz="2400" dirty="0"/>
              <a:t>göre orantı kurularak </a:t>
            </a:r>
            <a:r>
              <a:rPr lang="tr-TR" sz="2400" dirty="0" smtClean="0"/>
              <a:t>bağlan-</a:t>
            </a:r>
            <a:r>
              <a:rPr lang="tr-TR" sz="2400" dirty="0" err="1" smtClean="0"/>
              <a:t>masını</a:t>
            </a:r>
            <a:r>
              <a:rPr lang="tr-TR" sz="2400" dirty="0" smtClean="0"/>
              <a:t> </a:t>
            </a:r>
            <a:r>
              <a:rPr lang="tr-TR" sz="2400" dirty="0"/>
              <a:t>sağlar.</a:t>
            </a:r>
          </a:p>
        </p:txBody>
      </p:sp>
      <p:pic>
        <p:nvPicPr>
          <p:cNvPr id="5" name="Resim 4"/>
          <p:cNvPicPr/>
          <p:nvPr/>
        </p:nvPicPr>
        <p:blipFill>
          <a:blip r:embed="rId3"/>
          <a:stretch>
            <a:fillRect/>
          </a:stretch>
        </p:blipFill>
        <p:spPr>
          <a:xfrm>
            <a:off x="886722" y="2484380"/>
            <a:ext cx="4680000" cy="3816000"/>
          </a:xfrm>
          <a:prstGeom prst="rect">
            <a:avLst/>
          </a:prstGeom>
        </p:spPr>
      </p:pic>
      <p:sp>
        <p:nvSpPr>
          <p:cNvPr id="6" name="Dikdörtgen 5"/>
          <p:cNvSpPr/>
          <p:nvPr/>
        </p:nvSpPr>
        <p:spPr>
          <a:xfrm>
            <a:off x="6095999" y="389815"/>
            <a:ext cx="2116477" cy="523220"/>
          </a:xfrm>
          <a:prstGeom prst="rect">
            <a:avLst/>
          </a:prstGeom>
        </p:spPr>
        <p:txBody>
          <a:bodyPr wrap="none">
            <a:spAutoFit/>
          </a:bodyPr>
          <a:lstStyle/>
          <a:p>
            <a:r>
              <a:rPr lang="tr-TR" sz="2800" b="1" dirty="0"/>
              <a:t>HORIZONTAL</a:t>
            </a:r>
            <a:endParaRPr lang="tr-TR" sz="2800" dirty="0"/>
          </a:p>
        </p:txBody>
      </p:sp>
      <p:pic>
        <p:nvPicPr>
          <p:cNvPr id="7" name="Resim 6"/>
          <p:cNvPicPr/>
          <p:nvPr/>
        </p:nvPicPr>
        <p:blipFill>
          <a:blip r:embed="rId4">
            <a:extLst>
              <a:ext uri="{28A0092B-C50C-407E-A947-70E740481C1C}">
                <a14:useLocalDpi xmlns:a14="http://schemas.microsoft.com/office/drawing/2010/main" val="0"/>
              </a:ext>
            </a:extLst>
          </a:blip>
          <a:srcRect/>
          <a:stretch>
            <a:fillRect/>
          </a:stretch>
        </p:blipFill>
        <p:spPr bwMode="auto">
          <a:xfrm>
            <a:off x="8212476" y="484131"/>
            <a:ext cx="360000" cy="360000"/>
          </a:xfrm>
          <a:prstGeom prst="rect">
            <a:avLst/>
          </a:prstGeom>
          <a:noFill/>
          <a:ln>
            <a:noFill/>
          </a:ln>
        </p:spPr>
      </p:pic>
      <p:sp>
        <p:nvSpPr>
          <p:cNvPr id="8" name="Dikdörtgen 7"/>
          <p:cNvSpPr/>
          <p:nvPr/>
        </p:nvSpPr>
        <p:spPr>
          <a:xfrm>
            <a:off x="6095998" y="941311"/>
            <a:ext cx="5378825" cy="1200329"/>
          </a:xfrm>
          <a:prstGeom prst="rect">
            <a:avLst/>
          </a:prstGeom>
        </p:spPr>
        <p:txBody>
          <a:bodyPr wrap="square">
            <a:spAutoFit/>
          </a:bodyPr>
          <a:lstStyle/>
          <a:p>
            <a:pPr algn="just"/>
            <a:r>
              <a:rPr lang="tr-TR" sz="2400" dirty="0"/>
              <a:t>Seçilen çizgilerin X yönünde </a:t>
            </a:r>
            <a:r>
              <a:rPr lang="tr-TR" sz="2400" dirty="0" smtClean="0"/>
              <a:t>uzunluk-</a:t>
            </a:r>
            <a:r>
              <a:rPr lang="tr-TR" sz="2400" dirty="0" err="1" smtClean="0"/>
              <a:t>larının</a:t>
            </a:r>
            <a:r>
              <a:rPr lang="tr-TR" sz="2400" dirty="0" smtClean="0"/>
              <a:t> </a:t>
            </a:r>
            <a:r>
              <a:rPr lang="tr-TR" sz="2400" dirty="0"/>
              <a:t>kısıtlanmasını ve başka çizgilerle uzunluklarının ilişkilendirilmesini sağlar.</a:t>
            </a:r>
          </a:p>
        </p:txBody>
      </p:sp>
      <p:pic>
        <p:nvPicPr>
          <p:cNvPr id="9" name="Resim 8"/>
          <p:cNvPicPr/>
          <p:nvPr/>
        </p:nvPicPr>
        <p:blipFill>
          <a:blip r:embed="rId5"/>
          <a:stretch>
            <a:fillRect/>
          </a:stretch>
        </p:blipFill>
        <p:spPr>
          <a:xfrm>
            <a:off x="6096000" y="2484388"/>
            <a:ext cx="4680000" cy="3816000"/>
          </a:xfrm>
          <a:prstGeom prst="rect">
            <a:avLst/>
          </a:prstGeom>
        </p:spPr>
      </p:pic>
    </p:spTree>
    <p:extLst>
      <p:ext uri="{BB962C8B-B14F-4D97-AF65-F5344CB8AC3E}">
        <p14:creationId xmlns:p14="http://schemas.microsoft.com/office/powerpoint/2010/main" val="9638674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62022" y="384593"/>
            <a:ext cx="1686359" cy="523220"/>
          </a:xfrm>
          <a:prstGeom prst="rect">
            <a:avLst/>
          </a:prstGeom>
        </p:spPr>
        <p:txBody>
          <a:bodyPr wrap="none">
            <a:spAutoFit/>
          </a:bodyPr>
          <a:lstStyle/>
          <a:p>
            <a:r>
              <a:rPr lang="tr-TR" sz="2800" b="1" dirty="0"/>
              <a:t>VERTICAL </a:t>
            </a:r>
            <a:endParaRPr lang="tr-TR" sz="2800" dirty="0"/>
          </a:p>
        </p:txBody>
      </p:sp>
      <p:pic>
        <p:nvPicPr>
          <p:cNvPr id="3" name="Resim 2"/>
          <p:cNvPicPr/>
          <p:nvPr/>
        </p:nvPicPr>
        <p:blipFill>
          <a:blip r:embed="rId2">
            <a:extLst>
              <a:ext uri="{28A0092B-C50C-407E-A947-70E740481C1C}">
                <a14:useLocalDpi xmlns:a14="http://schemas.microsoft.com/office/drawing/2010/main" val="0"/>
              </a:ext>
            </a:extLst>
          </a:blip>
          <a:srcRect/>
          <a:stretch>
            <a:fillRect/>
          </a:stretch>
        </p:blipFill>
        <p:spPr bwMode="auto">
          <a:xfrm>
            <a:off x="2435154" y="466203"/>
            <a:ext cx="360000" cy="360000"/>
          </a:xfrm>
          <a:prstGeom prst="rect">
            <a:avLst/>
          </a:prstGeom>
          <a:noFill/>
          <a:ln>
            <a:noFill/>
          </a:ln>
        </p:spPr>
      </p:pic>
      <p:sp>
        <p:nvSpPr>
          <p:cNvPr id="4" name="Dikdörtgen 3"/>
          <p:cNvSpPr/>
          <p:nvPr/>
        </p:nvSpPr>
        <p:spPr>
          <a:xfrm>
            <a:off x="851647" y="943673"/>
            <a:ext cx="4894729" cy="1569660"/>
          </a:xfrm>
          <a:prstGeom prst="rect">
            <a:avLst/>
          </a:prstGeom>
        </p:spPr>
        <p:txBody>
          <a:bodyPr wrap="square">
            <a:spAutoFit/>
          </a:bodyPr>
          <a:lstStyle/>
          <a:p>
            <a:pPr algn="just"/>
            <a:r>
              <a:rPr lang="tr-TR" sz="2400" dirty="0"/>
              <a:t>Seçilen çizgilerin Y yönünde </a:t>
            </a:r>
            <a:r>
              <a:rPr lang="tr-TR" sz="2400" dirty="0" smtClean="0"/>
              <a:t>uzunluk-</a:t>
            </a:r>
            <a:r>
              <a:rPr lang="tr-TR" sz="2400" dirty="0" err="1" smtClean="0"/>
              <a:t>larının</a:t>
            </a:r>
            <a:r>
              <a:rPr lang="tr-TR" sz="2400" dirty="0" smtClean="0"/>
              <a:t> </a:t>
            </a:r>
            <a:r>
              <a:rPr lang="tr-TR" sz="2400" dirty="0"/>
              <a:t>kısıtlanmasını ve başka </a:t>
            </a:r>
            <a:r>
              <a:rPr lang="tr-TR" sz="2400" dirty="0" smtClean="0"/>
              <a:t>çizgi-</a:t>
            </a:r>
            <a:r>
              <a:rPr lang="tr-TR" sz="2400" dirty="0" err="1" smtClean="0"/>
              <a:t>lerle</a:t>
            </a:r>
            <a:r>
              <a:rPr lang="tr-TR" sz="2400" dirty="0" smtClean="0"/>
              <a:t> </a:t>
            </a:r>
            <a:r>
              <a:rPr lang="tr-TR" sz="2400" dirty="0"/>
              <a:t>uzunluklarının </a:t>
            </a:r>
            <a:r>
              <a:rPr lang="tr-TR" sz="2400" dirty="0" smtClean="0"/>
              <a:t>ilişkilendirilmesi-</a:t>
            </a:r>
            <a:r>
              <a:rPr lang="tr-TR" sz="2400" dirty="0" err="1" smtClean="0"/>
              <a:t>ni</a:t>
            </a:r>
            <a:r>
              <a:rPr lang="tr-TR" sz="2400" dirty="0" smtClean="0"/>
              <a:t> </a:t>
            </a:r>
            <a:r>
              <a:rPr lang="tr-TR" sz="2400" dirty="0"/>
              <a:t>sağlar.</a:t>
            </a:r>
          </a:p>
        </p:txBody>
      </p:sp>
      <p:pic>
        <p:nvPicPr>
          <p:cNvPr id="5" name="Resim 4"/>
          <p:cNvPicPr/>
          <p:nvPr/>
        </p:nvPicPr>
        <p:blipFill>
          <a:blip r:embed="rId3"/>
          <a:stretch>
            <a:fillRect/>
          </a:stretch>
        </p:blipFill>
        <p:spPr>
          <a:xfrm>
            <a:off x="959227" y="2493342"/>
            <a:ext cx="3096000" cy="3816000"/>
          </a:xfrm>
          <a:prstGeom prst="rect">
            <a:avLst/>
          </a:prstGeom>
        </p:spPr>
      </p:pic>
      <p:sp>
        <p:nvSpPr>
          <p:cNvPr id="6" name="Dikdörtgen 5"/>
          <p:cNvSpPr/>
          <p:nvPr/>
        </p:nvSpPr>
        <p:spPr>
          <a:xfrm>
            <a:off x="6098912" y="375663"/>
            <a:ext cx="1885453" cy="584775"/>
          </a:xfrm>
          <a:prstGeom prst="rect">
            <a:avLst/>
          </a:prstGeom>
        </p:spPr>
        <p:txBody>
          <a:bodyPr wrap="none">
            <a:spAutoFit/>
          </a:bodyPr>
          <a:lstStyle/>
          <a:p>
            <a:r>
              <a:rPr lang="tr-TR" sz="3200" b="1" dirty="0"/>
              <a:t>ANGULAR</a:t>
            </a:r>
            <a:endParaRPr lang="tr-TR" sz="3200" dirty="0"/>
          </a:p>
        </p:txBody>
      </p:sp>
      <p:pic>
        <p:nvPicPr>
          <p:cNvPr id="7" name="Resim 6"/>
          <p:cNvPicPr/>
          <p:nvPr/>
        </p:nvPicPr>
        <p:blipFill>
          <a:blip r:embed="rId4">
            <a:extLst>
              <a:ext uri="{28A0092B-C50C-407E-A947-70E740481C1C}">
                <a14:useLocalDpi xmlns:a14="http://schemas.microsoft.com/office/drawing/2010/main" val="0"/>
              </a:ext>
            </a:extLst>
          </a:blip>
          <a:srcRect/>
          <a:stretch>
            <a:fillRect/>
          </a:stretch>
        </p:blipFill>
        <p:spPr bwMode="auto">
          <a:xfrm>
            <a:off x="7984365" y="466203"/>
            <a:ext cx="360000" cy="360000"/>
          </a:xfrm>
          <a:prstGeom prst="rect">
            <a:avLst/>
          </a:prstGeom>
          <a:noFill/>
          <a:ln>
            <a:noFill/>
          </a:ln>
        </p:spPr>
      </p:pic>
      <p:sp>
        <p:nvSpPr>
          <p:cNvPr id="8" name="Dikdörtgen 7"/>
          <p:cNvSpPr/>
          <p:nvPr/>
        </p:nvSpPr>
        <p:spPr>
          <a:xfrm>
            <a:off x="6098912" y="937589"/>
            <a:ext cx="5447629" cy="1200329"/>
          </a:xfrm>
          <a:prstGeom prst="rect">
            <a:avLst/>
          </a:prstGeom>
        </p:spPr>
        <p:txBody>
          <a:bodyPr wrap="square">
            <a:spAutoFit/>
          </a:bodyPr>
          <a:lstStyle/>
          <a:p>
            <a:pPr algn="just"/>
            <a:r>
              <a:rPr lang="tr-TR" sz="2400" dirty="0"/>
              <a:t>Seçilen çizgilerin birbiriyle arasındaki açıyı istenilen bir açıya sabitler ve başka </a:t>
            </a:r>
            <a:r>
              <a:rPr lang="tr-TR" sz="2400" dirty="0" smtClean="0"/>
              <a:t>nesne-</a:t>
            </a:r>
            <a:r>
              <a:rPr lang="tr-TR" sz="2400" dirty="0" err="1" smtClean="0"/>
              <a:t>lerin</a:t>
            </a:r>
            <a:r>
              <a:rPr lang="tr-TR" sz="2400" dirty="0" smtClean="0"/>
              <a:t> </a:t>
            </a:r>
            <a:r>
              <a:rPr lang="tr-TR" sz="2400" dirty="0"/>
              <a:t>açılarıyla ilişkilendirilmesini sağlar.</a:t>
            </a:r>
          </a:p>
        </p:txBody>
      </p:sp>
      <p:pic>
        <p:nvPicPr>
          <p:cNvPr id="9" name="Resim 8"/>
          <p:cNvPicPr/>
          <p:nvPr/>
        </p:nvPicPr>
        <p:blipFill>
          <a:blip r:embed="rId5"/>
          <a:stretch>
            <a:fillRect/>
          </a:stretch>
        </p:blipFill>
        <p:spPr>
          <a:xfrm>
            <a:off x="6217795" y="2493342"/>
            <a:ext cx="3816000" cy="3816000"/>
          </a:xfrm>
          <a:prstGeom prst="rect">
            <a:avLst/>
          </a:prstGeom>
        </p:spPr>
      </p:pic>
    </p:spTree>
    <p:extLst>
      <p:ext uri="{BB962C8B-B14F-4D97-AF65-F5344CB8AC3E}">
        <p14:creationId xmlns:p14="http://schemas.microsoft.com/office/powerpoint/2010/main" val="33920043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41039" y="375625"/>
            <a:ext cx="1492716" cy="584775"/>
          </a:xfrm>
          <a:prstGeom prst="rect">
            <a:avLst/>
          </a:prstGeom>
        </p:spPr>
        <p:txBody>
          <a:bodyPr wrap="none">
            <a:spAutoFit/>
          </a:bodyPr>
          <a:lstStyle/>
          <a:p>
            <a:r>
              <a:rPr lang="tr-TR" sz="3200" b="1" dirty="0"/>
              <a:t>RADIUS</a:t>
            </a:r>
            <a:endParaRPr lang="tr-TR" sz="3200" dirty="0"/>
          </a:p>
        </p:txBody>
      </p:sp>
      <p:pic>
        <p:nvPicPr>
          <p:cNvPr id="3" name="Resim 2"/>
          <p:cNvPicPr/>
          <p:nvPr/>
        </p:nvPicPr>
        <p:blipFill>
          <a:blip r:embed="rId2">
            <a:extLst>
              <a:ext uri="{28A0092B-C50C-407E-A947-70E740481C1C}">
                <a14:useLocalDpi xmlns:a14="http://schemas.microsoft.com/office/drawing/2010/main" val="0"/>
              </a:ext>
            </a:extLst>
          </a:blip>
          <a:srcRect/>
          <a:stretch>
            <a:fillRect/>
          </a:stretch>
        </p:blipFill>
        <p:spPr bwMode="auto">
          <a:xfrm>
            <a:off x="2233755" y="488012"/>
            <a:ext cx="360000" cy="360000"/>
          </a:xfrm>
          <a:prstGeom prst="rect">
            <a:avLst/>
          </a:prstGeom>
          <a:noFill/>
          <a:ln>
            <a:noFill/>
          </a:ln>
        </p:spPr>
      </p:pic>
      <p:sp>
        <p:nvSpPr>
          <p:cNvPr id="4" name="Dikdörtgen 3"/>
          <p:cNvSpPr/>
          <p:nvPr/>
        </p:nvSpPr>
        <p:spPr>
          <a:xfrm>
            <a:off x="741039" y="960400"/>
            <a:ext cx="5005337" cy="1569660"/>
          </a:xfrm>
          <a:prstGeom prst="rect">
            <a:avLst/>
          </a:prstGeom>
        </p:spPr>
        <p:txBody>
          <a:bodyPr wrap="square">
            <a:spAutoFit/>
          </a:bodyPr>
          <a:lstStyle/>
          <a:p>
            <a:pPr algn="just"/>
            <a:r>
              <a:rPr lang="tr-TR" sz="2400" dirty="0"/>
              <a:t>Seçilen </a:t>
            </a:r>
            <a:r>
              <a:rPr lang="tr-TR" sz="2400" dirty="0" err="1"/>
              <a:t>arc</a:t>
            </a:r>
            <a:r>
              <a:rPr lang="tr-TR" sz="2400" dirty="0"/>
              <a:t> yada </a:t>
            </a:r>
            <a:r>
              <a:rPr lang="tr-TR" sz="2400" dirty="0" err="1"/>
              <a:t>circle</a:t>
            </a:r>
            <a:r>
              <a:rPr lang="tr-TR" sz="2400" dirty="0"/>
              <a:t> nesnesinin </a:t>
            </a:r>
            <a:r>
              <a:rPr lang="tr-TR" sz="2400" dirty="0" smtClean="0"/>
              <a:t>yarı-çapını </a:t>
            </a:r>
            <a:r>
              <a:rPr lang="tr-TR" sz="2400" dirty="0"/>
              <a:t>belirlenen bir değerde kilitler ve istenirse başka bir nesnenin değerine ilişkilendirilir.</a:t>
            </a:r>
          </a:p>
        </p:txBody>
      </p:sp>
      <p:pic>
        <p:nvPicPr>
          <p:cNvPr id="5" name="Resim 4"/>
          <p:cNvPicPr/>
          <p:nvPr/>
        </p:nvPicPr>
        <p:blipFill>
          <a:blip r:embed="rId3"/>
          <a:stretch>
            <a:fillRect/>
          </a:stretch>
        </p:blipFill>
        <p:spPr>
          <a:xfrm>
            <a:off x="807628" y="2708500"/>
            <a:ext cx="3096000" cy="3816000"/>
          </a:xfrm>
          <a:prstGeom prst="rect">
            <a:avLst/>
          </a:prstGeom>
        </p:spPr>
      </p:pic>
      <p:sp>
        <p:nvSpPr>
          <p:cNvPr id="6" name="Dikdörtgen 5"/>
          <p:cNvSpPr/>
          <p:nvPr/>
        </p:nvSpPr>
        <p:spPr>
          <a:xfrm>
            <a:off x="6096596" y="371467"/>
            <a:ext cx="2087431" cy="584775"/>
          </a:xfrm>
          <a:prstGeom prst="rect">
            <a:avLst/>
          </a:prstGeom>
        </p:spPr>
        <p:txBody>
          <a:bodyPr wrap="none">
            <a:spAutoFit/>
          </a:bodyPr>
          <a:lstStyle/>
          <a:p>
            <a:r>
              <a:rPr lang="tr-TR" sz="3200" b="1" dirty="0"/>
              <a:t>DIAMETER </a:t>
            </a:r>
            <a:endParaRPr lang="tr-TR" sz="3200" dirty="0"/>
          </a:p>
        </p:txBody>
      </p:sp>
      <p:pic>
        <p:nvPicPr>
          <p:cNvPr id="7" name="Resim 6"/>
          <p:cNvPicPr/>
          <p:nvPr/>
        </p:nvPicPr>
        <p:blipFill>
          <a:blip r:embed="rId4">
            <a:extLst>
              <a:ext uri="{28A0092B-C50C-407E-A947-70E740481C1C}">
                <a14:useLocalDpi xmlns:a14="http://schemas.microsoft.com/office/drawing/2010/main" val="0"/>
              </a:ext>
            </a:extLst>
          </a:blip>
          <a:srcRect/>
          <a:stretch>
            <a:fillRect/>
          </a:stretch>
        </p:blipFill>
        <p:spPr bwMode="auto">
          <a:xfrm>
            <a:off x="8184027" y="488012"/>
            <a:ext cx="360000" cy="360000"/>
          </a:xfrm>
          <a:prstGeom prst="rect">
            <a:avLst/>
          </a:prstGeom>
          <a:noFill/>
          <a:ln>
            <a:noFill/>
          </a:ln>
        </p:spPr>
      </p:pic>
      <p:sp>
        <p:nvSpPr>
          <p:cNvPr id="8" name="Dikdörtgen 7"/>
          <p:cNvSpPr/>
          <p:nvPr/>
        </p:nvSpPr>
        <p:spPr>
          <a:xfrm>
            <a:off x="6096597" y="941708"/>
            <a:ext cx="5414086" cy="1200329"/>
          </a:xfrm>
          <a:prstGeom prst="rect">
            <a:avLst/>
          </a:prstGeom>
        </p:spPr>
        <p:txBody>
          <a:bodyPr wrap="square">
            <a:spAutoFit/>
          </a:bodyPr>
          <a:lstStyle/>
          <a:p>
            <a:pPr algn="just"/>
            <a:r>
              <a:rPr lang="tr-TR" sz="2400" dirty="0"/>
              <a:t>Seçilen </a:t>
            </a:r>
            <a:r>
              <a:rPr lang="tr-TR" sz="2400" dirty="0" err="1"/>
              <a:t>arc</a:t>
            </a:r>
            <a:r>
              <a:rPr lang="tr-TR" sz="2400" dirty="0"/>
              <a:t> yada </a:t>
            </a:r>
            <a:r>
              <a:rPr lang="tr-TR" sz="2400" dirty="0" err="1"/>
              <a:t>circle</a:t>
            </a:r>
            <a:r>
              <a:rPr lang="tr-TR" sz="2400" dirty="0"/>
              <a:t> nesnesinin çapını belirlenen bir değerde kilitler ve istenirse başka bir nesnenin değerine ilişkilendirilir.</a:t>
            </a:r>
          </a:p>
        </p:txBody>
      </p:sp>
      <p:pic>
        <p:nvPicPr>
          <p:cNvPr id="9" name="Resim 8"/>
          <p:cNvPicPr/>
          <p:nvPr/>
        </p:nvPicPr>
        <p:blipFill>
          <a:blip r:embed="rId5"/>
          <a:stretch>
            <a:fillRect/>
          </a:stretch>
        </p:blipFill>
        <p:spPr>
          <a:xfrm>
            <a:off x="6096595" y="2708505"/>
            <a:ext cx="3096000" cy="3816000"/>
          </a:xfrm>
          <a:prstGeom prst="rect">
            <a:avLst/>
          </a:prstGeom>
        </p:spPr>
      </p:pic>
    </p:spTree>
    <p:extLst>
      <p:ext uri="{BB962C8B-B14F-4D97-AF65-F5344CB8AC3E}">
        <p14:creationId xmlns:p14="http://schemas.microsoft.com/office/powerpoint/2010/main" val="15449812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p:nvPr/>
        </p:nvPicPr>
        <p:blipFill>
          <a:blip r:embed="rId2">
            <a:extLst>
              <a:ext uri="{28A0092B-C50C-407E-A947-70E740481C1C}">
                <a14:useLocalDpi xmlns:a14="http://schemas.microsoft.com/office/drawing/2010/main" val="0"/>
              </a:ext>
            </a:extLst>
          </a:blip>
          <a:srcRect/>
          <a:stretch>
            <a:fillRect/>
          </a:stretch>
        </p:blipFill>
        <p:spPr bwMode="auto">
          <a:xfrm>
            <a:off x="7821946" y="404718"/>
            <a:ext cx="3600000" cy="1440000"/>
          </a:xfrm>
          <a:prstGeom prst="rect">
            <a:avLst/>
          </a:prstGeom>
          <a:noFill/>
          <a:ln>
            <a:noFill/>
          </a:ln>
        </p:spPr>
      </p:pic>
      <p:sp>
        <p:nvSpPr>
          <p:cNvPr id="3" name="Dikdörtgen 2"/>
          <p:cNvSpPr/>
          <p:nvPr/>
        </p:nvSpPr>
        <p:spPr>
          <a:xfrm>
            <a:off x="941292" y="404718"/>
            <a:ext cx="6804214" cy="1569660"/>
          </a:xfrm>
          <a:prstGeom prst="rect">
            <a:avLst/>
          </a:prstGeom>
        </p:spPr>
        <p:txBody>
          <a:bodyPr wrap="square">
            <a:spAutoFit/>
          </a:bodyPr>
          <a:lstStyle/>
          <a:p>
            <a:pPr algn="just"/>
            <a:r>
              <a:rPr lang="tr-TR" sz="2400" dirty="0"/>
              <a:t>Parametrik komutları iki bölüm halinde inceledik ve örnek çizimler yaparak uyguladık. Bu özelliklerle beraber ek seçenekler vardır. Bu komutları </a:t>
            </a:r>
            <a:r>
              <a:rPr lang="tr-TR" sz="2400" dirty="0" err="1"/>
              <a:t>ribbon</a:t>
            </a:r>
            <a:r>
              <a:rPr lang="tr-TR" sz="2400" dirty="0"/>
              <a:t> menü üzerinden kısaca inceleyelim.</a:t>
            </a:r>
          </a:p>
        </p:txBody>
      </p:sp>
      <p:sp>
        <p:nvSpPr>
          <p:cNvPr id="4" name="Dikdörtgen 3"/>
          <p:cNvSpPr/>
          <p:nvPr/>
        </p:nvSpPr>
        <p:spPr>
          <a:xfrm>
            <a:off x="941292" y="2012976"/>
            <a:ext cx="6096000" cy="2585323"/>
          </a:xfrm>
          <a:prstGeom prst="rect">
            <a:avLst/>
          </a:prstGeom>
        </p:spPr>
        <p:txBody>
          <a:bodyPr>
            <a:spAutoFit/>
          </a:bodyPr>
          <a:lstStyle/>
          <a:p>
            <a:pPr algn="just"/>
            <a:r>
              <a:rPr lang="tr-TR" b="1" dirty="0"/>
              <a:t>Show/</a:t>
            </a:r>
            <a:r>
              <a:rPr lang="tr-TR" b="1" dirty="0" err="1"/>
              <a:t>Hide</a:t>
            </a:r>
            <a:r>
              <a:rPr lang="tr-TR" dirty="0"/>
              <a:t>: Seçilen nesnenin parametrik özelliğini gizlemek ya da açmak için kullanılır.</a:t>
            </a:r>
          </a:p>
          <a:p>
            <a:pPr algn="just"/>
            <a:r>
              <a:rPr lang="tr-TR" b="1" dirty="0"/>
              <a:t>Show AII</a:t>
            </a:r>
            <a:r>
              <a:rPr lang="tr-TR" dirty="0"/>
              <a:t>: Gizlenmiş olan tüm parametrik özellik]eri ekranda görünür kılar.</a:t>
            </a:r>
          </a:p>
          <a:p>
            <a:pPr algn="just"/>
            <a:r>
              <a:rPr lang="tr-TR" b="1" dirty="0" err="1"/>
              <a:t>Hide</a:t>
            </a:r>
            <a:r>
              <a:rPr lang="tr-TR" b="1" dirty="0"/>
              <a:t> </a:t>
            </a:r>
            <a:r>
              <a:rPr lang="tr-TR" b="1" dirty="0" err="1"/>
              <a:t>All</a:t>
            </a:r>
            <a:r>
              <a:rPr lang="tr-TR" dirty="0"/>
              <a:t>: Görünür olan tüm parametrik özellikleri gizler.</a:t>
            </a:r>
          </a:p>
          <a:p>
            <a:pPr algn="just"/>
            <a:r>
              <a:rPr lang="tr-TR" b="1" dirty="0" err="1"/>
              <a:t>Delete</a:t>
            </a:r>
            <a:r>
              <a:rPr lang="tr-TR" b="1" dirty="0"/>
              <a:t> </a:t>
            </a:r>
            <a:r>
              <a:rPr lang="tr-TR" b="1" dirty="0" err="1"/>
              <a:t>Constraints</a:t>
            </a:r>
            <a:r>
              <a:rPr lang="tr-TR" dirty="0"/>
              <a:t>: Seçilen nesnelerin parametrik özelliklerini siler.</a:t>
            </a:r>
          </a:p>
          <a:p>
            <a:pPr algn="just"/>
            <a:r>
              <a:rPr lang="tr-TR" b="1" dirty="0" err="1"/>
              <a:t>Parameters</a:t>
            </a:r>
            <a:r>
              <a:rPr lang="tr-TR" b="1" dirty="0"/>
              <a:t> Manager</a:t>
            </a:r>
            <a:r>
              <a:rPr lang="tr-TR" dirty="0"/>
              <a:t>: Dosya içinde bulunan tüm parametrik değerleri tablo olarak gösterir.</a:t>
            </a:r>
          </a:p>
        </p:txBody>
      </p:sp>
      <p:pic>
        <p:nvPicPr>
          <p:cNvPr id="5" name="Resim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5506" y="2098898"/>
            <a:ext cx="3065929" cy="3387501"/>
          </a:xfrm>
          <a:prstGeom prst="rect">
            <a:avLst/>
          </a:prstGeom>
          <a:noFill/>
          <a:ln>
            <a:noFill/>
          </a:ln>
        </p:spPr>
      </p:pic>
    </p:spTree>
    <p:extLst>
      <p:ext uri="{BB962C8B-B14F-4D97-AF65-F5344CB8AC3E}">
        <p14:creationId xmlns:p14="http://schemas.microsoft.com/office/powerpoint/2010/main" val="10939930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59971" y="375626"/>
            <a:ext cx="3365601" cy="584775"/>
          </a:xfrm>
          <a:prstGeom prst="rect">
            <a:avLst/>
          </a:prstGeom>
        </p:spPr>
        <p:txBody>
          <a:bodyPr wrap="none">
            <a:spAutoFit/>
          </a:bodyPr>
          <a:lstStyle/>
          <a:p>
            <a:r>
              <a:rPr lang="tr-TR" sz="3200" b="1" dirty="0"/>
              <a:t>AUTO CONSTRAIN </a:t>
            </a:r>
            <a:endParaRPr lang="tr-TR" sz="3200" dirty="0"/>
          </a:p>
        </p:txBody>
      </p:sp>
      <p:pic>
        <p:nvPicPr>
          <p:cNvPr id="3" name="Resim 2"/>
          <p:cNvPicPr/>
          <p:nvPr/>
        </p:nvPicPr>
        <p:blipFill>
          <a:blip r:embed="rId2"/>
          <a:stretch>
            <a:fillRect/>
          </a:stretch>
        </p:blipFill>
        <p:spPr>
          <a:xfrm>
            <a:off x="4325572" y="488013"/>
            <a:ext cx="360000" cy="360000"/>
          </a:xfrm>
          <a:prstGeom prst="rect">
            <a:avLst/>
          </a:prstGeom>
        </p:spPr>
      </p:pic>
      <p:sp>
        <p:nvSpPr>
          <p:cNvPr id="4" name="Dikdörtgen 3"/>
          <p:cNvSpPr/>
          <p:nvPr/>
        </p:nvSpPr>
        <p:spPr>
          <a:xfrm>
            <a:off x="1084729" y="1295871"/>
            <a:ext cx="6096000" cy="1938992"/>
          </a:xfrm>
          <a:prstGeom prst="rect">
            <a:avLst/>
          </a:prstGeom>
        </p:spPr>
        <p:txBody>
          <a:bodyPr>
            <a:spAutoFit/>
          </a:bodyPr>
          <a:lstStyle/>
          <a:p>
            <a:pPr algn="just"/>
            <a:r>
              <a:rPr lang="tr-TR" sz="2400" dirty="0"/>
              <a:t>Komutu çalıştırdığınızda ekrana gelen tablodan istenilen parametrik özelliğin özellik kapatılarak </a:t>
            </a:r>
            <a:r>
              <a:rPr lang="tr-TR" sz="2400" b="1" dirty="0"/>
              <a:t>Auto </a:t>
            </a:r>
            <a:r>
              <a:rPr lang="tr-TR" sz="2400" b="1" dirty="0" err="1"/>
              <a:t>Constrain</a:t>
            </a:r>
            <a:r>
              <a:rPr lang="tr-TR" sz="2400" b="1" dirty="0"/>
              <a:t> </a:t>
            </a:r>
            <a:r>
              <a:rPr lang="tr-TR" sz="2400" dirty="0"/>
              <a:t>komutu kullanılırken kapatılan parametrik özelliğin göz ardı edilmesini sağlayabilirsiniz.</a:t>
            </a:r>
          </a:p>
        </p:txBody>
      </p:sp>
      <p:pic>
        <p:nvPicPr>
          <p:cNvPr id="5" name="Resim 4"/>
          <p:cNvPicPr/>
          <p:nvPr/>
        </p:nvPicPr>
        <p:blipFill>
          <a:blip r:embed="rId3"/>
          <a:stretch>
            <a:fillRect/>
          </a:stretch>
        </p:blipFill>
        <p:spPr>
          <a:xfrm>
            <a:off x="7180729" y="753035"/>
            <a:ext cx="4554071" cy="4688541"/>
          </a:xfrm>
          <a:prstGeom prst="rect">
            <a:avLst/>
          </a:prstGeom>
        </p:spPr>
      </p:pic>
    </p:spTree>
    <p:extLst>
      <p:ext uri="{BB962C8B-B14F-4D97-AF65-F5344CB8AC3E}">
        <p14:creationId xmlns:p14="http://schemas.microsoft.com/office/powerpoint/2010/main" val="5542427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569373" y="375619"/>
            <a:ext cx="5044779" cy="584775"/>
          </a:xfrm>
          <a:prstGeom prst="rect">
            <a:avLst/>
          </a:prstGeom>
        </p:spPr>
        <p:txBody>
          <a:bodyPr wrap="none">
            <a:spAutoFit/>
          </a:bodyPr>
          <a:lstStyle/>
          <a:p>
            <a:r>
              <a:rPr lang="tr-TR" sz="3200" b="1" dirty="0"/>
              <a:t>LAYOUT ve DRAWING VIEWS</a:t>
            </a:r>
            <a:endParaRPr lang="tr-TR" sz="3200" dirty="0"/>
          </a:p>
        </p:txBody>
      </p:sp>
      <p:sp>
        <p:nvSpPr>
          <p:cNvPr id="3" name="Dikdörtgen 2"/>
          <p:cNvSpPr/>
          <p:nvPr/>
        </p:nvSpPr>
        <p:spPr>
          <a:xfrm>
            <a:off x="914403" y="1130729"/>
            <a:ext cx="10721788" cy="1200329"/>
          </a:xfrm>
          <a:prstGeom prst="rect">
            <a:avLst/>
          </a:prstGeom>
        </p:spPr>
        <p:txBody>
          <a:bodyPr wrap="square">
            <a:spAutoFit/>
          </a:bodyPr>
          <a:lstStyle/>
          <a:p>
            <a:pPr algn="just"/>
            <a:r>
              <a:rPr lang="tr-TR" sz="2400" dirty="0" err="1"/>
              <a:t>Layout</a:t>
            </a:r>
            <a:r>
              <a:rPr lang="tr-TR" sz="2400" dirty="0"/>
              <a:t> düzlemi sayesinde kağıt boyutunu ayarlayarak çizimimizi bu düzleme ölçekli bir şekilde aktarabiliriz. Aynı pafta içerisinde birden fazla ölçek kullanarak baskı almayı gerçekleştirebiliriz.</a:t>
            </a:r>
          </a:p>
        </p:txBody>
      </p:sp>
      <p:pic>
        <p:nvPicPr>
          <p:cNvPr id="4" name="Resim 3"/>
          <p:cNvPicPr/>
          <p:nvPr/>
        </p:nvPicPr>
        <p:blipFill>
          <a:blip r:embed="rId2">
            <a:extLst>
              <a:ext uri="{28A0092B-C50C-407E-A947-70E740481C1C}">
                <a14:useLocalDpi xmlns:a14="http://schemas.microsoft.com/office/drawing/2010/main" val="0"/>
              </a:ext>
            </a:extLst>
          </a:blip>
          <a:srcRect/>
          <a:stretch>
            <a:fillRect/>
          </a:stretch>
        </p:blipFill>
        <p:spPr bwMode="auto">
          <a:xfrm>
            <a:off x="914403" y="3368013"/>
            <a:ext cx="10669737" cy="1290918"/>
          </a:xfrm>
          <a:prstGeom prst="rect">
            <a:avLst/>
          </a:prstGeom>
          <a:noFill/>
          <a:ln>
            <a:noFill/>
          </a:ln>
        </p:spPr>
      </p:pic>
      <p:sp>
        <p:nvSpPr>
          <p:cNvPr id="5" name="Dikdörtgen 4"/>
          <p:cNvSpPr/>
          <p:nvPr/>
        </p:nvSpPr>
        <p:spPr>
          <a:xfrm>
            <a:off x="941298" y="2572875"/>
            <a:ext cx="10721787" cy="830997"/>
          </a:xfrm>
          <a:prstGeom prst="rect">
            <a:avLst/>
          </a:prstGeom>
        </p:spPr>
        <p:txBody>
          <a:bodyPr wrap="square">
            <a:spAutoFit/>
          </a:bodyPr>
          <a:lstStyle/>
          <a:p>
            <a:pPr algn="just"/>
            <a:r>
              <a:rPr lang="tr-TR" sz="2400" dirty="0"/>
              <a:t>Çizim ekranın sol alt kısmında bulunan Layout1 sekmesine tıkladığınızda </a:t>
            </a:r>
            <a:r>
              <a:rPr lang="tr-TR" sz="2400" dirty="0" err="1"/>
              <a:t>ribbon</a:t>
            </a:r>
            <a:r>
              <a:rPr lang="tr-TR" sz="2400" dirty="0"/>
              <a:t> menülerde alttaki resimde olduğu gibi </a:t>
            </a:r>
            <a:r>
              <a:rPr lang="tr-TR" sz="2400" dirty="0" err="1"/>
              <a:t>Layout</a:t>
            </a:r>
            <a:r>
              <a:rPr lang="tr-TR" sz="2400" dirty="0"/>
              <a:t> bölümü aktif olacaktır.</a:t>
            </a:r>
          </a:p>
        </p:txBody>
      </p:sp>
    </p:spTree>
    <p:extLst>
      <p:ext uri="{BB962C8B-B14F-4D97-AF65-F5344CB8AC3E}">
        <p14:creationId xmlns:p14="http://schemas.microsoft.com/office/powerpoint/2010/main" val="41307547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08211" y="422265"/>
            <a:ext cx="10434917" cy="1569660"/>
          </a:xfrm>
          <a:prstGeom prst="rect">
            <a:avLst/>
          </a:prstGeom>
        </p:spPr>
        <p:txBody>
          <a:bodyPr wrap="square">
            <a:spAutoFit/>
          </a:bodyPr>
          <a:lstStyle/>
          <a:p>
            <a:pPr algn="just"/>
            <a:r>
              <a:rPr lang="tr-TR" sz="2400" dirty="0"/>
              <a:t>Karşımıza gelen bu düzlemde mevcut bir kağıt boyutu içerisinde ilk olarak kesik kesik bir çerçeve ve onun içinde de düz çizgili bir çerçeve bulunmaktadır. Kesik kesik çerçeve alanı baskı alınabilecek maksimum alanı belirtir. Düz çizgi ise çizim alanını belirtir. Bu alanı silip kendimiz alan oluşturabiliriz.</a:t>
            </a:r>
          </a:p>
        </p:txBody>
      </p:sp>
      <p:pic>
        <p:nvPicPr>
          <p:cNvPr id="3" name="Resim 2"/>
          <p:cNvPicPr/>
          <p:nvPr/>
        </p:nvPicPr>
        <p:blipFill>
          <a:blip r:embed="rId2"/>
          <a:stretch>
            <a:fillRect/>
          </a:stretch>
        </p:blipFill>
        <p:spPr>
          <a:xfrm>
            <a:off x="6804212" y="2340946"/>
            <a:ext cx="5387788" cy="3907454"/>
          </a:xfrm>
          <a:prstGeom prst="rect">
            <a:avLst/>
          </a:prstGeom>
        </p:spPr>
      </p:pic>
      <p:sp>
        <p:nvSpPr>
          <p:cNvPr id="4" name="Dikdörtgen 3"/>
          <p:cNvSpPr/>
          <p:nvPr/>
        </p:nvSpPr>
        <p:spPr>
          <a:xfrm>
            <a:off x="788894" y="2582308"/>
            <a:ext cx="6096000" cy="1938992"/>
          </a:xfrm>
          <a:prstGeom prst="rect">
            <a:avLst/>
          </a:prstGeom>
          <a:solidFill>
            <a:schemeClr val="bg1"/>
          </a:solidFill>
        </p:spPr>
        <p:txBody>
          <a:bodyPr>
            <a:spAutoFit/>
          </a:bodyPr>
          <a:lstStyle/>
          <a:p>
            <a:pPr algn="just"/>
            <a:r>
              <a:rPr lang="tr-TR" sz="2400" dirty="0"/>
              <a:t>Öncelikle bu düz çizgi alanının içine çift tıklayarak ya da MSPACE yazarak alan içerisinde çizim yapabiliriz. Bu alandan çıkmak için ise, çizim alanının dışına çift tıklayabilir ya da PSCAPE yazıp </a:t>
            </a:r>
            <a:r>
              <a:rPr lang="tr-TR" sz="2400" dirty="0" err="1"/>
              <a:t>enter'a</a:t>
            </a:r>
            <a:r>
              <a:rPr lang="tr-TR" sz="2400" dirty="0"/>
              <a:t> basabiliriz.</a:t>
            </a:r>
          </a:p>
        </p:txBody>
      </p:sp>
    </p:spTree>
    <p:extLst>
      <p:ext uri="{BB962C8B-B14F-4D97-AF65-F5344CB8AC3E}">
        <p14:creationId xmlns:p14="http://schemas.microsoft.com/office/powerpoint/2010/main" val="20711305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32328" y="403427"/>
            <a:ext cx="5504331" cy="1569660"/>
          </a:xfrm>
          <a:prstGeom prst="rect">
            <a:avLst/>
          </a:prstGeom>
        </p:spPr>
        <p:txBody>
          <a:bodyPr wrap="square">
            <a:spAutoFit/>
          </a:bodyPr>
          <a:lstStyle/>
          <a:p>
            <a:pPr algn="just"/>
            <a:r>
              <a:rPr lang="tr-TR" sz="2400" dirty="0"/>
              <a:t>File menüsünden PAGE SETUP MANAGER komutunu çalıştırdığınızda ya da </a:t>
            </a:r>
            <a:r>
              <a:rPr lang="tr-TR" sz="2400" dirty="0" err="1"/>
              <a:t>ribbon</a:t>
            </a:r>
            <a:r>
              <a:rPr lang="tr-TR" sz="2400" dirty="0"/>
              <a:t> menüde bulunan PAGE SETUP butonuna tıkladığınızda aşağıdaki tablo çıkar.</a:t>
            </a:r>
          </a:p>
        </p:txBody>
      </p:sp>
      <p:pic>
        <p:nvPicPr>
          <p:cNvPr id="3" name="Resim 2"/>
          <p:cNvPicPr/>
          <p:nvPr/>
        </p:nvPicPr>
        <p:blipFill>
          <a:blip r:embed="rId2"/>
          <a:stretch>
            <a:fillRect/>
          </a:stretch>
        </p:blipFill>
        <p:spPr>
          <a:xfrm>
            <a:off x="1008773" y="1973087"/>
            <a:ext cx="3195676" cy="3163384"/>
          </a:xfrm>
          <a:prstGeom prst="rect">
            <a:avLst/>
          </a:prstGeom>
        </p:spPr>
      </p:pic>
      <p:sp>
        <p:nvSpPr>
          <p:cNvPr id="4" name="Dikdörtgen 3"/>
          <p:cNvSpPr/>
          <p:nvPr/>
        </p:nvSpPr>
        <p:spPr>
          <a:xfrm>
            <a:off x="6804210" y="389524"/>
            <a:ext cx="4598895" cy="1200329"/>
          </a:xfrm>
          <a:prstGeom prst="rect">
            <a:avLst/>
          </a:prstGeom>
        </p:spPr>
        <p:txBody>
          <a:bodyPr wrap="square">
            <a:spAutoFit/>
          </a:bodyPr>
          <a:lstStyle/>
          <a:p>
            <a:pPr algn="just"/>
            <a:r>
              <a:rPr lang="tr-TR" sz="2400" dirty="0"/>
              <a:t>Listede sadece aktif </a:t>
            </a:r>
            <a:r>
              <a:rPr lang="tr-TR" sz="2400" dirty="0" err="1"/>
              <a:t>layout'u</a:t>
            </a:r>
            <a:r>
              <a:rPr lang="tr-TR" sz="2400" dirty="0"/>
              <a:t> seçip </a:t>
            </a:r>
            <a:r>
              <a:rPr lang="tr-TR" sz="2400" b="1" dirty="0" err="1"/>
              <a:t>Modify</a:t>
            </a:r>
            <a:r>
              <a:rPr lang="tr-TR" sz="2400" b="1" dirty="0"/>
              <a:t>…</a:t>
            </a:r>
            <a:r>
              <a:rPr lang="tr-TR" sz="2400" dirty="0"/>
              <a:t> butonuna tıkladığınızda aşağıdaki tablo </a:t>
            </a:r>
            <a:r>
              <a:rPr lang="tr-TR" sz="2400" dirty="0" smtClean="0"/>
              <a:t>çıkar</a:t>
            </a:r>
            <a:r>
              <a:rPr lang="tr-TR" sz="2400" dirty="0"/>
              <a:t>.</a:t>
            </a:r>
          </a:p>
        </p:txBody>
      </p:sp>
      <p:pic>
        <p:nvPicPr>
          <p:cNvPr id="5" name="Resim 4"/>
          <p:cNvPicPr/>
          <p:nvPr/>
        </p:nvPicPr>
        <p:blipFill>
          <a:blip r:embed="rId3"/>
          <a:stretch>
            <a:fillRect/>
          </a:stretch>
        </p:blipFill>
        <p:spPr>
          <a:xfrm>
            <a:off x="6875928" y="2093659"/>
            <a:ext cx="5316072" cy="4764341"/>
          </a:xfrm>
          <a:prstGeom prst="rect">
            <a:avLst/>
          </a:prstGeom>
        </p:spPr>
      </p:pic>
    </p:spTree>
    <p:extLst>
      <p:ext uri="{BB962C8B-B14F-4D97-AF65-F5344CB8AC3E}">
        <p14:creationId xmlns:p14="http://schemas.microsoft.com/office/powerpoint/2010/main" val="42316861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13010" y="1018890"/>
            <a:ext cx="10112189" cy="1569660"/>
          </a:xfrm>
          <a:prstGeom prst="rect">
            <a:avLst/>
          </a:prstGeom>
        </p:spPr>
        <p:txBody>
          <a:bodyPr wrap="square">
            <a:spAutoFit/>
          </a:bodyPr>
          <a:lstStyle/>
          <a:p>
            <a:pPr algn="just"/>
            <a:r>
              <a:rPr lang="tr-TR" sz="2400" dirty="0"/>
              <a:t>Bu tablodan; yazıcı seçimi (Printer), kağıt boyutu (</a:t>
            </a:r>
            <a:r>
              <a:rPr lang="tr-TR" sz="2400" dirty="0" err="1"/>
              <a:t>Paper</a:t>
            </a:r>
            <a:r>
              <a:rPr lang="tr-TR" sz="2400" dirty="0"/>
              <a:t> size), çizim alanı (</a:t>
            </a:r>
            <a:r>
              <a:rPr lang="tr-TR" sz="2400" dirty="0" err="1"/>
              <a:t>plot</a:t>
            </a:r>
            <a:r>
              <a:rPr lang="tr-TR" sz="2400" dirty="0"/>
              <a:t> </a:t>
            </a:r>
            <a:r>
              <a:rPr lang="tr-TR" sz="2400" dirty="0" err="1"/>
              <a:t>area</a:t>
            </a:r>
            <a:r>
              <a:rPr lang="tr-TR" sz="2400" dirty="0"/>
              <a:t>), ölçek (</a:t>
            </a:r>
            <a:r>
              <a:rPr lang="tr-TR" sz="2400" dirty="0" err="1"/>
              <a:t>Plot</a:t>
            </a:r>
            <a:r>
              <a:rPr lang="tr-TR" sz="2400" dirty="0"/>
              <a:t> </a:t>
            </a:r>
            <a:r>
              <a:rPr lang="tr-TR" sz="2400" dirty="0" err="1"/>
              <a:t>scale</a:t>
            </a:r>
            <a:r>
              <a:rPr lang="tr-TR" sz="2400" dirty="0"/>
              <a:t>), kağıdın yönlendirmesini (</a:t>
            </a:r>
            <a:r>
              <a:rPr lang="tr-TR" sz="2400" dirty="0" err="1"/>
              <a:t>Drawing</a:t>
            </a:r>
            <a:r>
              <a:rPr lang="tr-TR" sz="2400" dirty="0"/>
              <a:t> </a:t>
            </a:r>
            <a:r>
              <a:rPr lang="tr-TR" sz="2400" dirty="0" err="1"/>
              <a:t>orientation</a:t>
            </a:r>
            <a:r>
              <a:rPr lang="tr-TR" sz="2400" dirty="0"/>
              <a:t>) gibi ayarlamaları yapabiliriz. </a:t>
            </a:r>
          </a:p>
          <a:p>
            <a:r>
              <a:rPr lang="tr-TR" sz="2400" dirty="0"/>
              <a:t>Bu seçimleri yaptıktan sonra OK butonuna basarak tabloyu kapatın.</a:t>
            </a:r>
          </a:p>
        </p:txBody>
      </p:sp>
      <p:sp>
        <p:nvSpPr>
          <p:cNvPr id="3" name="Dikdörtgen 2"/>
          <p:cNvSpPr/>
          <p:nvPr/>
        </p:nvSpPr>
        <p:spPr>
          <a:xfrm>
            <a:off x="1013009" y="2940464"/>
            <a:ext cx="10112189" cy="1200329"/>
          </a:xfrm>
          <a:prstGeom prst="rect">
            <a:avLst/>
          </a:prstGeom>
        </p:spPr>
        <p:txBody>
          <a:bodyPr wrap="square">
            <a:spAutoFit/>
          </a:bodyPr>
          <a:lstStyle/>
          <a:p>
            <a:pPr algn="just"/>
            <a:r>
              <a:rPr lang="tr-TR" sz="2400" dirty="0"/>
              <a:t>MVIEW yazıp </a:t>
            </a:r>
            <a:r>
              <a:rPr lang="tr-TR" sz="2400" dirty="0" err="1"/>
              <a:t>enter</a:t>
            </a:r>
            <a:r>
              <a:rPr lang="tr-TR" sz="2400" dirty="0"/>
              <a:t> yapın ya da </a:t>
            </a:r>
            <a:r>
              <a:rPr lang="tr-TR" sz="2400" dirty="0" err="1"/>
              <a:t>Ribbon</a:t>
            </a:r>
            <a:r>
              <a:rPr lang="tr-TR" sz="2400" dirty="0"/>
              <a:t> menüde </a:t>
            </a:r>
            <a:r>
              <a:rPr lang="tr-TR" sz="2400" b="1" dirty="0" err="1"/>
              <a:t>Layout</a:t>
            </a:r>
            <a:r>
              <a:rPr lang="tr-TR" sz="2400" b="1" dirty="0"/>
              <a:t> </a:t>
            </a:r>
            <a:r>
              <a:rPr lang="tr-TR" sz="2400" b="1" dirty="0" err="1"/>
              <a:t>Viewports</a:t>
            </a:r>
            <a:r>
              <a:rPr lang="tr-TR" sz="2400" dirty="0"/>
              <a:t> kısmında </a:t>
            </a:r>
            <a:r>
              <a:rPr lang="tr-TR" sz="2400" b="1" dirty="0" err="1"/>
              <a:t>Rectangular</a:t>
            </a:r>
            <a:r>
              <a:rPr lang="tr-TR" sz="2400" b="1" dirty="0"/>
              <a:t> </a:t>
            </a:r>
            <a:r>
              <a:rPr lang="tr-TR" sz="2400" dirty="0"/>
              <a:t>yazılı ikona tıklayın. Komut çalıştırıldığında alt komutları görebilirsiniz.</a:t>
            </a:r>
          </a:p>
        </p:txBody>
      </p:sp>
    </p:spTree>
    <p:extLst>
      <p:ext uri="{BB962C8B-B14F-4D97-AF65-F5344CB8AC3E}">
        <p14:creationId xmlns:p14="http://schemas.microsoft.com/office/powerpoint/2010/main" val="38720003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99247" y="1255576"/>
            <a:ext cx="11152094" cy="3416320"/>
          </a:xfrm>
          <a:prstGeom prst="rect">
            <a:avLst/>
          </a:prstGeom>
        </p:spPr>
        <p:txBody>
          <a:bodyPr wrap="square">
            <a:spAutoFit/>
          </a:bodyPr>
          <a:lstStyle/>
          <a:p>
            <a:pPr algn="just"/>
            <a:r>
              <a:rPr lang="tr-TR" sz="2400" b="1" dirty="0"/>
              <a:t>On</a:t>
            </a:r>
            <a:r>
              <a:rPr lang="tr-TR" sz="2400" dirty="0"/>
              <a:t>: Kapalı Model </a:t>
            </a:r>
            <a:r>
              <a:rPr lang="tr-TR" sz="2400" dirty="0" err="1"/>
              <a:t>View</a:t>
            </a:r>
            <a:r>
              <a:rPr lang="tr-TR" sz="2400" dirty="0"/>
              <a:t> pencerelerinden seçtiğimizi açmak için kullanılır.</a:t>
            </a:r>
          </a:p>
          <a:p>
            <a:pPr algn="just"/>
            <a:r>
              <a:rPr lang="tr-TR" sz="2400" b="1" dirty="0" err="1"/>
              <a:t>Off</a:t>
            </a:r>
            <a:r>
              <a:rPr lang="tr-TR" sz="2400" dirty="0"/>
              <a:t>: Model </a:t>
            </a:r>
            <a:r>
              <a:rPr lang="tr-TR" sz="2400" dirty="0" err="1"/>
              <a:t>View</a:t>
            </a:r>
            <a:r>
              <a:rPr lang="tr-TR" sz="2400" dirty="0"/>
              <a:t> pencerelerinden seçtiğimizi kapatmak için kullanılır.</a:t>
            </a:r>
          </a:p>
          <a:p>
            <a:pPr algn="just"/>
            <a:r>
              <a:rPr lang="tr-TR" sz="2400" b="1" dirty="0"/>
              <a:t>Fit:</a:t>
            </a:r>
            <a:r>
              <a:rPr lang="tr-TR" sz="2400" dirty="0"/>
              <a:t> Kağıt üzerindeki basılabilir alana tam sığan bir </a:t>
            </a:r>
            <a:r>
              <a:rPr lang="tr-TR" sz="2400" dirty="0" err="1"/>
              <a:t>mview</a:t>
            </a:r>
            <a:r>
              <a:rPr lang="tr-TR" sz="2400" dirty="0"/>
              <a:t> penceresi yaratır.</a:t>
            </a:r>
          </a:p>
          <a:p>
            <a:pPr algn="just"/>
            <a:r>
              <a:rPr lang="tr-TR" sz="2400" b="1" dirty="0" err="1"/>
              <a:t>Lock</a:t>
            </a:r>
            <a:r>
              <a:rPr lang="tr-TR" sz="2400" b="1" dirty="0"/>
              <a:t>:</a:t>
            </a:r>
            <a:r>
              <a:rPr lang="tr-TR" sz="2400" dirty="0"/>
              <a:t> Seçtiğimiz bir </a:t>
            </a:r>
            <a:r>
              <a:rPr lang="tr-TR" sz="2400" dirty="0" err="1"/>
              <a:t>mview</a:t>
            </a:r>
            <a:r>
              <a:rPr lang="tr-TR" sz="2400" dirty="0"/>
              <a:t> penceresini kilitlemek için kullanılır.</a:t>
            </a:r>
          </a:p>
          <a:p>
            <a:pPr algn="just"/>
            <a:r>
              <a:rPr lang="tr-TR" sz="2400" b="1" dirty="0"/>
              <a:t>Object:</a:t>
            </a:r>
            <a:r>
              <a:rPr lang="tr-TR" sz="2400" dirty="0"/>
              <a:t> </a:t>
            </a:r>
            <a:r>
              <a:rPr lang="tr-TR" sz="2400" dirty="0" err="1"/>
              <a:t>Paper</a:t>
            </a:r>
            <a:r>
              <a:rPr lang="tr-TR" sz="2400" dirty="0"/>
              <a:t> </a:t>
            </a:r>
            <a:r>
              <a:rPr lang="tr-TR" sz="2400" dirty="0" err="1"/>
              <a:t>Space'de</a:t>
            </a:r>
            <a:r>
              <a:rPr lang="tr-TR" sz="2400" dirty="0"/>
              <a:t> bulunan seçtiğimiz herhangi bir objeyi Model </a:t>
            </a:r>
            <a:r>
              <a:rPr lang="tr-TR" sz="2400" dirty="0" err="1"/>
              <a:t>View</a:t>
            </a:r>
            <a:r>
              <a:rPr lang="tr-TR" sz="2400" dirty="0"/>
              <a:t> penceresine dönüştürmek için kullanılır.</a:t>
            </a:r>
          </a:p>
          <a:p>
            <a:pPr algn="just"/>
            <a:r>
              <a:rPr lang="tr-TR" sz="2400" b="1" dirty="0" err="1"/>
              <a:t>Polygonal</a:t>
            </a:r>
            <a:r>
              <a:rPr lang="tr-TR" sz="2400" dirty="0"/>
              <a:t>: Kendi çizeceğimiz bir çokgenle Model </a:t>
            </a:r>
            <a:r>
              <a:rPr lang="tr-TR" sz="2400" dirty="0" err="1"/>
              <a:t>View</a:t>
            </a:r>
            <a:r>
              <a:rPr lang="tr-TR" sz="2400" dirty="0"/>
              <a:t> penceresi oluşturur.</a:t>
            </a:r>
          </a:p>
          <a:p>
            <a:pPr algn="just"/>
            <a:r>
              <a:rPr lang="tr-TR" sz="2400" b="1" dirty="0"/>
              <a:t>2/3/4</a:t>
            </a:r>
            <a:r>
              <a:rPr lang="tr-TR" sz="2400" dirty="0"/>
              <a:t>: Bu sayılarda ekranı kaç Model </a:t>
            </a:r>
            <a:r>
              <a:rPr lang="tr-TR" sz="2400" dirty="0" err="1"/>
              <a:t>View</a:t>
            </a:r>
            <a:r>
              <a:rPr lang="tr-TR" sz="2400" dirty="0"/>
              <a:t> penceresine bölmek istediğimizi belirtiyoruz. İstediğimiz sayıyı seçtikten sonra konumlarını belirtmek gereklidir.</a:t>
            </a:r>
          </a:p>
        </p:txBody>
      </p:sp>
      <p:pic>
        <p:nvPicPr>
          <p:cNvPr id="3" name="Resim 2"/>
          <p:cNvPicPr/>
          <p:nvPr/>
        </p:nvPicPr>
        <p:blipFill>
          <a:blip r:embed="rId2">
            <a:extLst>
              <a:ext uri="{28A0092B-C50C-407E-A947-70E740481C1C}">
                <a14:useLocalDpi xmlns:a14="http://schemas.microsoft.com/office/drawing/2010/main" val="0"/>
              </a:ext>
            </a:extLst>
          </a:blip>
          <a:srcRect/>
          <a:stretch>
            <a:fillRect/>
          </a:stretch>
        </p:blipFill>
        <p:spPr bwMode="auto">
          <a:xfrm>
            <a:off x="2312932" y="473748"/>
            <a:ext cx="7740000" cy="360000"/>
          </a:xfrm>
          <a:prstGeom prst="rect">
            <a:avLst/>
          </a:prstGeom>
          <a:noFill/>
          <a:ln>
            <a:noFill/>
          </a:ln>
        </p:spPr>
      </p:pic>
    </p:spTree>
    <p:extLst>
      <p:ext uri="{BB962C8B-B14F-4D97-AF65-F5344CB8AC3E}">
        <p14:creationId xmlns:p14="http://schemas.microsoft.com/office/powerpoint/2010/main" val="35039231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344714" y="542837"/>
            <a:ext cx="9502590" cy="830997"/>
          </a:xfrm>
          <a:prstGeom prst="rect">
            <a:avLst/>
          </a:prstGeom>
        </p:spPr>
        <p:txBody>
          <a:bodyPr wrap="square">
            <a:spAutoFit/>
          </a:bodyPr>
          <a:lstStyle/>
          <a:p>
            <a:pPr algn="just"/>
            <a:r>
              <a:rPr lang="tr-TR" sz="2400" dirty="0"/>
              <a:t>Yapmamız gereken son işlem ise bu baskı alanına ölçek ayarlamak olacaktır.</a:t>
            </a:r>
          </a:p>
          <a:p>
            <a:pPr algn="just"/>
            <a:r>
              <a:rPr lang="tr-TR" sz="2400" b="1" dirty="0" err="1"/>
              <a:t>Mo</a:t>
            </a:r>
            <a:r>
              <a:rPr lang="tr-TR" sz="2400" dirty="0"/>
              <a:t> (</a:t>
            </a:r>
            <a:r>
              <a:rPr lang="tr-TR" sz="2400" dirty="0" err="1"/>
              <a:t>Modify</a:t>
            </a:r>
            <a:r>
              <a:rPr lang="tr-TR" sz="2400" dirty="0"/>
              <a:t>) komutunu çalıştırın. Baskı alanımızı oluşturan çerçeveyi seçin. </a:t>
            </a:r>
          </a:p>
        </p:txBody>
      </p:sp>
      <p:pic>
        <p:nvPicPr>
          <p:cNvPr id="3" name="Resim 2"/>
          <p:cNvPicPr/>
          <p:nvPr/>
        </p:nvPicPr>
        <p:blipFill>
          <a:blip r:embed="rId2"/>
          <a:stretch>
            <a:fillRect/>
          </a:stretch>
        </p:blipFill>
        <p:spPr>
          <a:xfrm>
            <a:off x="1344714" y="1373834"/>
            <a:ext cx="3490782" cy="3513006"/>
          </a:xfrm>
          <a:prstGeom prst="rect">
            <a:avLst/>
          </a:prstGeom>
        </p:spPr>
      </p:pic>
      <p:sp>
        <p:nvSpPr>
          <p:cNvPr id="4" name="Dikdörtgen 3"/>
          <p:cNvSpPr/>
          <p:nvPr/>
        </p:nvSpPr>
        <p:spPr>
          <a:xfrm>
            <a:off x="5100918" y="2026093"/>
            <a:ext cx="6096000" cy="1200329"/>
          </a:xfrm>
          <a:prstGeom prst="rect">
            <a:avLst/>
          </a:prstGeom>
        </p:spPr>
        <p:txBody>
          <a:bodyPr>
            <a:spAutoFit/>
          </a:bodyPr>
          <a:lstStyle/>
          <a:p>
            <a:pPr algn="just"/>
            <a:r>
              <a:rPr lang="tr-TR" sz="2400" dirty="0"/>
              <a:t>Standart </a:t>
            </a:r>
            <a:r>
              <a:rPr lang="tr-TR" sz="2400" dirty="0" err="1"/>
              <a:t>scale</a:t>
            </a:r>
            <a:r>
              <a:rPr lang="tr-TR" sz="2400" dirty="0"/>
              <a:t> kısmından ölçeği seçeriz. </a:t>
            </a:r>
            <a:r>
              <a:rPr lang="tr-TR" sz="2400" b="1" dirty="0" err="1"/>
              <a:t>Display</a:t>
            </a:r>
            <a:r>
              <a:rPr lang="tr-TR" sz="2400" b="1" dirty="0"/>
              <a:t> </a:t>
            </a:r>
            <a:r>
              <a:rPr lang="tr-TR" sz="2400" b="1" dirty="0" err="1"/>
              <a:t>locked</a:t>
            </a:r>
            <a:r>
              <a:rPr lang="tr-TR" sz="2400" b="1" dirty="0"/>
              <a:t> </a:t>
            </a:r>
            <a:r>
              <a:rPr lang="tr-TR" sz="2400" dirty="0"/>
              <a:t>seçeneğini </a:t>
            </a:r>
            <a:r>
              <a:rPr lang="tr-TR" sz="2400" b="1" dirty="0"/>
              <a:t>YES</a:t>
            </a:r>
            <a:r>
              <a:rPr lang="tr-TR" sz="2400" dirty="0"/>
              <a:t> olarak değiştirelim. Bu aşamada çizimimiz baskıya hazırdır. </a:t>
            </a:r>
          </a:p>
        </p:txBody>
      </p:sp>
    </p:spTree>
    <p:extLst>
      <p:ext uri="{BB962C8B-B14F-4D97-AF65-F5344CB8AC3E}">
        <p14:creationId xmlns:p14="http://schemas.microsoft.com/office/powerpoint/2010/main" val="15606828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331667" y="375617"/>
            <a:ext cx="3514616" cy="584775"/>
          </a:xfrm>
          <a:prstGeom prst="rect">
            <a:avLst/>
          </a:prstGeom>
        </p:spPr>
        <p:txBody>
          <a:bodyPr wrap="none">
            <a:spAutoFit/>
          </a:bodyPr>
          <a:lstStyle/>
          <a:p>
            <a:r>
              <a:rPr lang="tr-TR" sz="3200" b="1" dirty="0"/>
              <a:t>PLOT (BASKI ALMA)</a:t>
            </a:r>
            <a:endParaRPr lang="tr-TR" sz="3200" dirty="0"/>
          </a:p>
        </p:txBody>
      </p:sp>
      <p:sp>
        <p:nvSpPr>
          <p:cNvPr id="3" name="Dikdörtgen 2"/>
          <p:cNvSpPr/>
          <p:nvPr/>
        </p:nvSpPr>
        <p:spPr>
          <a:xfrm>
            <a:off x="887504" y="1133601"/>
            <a:ext cx="10963835" cy="461665"/>
          </a:xfrm>
          <a:prstGeom prst="rect">
            <a:avLst/>
          </a:prstGeom>
        </p:spPr>
        <p:txBody>
          <a:bodyPr wrap="square">
            <a:spAutoFit/>
          </a:bodyPr>
          <a:lstStyle/>
          <a:p>
            <a:r>
              <a:rPr lang="tr-TR" sz="2400" dirty="0"/>
              <a:t>Dosya içinde bulunan çizimlerin bir kısmını ya da tamamını baskı almak için kullanılır.</a:t>
            </a:r>
          </a:p>
        </p:txBody>
      </p:sp>
      <p:pic>
        <p:nvPicPr>
          <p:cNvPr id="4" name="Resim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6094" y="1595266"/>
            <a:ext cx="7135906" cy="5262734"/>
          </a:xfrm>
          <a:prstGeom prst="rect">
            <a:avLst/>
          </a:prstGeom>
          <a:noFill/>
          <a:ln>
            <a:noFill/>
          </a:ln>
        </p:spPr>
      </p:pic>
      <p:sp>
        <p:nvSpPr>
          <p:cNvPr id="5" name="Dikdörtgen 4"/>
          <p:cNvSpPr/>
          <p:nvPr/>
        </p:nvSpPr>
        <p:spPr>
          <a:xfrm>
            <a:off x="887504" y="1985246"/>
            <a:ext cx="4168589" cy="1200329"/>
          </a:xfrm>
          <a:prstGeom prst="rect">
            <a:avLst/>
          </a:prstGeom>
        </p:spPr>
        <p:txBody>
          <a:bodyPr wrap="square">
            <a:spAutoFit/>
          </a:bodyPr>
          <a:lstStyle/>
          <a:p>
            <a:pPr algn="just"/>
            <a:r>
              <a:rPr lang="tr-TR" sz="2400" dirty="0"/>
              <a:t>Komutu çalıştırdığınızda </a:t>
            </a:r>
            <a:r>
              <a:rPr lang="tr-TR" sz="2400" dirty="0" smtClean="0"/>
              <a:t>aşağıda </a:t>
            </a:r>
            <a:r>
              <a:rPr lang="tr-TR" sz="2400" dirty="0"/>
              <a:t>görülen </a:t>
            </a:r>
            <a:r>
              <a:rPr lang="tr-TR" sz="2400" dirty="0" err="1"/>
              <a:t>plot</a:t>
            </a:r>
            <a:r>
              <a:rPr lang="tr-TR" sz="2400" dirty="0"/>
              <a:t> tablosu ortaya çıkar.</a:t>
            </a:r>
          </a:p>
        </p:txBody>
      </p:sp>
    </p:spTree>
    <p:extLst>
      <p:ext uri="{BB962C8B-B14F-4D97-AF65-F5344CB8AC3E}">
        <p14:creationId xmlns:p14="http://schemas.microsoft.com/office/powerpoint/2010/main" val="39201486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62000" y="416531"/>
            <a:ext cx="10623176" cy="4247317"/>
          </a:xfrm>
          <a:prstGeom prst="rect">
            <a:avLst/>
          </a:prstGeom>
        </p:spPr>
        <p:txBody>
          <a:bodyPr wrap="square">
            <a:spAutoFit/>
          </a:bodyPr>
          <a:lstStyle/>
          <a:p>
            <a:pPr lvl="0" algn="just"/>
            <a:r>
              <a:rPr lang="tr-TR" dirty="0" smtClean="0"/>
              <a:t>1. Tabloda </a:t>
            </a:r>
            <a:r>
              <a:rPr lang="tr-TR" dirty="0"/>
              <a:t>yapılan tüm ayarlar yapıldıktan sonra </a:t>
            </a:r>
            <a:r>
              <a:rPr lang="tr-TR" b="1" dirty="0" err="1"/>
              <a:t>Add</a:t>
            </a:r>
            <a:r>
              <a:rPr lang="tr-TR" b="1" dirty="0"/>
              <a:t> </a:t>
            </a:r>
            <a:r>
              <a:rPr lang="tr-TR" dirty="0"/>
              <a:t>butonu aracılığıyla kaydedilirse, bu bölümden kaydedilen seçenek seçilerek kaydedilen ayarlar yüklenebilir. Ayrıca son baskı ayarlarını bu listeden </a:t>
            </a:r>
            <a:r>
              <a:rPr lang="tr-TR" b="1" dirty="0" err="1"/>
              <a:t>Previous</a:t>
            </a:r>
            <a:r>
              <a:rPr lang="tr-TR" b="1" dirty="0"/>
              <a:t> </a:t>
            </a:r>
            <a:r>
              <a:rPr lang="tr-TR" b="1" dirty="0" err="1"/>
              <a:t>Plot</a:t>
            </a:r>
            <a:r>
              <a:rPr lang="tr-TR" dirty="0"/>
              <a:t> seçeneği ile son baskı ayarlarını yükleyebilirsiniz.</a:t>
            </a:r>
          </a:p>
          <a:p>
            <a:pPr algn="just"/>
            <a:r>
              <a:rPr lang="tr-TR" dirty="0"/>
              <a:t> </a:t>
            </a:r>
          </a:p>
          <a:p>
            <a:pPr lvl="0" algn="just"/>
            <a:r>
              <a:rPr lang="tr-TR" dirty="0" smtClean="0"/>
              <a:t>2. Bu </a:t>
            </a:r>
            <a:r>
              <a:rPr lang="tr-TR" dirty="0"/>
              <a:t>bölümden baskı alınacak yazıcı seçilir. Bununla beraber yazıcı haricinde sanal yazıcılar bulunmaktadır. Örneğin; baskınızı PDF yapmak istiyorsanız bu bölümden </a:t>
            </a:r>
            <a:r>
              <a:rPr lang="tr-TR" b="1" dirty="0"/>
              <a:t>DWG </a:t>
            </a:r>
            <a:r>
              <a:rPr lang="tr-TR" b="1" dirty="0" err="1"/>
              <a:t>to</a:t>
            </a:r>
            <a:r>
              <a:rPr lang="tr-TR" b="1" dirty="0"/>
              <a:t> PDF</a:t>
            </a:r>
            <a:r>
              <a:rPr lang="tr-TR" dirty="0"/>
              <a:t> seçerseniz baskı alacağınız bölüm PDF olarak hazırlanır.</a:t>
            </a:r>
          </a:p>
          <a:p>
            <a:pPr algn="just"/>
            <a:r>
              <a:rPr lang="tr-TR" dirty="0"/>
              <a:t> </a:t>
            </a:r>
          </a:p>
          <a:p>
            <a:pPr lvl="0" algn="just"/>
            <a:r>
              <a:rPr lang="tr-TR" dirty="0" smtClean="0"/>
              <a:t>3. Baskı </a:t>
            </a:r>
            <a:r>
              <a:rPr lang="tr-TR" dirty="0"/>
              <a:t>alınacak kağıdın boyutu seçilir. </a:t>
            </a:r>
          </a:p>
          <a:p>
            <a:pPr algn="just"/>
            <a:r>
              <a:rPr lang="tr-TR" dirty="0"/>
              <a:t> </a:t>
            </a:r>
          </a:p>
          <a:p>
            <a:pPr lvl="0" algn="just"/>
            <a:r>
              <a:rPr lang="tr-TR" dirty="0" smtClean="0"/>
              <a:t>4. Bu </a:t>
            </a:r>
            <a:r>
              <a:rPr lang="tr-TR" dirty="0"/>
              <a:t>bölümde dört seçenek vardır. </a:t>
            </a:r>
          </a:p>
          <a:p>
            <a:pPr indent="268288" algn="just"/>
            <a:r>
              <a:rPr lang="tr-TR" b="1" dirty="0" err="1"/>
              <a:t>Display</a:t>
            </a:r>
            <a:r>
              <a:rPr lang="tr-TR" dirty="0"/>
              <a:t>: Çizim ekranında o an görülen kısmını baskı alır. </a:t>
            </a:r>
          </a:p>
          <a:p>
            <a:pPr indent="268288" algn="just"/>
            <a:r>
              <a:rPr lang="tr-TR" b="1" dirty="0" err="1"/>
              <a:t>Extents</a:t>
            </a:r>
            <a:r>
              <a:rPr lang="tr-TR" dirty="0"/>
              <a:t>: Dosya içinde bulunan tüm nesneleri baskı alır. </a:t>
            </a:r>
          </a:p>
          <a:p>
            <a:pPr indent="268288" algn="just"/>
            <a:r>
              <a:rPr lang="tr-TR" b="1" dirty="0" err="1"/>
              <a:t>Limits</a:t>
            </a:r>
            <a:r>
              <a:rPr lang="tr-TR" dirty="0"/>
              <a:t>: </a:t>
            </a:r>
            <a:r>
              <a:rPr lang="tr-TR" dirty="0" err="1"/>
              <a:t>Limits</a:t>
            </a:r>
            <a:r>
              <a:rPr lang="tr-TR" dirty="0"/>
              <a:t> alanı içindeki nesneleri baskı alır. </a:t>
            </a:r>
          </a:p>
          <a:p>
            <a:pPr indent="268288" algn="just"/>
            <a:r>
              <a:rPr lang="tr-TR" b="1" dirty="0" err="1"/>
              <a:t>Window</a:t>
            </a:r>
            <a:r>
              <a:rPr lang="tr-TR" dirty="0"/>
              <a:t>: Kullanıcı tarafından pencere oluşturularak bu alanı baskı alır.</a:t>
            </a:r>
          </a:p>
        </p:txBody>
      </p:sp>
    </p:spTree>
    <p:extLst>
      <p:ext uri="{BB962C8B-B14F-4D97-AF65-F5344CB8AC3E}">
        <p14:creationId xmlns:p14="http://schemas.microsoft.com/office/powerpoint/2010/main" val="12060323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42681" y="719524"/>
            <a:ext cx="10488707" cy="3693319"/>
          </a:xfrm>
          <a:prstGeom prst="rect">
            <a:avLst/>
          </a:prstGeom>
        </p:spPr>
        <p:txBody>
          <a:bodyPr wrap="square">
            <a:spAutoFit/>
          </a:bodyPr>
          <a:lstStyle/>
          <a:p>
            <a:pPr lvl="0" algn="just"/>
            <a:r>
              <a:rPr lang="tr-TR" dirty="0" smtClean="0"/>
              <a:t>5. Baskı </a:t>
            </a:r>
            <a:r>
              <a:rPr lang="tr-TR" dirty="0"/>
              <a:t>alanının kağıda nasıl yerleşeceğini belirler. Eğer </a:t>
            </a:r>
            <a:r>
              <a:rPr lang="tr-TR" b="1" dirty="0"/>
              <a:t>Center </a:t>
            </a:r>
            <a:r>
              <a:rPr lang="tr-TR" b="1" dirty="0" err="1"/>
              <a:t>the</a:t>
            </a:r>
            <a:r>
              <a:rPr lang="tr-TR" b="1" dirty="0"/>
              <a:t> </a:t>
            </a:r>
            <a:r>
              <a:rPr lang="tr-TR" b="1" dirty="0" err="1"/>
              <a:t>plot</a:t>
            </a:r>
            <a:r>
              <a:rPr lang="tr-TR" dirty="0"/>
              <a:t> seçeneğini işaretlerseniz baskı alacağınız çizim kağıda ortalanır.</a:t>
            </a:r>
          </a:p>
          <a:p>
            <a:pPr algn="just"/>
            <a:r>
              <a:rPr lang="tr-TR" dirty="0"/>
              <a:t> </a:t>
            </a:r>
          </a:p>
          <a:p>
            <a:pPr lvl="0" algn="just"/>
            <a:r>
              <a:rPr lang="tr-TR" dirty="0" smtClean="0"/>
              <a:t>6. Baskı </a:t>
            </a:r>
            <a:r>
              <a:rPr lang="tr-TR" dirty="0"/>
              <a:t>alınacak çizimin kağıt üzerinde nasıl göründüğünü gösterir. Ön izlemede proje nasıl görünüyorsa aynen öyle çıkacaktır. Renkli görünüyorsa renkli, siyah görünüyorsa siyah, kalınlıkları belli ise aynı şekilde çıkacaktır. Ön izlemeden çıkmak için klavyeden ESC tuşunu kullanabilir ya da ekran üzerinde sağ tuş yaparak </a:t>
            </a:r>
            <a:r>
              <a:rPr lang="tr-TR" b="1" dirty="0" err="1"/>
              <a:t>Exit</a:t>
            </a:r>
            <a:r>
              <a:rPr lang="tr-TR" dirty="0"/>
              <a:t> butonuna basabilirsiniz.</a:t>
            </a:r>
          </a:p>
          <a:p>
            <a:pPr algn="just"/>
            <a:r>
              <a:rPr lang="tr-TR" dirty="0"/>
              <a:t> </a:t>
            </a:r>
          </a:p>
          <a:p>
            <a:pPr lvl="0" algn="just"/>
            <a:r>
              <a:rPr lang="tr-TR" dirty="0" smtClean="0"/>
              <a:t>7. Resimde </a:t>
            </a:r>
            <a:r>
              <a:rPr lang="tr-TR" dirty="0"/>
              <a:t>bir dış çerçeve ve içi taralı olan ikinci bir çerçeve vardır. Dış çerçeve kağıdın boyutunu, taralı alan ise baskı alınacak yeri ifade eder. Hangi kenarında ya da kenarlarında kırmızı çizgi var ise baskı alınacak çizim kağıdın o bölümünden taştığı anlamına gelir.</a:t>
            </a:r>
          </a:p>
          <a:p>
            <a:pPr algn="just"/>
            <a:r>
              <a:rPr lang="tr-TR" dirty="0"/>
              <a:t> </a:t>
            </a:r>
          </a:p>
          <a:p>
            <a:pPr lvl="0" algn="just"/>
            <a:r>
              <a:rPr lang="tr-TR" dirty="0" smtClean="0"/>
              <a:t>8. Çizimin </a:t>
            </a:r>
            <a:r>
              <a:rPr lang="tr-TR" dirty="0"/>
              <a:t>kaç kopya alınacağını belirtir.</a:t>
            </a:r>
          </a:p>
        </p:txBody>
      </p:sp>
    </p:spTree>
    <p:extLst>
      <p:ext uri="{BB962C8B-B14F-4D97-AF65-F5344CB8AC3E}">
        <p14:creationId xmlns:p14="http://schemas.microsoft.com/office/powerpoint/2010/main" val="39636614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26140" y="776047"/>
            <a:ext cx="10694895" cy="3693319"/>
          </a:xfrm>
          <a:prstGeom prst="rect">
            <a:avLst/>
          </a:prstGeom>
        </p:spPr>
        <p:txBody>
          <a:bodyPr wrap="square">
            <a:spAutoFit/>
          </a:bodyPr>
          <a:lstStyle/>
          <a:p>
            <a:pPr lvl="0" algn="just"/>
            <a:r>
              <a:rPr lang="tr-TR" dirty="0" smtClean="0"/>
              <a:t>9. Ölçek </a:t>
            </a:r>
            <a:r>
              <a:rPr lang="tr-TR" dirty="0"/>
              <a:t>ayarlanan bölümdür. </a:t>
            </a:r>
            <a:r>
              <a:rPr lang="tr-TR" b="1" dirty="0"/>
              <a:t>Fit </a:t>
            </a:r>
            <a:r>
              <a:rPr lang="tr-TR" b="1" dirty="0" err="1"/>
              <a:t>to</a:t>
            </a:r>
            <a:r>
              <a:rPr lang="tr-TR" b="1" dirty="0"/>
              <a:t> </a:t>
            </a:r>
            <a:r>
              <a:rPr lang="tr-TR" b="1" dirty="0" err="1"/>
              <a:t>paper</a:t>
            </a:r>
            <a:r>
              <a:rPr lang="tr-TR" dirty="0"/>
              <a:t> seçeneği işaretlenirse çizim kağıda orantılanacak şekilde büyütülür. </a:t>
            </a:r>
            <a:r>
              <a:rPr lang="tr-TR" dirty="0" err="1"/>
              <a:t>Custom</a:t>
            </a:r>
            <a:r>
              <a:rPr lang="tr-TR" dirty="0"/>
              <a:t> bölümünden istenilen ölçek değeri seçilebilir ya da istenilen ölçek klavye yardımı ile yazılabilir. Ölçek girilirken dikkat edilmesi gereken husus, </a:t>
            </a:r>
            <a:r>
              <a:rPr lang="tr-TR" dirty="0" err="1"/>
              <a:t>AutoCAD</a:t>
            </a:r>
            <a:r>
              <a:rPr lang="tr-TR" dirty="0"/>
              <a:t> baskı alırken mm ve </a:t>
            </a:r>
            <a:r>
              <a:rPr lang="tr-TR" dirty="0" err="1"/>
              <a:t>inches</a:t>
            </a:r>
            <a:r>
              <a:rPr lang="tr-TR" dirty="0"/>
              <a:t> çizim birimini dikkate alır. Bizim işimiz ondalık çizim birimi olduğuna göre mm üzerinden konuşalım.</a:t>
            </a:r>
          </a:p>
          <a:p>
            <a:pPr algn="just"/>
            <a:r>
              <a:rPr lang="tr-TR" dirty="0"/>
              <a:t>Eğer çizimimizi mm çizmiş olsaydık ölçeğimiz ne ise onu aynen girmemiz gerekirdi. Farklı bir çizim birimi ile çiziyorsak </a:t>
            </a:r>
            <a:r>
              <a:rPr lang="tr-TR" dirty="0" err="1"/>
              <a:t>plot</a:t>
            </a:r>
            <a:r>
              <a:rPr lang="tr-TR" dirty="0"/>
              <a:t> tablosunda iken bunu mm'ye çevirmemiz gerekir. Örneğin; cm olarak çizdiğimiz bir projeyi 1:50 ölçeğinde baskı almak istiyorsak ölçek olarak 1:5 yazmalıyız.</a:t>
            </a:r>
          </a:p>
          <a:p>
            <a:pPr algn="just"/>
            <a:r>
              <a:rPr lang="tr-TR" dirty="0"/>
              <a:t> </a:t>
            </a:r>
          </a:p>
          <a:p>
            <a:pPr lvl="0" algn="just"/>
            <a:r>
              <a:rPr lang="tr-TR" dirty="0" smtClean="0"/>
              <a:t>10. Kalem </a:t>
            </a:r>
            <a:r>
              <a:rPr lang="tr-TR" dirty="0"/>
              <a:t>kalınlığı dosyasının seçildiği ya da yeni bir kalem kalınlığı dosyasının yapıldığı bölümdür.</a:t>
            </a:r>
          </a:p>
          <a:p>
            <a:pPr algn="just"/>
            <a:r>
              <a:rPr lang="tr-TR" dirty="0"/>
              <a:t> </a:t>
            </a:r>
          </a:p>
          <a:p>
            <a:pPr lvl="0" algn="just"/>
            <a:r>
              <a:rPr lang="tr-TR" dirty="0" smtClean="0"/>
              <a:t>11. 3 </a:t>
            </a:r>
            <a:r>
              <a:rPr lang="tr-TR" dirty="0"/>
              <a:t>boyutlu çizimlerin renkli hallerini basmak için kullanılır. 2 boyutlu çizimlerde </a:t>
            </a:r>
            <a:r>
              <a:rPr lang="tr-TR" b="1" dirty="0"/>
              <a:t>As </a:t>
            </a:r>
            <a:r>
              <a:rPr lang="tr-TR" b="1" dirty="0" err="1"/>
              <a:t>displayed</a:t>
            </a:r>
            <a:r>
              <a:rPr lang="tr-TR" dirty="0"/>
              <a:t> kalmalıdır. Listedeki diğer seçenekleri 3 boyutlu modelleme konularında işleyeceğimiz </a:t>
            </a:r>
            <a:r>
              <a:rPr lang="tr-TR" dirty="0" err="1"/>
              <a:t>shade</a:t>
            </a:r>
            <a:r>
              <a:rPr lang="tr-TR" dirty="0"/>
              <a:t> komutlarını gördükten sonra daha iyi anlayacaksınız</a:t>
            </a:r>
            <a:r>
              <a:rPr lang="tr-TR" dirty="0" smtClean="0"/>
              <a:t>.</a:t>
            </a:r>
            <a:endParaRPr lang="tr-TR" dirty="0"/>
          </a:p>
        </p:txBody>
      </p:sp>
    </p:spTree>
    <p:extLst>
      <p:ext uri="{BB962C8B-B14F-4D97-AF65-F5344CB8AC3E}">
        <p14:creationId xmlns:p14="http://schemas.microsoft.com/office/powerpoint/2010/main" val="13364496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08210" y="1044458"/>
            <a:ext cx="11008659" cy="2862322"/>
          </a:xfrm>
          <a:prstGeom prst="rect">
            <a:avLst/>
          </a:prstGeom>
        </p:spPr>
        <p:txBody>
          <a:bodyPr wrap="square">
            <a:spAutoFit/>
          </a:bodyPr>
          <a:lstStyle/>
          <a:p>
            <a:pPr lvl="0" algn="just"/>
            <a:r>
              <a:rPr lang="tr-TR" dirty="0"/>
              <a:t> 12. Çizimin baskı kalitesini ayarlamak için kullanılır. 3 boyutlu nesneler ile bağlantılıdır. </a:t>
            </a:r>
          </a:p>
          <a:p>
            <a:pPr algn="just"/>
            <a:endParaRPr lang="tr-TR" dirty="0"/>
          </a:p>
          <a:p>
            <a:pPr lvl="0" algn="just"/>
            <a:r>
              <a:rPr lang="tr-TR" dirty="0" smtClean="0"/>
              <a:t>13.Bir </a:t>
            </a:r>
            <a:r>
              <a:rPr lang="tr-TR" dirty="0"/>
              <a:t>katı model renkli olarak baskı alınacak ise seçilecek kalite ayarına göre alt sırasındaki </a:t>
            </a:r>
            <a:r>
              <a:rPr lang="tr-TR" b="1" dirty="0"/>
              <a:t>DPI</a:t>
            </a:r>
            <a:r>
              <a:rPr lang="tr-TR" dirty="0"/>
              <a:t> ayarı değişiklik gösterecek </a:t>
            </a:r>
            <a:r>
              <a:rPr lang="tr-TR" dirty="0" err="1"/>
              <a:t>Custom</a:t>
            </a:r>
            <a:r>
              <a:rPr lang="tr-TR" dirty="0"/>
              <a:t> seçildiğinde ise DPI ayarı kullanıcıya sunulacaktır.</a:t>
            </a:r>
          </a:p>
          <a:p>
            <a:pPr algn="just"/>
            <a:r>
              <a:rPr lang="tr-TR" dirty="0"/>
              <a:t> </a:t>
            </a:r>
          </a:p>
          <a:p>
            <a:pPr lvl="0" algn="just"/>
            <a:r>
              <a:rPr lang="tr-TR" dirty="0" smtClean="0"/>
              <a:t>14. Bu </a:t>
            </a:r>
            <a:r>
              <a:rPr lang="tr-TR" dirty="0"/>
              <a:t>bölümde bizi ilgilendiren seçenekler, </a:t>
            </a:r>
            <a:r>
              <a:rPr lang="tr-TR" b="1" dirty="0" err="1"/>
              <a:t>Plot</a:t>
            </a:r>
            <a:r>
              <a:rPr lang="tr-TR" b="1" dirty="0"/>
              <a:t> </a:t>
            </a:r>
            <a:r>
              <a:rPr lang="tr-TR" b="1" dirty="0" err="1"/>
              <a:t>with</a:t>
            </a:r>
            <a:r>
              <a:rPr lang="tr-TR" b="1" dirty="0"/>
              <a:t> </a:t>
            </a:r>
            <a:r>
              <a:rPr lang="tr-TR" b="1" dirty="0" err="1"/>
              <a:t>plot</a:t>
            </a:r>
            <a:r>
              <a:rPr lang="tr-TR" b="1" dirty="0"/>
              <a:t> </a:t>
            </a:r>
            <a:r>
              <a:rPr lang="tr-TR" b="1" dirty="0" err="1"/>
              <a:t>styles</a:t>
            </a:r>
            <a:r>
              <a:rPr lang="tr-TR" dirty="0"/>
              <a:t> seçeneğidir. Anlamı baskı alındığında </a:t>
            </a:r>
            <a:r>
              <a:rPr lang="tr-TR" b="1" dirty="0" err="1"/>
              <a:t>plot</a:t>
            </a:r>
            <a:r>
              <a:rPr lang="tr-TR" b="1" dirty="0"/>
              <a:t> </a:t>
            </a:r>
            <a:r>
              <a:rPr lang="tr-TR" b="1" dirty="0" err="1"/>
              <a:t>styles</a:t>
            </a:r>
            <a:r>
              <a:rPr lang="tr-TR" dirty="0"/>
              <a:t> bölümünü yani hazırladığımız kalem kalınlığını kullan demektir. Bu seçenek işaretli olmalıdır.</a:t>
            </a:r>
          </a:p>
          <a:p>
            <a:pPr algn="just"/>
            <a:r>
              <a:rPr lang="tr-TR" dirty="0"/>
              <a:t> </a:t>
            </a:r>
          </a:p>
          <a:p>
            <a:pPr lvl="0" algn="just"/>
            <a:r>
              <a:rPr lang="tr-TR" dirty="0" smtClean="0"/>
              <a:t>15. Baskı </a:t>
            </a:r>
            <a:r>
              <a:rPr lang="tr-TR" dirty="0"/>
              <a:t>alınacak çizimin kağıda nasıl yerleşeceğini belirler. Ayrıca </a:t>
            </a:r>
            <a:r>
              <a:rPr lang="tr-TR" b="1" dirty="0" err="1"/>
              <a:t>Plot</a:t>
            </a:r>
            <a:r>
              <a:rPr lang="tr-TR" b="1" dirty="0"/>
              <a:t> </a:t>
            </a:r>
            <a:r>
              <a:rPr lang="tr-TR" b="1" dirty="0" err="1"/>
              <a:t>upside-down</a:t>
            </a:r>
            <a:r>
              <a:rPr lang="tr-TR" dirty="0"/>
              <a:t> seçeneği kullanılarak baskının sondan başa doğru baskı alınması sağlanabilir.</a:t>
            </a:r>
          </a:p>
        </p:txBody>
      </p:sp>
    </p:spTree>
    <p:extLst>
      <p:ext uri="{BB962C8B-B14F-4D97-AF65-F5344CB8AC3E}">
        <p14:creationId xmlns:p14="http://schemas.microsoft.com/office/powerpoint/2010/main" val="37089756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Custom 1">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9526</TotalTime>
  <Words>1342</Words>
  <Application>Microsoft Office PowerPoint</Application>
  <PresentationFormat>Geniş ekran</PresentationFormat>
  <Paragraphs>145</Paragraphs>
  <Slides>35</Slides>
  <Notes>0</Notes>
  <HiddenSlides>0</HiddenSlides>
  <MMClips>0</MMClips>
  <ScaleCrop>false</ScaleCrop>
  <HeadingPairs>
    <vt:vector size="8" baseType="variant">
      <vt:variant>
        <vt:lpstr>Kullanılan Yazı Tipleri</vt:lpstr>
      </vt:variant>
      <vt:variant>
        <vt:i4>5</vt:i4>
      </vt:variant>
      <vt:variant>
        <vt:lpstr>Tema</vt:lpstr>
      </vt:variant>
      <vt:variant>
        <vt:i4>1</vt:i4>
      </vt:variant>
      <vt:variant>
        <vt:lpstr>Eklenmiş OLE Hizmet Programları</vt:lpstr>
      </vt:variant>
      <vt:variant>
        <vt:i4>1</vt:i4>
      </vt:variant>
      <vt:variant>
        <vt:lpstr>Slayt Başlıkları</vt:lpstr>
      </vt:variant>
      <vt:variant>
        <vt:i4>35</vt:i4>
      </vt:variant>
    </vt:vector>
  </HeadingPairs>
  <TitlesOfParts>
    <vt:vector size="42" baseType="lpstr">
      <vt:lpstr>Arial</vt:lpstr>
      <vt:lpstr>Arial Narrow</vt:lpstr>
      <vt:lpstr>Calibri</vt:lpstr>
      <vt:lpstr>Open Sans Condensed Light</vt:lpstr>
      <vt:lpstr>Source Sans Pro Light</vt:lpstr>
      <vt:lpstr>Office Theme</vt:lpstr>
      <vt:lpstr>Bit Eşlem Resmi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SignAddict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AbuSina</dc:creator>
  <cp:lastModifiedBy>Windows Kullanıcısı</cp:lastModifiedBy>
  <cp:revision>1135</cp:revision>
  <dcterms:created xsi:type="dcterms:W3CDTF">2014-09-15T07:14:39Z</dcterms:created>
  <dcterms:modified xsi:type="dcterms:W3CDTF">2020-01-14T17:10:38Z</dcterms:modified>
</cp:coreProperties>
</file>