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9"/>
  </p:notesMasterIdLst>
  <p:handoutMasterIdLst>
    <p:handoutMasterId r:id="rId10"/>
  </p:handoutMasterIdLst>
  <p:sldIdLst>
    <p:sldId id="333" r:id="rId5"/>
    <p:sldId id="308" r:id="rId6"/>
    <p:sldId id="309" r:id="rId7"/>
    <p:sldId id="310" r:id="rId8"/>
  </p:sldIdLst>
  <p:sldSz cx="12188825" cy="6858000"/>
  <p:notesSz cx="6858000" cy="9144000"/>
  <p:defaultTextStyle>
    <a:defPPr rtl="0"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A9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5" autoAdjust="0"/>
    <p:restoredTop sz="94280" autoAdjust="0"/>
  </p:normalViewPr>
  <p:slideViewPr>
    <p:cSldViewPr>
      <p:cViewPr varScale="1">
        <p:scale>
          <a:sx n="79" d="100"/>
          <a:sy n="79" d="100"/>
        </p:scale>
        <p:origin x="96" y="504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Tarih Yer Tutucus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02.08.2016</a:t>
            </a:r>
            <a:endParaRPr/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9C567D4A-04CB-4EDF-8FB1-342A02FC8EC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80125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Tarih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02.08.2016</a:t>
            </a:r>
            <a:endParaRPr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t>Asıl metin stillerini düzenlemek için tıklayın</a:t>
            </a:r>
          </a:p>
          <a:p>
            <a:pPr lvl="1" rtl="0"/>
            <a:r>
              <a:t>İkinci düzey</a:t>
            </a:r>
          </a:p>
          <a:p>
            <a:pPr lvl="2" rtl="0"/>
            <a:r>
              <a:t>Üçüncü düzey</a:t>
            </a:r>
          </a:p>
          <a:p>
            <a:pPr lvl="3" rtl="0"/>
            <a:r>
              <a:t>Dördüncü düzey</a:t>
            </a:r>
          </a:p>
          <a:p>
            <a:pPr lvl="4" rtl="0"/>
            <a:r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2E61351F-DBB1-4664-ADA9-83BC7CB8848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42362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293814" y="990600"/>
            <a:ext cx="8458200" cy="3200400"/>
          </a:xfrm>
        </p:spPr>
        <p:txBody>
          <a:bodyPr rtlCol="0">
            <a:normAutofit/>
          </a:bodyPr>
          <a:lstStyle>
            <a:lvl1pPr algn="l" rtl="0">
              <a:defRPr sz="6000"/>
            </a:lvl1pPr>
          </a:lstStyle>
          <a:p>
            <a:pPr rtl="0"/>
            <a:r>
              <a:rPr lang="tr-TR" smtClean="0"/>
              <a:t>Asıl başlık stili için tıklatın</a:t>
            </a:r>
            <a:endParaRPr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293813" y="4267200"/>
            <a:ext cx="8458200" cy="13716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tr-TR" smtClean="0"/>
              <a:t>Asıl alt başlık stilini düzenlemek için tıklayın</a:t>
            </a:r>
            <a:endParaRPr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r>
              <a:rPr lang="en-US"/>
              <a:t>02.08.2016</a:t>
            </a:r>
            <a:endParaRPr lang="en-US" dirty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538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smtClean="0"/>
              <a:t>Asıl başlık stili için tıklatın</a:t>
            </a:r>
            <a:endParaRPr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  <a:lvl9pPr algn="l" rtl="0">
              <a:defRPr/>
            </a:lvl9pPr>
          </a:lstStyle>
          <a:p>
            <a:pPr lvl="0" rtl="0"/>
            <a:r>
              <a:rPr lang="tr-TR" smtClean="0"/>
              <a:t>Asıl metin stillerini düzenle</a:t>
            </a:r>
          </a:p>
          <a:p>
            <a:pPr lvl="1" rtl="0"/>
            <a:r>
              <a:rPr lang="tr-TR" smtClean="0"/>
              <a:t>İkinci düzey</a:t>
            </a:r>
          </a:p>
          <a:p>
            <a:pPr lvl="2" rtl="0"/>
            <a:r>
              <a:rPr lang="tr-TR" smtClean="0"/>
              <a:t>Üçüncü düzey</a:t>
            </a:r>
          </a:p>
          <a:p>
            <a:pPr lvl="3" rtl="0"/>
            <a:r>
              <a:rPr lang="tr-TR" smtClean="0"/>
              <a:t>Dördüncü düzey</a:t>
            </a:r>
          </a:p>
          <a:p>
            <a:pPr lvl="4" rtl="0"/>
            <a:r>
              <a:rPr lang="tr-TR" smtClean="0"/>
              <a:t>Beşinci düzey</a:t>
            </a:r>
            <a:endParaRPr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r>
              <a:rPr lang="en-US"/>
              <a:t>02.08.2016</a:t>
            </a:r>
            <a:endParaRPr lang="en-US" dirty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7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 Bilgis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293813" y="2057400"/>
            <a:ext cx="8458201" cy="2666999"/>
          </a:xfrm>
        </p:spPr>
        <p:txBody>
          <a:bodyPr rtlCol="0" anchor="b">
            <a:normAutofit/>
          </a:bodyPr>
          <a:lstStyle>
            <a:lvl1pPr algn="l" rtl="0">
              <a:defRPr sz="4800" b="0" i="0" cap="none" baseline="0"/>
            </a:lvl1pPr>
          </a:lstStyle>
          <a:p>
            <a:pPr rtl="0"/>
            <a:r>
              <a:rPr lang="tr-TR" smtClean="0"/>
              <a:t>Asıl başlık stili için tıklatın</a:t>
            </a:r>
            <a:endParaRPr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293813" y="4876800"/>
            <a:ext cx="8458201" cy="1143000"/>
          </a:xfrm>
        </p:spPr>
        <p:txBody>
          <a:bodyPr rtlCol="0" anchor="t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smtClean="0"/>
              <a:t>Asıl metin stillerini düzenle</a:t>
            </a:r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r>
              <a:rPr lang="en-US"/>
              <a:t>02.08.2016</a:t>
            </a:r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620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smtClean="0"/>
              <a:t>Asıl başlık stili için tıklatın</a:t>
            </a:r>
            <a:endParaRPr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1293812" y="1676400"/>
            <a:ext cx="4700016" cy="44958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marL="1600200" algn="l" rtl="0">
              <a:defRPr sz="1600"/>
            </a:lvl6pPr>
            <a:lvl7pPr marL="1874520" algn="l" rtl="0">
              <a:defRPr sz="1600"/>
            </a:lvl7pPr>
            <a:lvl8pPr marL="2148840" algn="l" rtl="0">
              <a:defRPr sz="1600"/>
            </a:lvl8pPr>
            <a:lvl9pPr marL="2423160" algn="l" rtl="0">
              <a:defRPr sz="1600"/>
            </a:lvl9pPr>
          </a:lstStyle>
          <a:p>
            <a:pPr lvl="0" rtl="0"/>
            <a:r>
              <a:rPr lang="tr-TR" smtClean="0"/>
              <a:t>Asıl metin stillerini düzenle</a:t>
            </a:r>
          </a:p>
          <a:p>
            <a:pPr lvl="1" rtl="0"/>
            <a:r>
              <a:rPr lang="tr-TR" smtClean="0"/>
              <a:t>İkinci düzey</a:t>
            </a:r>
          </a:p>
          <a:p>
            <a:pPr lvl="2" rtl="0"/>
            <a:r>
              <a:rPr lang="tr-TR" smtClean="0"/>
              <a:t>Üçüncü düzey</a:t>
            </a:r>
          </a:p>
          <a:p>
            <a:pPr lvl="3" rtl="0"/>
            <a:r>
              <a:rPr lang="tr-TR" smtClean="0"/>
              <a:t>Dördüncü düzey</a:t>
            </a:r>
          </a:p>
          <a:p>
            <a:pPr lvl="4" rtl="0"/>
            <a:r>
              <a:rPr lang="tr-TR" smtClean="0"/>
              <a:t>Beşinci düzey</a:t>
            </a:r>
            <a:endParaRPr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02035" y="1676401"/>
            <a:ext cx="4700016" cy="44958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marL="1600200" algn="l" rtl="0">
              <a:defRPr sz="1600"/>
            </a:lvl6pPr>
            <a:lvl7pPr marL="1874520" algn="l" rtl="0">
              <a:defRPr sz="1600"/>
            </a:lvl7pPr>
            <a:lvl8pPr marL="2148840" algn="l" rtl="0">
              <a:defRPr sz="1600"/>
            </a:lvl8pPr>
            <a:lvl9pPr marL="2423160" algn="l" rtl="0">
              <a:defRPr sz="1600"/>
            </a:lvl9pPr>
          </a:lstStyle>
          <a:p>
            <a:pPr lvl="0" rtl="0"/>
            <a:r>
              <a:rPr lang="tr-TR" smtClean="0"/>
              <a:t>Asıl metin stillerini düzenle</a:t>
            </a:r>
          </a:p>
          <a:p>
            <a:pPr lvl="1" rtl="0"/>
            <a:r>
              <a:rPr lang="tr-TR" smtClean="0"/>
              <a:t>İkinci düzey</a:t>
            </a:r>
          </a:p>
          <a:p>
            <a:pPr lvl="2" rtl="0"/>
            <a:r>
              <a:rPr lang="tr-TR" smtClean="0"/>
              <a:t>Üçüncü düzey</a:t>
            </a:r>
          </a:p>
          <a:p>
            <a:pPr lvl="3" rtl="0"/>
            <a:r>
              <a:rPr lang="tr-TR" smtClean="0"/>
              <a:t>Dördüncü düzey</a:t>
            </a:r>
          </a:p>
          <a:p>
            <a:pPr lvl="4" rtl="0"/>
            <a:r>
              <a:rPr lang="tr-TR" smtClean="0"/>
              <a:t>Beşinci düzey</a:t>
            </a:r>
            <a:endParaRPr/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r>
              <a:rPr lang="en-US"/>
              <a:t>02.08.2016</a:t>
            </a:r>
            <a:endParaRPr lang="en-US" dirty="0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462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tr-TR" smtClean="0"/>
              <a:t>Asıl başlık stili için tıklatın</a:t>
            </a:r>
            <a:endParaRPr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293813" y="1676399"/>
            <a:ext cx="4701142" cy="762001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400" b="0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1293813" y="2516457"/>
            <a:ext cx="4701142" cy="3655743"/>
          </a:xfrm>
        </p:spPr>
        <p:txBody>
          <a:bodyPr rtlCol="0"/>
          <a:lstStyle>
            <a:lvl1pPr algn="l" rtl="0">
              <a:defRPr sz="22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marL="1600200" algn="l" rtl="0">
              <a:defRPr sz="1600"/>
            </a:lvl6pPr>
            <a:lvl7pPr marL="1874520" algn="l" rtl="0">
              <a:defRPr sz="1600"/>
            </a:lvl7pPr>
            <a:lvl8pPr marL="2148840" algn="l" rtl="0">
              <a:defRPr sz="1600"/>
            </a:lvl8pPr>
            <a:lvl9pPr marL="2423160" algn="l" rtl="0">
              <a:defRPr sz="1600"/>
            </a:lvl9pPr>
          </a:lstStyle>
          <a:p>
            <a:pPr lvl="0" rtl="0"/>
            <a:r>
              <a:rPr lang="tr-TR" smtClean="0"/>
              <a:t>Asıl metin stillerini düzenle</a:t>
            </a:r>
          </a:p>
          <a:p>
            <a:pPr lvl="1" rtl="0"/>
            <a:r>
              <a:rPr lang="tr-TR" smtClean="0"/>
              <a:t>İkinci düzey</a:t>
            </a:r>
          </a:p>
          <a:p>
            <a:pPr lvl="2" rtl="0"/>
            <a:r>
              <a:rPr lang="tr-TR" smtClean="0"/>
              <a:t>Üçüncü düzey</a:t>
            </a:r>
          </a:p>
          <a:p>
            <a:pPr lvl="3" rtl="0"/>
            <a:r>
              <a:rPr lang="tr-TR" smtClean="0"/>
              <a:t>Dördüncü düzey</a:t>
            </a:r>
          </a:p>
          <a:p>
            <a:pPr lvl="4" rtl="0"/>
            <a:r>
              <a:rPr lang="tr-TR" smtClean="0"/>
              <a:t>Beşinci düzey</a:t>
            </a:r>
            <a:endParaRPr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91754" y="1676399"/>
            <a:ext cx="4703259" cy="762001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400" b="0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91754" y="2516457"/>
            <a:ext cx="4703259" cy="3655743"/>
          </a:xfrm>
        </p:spPr>
        <p:txBody>
          <a:bodyPr rtlCol="0"/>
          <a:lstStyle>
            <a:lvl1pPr algn="l" rtl="0">
              <a:defRPr sz="22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marL="1600200" algn="l" rtl="0">
              <a:defRPr sz="1600"/>
            </a:lvl6pPr>
            <a:lvl7pPr marL="1874520" algn="l" rtl="0">
              <a:defRPr sz="1600"/>
            </a:lvl7pPr>
            <a:lvl8pPr marL="2148840" algn="l" rtl="0">
              <a:defRPr sz="1600"/>
            </a:lvl8pPr>
            <a:lvl9pPr marL="2423160" algn="l" rtl="0">
              <a:defRPr sz="1600"/>
            </a:lvl9pPr>
          </a:lstStyle>
          <a:p>
            <a:pPr lvl="0" rtl="0"/>
            <a:r>
              <a:rPr lang="tr-TR" smtClean="0"/>
              <a:t>Asıl metin stillerini düzenle</a:t>
            </a:r>
          </a:p>
          <a:p>
            <a:pPr lvl="1" rtl="0"/>
            <a:r>
              <a:rPr lang="tr-TR" smtClean="0"/>
              <a:t>İkinci düzey</a:t>
            </a:r>
          </a:p>
          <a:p>
            <a:pPr lvl="2" rtl="0"/>
            <a:r>
              <a:rPr lang="tr-TR" smtClean="0"/>
              <a:t>Üçüncü düzey</a:t>
            </a:r>
          </a:p>
          <a:p>
            <a:pPr lvl="3" rtl="0"/>
            <a:r>
              <a:rPr lang="tr-TR" smtClean="0"/>
              <a:t>Dördüncü düzey</a:t>
            </a:r>
          </a:p>
          <a:p>
            <a:pPr lvl="4" rtl="0"/>
            <a:r>
              <a:rPr lang="tr-TR" smtClean="0"/>
              <a:t>Beşinci düzey</a:t>
            </a:r>
            <a:endParaRPr/>
          </a:p>
        </p:txBody>
      </p:sp>
      <p:sp>
        <p:nvSpPr>
          <p:cNvPr id="7" name="Tarih Yer Tutucusu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r>
              <a:rPr lang="en-US"/>
              <a:t>02.08.2016</a:t>
            </a:r>
            <a:endParaRPr lang="en-US" dirty="0"/>
          </a:p>
        </p:txBody>
      </p:sp>
      <p:sp>
        <p:nvSpPr>
          <p:cNvPr id="8" name="Alt Bilgi Yer Tutucusu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endParaRPr lang="en-US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55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smtClean="0"/>
              <a:t>Asıl başlık stili için tıklatın</a:t>
            </a:r>
            <a:endParaRPr/>
          </a:p>
        </p:txBody>
      </p:sp>
      <p:sp>
        <p:nvSpPr>
          <p:cNvPr id="3" name="Tarih Yer Tutucusu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r>
              <a:rPr lang="en-US"/>
              <a:t>02.08.2016</a:t>
            </a:r>
            <a:endParaRPr lang="en-US" dirty="0"/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endParaRPr lang="en-US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59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ih Yer Tutucusu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r>
              <a:rPr lang="en-US"/>
              <a:t>02.08.2016</a:t>
            </a:r>
            <a:endParaRPr lang="en-US" dirty="0"/>
          </a:p>
        </p:txBody>
      </p:sp>
      <p:sp>
        <p:nvSpPr>
          <p:cNvPr id="3" name="Alt Bilgi Yer Tutucusu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endParaRPr lang="en-US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399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Resim Yazı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770811" y="1676400"/>
            <a:ext cx="3810000" cy="2438400"/>
          </a:xfrm>
        </p:spPr>
        <p:txBody>
          <a:bodyPr rtlCol="0" anchor="b">
            <a:normAutofit/>
          </a:bodyPr>
          <a:lstStyle>
            <a:lvl1pPr algn="l" rtl="0">
              <a:defRPr sz="3200" b="0"/>
            </a:lvl1pPr>
          </a:lstStyle>
          <a:p>
            <a:pPr rtl="0"/>
            <a:r>
              <a:rPr lang="tr-TR" smtClean="0"/>
              <a:t>Asıl başlık stili için tıklatın</a:t>
            </a:r>
            <a:endParaRPr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93813" y="685800"/>
            <a:ext cx="6172200" cy="54864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 rtl="0"/>
            <a:r>
              <a:rPr lang="tr-TR" smtClean="0"/>
              <a:t>Asıl metin stillerini düzenle</a:t>
            </a:r>
          </a:p>
          <a:p>
            <a:pPr lvl="1" rtl="0"/>
            <a:r>
              <a:rPr lang="tr-TR" smtClean="0"/>
              <a:t>İkinci düzey</a:t>
            </a:r>
          </a:p>
          <a:p>
            <a:pPr lvl="2" rtl="0"/>
            <a:r>
              <a:rPr lang="tr-TR" smtClean="0"/>
              <a:t>Üçüncü düzey</a:t>
            </a:r>
          </a:p>
          <a:p>
            <a:pPr lvl="3" rtl="0"/>
            <a:r>
              <a:rPr lang="tr-TR" smtClean="0"/>
              <a:t>Dördüncü düzey</a:t>
            </a:r>
          </a:p>
          <a:p>
            <a:pPr lvl="4" rtl="0"/>
            <a:r>
              <a:rPr lang="tr-TR" smtClean="0"/>
              <a:t>Beşinci düzey</a:t>
            </a:r>
            <a:endParaRPr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7770811" y="4191000"/>
            <a:ext cx="3810000" cy="1524000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 rtl="0"/>
            <a:r>
              <a:rPr lang="tr-TR" smtClean="0"/>
              <a:t>Asıl metin stillerini düzenle</a:t>
            </a:r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r>
              <a:rPr lang="en-US"/>
              <a:t>02.08.2016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858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Resim Yazı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770812" y="1676400"/>
            <a:ext cx="3810000" cy="2438400"/>
          </a:xfrm>
        </p:spPr>
        <p:txBody>
          <a:bodyPr rtlCol="0" anchor="b">
            <a:noAutofit/>
          </a:bodyPr>
          <a:lstStyle>
            <a:lvl1pPr algn="l" rtl="0">
              <a:defRPr sz="3200" b="0"/>
            </a:lvl1pPr>
          </a:lstStyle>
          <a:p>
            <a:pPr rtl="0"/>
            <a:r>
              <a:rPr lang="tr-TR" smtClean="0"/>
              <a:t>Asıl başlık stili için tıklatın</a:t>
            </a:r>
            <a:endParaRPr/>
          </a:p>
        </p:txBody>
      </p:sp>
      <p:sp>
        <p:nvSpPr>
          <p:cNvPr id="3" name="Resim Yer Tutucusu 2" descr="Resim eklemek için boş yer tutucu. Yer tutucuya tıklayın ve eklemek istediğiniz resmi seçin."/>
          <p:cNvSpPr>
            <a:spLocks noGrp="1"/>
          </p:cNvSpPr>
          <p:nvPr>
            <p:ph type="pic" idx="1"/>
          </p:nvPr>
        </p:nvSpPr>
        <p:spPr>
          <a:xfrm>
            <a:off x="1522412" y="0"/>
            <a:ext cx="5943601" cy="6858000"/>
          </a:xfrm>
        </p:spPr>
        <p:txBody>
          <a:bodyPr tIns="914400" rtlCol="0">
            <a:normAutofit/>
          </a:bodyPr>
          <a:lstStyle>
            <a:lvl1pPr marL="0" indent="0" algn="ctr" rtl="0">
              <a:buNone/>
              <a:defRPr sz="24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tr-TR" smtClean="0"/>
              <a:t>Resim eklemek için simgeyi tıklatın</a:t>
            </a:r>
            <a:endParaRPr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7770812" y="4191000"/>
            <a:ext cx="3810000" cy="1524000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 rtl="0"/>
            <a:r>
              <a:rPr lang="tr-TR" smtClean="0"/>
              <a:t>Asıl metin stillerini düzenle</a:t>
            </a:r>
          </a:p>
        </p:txBody>
      </p:sp>
    </p:spTree>
    <p:extLst>
      <p:ext uri="{BB962C8B-B14F-4D97-AF65-F5344CB8AC3E}">
        <p14:creationId xmlns:p14="http://schemas.microsoft.com/office/powerpoint/2010/main" val="383949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smtClean="0"/>
              <a:t>Asıl başlık stili için tıklatın</a:t>
            </a:r>
            <a:endParaRPr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 algn="l" rtl="0">
              <a:defRPr/>
            </a:lvl5pPr>
            <a:lvl6pPr marL="1600200" algn="l" rtl="0">
              <a:defRPr/>
            </a:lvl6pPr>
            <a:lvl7pPr marL="1874520" algn="l" rtl="0">
              <a:defRPr/>
            </a:lvl7pPr>
            <a:lvl8pPr marL="2148840" algn="l" rtl="0">
              <a:defRPr/>
            </a:lvl8pPr>
            <a:lvl9pPr marL="2423160" algn="l" rtl="0">
              <a:defRPr/>
            </a:lvl9pPr>
          </a:lstStyle>
          <a:p>
            <a:pPr lvl="0" rtl="0"/>
            <a:r>
              <a:rPr lang="tr-TR" smtClean="0"/>
              <a:t>Asıl metin stillerini düzenle</a:t>
            </a:r>
          </a:p>
          <a:p>
            <a:pPr lvl="1" rtl="0"/>
            <a:r>
              <a:rPr lang="tr-TR" smtClean="0"/>
              <a:t>İkinci düzey</a:t>
            </a:r>
          </a:p>
          <a:p>
            <a:pPr lvl="2" rtl="0"/>
            <a:r>
              <a:rPr lang="tr-TR" smtClean="0"/>
              <a:t>Üçüncü düzey</a:t>
            </a:r>
          </a:p>
          <a:p>
            <a:pPr lvl="3" rtl="0"/>
            <a:r>
              <a:rPr lang="tr-TR" smtClean="0"/>
              <a:t>Dördüncü düzey</a:t>
            </a:r>
          </a:p>
          <a:p>
            <a:pPr lvl="4" rtl="0"/>
            <a:r>
              <a:rPr lang="tr-TR" smtClean="0"/>
              <a:t>Beşinci düzey</a:t>
            </a:r>
            <a:endParaRPr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r>
              <a:rPr lang="en-US"/>
              <a:t>02.08.2016</a:t>
            </a:r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575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9752014" y="381000"/>
            <a:ext cx="1904998" cy="5791200"/>
          </a:xfrm>
        </p:spPr>
        <p:txBody>
          <a:bodyPr vert="eaVert" rtlCol="0"/>
          <a:lstStyle/>
          <a:p>
            <a:pPr rtl="0"/>
            <a:r>
              <a:rPr lang="tr-TR" smtClean="0"/>
              <a:t>Asıl başlık stili için tıklatın</a:t>
            </a:r>
            <a:endParaRPr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1293814" y="381000"/>
            <a:ext cx="8305800" cy="5791200"/>
          </a:xfrm>
        </p:spPr>
        <p:txBody>
          <a:bodyPr vert="eaVert"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  <a:lvl9pPr algn="l" rtl="0">
              <a:defRPr/>
            </a:lvl9pPr>
          </a:lstStyle>
          <a:p>
            <a:pPr lvl="0" rtl="0"/>
            <a:r>
              <a:rPr lang="tr-TR" smtClean="0"/>
              <a:t>Asıl metin stillerini düzenle</a:t>
            </a:r>
          </a:p>
          <a:p>
            <a:pPr lvl="1" rtl="0"/>
            <a:r>
              <a:rPr lang="tr-TR" smtClean="0"/>
              <a:t>İkinci düzey</a:t>
            </a:r>
          </a:p>
          <a:p>
            <a:pPr lvl="2" rtl="0"/>
            <a:r>
              <a:rPr lang="tr-TR" smtClean="0"/>
              <a:t>Üçüncü düzey</a:t>
            </a:r>
          </a:p>
          <a:p>
            <a:pPr lvl="3" rtl="0"/>
            <a:r>
              <a:rPr lang="tr-TR" smtClean="0"/>
              <a:t>Dördüncü düzey</a:t>
            </a:r>
          </a:p>
          <a:p>
            <a:pPr lvl="4" rtl="0"/>
            <a:r>
              <a:rPr lang="tr-TR" smtClean="0"/>
              <a:t>Beşinci düzey</a:t>
            </a:r>
            <a:endParaRPr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r>
              <a:rPr lang="en-US"/>
              <a:t>02.08.2016</a:t>
            </a:r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264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/>
          <p:cNvSpPr/>
          <p:nvPr/>
        </p:nvSpPr>
        <p:spPr>
          <a:xfrm>
            <a:off x="836614" y="0"/>
            <a:ext cx="11352212" cy="6858000"/>
          </a:xfrm>
          <a:prstGeom prst="rect">
            <a:avLst/>
          </a:prstGeom>
          <a:gradFill>
            <a:gsLst>
              <a:gs pos="0">
                <a:schemeClr val="bg1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/>
          </a:p>
        </p:txBody>
      </p:sp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1293813" y="3810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tr"/>
              <a:t>Asıl başlık stili için tıklatın</a:t>
            </a:r>
            <a:endParaRPr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293813" y="1676400"/>
            <a:ext cx="96012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tr"/>
              <a:t>Asıl metin stillerini düzenle</a:t>
            </a:r>
          </a:p>
          <a:p>
            <a:pPr lvl="1" rtl="0"/>
            <a:r>
              <a:rPr lang="tr"/>
              <a:t>İkinci düzey</a:t>
            </a:r>
          </a:p>
          <a:p>
            <a:pPr lvl="2" rtl="0"/>
            <a:r>
              <a:rPr lang="tr"/>
              <a:t>Üçüncü düzey</a:t>
            </a:r>
          </a:p>
          <a:p>
            <a:pPr lvl="3" rtl="0"/>
            <a:r>
              <a:rPr lang="tr"/>
              <a:t>Dördüncü düzey</a:t>
            </a:r>
          </a:p>
          <a:p>
            <a:pPr lvl="4" rtl="0"/>
            <a:r>
              <a:rPr lang="tr"/>
              <a:t>Beşinci düzey</a:t>
            </a:r>
            <a:endParaRPr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2"/>
          </p:nvPr>
        </p:nvSpPr>
        <p:spPr>
          <a:xfrm>
            <a:off x="127178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r>
              <a:rPr lang="en-US"/>
              <a:t>02.08.2016</a:t>
            </a:r>
            <a:endParaRPr lang="en-US" dirty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0512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721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8600" algn="l" defTabSz="914400" rtl="0" eaLnBrk="1" latinLnBrk="0" hangingPunct="1">
        <a:lnSpc>
          <a:spcPct val="90000"/>
        </a:lnSpc>
        <a:spcBef>
          <a:spcPts val="16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7452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2316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tr" sz="1760" dirty="0" smtClean="0">
                <a:latin typeface="DIN Next LT Pro Bold Condensed" panose="020B0806020203050203" pitchFamily="34" charset="-94"/>
              </a:rPr>
              <a:t>OMÜ EĞİTİM FAKÜLTESİ GÜZEL SANATLAR EĞİTİMİ BÖLÜMÜ RESİM İŞ EĞİTİMİ ANASANAT DALI</a:t>
            </a:r>
            <a:br>
              <a:rPr lang="tr" sz="1760" dirty="0" smtClean="0">
                <a:latin typeface="DIN Next LT Pro Bold Condensed" panose="020B0806020203050203" pitchFamily="34" charset="-94"/>
              </a:rPr>
            </a:br>
            <a:r>
              <a:rPr lang="tr" sz="4000" dirty="0" smtClean="0">
                <a:latin typeface="DIN Next LT Pro Bold Condensed" panose="020B0806020203050203" pitchFamily="34" charset="-94"/>
              </a:rPr>
              <a:t/>
            </a:r>
            <a:br>
              <a:rPr lang="tr" sz="4000" dirty="0" smtClean="0">
                <a:latin typeface="DIN Next LT Pro Bold Condensed" panose="020B0806020203050203" pitchFamily="34" charset="-94"/>
              </a:rPr>
            </a:br>
            <a:r>
              <a:rPr lang="tr" sz="4000" dirty="0" smtClean="0">
                <a:latin typeface="DIN Next LT Pro Bold Condensed" panose="020B0806020203050203" pitchFamily="34" charset="-94"/>
              </a:rPr>
              <a:t>TAKVİM TASARIMI</a:t>
            </a:r>
            <a:br>
              <a:rPr lang="tr" sz="4000" dirty="0" smtClean="0">
                <a:latin typeface="DIN Next LT Pro Bold Condensed" panose="020B0806020203050203" pitchFamily="34" charset="-94"/>
              </a:rPr>
            </a:br>
            <a:r>
              <a:rPr lang="tr" sz="2800" dirty="0" smtClean="0">
                <a:latin typeface="DIN Next LT Pro Bold Condensed" panose="020B0806020203050203" pitchFamily="34" charset="-94"/>
              </a:rPr>
              <a:t>RSÖ 404 ASA VI GRAFİK TASARIMI</a:t>
            </a:r>
            <a:br>
              <a:rPr lang="tr" sz="2800" dirty="0" smtClean="0">
                <a:latin typeface="DIN Next LT Pro Bold Condensed" panose="020B0806020203050203" pitchFamily="34" charset="-94"/>
              </a:rPr>
            </a:br>
            <a:r>
              <a:rPr lang="tr" sz="2800" dirty="0" smtClean="0">
                <a:latin typeface="DIN Next LT Pro Bold Condensed" panose="020B0806020203050203" pitchFamily="34" charset="-94"/>
              </a:rPr>
              <a:t>ders9</a:t>
            </a:r>
            <a:endParaRPr lang="tr" sz="2800" dirty="0">
              <a:latin typeface="DIN Next LT Pro Bold Condensed" panose="020B0806020203050203" pitchFamily="34" charset="-94"/>
            </a:endParaRPr>
          </a:p>
        </p:txBody>
      </p:sp>
    </p:spTree>
    <p:extLst>
      <p:ext uri="{BB962C8B-B14F-4D97-AF65-F5344CB8AC3E}">
        <p14:creationId xmlns:p14="http://schemas.microsoft.com/office/powerpoint/2010/main" val="1716345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485900" y="620688"/>
            <a:ext cx="8458201" cy="5904656"/>
          </a:xfrm>
        </p:spPr>
        <p:txBody>
          <a:bodyPr rtlCol="0">
            <a:normAutofit/>
          </a:bodyPr>
          <a:lstStyle/>
          <a:p>
            <a:r>
              <a:rPr lang="tr-TR" b="1" dirty="0"/>
              <a:t>Takvim Tasarımında Dikkat Edilmesi Gereken </a:t>
            </a:r>
            <a:r>
              <a:rPr lang="tr-TR" b="1" dirty="0" smtClean="0"/>
              <a:t>Noktalar</a:t>
            </a:r>
          </a:p>
          <a:p>
            <a:endParaRPr lang="tr-TR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dirty="0" smtClean="0"/>
              <a:t>Takvim</a:t>
            </a:r>
            <a:r>
              <a:rPr lang="tr-TR" dirty="0"/>
              <a:t>, kurum ya da kişiler adına ürün ve hizmetlerin sergilenip hedef kitlelere ulaştırılmasında etkin rol oynayan basılı reklam araçlarından biridir. Bu nedenle yapılacak olan takvim tasarımında kurumu ya da o kişileri yansıtmasına özen gösterilmelidir. Ayrıca takvim bir promosyon aracı olarak da kullanılmaktadır. </a:t>
            </a:r>
            <a:endParaRPr lang="tr-TR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dirty="0"/>
              <a:t>T</a:t>
            </a:r>
            <a:r>
              <a:rPr lang="tr-TR" dirty="0" smtClean="0"/>
              <a:t>akvim </a:t>
            </a:r>
            <a:r>
              <a:rPr lang="tr-TR" dirty="0"/>
              <a:t>tasarım aşamasında öncelikle takvimi oluşturacak elemanlara dikkat etmeliyiz. Bunlar; hafta sayısı, gün sayısı, tatil günleri, ait olduğu ay, ait olduğu yıl ve gün adlarıdır. Tasarımda tüm bu elemanları uygun şekilde yerleştirmeliyiz</a:t>
            </a:r>
            <a:r>
              <a:rPr lang="tr-TR" dirty="0" smtClean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dirty="0" smtClean="0"/>
              <a:t>Takvim </a:t>
            </a:r>
            <a:r>
              <a:rPr lang="tr-TR" dirty="0"/>
              <a:t>üzerinde kurumsal bilgiler, iletişim bilgileri, isteğe bağlı olarak kurumla ilgili fotoğraflar yer almalıdır</a:t>
            </a:r>
            <a:endParaRPr lang="tr-TR" sz="1200" dirty="0"/>
          </a:p>
        </p:txBody>
      </p:sp>
    </p:spTree>
    <p:extLst>
      <p:ext uri="{BB962C8B-B14F-4D97-AF65-F5344CB8AC3E}">
        <p14:creationId xmlns:p14="http://schemas.microsoft.com/office/powerpoint/2010/main" val="160616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485900" y="620688"/>
            <a:ext cx="8458201" cy="5904656"/>
          </a:xfrm>
        </p:spPr>
        <p:txBody>
          <a:bodyPr rtlCol="0">
            <a:normAutofit/>
          </a:bodyPr>
          <a:lstStyle/>
          <a:p>
            <a:r>
              <a:rPr lang="tr-TR" b="1" dirty="0"/>
              <a:t>Takvim Tasarımında Dikkat Edilmesi Gereken </a:t>
            </a:r>
            <a:r>
              <a:rPr lang="tr-TR" b="1" dirty="0" smtClean="0"/>
              <a:t>Noktalar</a:t>
            </a:r>
          </a:p>
          <a:p>
            <a:endParaRPr lang="tr-TR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dirty="0"/>
              <a:t>Takvim tasarımında görsel, fotoğraf ya da vektör de kullanılabilir. </a:t>
            </a:r>
            <a:endParaRPr lang="tr-TR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dirty="0" smtClean="0"/>
              <a:t>Takvim </a:t>
            </a:r>
            <a:r>
              <a:rPr lang="tr-TR" dirty="0"/>
              <a:t>çalışmasında kuruma uygun renkler seçilmelidir. </a:t>
            </a:r>
            <a:endParaRPr lang="tr-TR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dirty="0" smtClean="0"/>
              <a:t>Takvim </a:t>
            </a:r>
            <a:r>
              <a:rPr lang="tr-TR" dirty="0"/>
              <a:t>çalışmasında kullanılacak yazı fontları çok önemlidir. Okunabilir, anlaşılabilir olmalıdır.</a:t>
            </a:r>
            <a:endParaRPr lang="tr-TR" sz="1200" dirty="0"/>
          </a:p>
        </p:txBody>
      </p:sp>
    </p:spTree>
    <p:extLst>
      <p:ext uri="{BB962C8B-B14F-4D97-AF65-F5344CB8AC3E}">
        <p14:creationId xmlns:p14="http://schemas.microsoft.com/office/powerpoint/2010/main" val="1945363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485900" y="620688"/>
            <a:ext cx="8458201" cy="5904656"/>
          </a:xfrm>
        </p:spPr>
        <p:txBody>
          <a:bodyPr rtlCol="0">
            <a:normAutofit/>
          </a:bodyPr>
          <a:lstStyle/>
          <a:p>
            <a:r>
              <a:rPr lang="tr-TR" b="1" dirty="0"/>
              <a:t>Takvim Tasarımında Dikkat Edilmesi Gereken </a:t>
            </a:r>
            <a:r>
              <a:rPr lang="tr-TR" b="1" dirty="0" smtClean="0"/>
              <a:t>Noktalar</a:t>
            </a:r>
          </a:p>
          <a:p>
            <a:endParaRPr lang="tr-TR" b="1" dirty="0"/>
          </a:p>
          <a:p>
            <a:r>
              <a:rPr lang="tr-TR" dirty="0"/>
              <a:t>Ayrıca eskiz çalışmalarında müşteri ile iletişim halinde olmak gerekmektedir ve müşteriniz ile beraber karar vereceğiniz bazı eskiz işlemleri şunlardır: </a:t>
            </a:r>
            <a:endParaRPr lang="tr-TR" dirty="0" smtClean="0"/>
          </a:p>
          <a:p>
            <a:endParaRPr lang="tr-TR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dirty="0" smtClean="0"/>
              <a:t>Renklerin </a:t>
            </a:r>
            <a:r>
              <a:rPr lang="tr-TR" dirty="0"/>
              <a:t>seçimi ve uyumu </a:t>
            </a:r>
            <a:endParaRPr lang="tr-TR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dirty="0" smtClean="0"/>
              <a:t>Boyama </a:t>
            </a:r>
            <a:r>
              <a:rPr lang="tr-TR" dirty="0"/>
              <a:t>tekniği </a:t>
            </a:r>
            <a:endParaRPr lang="tr-TR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dirty="0" smtClean="0"/>
              <a:t>Kullanılacak </a:t>
            </a:r>
            <a:r>
              <a:rPr lang="tr-TR" dirty="0"/>
              <a:t>biçimlerle metin ilişkisi 8 </a:t>
            </a:r>
            <a:endParaRPr lang="tr-TR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dirty="0" smtClean="0"/>
              <a:t>Slogan </a:t>
            </a:r>
            <a:r>
              <a:rPr lang="tr-TR" dirty="0"/>
              <a:t>geliştirme </a:t>
            </a:r>
            <a:endParaRPr lang="tr-TR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dirty="0" smtClean="0"/>
              <a:t>Birden </a:t>
            </a:r>
            <a:r>
              <a:rPr lang="tr-TR" dirty="0"/>
              <a:t>fazla eskizle çalışma </a:t>
            </a:r>
            <a:endParaRPr lang="tr-TR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dirty="0" smtClean="0"/>
              <a:t>Eskizlerden </a:t>
            </a:r>
            <a:r>
              <a:rPr lang="tr-TR" dirty="0"/>
              <a:t>uygun olanına karar verme </a:t>
            </a:r>
            <a:endParaRPr lang="tr-TR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dirty="0" smtClean="0"/>
              <a:t>Sonuçlanan </a:t>
            </a:r>
            <a:r>
              <a:rPr lang="tr-TR" dirty="0"/>
              <a:t>eskizin eksiklerini giderme</a:t>
            </a:r>
            <a:endParaRPr lang="tr-TR" sz="1200" dirty="0"/>
          </a:p>
        </p:txBody>
      </p:sp>
    </p:spTree>
    <p:extLst>
      <p:ext uri="{BB962C8B-B14F-4D97-AF65-F5344CB8AC3E}">
        <p14:creationId xmlns:p14="http://schemas.microsoft.com/office/powerpoint/2010/main" val="3450870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erraklık 16x9">
  <a:themeElements>
    <a:clrScheme name="Serenity_16x9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9532189_TF02801109_TF02801109" id="{F65A2576-DA79-4282-ABFF-97ECD9E1116F}" vid="{7B62105A-2D7F-4F84-A8F9-C5740624BCE6}"/>
    </a:ext>
  </a:extLst>
</a:theme>
</file>

<file path=ppt/theme/theme2.xml><?xml version="1.0" encoding="utf-8"?>
<a:theme xmlns:a="http://schemas.openxmlformats.org/drawingml/2006/main" name="Office Teması">
  <a:themeElements>
    <a:clrScheme name="Serenity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eması">
  <a:themeElements>
    <a:clrScheme name="Serenity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1360506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 xsi:nil="true"/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2011-12-12T13:37:00+00:00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TP102801108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706526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REDMOND\v-soujap</DisplayName>
        <AccountId>1954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4683C129-7B42-490A-AD74-E9303BC76D3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11E33DF-2340-4F4E-B874-B73FEFEBFC8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F249165-F638-412C-8E0A-DFB7045CA2E0}">
  <ds:schemaRefs>
    <ds:schemaRef ds:uri="4873beb7-5857-4685-be1f-d57550cc96cc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purl.org/dc/terms/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Berraklık doğa sunusu (geniş ekran)</Template>
  <TotalTime>151</TotalTime>
  <Words>209</Words>
  <Application>Microsoft Office PowerPoint</Application>
  <PresentationFormat>Özel</PresentationFormat>
  <Paragraphs>22</Paragraphs>
  <Slides>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</vt:i4>
      </vt:variant>
    </vt:vector>
  </HeadingPairs>
  <TitlesOfParts>
    <vt:vector size="8" baseType="lpstr">
      <vt:lpstr>Arial</vt:lpstr>
      <vt:lpstr>DIN Next LT Pro Bold Condensed</vt:lpstr>
      <vt:lpstr>Euphemia</vt:lpstr>
      <vt:lpstr>Berraklık 16x9</vt:lpstr>
      <vt:lpstr>OMÜ EĞİTİM FAKÜLTESİ GÜZEL SANATLAR EĞİTİMİ BÖLÜMÜ RESİM İŞ EĞİTİMİ ANASANAT DALI  TAKVİM TASARIMI RSÖ 404 ASA VI GRAFİK TASARIMI ders9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OMÜ EĞİTİM FAKÜLTESİ GÜZEL SANATLAR EĞİTİMİ BÖLÜMÜ RESİM İŞ EĞİTİMİ ANASANAT DALI  SAYISAL (DİJİTAL) İLLÜSTRASYON RSÖ 404 ASA VI GRAFİK TASARIMI</dc:title>
  <dc:creator>Kuzey</dc:creator>
  <cp:lastModifiedBy>Kuzey</cp:lastModifiedBy>
  <cp:revision>46</cp:revision>
  <dcterms:created xsi:type="dcterms:W3CDTF">2021-02-28T20:36:29Z</dcterms:created>
  <dcterms:modified xsi:type="dcterms:W3CDTF">2021-03-15T01:20:08Z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