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4" r:id="rId6"/>
    <p:sldId id="265" r:id="rId7"/>
    <p:sldId id="262" r:id="rId8"/>
    <p:sldId id="267" r:id="rId9"/>
    <p:sldId id="268" r:id="rId10"/>
    <p:sldId id="266" r:id="rId11"/>
    <p:sldId id="270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22.1.2020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//upload.wikimedia.org/wikipedia/commons/6/66/Fight_Andokides_Louvre_G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//upload.wikimedia.org/wikipedia/commons/1/11/Dionysos_satyrs_Cdm_Paris_575.jp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Seramik Üretim Yöntemleri </a:t>
            </a:r>
            <a:r>
              <a:rPr lang="tr-TR" smtClean="0">
                <a:solidFill>
                  <a:srgbClr val="C00000"/>
                </a:solidFill>
              </a:rPr>
              <a:t>ve </a:t>
            </a:r>
            <a:r>
              <a:rPr lang="tr-TR" smtClean="0">
                <a:solidFill>
                  <a:srgbClr val="C00000"/>
                </a:solidFill>
              </a:rPr>
              <a:t>Terminolojisi-I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002060"/>
                </a:solidFill>
              </a:rPr>
              <a:t>Dr. </a:t>
            </a:r>
            <a:r>
              <a:rPr lang="tr-TR" dirty="0" err="1" smtClean="0">
                <a:solidFill>
                  <a:srgbClr val="002060"/>
                </a:solidFill>
              </a:rPr>
              <a:t>Öğr</a:t>
            </a:r>
            <a:r>
              <a:rPr lang="tr-TR" dirty="0" smtClean="0">
                <a:solidFill>
                  <a:srgbClr val="002060"/>
                </a:solidFill>
              </a:rPr>
              <a:t>. Üyesi Ayla BAŞ</a:t>
            </a:r>
            <a:endParaRPr lang="tr-TR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Seramik Üretim Yöntemleri ve Terminolojisi-I dersine ait bu sunum, </a:t>
            </a:r>
            <a:r>
              <a:rPr lang="tr-TR" dirty="0" smtClean="0">
                <a:solidFill>
                  <a:srgbClr val="A50021"/>
                </a:solidFill>
              </a:rPr>
              <a:t>eğitim amaçlı hazırlanmıştır</a:t>
            </a:r>
            <a:r>
              <a:rPr lang="tr-TR" dirty="0" smtClean="0"/>
              <a:t>. Başka bir amaç için kullanılamaz. Sunumda kullanılan </a:t>
            </a:r>
            <a:r>
              <a:rPr lang="tr-TR" dirty="0" smtClean="0">
                <a:solidFill>
                  <a:srgbClr val="A50021"/>
                </a:solidFill>
              </a:rPr>
              <a:t>tüm görseller telif hakkına</a:t>
            </a:r>
            <a:r>
              <a:rPr lang="tr-TR" dirty="0" smtClean="0"/>
              <a:t> sahiptir.</a:t>
            </a:r>
          </a:p>
          <a:p>
            <a:pPr algn="just"/>
            <a:r>
              <a:rPr lang="tr-TR" dirty="0" smtClean="0"/>
              <a:t>Metin kısmı ve görsellerin büyük bir  kısmı, Prof. Dr. A. Tuba </a:t>
            </a:r>
            <a:r>
              <a:rPr lang="tr-TR" dirty="0" err="1" smtClean="0"/>
              <a:t>ÖKSE’nin</a:t>
            </a:r>
            <a:r>
              <a:rPr lang="tr-TR" dirty="0" smtClean="0"/>
              <a:t> “</a:t>
            </a:r>
            <a:r>
              <a:rPr lang="tr-TR" dirty="0" err="1" smtClean="0"/>
              <a:t>Önasya</a:t>
            </a:r>
            <a:r>
              <a:rPr lang="tr-TR" dirty="0" smtClean="0"/>
              <a:t> Arkeolojisi Seramik Terimleri” ve “</a:t>
            </a:r>
            <a:r>
              <a:rPr lang="tr-TR" dirty="0" err="1" smtClean="0"/>
              <a:t>Önasya</a:t>
            </a:r>
            <a:r>
              <a:rPr lang="tr-TR" dirty="0" smtClean="0"/>
              <a:t> Arkeolojisinde Çanak Çömlek” adlı eserlerinden uyarlanmıştır.</a:t>
            </a:r>
          </a:p>
          <a:p>
            <a:pPr algn="just"/>
            <a:r>
              <a:rPr lang="tr-TR" dirty="0" smtClean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Siyah Figür Tekniği</a:t>
            </a:r>
            <a:endParaRPr lang="tr-TR" dirty="0" smtClean="0"/>
          </a:p>
        </p:txBody>
      </p:sp>
      <p:pic>
        <p:nvPicPr>
          <p:cNvPr id="282628" name="Picture 4" descr="7-p67-detai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743200"/>
            <a:ext cx="5943600" cy="3873500"/>
          </a:xfrm>
          <a:noFill/>
        </p:spPr>
      </p:pic>
      <p:pic>
        <p:nvPicPr>
          <p:cNvPr id="174084" name="Picture 4" descr="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83384" y="1714488"/>
            <a:ext cx="2535166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0180" name="AutoShape 5" descr="9k="/>
          <p:cNvSpPr>
            <a:spLocks noChangeAspect="1" noChangeArrowheads="1"/>
          </p:cNvSpPr>
          <p:nvPr/>
        </p:nvSpPr>
        <p:spPr bwMode="auto">
          <a:xfrm>
            <a:off x="0" y="0"/>
            <a:ext cx="152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50181" name="Picture 7" descr="200px-NAMA_H%C3%A9racl%C3%A8s_%26_Ness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609600"/>
            <a:ext cx="5102225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pic>
        <p:nvPicPr>
          <p:cNvPr id="147460" name="Picture 4" descr="9-p70try2-medi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0"/>
            <a:ext cx="6624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pic>
        <p:nvPicPr>
          <p:cNvPr id="207875" name="Picture 4" descr="46AmasisLekythos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13628" t="5319" r="10663" b="4256"/>
          <a:stretch>
            <a:fillRect/>
          </a:stretch>
        </p:blipFill>
        <p:spPr>
          <a:xfrm>
            <a:off x="2667000" y="304800"/>
            <a:ext cx="4283075" cy="6096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Kırmızı  Figür Tekniği </a:t>
            </a:r>
            <a:br>
              <a:rPr lang="tr-TR" dirty="0" smtClean="0">
                <a:solidFill>
                  <a:srgbClr val="C00000"/>
                </a:solidFill>
              </a:rPr>
            </a:b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Picture 4" descr="Large Red-figure Krater painted by Euphronios 515 bc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90750" y="1753394"/>
            <a:ext cx="47625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pic>
        <p:nvPicPr>
          <p:cNvPr id="179203" name="Picture 4" descr="File:Fight Andokides Louvre G1.jpg">
            <a:hlinkClick r:id="rId2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09600" y="1447800"/>
            <a:ext cx="4648200" cy="3309938"/>
          </a:xfrm>
        </p:spPr>
      </p:pic>
      <p:pic>
        <p:nvPicPr>
          <p:cNvPr id="179204" name="Picture 5" descr="File:Dionysos satyrs Cdm Paris 575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2514600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pic>
        <p:nvPicPr>
          <p:cNvPr id="72708" name="Picture 4" descr="800px-Hektor_arming_Staatliche_Antikensammlungen_23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685800"/>
            <a:ext cx="76200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ctr" rtl="0">
              <a:spcBef>
                <a:spcPct val="0"/>
              </a:spcBef>
            </a:pPr>
            <a:r>
              <a:rPr lang="tr-TR" sz="3200" dirty="0" err="1" smtClean="0">
                <a:solidFill>
                  <a:srgbClr val="FF0000"/>
                </a:solidFill>
                <a:latin typeface="+mn-lt"/>
              </a:rPr>
              <a:t>Terra</a:t>
            </a:r>
            <a:r>
              <a:rPr lang="tr-TR" sz="32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  <a:latin typeface="+mn-lt"/>
              </a:rPr>
              <a:t>sigillatalar</a:t>
            </a:r>
            <a:r>
              <a:rPr lang="tr-TR" sz="3200" dirty="0" smtClean="0">
                <a:latin typeface="+mn-lt"/>
              </a:rPr>
              <a:t/>
            </a:r>
            <a:br>
              <a:rPr lang="tr-TR" sz="3200" dirty="0" smtClean="0">
                <a:latin typeface="+mn-lt"/>
              </a:rPr>
            </a:br>
            <a:endParaRPr lang="tr-TR" sz="3200" dirty="0">
              <a:latin typeface="+mn-lt"/>
            </a:endParaRPr>
          </a:p>
        </p:txBody>
      </p:sp>
      <p:pic>
        <p:nvPicPr>
          <p:cNvPr id="4" name="Picture 4" descr="KelchWestlSi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10667"/>
          <a:stretch>
            <a:fillRect/>
          </a:stretch>
        </p:blipFill>
        <p:spPr>
          <a:xfrm>
            <a:off x="2643174" y="1142984"/>
            <a:ext cx="4534424" cy="4525963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2" descr="C:\Users\PRO2000\Desktop\Roma Age\Roman Pottery\pottery\stamped dish DS 1 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550" y="203200"/>
            <a:ext cx="7962900" cy="645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82</Words>
  <PresentationFormat>Ekran Gösterisi (4:3)</PresentationFormat>
  <Paragraphs>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Seramik Üretim Yöntemleri ve Terminolojisi-I</vt:lpstr>
      <vt:lpstr>Slayt 2</vt:lpstr>
      <vt:lpstr>Siyah Figür Tekniği</vt:lpstr>
      <vt:lpstr>Slayt 4</vt:lpstr>
      <vt:lpstr>Slayt 5</vt:lpstr>
      <vt:lpstr>Slayt 6</vt:lpstr>
      <vt:lpstr>Kırmızı  Figür Tekniği  </vt:lpstr>
      <vt:lpstr>Slayt 8</vt:lpstr>
      <vt:lpstr>Slayt 9</vt:lpstr>
      <vt:lpstr>Terra sigillatalar </vt:lpstr>
      <vt:lpstr>Slayt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Seramik Üretim Yöntemleri ve terminolojisi-I</dc:title>
  <dc:creator>PRO2000</dc:creator>
  <cp:lastModifiedBy>PRO2000</cp:lastModifiedBy>
  <cp:revision>4</cp:revision>
  <dcterms:created xsi:type="dcterms:W3CDTF">2020-01-21T12:12:53Z</dcterms:created>
  <dcterms:modified xsi:type="dcterms:W3CDTF">2020-01-22T10:32:16Z</dcterms:modified>
</cp:coreProperties>
</file>