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3" r:id="rId14"/>
    <p:sldId id="272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D4E01-BD63-47F7-8430-AFCDFADC9746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C5100-85A6-4860-8E8A-416397F0B117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550A93-FF65-4BB8-9A49-8C290DED4743}" type="slidenum">
              <a:rPr lang="tr-TR" smtClean="0"/>
              <a:pPr/>
              <a:t>8</a:t>
            </a:fld>
            <a:endParaRPr lang="tr-TR" smtClean="0"/>
          </a:p>
        </p:txBody>
      </p:sp>
      <p:sp>
        <p:nvSpPr>
          <p:cNvPr id="616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6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Seramik Üretim Yöntemleri ve </a:t>
            </a:r>
            <a:r>
              <a:rPr lang="tr-TR" dirty="0" smtClean="0">
                <a:solidFill>
                  <a:srgbClr val="C00000"/>
                </a:solidFill>
              </a:rPr>
              <a:t>Terminolojisi-I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002060"/>
                </a:solidFill>
              </a:rPr>
              <a:t>Dr. </a:t>
            </a:r>
            <a:r>
              <a:rPr lang="tr-TR" dirty="0" err="1" smtClean="0">
                <a:solidFill>
                  <a:srgbClr val="002060"/>
                </a:solidFill>
              </a:rPr>
              <a:t>Öğr</a:t>
            </a:r>
            <a:r>
              <a:rPr lang="tr-TR" dirty="0" smtClean="0">
                <a:solidFill>
                  <a:srgbClr val="002060"/>
                </a:solidFill>
              </a:rPr>
              <a:t>. Üyesi Ayla BAŞ</a:t>
            </a:r>
            <a:endParaRPr lang="tr-TR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tr-TR" dirty="0" smtClean="0"/>
              <a:t>Seramik Üretim Yöntemleri ve Terminolojisi-I dersine ait bu sunum, </a:t>
            </a:r>
            <a:r>
              <a:rPr lang="tr-TR" dirty="0" smtClean="0">
                <a:solidFill>
                  <a:srgbClr val="A50021"/>
                </a:solidFill>
              </a:rPr>
              <a:t>eğitim amaçlı hazırlanmıştır</a:t>
            </a:r>
            <a:r>
              <a:rPr lang="tr-TR" dirty="0" smtClean="0"/>
              <a:t>. Başka bir amaç için kullanılamaz. Sunumda kullanılan </a:t>
            </a:r>
            <a:r>
              <a:rPr lang="tr-TR" dirty="0" smtClean="0">
                <a:solidFill>
                  <a:srgbClr val="A50021"/>
                </a:solidFill>
              </a:rPr>
              <a:t>tüm görseller telif hakkına</a:t>
            </a:r>
            <a:r>
              <a:rPr lang="tr-TR" dirty="0" smtClean="0"/>
              <a:t> sahiptir.</a:t>
            </a:r>
          </a:p>
          <a:p>
            <a:pPr algn="just"/>
            <a:r>
              <a:rPr lang="tr-TR" dirty="0" smtClean="0"/>
              <a:t>Metin kısmı ve görsellerin büyük bir  kısmı, Prof. Dr. A. Tuba </a:t>
            </a:r>
            <a:r>
              <a:rPr lang="tr-TR" dirty="0" err="1" smtClean="0"/>
              <a:t>ÖKSE’nin</a:t>
            </a:r>
            <a:r>
              <a:rPr lang="tr-TR" dirty="0" smtClean="0"/>
              <a:t> “</a:t>
            </a:r>
            <a:r>
              <a:rPr lang="tr-TR" dirty="0" err="1" smtClean="0"/>
              <a:t>Önasya</a:t>
            </a:r>
            <a:r>
              <a:rPr lang="tr-TR" dirty="0" smtClean="0"/>
              <a:t> Arkeolojisi Seramik Terimleri” ve “</a:t>
            </a:r>
            <a:r>
              <a:rPr lang="tr-TR" dirty="0" err="1" smtClean="0"/>
              <a:t>Önasya</a:t>
            </a:r>
            <a:r>
              <a:rPr lang="tr-TR" dirty="0" smtClean="0"/>
              <a:t> Arkeolojisinde Çanak Çömlek” adlı eserlerinden uyarlanmıştır.</a:t>
            </a:r>
          </a:p>
          <a:p>
            <a:pPr algn="just"/>
            <a:r>
              <a:rPr lang="tr-TR" dirty="0" smtClean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Tipoloji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Geniş Ağızlı yayvan kaplar, Açık Biçimliler</a:t>
            </a:r>
          </a:p>
          <a:p>
            <a:r>
              <a:rPr lang="tr-TR" dirty="0" smtClean="0"/>
              <a:t>Geniş Ağızlı Derin Kaplar</a:t>
            </a:r>
          </a:p>
          <a:p>
            <a:r>
              <a:rPr lang="tr-TR" dirty="0" smtClean="0"/>
              <a:t>Dar Ağızlı Derin Kaplar</a:t>
            </a:r>
          </a:p>
          <a:p>
            <a:r>
              <a:rPr lang="tr-TR" dirty="0" smtClean="0"/>
              <a:t>Özel Tipler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dirty="0" smtClean="0">
              <a:solidFill>
                <a:srgbClr val="A50021"/>
              </a:solidFill>
            </a:endParaRP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dirty="0" smtClean="0">
                <a:latin typeface="Tw Cen MT" pitchFamily="34" charset="0"/>
              </a:rPr>
              <a:t>Yemek yeme kapları</a:t>
            </a:r>
          </a:p>
          <a:p>
            <a:pPr eaLnBrk="1" hangingPunct="1"/>
            <a:r>
              <a:rPr lang="tr-TR" dirty="0" smtClean="0">
                <a:latin typeface="Tw Cen MT" pitchFamily="34" charset="0"/>
              </a:rPr>
              <a:t>Pişirme kapları</a:t>
            </a:r>
          </a:p>
          <a:p>
            <a:pPr eaLnBrk="1" hangingPunct="1"/>
            <a:r>
              <a:rPr lang="tr-TR" dirty="0" smtClean="0">
                <a:latin typeface="Tw Cen MT" pitchFamily="34" charset="0"/>
              </a:rPr>
              <a:t>Sıvı kapları</a:t>
            </a:r>
          </a:p>
          <a:p>
            <a:pPr eaLnBrk="1" hangingPunct="1"/>
            <a:r>
              <a:rPr lang="tr-TR" dirty="0" smtClean="0">
                <a:latin typeface="Tw Cen MT" pitchFamily="34" charset="0"/>
              </a:rPr>
              <a:t>Depolama kapları</a:t>
            </a:r>
          </a:p>
          <a:p>
            <a:pPr eaLnBrk="1" hangingPunct="1"/>
            <a:r>
              <a:rPr lang="tr-TR" dirty="0" smtClean="0">
                <a:latin typeface="Tw Cen MT" pitchFamily="34" charset="0"/>
              </a:rPr>
              <a:t>Özel işlevli kaplar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>
                <a:solidFill>
                  <a:srgbClr val="A50021"/>
                </a:solidFill>
              </a:rPr>
              <a:t>Yemek yeme kapları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sz="2500" smtClean="0">
                <a:latin typeface="Tw Cen MT" pitchFamily="34" charset="0"/>
              </a:rPr>
              <a:t>Çanak </a:t>
            </a:r>
          </a:p>
          <a:p>
            <a:pPr eaLnBrk="1" hangingPunct="1">
              <a:lnSpc>
                <a:spcPct val="80000"/>
              </a:lnSpc>
            </a:pPr>
            <a:r>
              <a:rPr lang="tr-TR" sz="2500" smtClean="0">
                <a:latin typeface="Tw Cen MT" pitchFamily="34" charset="0"/>
              </a:rPr>
              <a:t>Tabak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sz="3800" smtClean="0">
                <a:solidFill>
                  <a:srgbClr val="A50021"/>
                </a:solidFill>
                <a:latin typeface="Tw Cen MT" pitchFamily="34" charset="0"/>
              </a:rPr>
              <a:t>Pişirme Kapları</a:t>
            </a:r>
          </a:p>
          <a:p>
            <a:pPr eaLnBrk="1" hangingPunct="1">
              <a:lnSpc>
                <a:spcPct val="80000"/>
              </a:lnSpc>
            </a:pPr>
            <a:r>
              <a:rPr lang="tr-TR" sz="2500" smtClean="0">
                <a:latin typeface="Tw Cen MT" pitchFamily="34" charset="0"/>
              </a:rPr>
              <a:t> Çömlek</a:t>
            </a:r>
          </a:p>
          <a:p>
            <a:pPr eaLnBrk="1" hangingPunct="1">
              <a:lnSpc>
                <a:spcPct val="80000"/>
              </a:lnSpc>
            </a:pPr>
            <a:r>
              <a:rPr lang="tr-TR" sz="2500" smtClean="0">
                <a:latin typeface="Tw Cen MT" pitchFamily="34" charset="0"/>
              </a:rPr>
              <a:t> Kazan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sz="2500" smtClean="0">
                <a:latin typeface="Tw Cen MT" pitchFamily="34" charset="0"/>
              </a:rPr>
              <a:t> </a:t>
            </a:r>
            <a:r>
              <a:rPr lang="tr-TR" sz="3300" smtClean="0">
                <a:solidFill>
                  <a:srgbClr val="A50021"/>
                </a:solidFill>
                <a:latin typeface="Tw Cen MT" pitchFamily="34" charset="0"/>
              </a:rPr>
              <a:t>Depolama Kapları</a:t>
            </a:r>
          </a:p>
          <a:p>
            <a:pPr eaLnBrk="1" hangingPunct="1">
              <a:lnSpc>
                <a:spcPct val="80000"/>
              </a:lnSpc>
            </a:pPr>
            <a:r>
              <a:rPr lang="tr-TR" sz="2500" smtClean="0">
                <a:latin typeface="Tw Cen MT" pitchFamily="34" charset="0"/>
              </a:rPr>
              <a:t>Küp</a:t>
            </a:r>
          </a:p>
          <a:p>
            <a:pPr eaLnBrk="1" hangingPunct="1">
              <a:lnSpc>
                <a:spcPct val="80000"/>
              </a:lnSpc>
            </a:pPr>
            <a:r>
              <a:rPr lang="tr-TR" sz="2500" smtClean="0">
                <a:latin typeface="Tw Cen MT" pitchFamily="34" charset="0"/>
              </a:rPr>
              <a:t>Testi</a:t>
            </a:r>
          </a:p>
          <a:p>
            <a:pPr eaLnBrk="1" hangingPunct="1">
              <a:lnSpc>
                <a:spcPct val="80000"/>
              </a:lnSpc>
            </a:pPr>
            <a:r>
              <a:rPr lang="tr-TR" sz="2500" smtClean="0">
                <a:latin typeface="Tw Cen MT" pitchFamily="34" charset="0"/>
              </a:rPr>
              <a:t>Pitos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tr-TR" sz="250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sz="2800" smtClean="0">
                <a:solidFill>
                  <a:srgbClr val="A50021"/>
                </a:solidFill>
                <a:latin typeface="Tw Cen MT" pitchFamily="34" charset="0"/>
              </a:rPr>
              <a:t>Sıvı Kapları</a:t>
            </a:r>
          </a:p>
          <a:p>
            <a:pPr eaLnBrk="1" hangingPunct="1"/>
            <a:r>
              <a:rPr lang="tr-TR" sz="2800" smtClean="0">
                <a:latin typeface="Tw Cen MT" pitchFamily="34" charset="0"/>
              </a:rPr>
              <a:t>Fincan</a:t>
            </a:r>
          </a:p>
          <a:p>
            <a:pPr eaLnBrk="1" hangingPunct="1"/>
            <a:r>
              <a:rPr lang="tr-TR" sz="2800" smtClean="0">
                <a:latin typeface="Tw Cen MT" pitchFamily="34" charset="0"/>
              </a:rPr>
              <a:t>Matara</a:t>
            </a:r>
          </a:p>
          <a:p>
            <a:pPr eaLnBrk="1" hangingPunct="1"/>
            <a:r>
              <a:rPr lang="tr-TR" sz="2800" smtClean="0">
                <a:latin typeface="Tw Cen MT" pitchFamily="34" charset="0"/>
              </a:rPr>
              <a:t>Testi</a:t>
            </a:r>
          </a:p>
          <a:p>
            <a:pPr eaLnBrk="1" hangingPunct="1"/>
            <a:r>
              <a:rPr lang="tr-TR" sz="2800" smtClean="0">
                <a:latin typeface="Tw Cen MT" pitchFamily="34" charset="0"/>
              </a:rPr>
              <a:t>Maşrapa </a:t>
            </a:r>
          </a:p>
          <a:p>
            <a:pPr eaLnBrk="1" hangingPunct="1"/>
            <a:r>
              <a:rPr lang="tr-TR" sz="2800" smtClean="0">
                <a:latin typeface="Tw Cen MT" pitchFamily="34" charset="0"/>
              </a:rPr>
              <a:t>Tankart</a:t>
            </a:r>
          </a:p>
          <a:p>
            <a:pPr eaLnBrk="1" hangingPunct="1"/>
            <a:r>
              <a:rPr lang="tr-TR" sz="2800" smtClean="0">
                <a:latin typeface="Tw Cen MT" pitchFamily="34" charset="0"/>
              </a:rPr>
              <a:t>Depas</a:t>
            </a:r>
          </a:p>
          <a:p>
            <a:pPr eaLnBrk="1" hangingPunct="1">
              <a:buFont typeface="Wingdings" pitchFamily="2" charset="2"/>
              <a:buNone/>
            </a:pPr>
            <a:endParaRPr lang="tr-TR" sz="2800" smtClean="0">
              <a:latin typeface="Tw Cen MT" pitchFamily="34" charset="0"/>
            </a:endParaRPr>
          </a:p>
          <a:p>
            <a:pPr eaLnBrk="1" hangingPunct="1"/>
            <a:endParaRPr lang="tr-TR" sz="280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3200" smtClean="0">
                <a:solidFill>
                  <a:srgbClr val="A50021"/>
                </a:solidFill>
              </a:rPr>
              <a:t>Özel İşlevli Kaplar</a:t>
            </a:r>
            <a:r>
              <a:rPr lang="tr-TR" sz="3200" smtClean="0"/>
              <a:t/>
            </a:r>
            <a:br>
              <a:rPr lang="tr-TR" sz="3200" smtClean="0"/>
            </a:br>
            <a:endParaRPr lang="tr-TR" sz="3200" smtClean="0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smtClean="0">
                <a:latin typeface="Tw Cen MT" pitchFamily="34" charset="0"/>
              </a:rPr>
              <a:t>Ryton</a:t>
            </a:r>
          </a:p>
          <a:p>
            <a:pPr eaLnBrk="1" hangingPunct="1"/>
            <a:r>
              <a:rPr lang="tr-TR" smtClean="0">
                <a:latin typeface="Tw Cen MT" pitchFamily="34" charset="0"/>
              </a:rPr>
              <a:t>Askos</a:t>
            </a:r>
          </a:p>
          <a:p>
            <a:pPr eaLnBrk="1" hangingPunct="1"/>
            <a:r>
              <a:rPr lang="tr-TR" smtClean="0">
                <a:latin typeface="Tw Cen MT" pitchFamily="34" charset="0"/>
              </a:rPr>
              <a:t>Bileşik Kaplar</a:t>
            </a:r>
          </a:p>
          <a:p>
            <a:pPr eaLnBrk="1" hangingPunct="1"/>
            <a:r>
              <a:rPr lang="tr-TR" smtClean="0">
                <a:latin typeface="Tw Cen MT" pitchFamily="34" charset="0"/>
              </a:rPr>
              <a:t>Banyo kapları</a:t>
            </a:r>
          </a:p>
          <a:p>
            <a:pPr eaLnBrk="1" hangingPunct="1"/>
            <a:r>
              <a:rPr lang="tr-TR" smtClean="0">
                <a:latin typeface="Tw Cen MT" pitchFamily="34" charset="0"/>
              </a:rPr>
              <a:t>Meyvelikler</a:t>
            </a:r>
          </a:p>
          <a:p>
            <a:pPr eaLnBrk="1" hangingPunct="1"/>
            <a:r>
              <a:rPr lang="tr-TR" smtClean="0">
                <a:latin typeface="Tw Cen MT" pitchFamily="34" charset="0"/>
              </a:rPr>
              <a:t>Minyatür</a:t>
            </a:r>
          </a:p>
          <a:p>
            <a:pPr eaLnBrk="1" hangingPunct="1"/>
            <a:r>
              <a:rPr lang="tr-TR" smtClean="0">
                <a:latin typeface="Tw Cen MT" pitchFamily="34" charset="0"/>
              </a:rPr>
              <a:t>Pitos ve Urneler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665663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29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78338" y="3241675"/>
            <a:ext cx="4665662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8" descr="Gv 99 K8 0009 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76800" cy="351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9" descr="Gv 99 K8 0009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52813"/>
            <a:ext cx="4876800" cy="340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11" descr="Gv 99 J9 0092 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0"/>
            <a:ext cx="4343400" cy="407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4021" name="Rectangle 12"/>
          <p:cNvSpPr>
            <a:spLocks noChangeArrowheads="1"/>
          </p:cNvSpPr>
          <p:nvPr/>
        </p:nvSpPr>
        <p:spPr bwMode="auto">
          <a:xfrm>
            <a:off x="5715000" y="5257800"/>
            <a:ext cx="266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000" b="1">
                <a:latin typeface="Arial" charset="0"/>
              </a:rPr>
              <a:t>Mutfak Kapları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476250"/>
          </a:xfrm>
        </p:spPr>
        <p:txBody>
          <a:bodyPr anchor="ctr"/>
          <a:lstStyle/>
          <a:p>
            <a:pPr eaLnBrk="1" hangingPunct="1"/>
            <a:endParaRPr lang="tr-TR" sz="1600" b="1" smtClean="0"/>
          </a:p>
        </p:txBody>
      </p:sp>
      <p:pic>
        <p:nvPicPr>
          <p:cNvPr id="215043" name="Picture 5" descr="C:\Documents and Settings\PC\Application Data\Microsoft\Media Catalog\ODÇ-ÇavuştepeMagazin.jpg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827088"/>
            <a:ext cx="9144000" cy="60309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5" descr="KarmirBlur-küp-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343400" y="0"/>
            <a:ext cx="4800600" cy="3324225"/>
          </a:xfrm>
          <a:noFill/>
        </p:spPr>
      </p:pic>
      <p:pic>
        <p:nvPicPr>
          <p:cNvPr id="216067" name="Picture 6" descr="KarmirBlur-küp--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914400"/>
            <a:ext cx="4800600" cy="5943600"/>
          </a:xfrm>
          <a:noFill/>
        </p:spPr>
      </p:pic>
      <p:sp>
        <p:nvSpPr>
          <p:cNvPr id="216068" name="Rectangle 3"/>
          <p:cNvSpPr>
            <a:spLocks noChangeArrowheads="1"/>
          </p:cNvSpPr>
          <p:nvPr/>
        </p:nvSpPr>
        <p:spPr bwMode="auto">
          <a:xfrm>
            <a:off x="6705600" y="61722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tr-TR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pic>
        <p:nvPicPr>
          <p:cNvPr id="21506" name="Picture 2" descr="Gv 2001 K9 0009 0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237038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7" descr="Hacılar I-EKÇ,,,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1785926"/>
            <a:ext cx="3291840" cy="407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5 İçerik Yer Tutucusu" descr="Keban-PulurKarazantrpomorf.jpg"/>
          <p:cNvPicPr>
            <a:picLocks noGrp="1" noChangeAspect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524000"/>
            <a:ext cx="4064000" cy="5105400"/>
          </a:xfrm>
          <a:noFill/>
        </p:spPr>
      </p:pic>
      <p:pic>
        <p:nvPicPr>
          <p:cNvPr id="224259" name="5 İçerik Yer Tutucusu" descr="KebanPulurETÇI-IIkabartma.jpg"/>
          <p:cNvPicPr>
            <a:picLocks noChangeAspect="1"/>
          </p:cNvPicPr>
          <p:nvPr/>
        </p:nvPicPr>
        <p:blipFill>
          <a:blip r:embed="rId3"/>
          <a:srcRect r="54167"/>
          <a:stretch>
            <a:fillRect/>
          </a:stretch>
        </p:blipFill>
        <p:spPr bwMode="auto">
          <a:xfrm>
            <a:off x="4432300" y="1524000"/>
            <a:ext cx="4254500" cy="506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146</Words>
  <PresentationFormat>Ekran Gösterisi (4:3)</PresentationFormat>
  <Paragraphs>42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Ofis Teması</vt:lpstr>
      <vt:lpstr>Seramik Üretim Yöntemleri ve Terminolojisi-I</vt:lpstr>
      <vt:lpstr>Slayt 2</vt:lpstr>
      <vt:lpstr>Tipoloji</vt:lpstr>
      <vt:lpstr>Slayt 4</vt:lpstr>
      <vt:lpstr>Yemek yeme kapları</vt:lpstr>
      <vt:lpstr>Slayt 6</vt:lpstr>
      <vt:lpstr>Özel İşlevli Kaplar </vt:lpstr>
      <vt:lpstr>Slayt 8</vt:lpstr>
      <vt:lpstr>Slayt 9</vt:lpstr>
      <vt:lpstr>Slayt 10</vt:lpstr>
      <vt:lpstr>Slayt 11</vt:lpstr>
      <vt:lpstr>Slayt 12</vt:lpstr>
      <vt:lpstr>Slayt 13</vt:lpstr>
      <vt:lpstr>Slayt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Seramik Üretim Yöntemleri ve terminolojisi-I</dc:title>
  <dc:creator>PRO2000</dc:creator>
  <cp:lastModifiedBy>PRO2000</cp:lastModifiedBy>
  <cp:revision>5</cp:revision>
  <dcterms:created xsi:type="dcterms:W3CDTF">2020-01-21T12:13:16Z</dcterms:created>
  <dcterms:modified xsi:type="dcterms:W3CDTF">2020-01-22T10:32:33Z</dcterms:modified>
</cp:coreProperties>
</file>