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19.1.2020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Restorasyon ve </a:t>
            </a:r>
            <a:r>
              <a:rPr lang="tr-TR" dirty="0" err="1" smtClean="0">
                <a:solidFill>
                  <a:srgbClr val="C00000"/>
                </a:solidFill>
              </a:rPr>
              <a:t>Konservasyon</a:t>
            </a:r>
            <a:r>
              <a:rPr lang="tr-TR" dirty="0" smtClean="0">
                <a:solidFill>
                  <a:srgbClr val="C00000"/>
                </a:solidFill>
              </a:rPr>
              <a:t> Teknikleri-I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4" name="3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002060"/>
                </a:solidFill>
              </a:rPr>
              <a:t>Dr.Öğr</a:t>
            </a:r>
            <a:r>
              <a:rPr lang="tr-TR" dirty="0" smtClean="0">
                <a:solidFill>
                  <a:srgbClr val="002060"/>
                </a:solidFill>
              </a:rPr>
              <a:t>.Üyesi Ayla BAŞ</a:t>
            </a:r>
          </a:p>
          <a:p>
            <a:endParaRPr lang="tr-TR" dirty="0">
              <a:solidFill>
                <a:srgbClr val="002060"/>
              </a:solidFill>
            </a:endParaRPr>
          </a:p>
        </p:txBody>
      </p:sp>
      <p:pic>
        <p:nvPicPr>
          <p:cNvPr id="5" name="5 Resim" descr="omü logosu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533400"/>
            <a:ext cx="13906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 smtClean="0"/>
              <a:t>Restorasyon ve </a:t>
            </a:r>
            <a:r>
              <a:rPr lang="tr-TR" dirty="0" err="1" smtClean="0"/>
              <a:t>Konservasyon</a:t>
            </a:r>
            <a:r>
              <a:rPr lang="tr-TR" dirty="0" smtClean="0"/>
              <a:t> Teknikleri  I dersine ait bu sunum, </a:t>
            </a:r>
            <a:r>
              <a:rPr lang="tr-TR" dirty="0" smtClean="0">
                <a:solidFill>
                  <a:srgbClr val="A50021"/>
                </a:solidFill>
              </a:rPr>
              <a:t>eğitim amaçlı hazırlanmıştır</a:t>
            </a:r>
            <a:r>
              <a:rPr lang="tr-TR" dirty="0" smtClean="0"/>
              <a:t>. Başka bir amaç için kullanılamaz.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829708" cy="4525963"/>
          </a:xfrm>
        </p:spPr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KONSERVASYON-II</a:t>
            </a:r>
          </a:p>
          <a:p>
            <a:r>
              <a:rPr lang="tr-TR" dirty="0" smtClean="0"/>
              <a:t>Eserlerin </a:t>
            </a:r>
            <a:r>
              <a:rPr lang="tr-TR" dirty="0" err="1" smtClean="0"/>
              <a:t>K</a:t>
            </a:r>
            <a:r>
              <a:rPr lang="tr-TR" dirty="0" err="1" smtClean="0"/>
              <a:t>onservasyon</a:t>
            </a:r>
            <a:r>
              <a:rPr lang="tr-TR" dirty="0" smtClean="0"/>
              <a:t> Durumunun Saptanması</a:t>
            </a:r>
          </a:p>
          <a:p>
            <a:r>
              <a:rPr lang="tr-TR" dirty="0" smtClean="0"/>
              <a:t>Eserler üzerinde görülen Bozulmalar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Konservasyonda</a:t>
            </a:r>
            <a:r>
              <a:rPr lang="tr-TR" dirty="0" smtClean="0"/>
              <a:t> Temizlik</a:t>
            </a:r>
          </a:p>
          <a:p>
            <a:r>
              <a:rPr lang="tr-TR" dirty="0" smtClean="0"/>
              <a:t>Uygulamada Dikkat Edilecek Noktalar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PresentationFormat>Ekran Gösterisi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Restorasyon ve Konservasyon Teknikleri-I</vt:lpstr>
      <vt:lpstr>Slayt 2</vt:lpstr>
      <vt:lpstr>Slayt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PRO2000</dc:creator>
  <cp:lastModifiedBy>PRO2000</cp:lastModifiedBy>
  <cp:revision>2</cp:revision>
  <dcterms:created xsi:type="dcterms:W3CDTF">2020-01-19T10:53:04Z</dcterms:created>
  <dcterms:modified xsi:type="dcterms:W3CDTF">2020-01-19T13:08:57Z</dcterms:modified>
</cp:coreProperties>
</file>