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63" r:id="rId4"/>
    <p:sldId id="265" r:id="rId5"/>
    <p:sldId id="266" r:id="rId6"/>
    <p:sldId id="264" r:id="rId7"/>
    <p:sldId id="267" r:id="rId8"/>
    <p:sldId id="268" r:id="rId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81" d="100"/>
          <a:sy n="81" d="100"/>
        </p:scale>
        <p:origin x="-10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28.3.2020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SOSYAL HİZMET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3948" y="4445977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SHB208-Sosyal Hizmette Araştırma Yöntem ve Teknikleri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DR.ÖĞR.ÜYESİ AYNUR ARSLAN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2800" dirty="0" smtClean="0"/>
              <a:t>Veri Analizi</a:t>
            </a:r>
            <a:endParaRPr lang="tr-TR" altLang="tr-TR" sz="28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10.Hafta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2957729"/>
            <a:ext cx="741682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SHB208-Sosyal Hizmette Araştırma Yöntem ve Teknikleri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Nicel Yöntemler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000" dirty="0" smtClean="0"/>
              <a:t>Toplumsal </a:t>
            </a:r>
            <a:r>
              <a:rPr lang="tr-TR" sz="2000" dirty="0"/>
              <a:t>davranışların gözlem, deney, test yoluyla ölçüp sayısal verilerle açıklanmasını içerir.</a:t>
            </a:r>
          </a:p>
          <a:p>
            <a:pPr lvl="0"/>
            <a:r>
              <a:rPr lang="tr-TR" sz="2000" dirty="0"/>
              <a:t>Matematikseldir </a:t>
            </a:r>
          </a:p>
          <a:p>
            <a:pPr lvl="0"/>
            <a:r>
              <a:rPr lang="tr-TR" sz="2000" dirty="0" smtClean="0"/>
              <a:t>Sayısal değerlerle ifade edilir</a:t>
            </a:r>
          </a:p>
          <a:p>
            <a:pPr lvl="0"/>
            <a:r>
              <a:rPr lang="tr-TR" sz="2000" dirty="0" smtClean="0"/>
              <a:t>İstatistikseldir</a:t>
            </a:r>
            <a:endParaRPr lang="tr-TR" sz="2000" dirty="0"/>
          </a:p>
          <a:p>
            <a:pPr lvl="0"/>
            <a:r>
              <a:rPr lang="tr-TR" sz="2000" dirty="0"/>
              <a:t>Gözlem ve ölçmeye dayanır</a:t>
            </a:r>
          </a:p>
          <a:p>
            <a:pPr lvl="0"/>
            <a:r>
              <a:rPr lang="tr-TR" sz="2000" dirty="0"/>
              <a:t>Tekrarlanabilir</a:t>
            </a:r>
          </a:p>
          <a:p>
            <a:pPr lvl="0"/>
            <a:r>
              <a:rPr lang="tr-TR" sz="2000" dirty="0"/>
              <a:t>Deneysel ve deneysel olmayan araştırmalarda kullanılabilir</a:t>
            </a:r>
          </a:p>
          <a:p>
            <a:pPr lvl="0"/>
            <a:r>
              <a:rPr lang="tr-TR" sz="2000" dirty="0" smtClean="0"/>
              <a:t>Ne kadar? Ne miktarda? Hangi sıklıkta? </a:t>
            </a:r>
            <a:r>
              <a:rPr lang="tr-TR" sz="2000" dirty="0"/>
              <a:t>sorularına cevap arar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909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Nicel Veri Toplama Araçları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Anket</a:t>
            </a:r>
          </a:p>
          <a:p>
            <a:r>
              <a:rPr lang="tr-TR" dirty="0" smtClean="0"/>
              <a:t>Test</a:t>
            </a:r>
          </a:p>
          <a:p>
            <a:r>
              <a:rPr lang="tr-TR" dirty="0" smtClean="0"/>
              <a:t>Ölçek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9886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Nicel </a:t>
            </a:r>
            <a:r>
              <a:rPr lang="tr-TR" dirty="0" smtClean="0"/>
              <a:t>Veri Analizi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SPSS</a:t>
            </a:r>
          </a:p>
          <a:p>
            <a:r>
              <a:rPr lang="tr-TR" dirty="0" smtClean="0"/>
              <a:t>T-Testi</a:t>
            </a:r>
          </a:p>
          <a:p>
            <a:r>
              <a:rPr lang="tr-TR" dirty="0" err="1" smtClean="0"/>
              <a:t>Varyans</a:t>
            </a:r>
            <a:r>
              <a:rPr lang="tr-TR" dirty="0" smtClean="0"/>
              <a:t> Analizi (ANOVA)</a:t>
            </a:r>
          </a:p>
          <a:p>
            <a:r>
              <a:rPr lang="tr-TR" dirty="0" smtClean="0"/>
              <a:t>Korelasyon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622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Nitel Yöntemler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Kuramsal temel</a:t>
            </a:r>
          </a:p>
          <a:p>
            <a:r>
              <a:rPr lang="tr-TR" dirty="0" smtClean="0"/>
              <a:t>Sistematiklik</a:t>
            </a:r>
          </a:p>
          <a:p>
            <a:r>
              <a:rPr lang="tr-TR" dirty="0" smtClean="0"/>
              <a:t>Esneklik</a:t>
            </a:r>
          </a:p>
          <a:p>
            <a:r>
              <a:rPr lang="tr-TR" dirty="0" smtClean="0"/>
              <a:t>Ne? Nasıl? Niçin? sorularına </a:t>
            </a:r>
            <a:r>
              <a:rPr lang="tr-TR" dirty="0"/>
              <a:t>yanıt </a:t>
            </a:r>
            <a:r>
              <a:rPr lang="tr-TR" dirty="0" smtClean="0"/>
              <a:t>arar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82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Nicel Veri Toplama Araçları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Gözlem</a:t>
            </a:r>
          </a:p>
          <a:p>
            <a:r>
              <a:rPr lang="tr-TR" dirty="0" smtClean="0"/>
              <a:t>Görüşme</a:t>
            </a:r>
          </a:p>
          <a:p>
            <a:r>
              <a:rPr lang="tr-TR" dirty="0" smtClean="0"/>
              <a:t>Doküman Analizi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86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Nicel Veri Analizi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Betimsel</a:t>
            </a:r>
            <a:r>
              <a:rPr lang="tr-TR" dirty="0" smtClean="0"/>
              <a:t> Analiz</a:t>
            </a:r>
          </a:p>
          <a:p>
            <a:r>
              <a:rPr lang="tr-TR" dirty="0" smtClean="0"/>
              <a:t>İçerik Analizi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899428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85</TotalTime>
  <Words>117</Words>
  <Application>Microsoft Office PowerPoint</Application>
  <PresentationFormat>Ekran Gösterisi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sunum_sablon (1)</vt:lpstr>
      <vt:lpstr>PowerPoint Sunusu</vt:lpstr>
      <vt:lpstr>Veri Analizi</vt:lpstr>
      <vt:lpstr>Nicel Yöntemler </vt:lpstr>
      <vt:lpstr>Nicel Veri Toplama Araçları</vt:lpstr>
      <vt:lpstr>Nicel Veri Analizi</vt:lpstr>
      <vt:lpstr>Nitel Yöntemler </vt:lpstr>
      <vt:lpstr>Nicel Veri Toplama Araçları</vt:lpstr>
      <vt:lpstr>Nicel Veri Analizi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User</dc:creator>
  <cp:lastModifiedBy>Windows User</cp:lastModifiedBy>
  <cp:revision>16</cp:revision>
  <cp:lastPrinted>1601-01-01T00:00:00Z</cp:lastPrinted>
  <dcterms:created xsi:type="dcterms:W3CDTF">2020-03-17T20:57:43Z</dcterms:created>
  <dcterms:modified xsi:type="dcterms:W3CDTF">2020-03-28T10:48:41Z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