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3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E9C2D0-E748-4DD7-982C-26802857468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6255370E-285B-4DB8-BDBD-F1517F5620C8}">
      <dgm:prSet phldrT="[Metin]" custT="1"/>
      <dgm:spPr/>
      <dgm:t>
        <a:bodyPr/>
        <a:lstStyle/>
        <a:p>
          <a:r>
            <a:rPr lang="tr-TR" sz="3200" dirty="0" smtClean="0"/>
            <a:t>Ulusal Sınıflandırma</a:t>
          </a:r>
          <a:endParaRPr lang="en-US" sz="3200" dirty="0"/>
        </a:p>
      </dgm:t>
    </dgm:pt>
    <dgm:pt modelId="{3A1E97B0-84BF-4724-8C38-7A71F986CE1C}" type="parTrans" cxnId="{97DCD6DC-DA9C-4DDC-9CD8-B805F2575B87}">
      <dgm:prSet/>
      <dgm:spPr/>
      <dgm:t>
        <a:bodyPr/>
        <a:lstStyle/>
        <a:p>
          <a:endParaRPr lang="en-US"/>
        </a:p>
      </dgm:t>
    </dgm:pt>
    <dgm:pt modelId="{7579AA51-5597-4451-9E15-4B6A28269755}" type="sibTrans" cxnId="{97DCD6DC-DA9C-4DDC-9CD8-B805F2575B87}">
      <dgm:prSet/>
      <dgm:spPr/>
      <dgm:t>
        <a:bodyPr/>
        <a:lstStyle/>
        <a:p>
          <a:endParaRPr lang="en-US"/>
        </a:p>
      </dgm:t>
    </dgm:pt>
    <dgm:pt modelId="{A2215E9C-8DDA-4E3B-A61A-79C66FA10850}">
      <dgm:prSet phldrT="[Metin]"/>
      <dgm:spPr/>
      <dgm:t>
        <a:bodyPr/>
        <a:lstStyle/>
        <a:p>
          <a:r>
            <a:rPr lang="tr-TR" dirty="0" smtClean="0"/>
            <a:t>B</a:t>
          </a:r>
          <a:endParaRPr lang="en-US" dirty="0"/>
        </a:p>
      </dgm:t>
    </dgm:pt>
    <dgm:pt modelId="{C7C5F5B0-5BD7-4CAF-AA91-D5D3523ABCD8}" type="parTrans" cxnId="{0B4D5411-8BCA-484A-9A45-DCE3C3A4467C}">
      <dgm:prSet/>
      <dgm:spPr/>
      <dgm:t>
        <a:bodyPr/>
        <a:lstStyle/>
        <a:p>
          <a:endParaRPr lang="en-US"/>
        </a:p>
      </dgm:t>
    </dgm:pt>
    <dgm:pt modelId="{851CB83C-9641-408D-980E-BA906657683B}" type="sibTrans" cxnId="{0B4D5411-8BCA-484A-9A45-DCE3C3A4467C}">
      <dgm:prSet/>
      <dgm:spPr/>
      <dgm:t>
        <a:bodyPr/>
        <a:lstStyle/>
        <a:p>
          <a:endParaRPr lang="en-US"/>
        </a:p>
      </dgm:t>
    </dgm:pt>
    <dgm:pt modelId="{E866726F-5C5F-4A45-B68C-3560F4C79999}">
      <dgm:prSet/>
      <dgm:spPr/>
      <dgm:t>
        <a:bodyPr/>
        <a:lstStyle/>
        <a:p>
          <a:r>
            <a:rPr lang="tr-TR" dirty="0" smtClean="0"/>
            <a:t>C</a:t>
          </a:r>
          <a:endParaRPr lang="en-US" dirty="0"/>
        </a:p>
      </dgm:t>
    </dgm:pt>
    <dgm:pt modelId="{0E2447D9-3D5D-45F9-B6A1-FAC189714B38}" type="parTrans" cxnId="{53933427-CCDE-4BFB-AD0D-523F31225E5C}">
      <dgm:prSet/>
      <dgm:spPr/>
      <dgm:t>
        <a:bodyPr/>
        <a:lstStyle/>
        <a:p>
          <a:endParaRPr lang="en-US"/>
        </a:p>
      </dgm:t>
    </dgm:pt>
    <dgm:pt modelId="{2EEF1383-1007-4027-90DC-C06EAC97DC3E}" type="sibTrans" cxnId="{53933427-CCDE-4BFB-AD0D-523F31225E5C}">
      <dgm:prSet/>
      <dgm:spPr/>
      <dgm:t>
        <a:bodyPr/>
        <a:lstStyle/>
        <a:p>
          <a:endParaRPr lang="en-US"/>
        </a:p>
      </dgm:t>
    </dgm:pt>
    <dgm:pt modelId="{2467B56B-6574-4B59-BEA2-20DDAD9A2FE1}">
      <dgm:prSet phldrT="[Metin]"/>
      <dgm:spPr/>
      <dgm:t>
        <a:bodyPr/>
        <a:lstStyle/>
        <a:p>
          <a:r>
            <a:rPr lang="tr-TR" dirty="0" smtClean="0"/>
            <a:t>A</a:t>
          </a:r>
          <a:endParaRPr lang="en-US" dirty="0"/>
        </a:p>
      </dgm:t>
    </dgm:pt>
    <dgm:pt modelId="{884E1D06-501F-4EE0-86AB-0F8ABBF4D5E5}" type="sibTrans" cxnId="{CADD0AE3-BC51-4DA8-881E-F71632928350}">
      <dgm:prSet/>
      <dgm:spPr/>
      <dgm:t>
        <a:bodyPr/>
        <a:lstStyle/>
        <a:p>
          <a:endParaRPr lang="en-US"/>
        </a:p>
      </dgm:t>
    </dgm:pt>
    <dgm:pt modelId="{ECFEB09D-0099-4AC5-AE43-074425A5B8CF}" type="parTrans" cxnId="{CADD0AE3-BC51-4DA8-881E-F71632928350}">
      <dgm:prSet/>
      <dgm:spPr/>
      <dgm:t>
        <a:bodyPr/>
        <a:lstStyle/>
        <a:p>
          <a:endParaRPr lang="en-US"/>
        </a:p>
      </dgm:t>
    </dgm:pt>
    <dgm:pt modelId="{0A68C732-DDC1-45EF-84C5-DE37DC8E1B94}" type="pres">
      <dgm:prSet presAssocID="{D0E9C2D0-E748-4DD7-982C-26802857468B}" presName="hierChild1" presStyleCnt="0">
        <dgm:presLayoutVars>
          <dgm:chPref val="1"/>
          <dgm:dir/>
          <dgm:animOne val="branch"/>
          <dgm:animLvl val="lvl"/>
          <dgm:resizeHandles/>
        </dgm:presLayoutVars>
      </dgm:prSet>
      <dgm:spPr/>
      <dgm:t>
        <a:bodyPr/>
        <a:lstStyle/>
        <a:p>
          <a:endParaRPr lang="en-US"/>
        </a:p>
      </dgm:t>
    </dgm:pt>
    <dgm:pt modelId="{00EB5246-44F8-45FE-AA60-FE96611FC3BA}" type="pres">
      <dgm:prSet presAssocID="{6255370E-285B-4DB8-BDBD-F1517F5620C8}" presName="hierRoot1" presStyleCnt="0"/>
      <dgm:spPr/>
    </dgm:pt>
    <dgm:pt modelId="{2504D8F0-569D-4178-9D30-91B3DAE43F50}" type="pres">
      <dgm:prSet presAssocID="{6255370E-285B-4DB8-BDBD-F1517F5620C8}" presName="composite" presStyleCnt="0"/>
      <dgm:spPr/>
    </dgm:pt>
    <dgm:pt modelId="{5CD9F389-9575-4739-B037-4DD989C481A6}" type="pres">
      <dgm:prSet presAssocID="{6255370E-285B-4DB8-BDBD-F1517F5620C8}" presName="background" presStyleLbl="node0" presStyleIdx="0" presStyleCnt="1"/>
      <dgm:spPr/>
    </dgm:pt>
    <dgm:pt modelId="{6BDC7F6A-215C-4778-9532-90A84B6F23F2}" type="pres">
      <dgm:prSet presAssocID="{6255370E-285B-4DB8-BDBD-F1517F5620C8}" presName="text" presStyleLbl="fgAcc0" presStyleIdx="0" presStyleCnt="1" custScaleX="151287" custScaleY="183421">
        <dgm:presLayoutVars>
          <dgm:chPref val="3"/>
        </dgm:presLayoutVars>
      </dgm:prSet>
      <dgm:spPr/>
      <dgm:t>
        <a:bodyPr/>
        <a:lstStyle/>
        <a:p>
          <a:endParaRPr lang="en-US"/>
        </a:p>
      </dgm:t>
    </dgm:pt>
    <dgm:pt modelId="{D0BA9D35-20A0-475D-AF73-5D977E99D838}" type="pres">
      <dgm:prSet presAssocID="{6255370E-285B-4DB8-BDBD-F1517F5620C8}" presName="hierChild2" presStyleCnt="0"/>
      <dgm:spPr/>
    </dgm:pt>
    <dgm:pt modelId="{7803A1C2-6752-4B28-B817-52710229B01A}" type="pres">
      <dgm:prSet presAssocID="{ECFEB09D-0099-4AC5-AE43-074425A5B8CF}" presName="Name10" presStyleLbl="parChTrans1D2" presStyleIdx="0" presStyleCnt="3"/>
      <dgm:spPr/>
      <dgm:t>
        <a:bodyPr/>
        <a:lstStyle/>
        <a:p>
          <a:endParaRPr lang="en-US"/>
        </a:p>
      </dgm:t>
    </dgm:pt>
    <dgm:pt modelId="{580C9C13-FA25-4F38-9922-C3D520FD85E4}" type="pres">
      <dgm:prSet presAssocID="{2467B56B-6574-4B59-BEA2-20DDAD9A2FE1}" presName="hierRoot2" presStyleCnt="0"/>
      <dgm:spPr/>
    </dgm:pt>
    <dgm:pt modelId="{D7DB39DA-7D61-4438-AF29-2E29BC5C92B6}" type="pres">
      <dgm:prSet presAssocID="{2467B56B-6574-4B59-BEA2-20DDAD9A2FE1}" presName="composite2" presStyleCnt="0"/>
      <dgm:spPr/>
    </dgm:pt>
    <dgm:pt modelId="{1DCC40F1-409D-4F6F-A053-0646D7B7A149}" type="pres">
      <dgm:prSet presAssocID="{2467B56B-6574-4B59-BEA2-20DDAD9A2FE1}" presName="background2" presStyleLbl="node2" presStyleIdx="0" presStyleCnt="3"/>
      <dgm:spPr/>
    </dgm:pt>
    <dgm:pt modelId="{AB80B15F-0D30-4C64-AB2D-07CF5D5C0808}" type="pres">
      <dgm:prSet presAssocID="{2467B56B-6574-4B59-BEA2-20DDAD9A2FE1}" presName="text2" presStyleLbl="fgAcc2" presStyleIdx="0" presStyleCnt="3">
        <dgm:presLayoutVars>
          <dgm:chPref val="3"/>
        </dgm:presLayoutVars>
      </dgm:prSet>
      <dgm:spPr/>
      <dgm:t>
        <a:bodyPr/>
        <a:lstStyle/>
        <a:p>
          <a:endParaRPr lang="en-US"/>
        </a:p>
      </dgm:t>
    </dgm:pt>
    <dgm:pt modelId="{E0D21623-E98A-4C2C-8F7F-F66DEBBBB4C8}" type="pres">
      <dgm:prSet presAssocID="{2467B56B-6574-4B59-BEA2-20DDAD9A2FE1}" presName="hierChild3" presStyleCnt="0"/>
      <dgm:spPr/>
    </dgm:pt>
    <dgm:pt modelId="{3FFB7D14-739E-4BD2-856C-A34FF6105395}" type="pres">
      <dgm:prSet presAssocID="{C7C5F5B0-5BD7-4CAF-AA91-D5D3523ABCD8}" presName="Name10" presStyleLbl="parChTrans1D2" presStyleIdx="1" presStyleCnt="3"/>
      <dgm:spPr/>
      <dgm:t>
        <a:bodyPr/>
        <a:lstStyle/>
        <a:p>
          <a:endParaRPr lang="en-US"/>
        </a:p>
      </dgm:t>
    </dgm:pt>
    <dgm:pt modelId="{D0066E93-D836-49B9-A174-7D23FDD62053}" type="pres">
      <dgm:prSet presAssocID="{A2215E9C-8DDA-4E3B-A61A-79C66FA10850}" presName="hierRoot2" presStyleCnt="0"/>
      <dgm:spPr/>
    </dgm:pt>
    <dgm:pt modelId="{9C44C202-AF25-48FF-80C2-1120C56BFE15}" type="pres">
      <dgm:prSet presAssocID="{A2215E9C-8DDA-4E3B-A61A-79C66FA10850}" presName="composite2" presStyleCnt="0"/>
      <dgm:spPr/>
    </dgm:pt>
    <dgm:pt modelId="{2A1C4E9E-D076-4251-B44C-9CB637FA60CF}" type="pres">
      <dgm:prSet presAssocID="{A2215E9C-8DDA-4E3B-A61A-79C66FA10850}" presName="background2" presStyleLbl="node2" presStyleIdx="1" presStyleCnt="3"/>
      <dgm:spPr/>
    </dgm:pt>
    <dgm:pt modelId="{58BA21BD-55AA-4724-BA35-3AA65422797A}" type="pres">
      <dgm:prSet presAssocID="{A2215E9C-8DDA-4E3B-A61A-79C66FA10850}" presName="text2" presStyleLbl="fgAcc2" presStyleIdx="1" presStyleCnt="3">
        <dgm:presLayoutVars>
          <dgm:chPref val="3"/>
        </dgm:presLayoutVars>
      </dgm:prSet>
      <dgm:spPr/>
      <dgm:t>
        <a:bodyPr/>
        <a:lstStyle/>
        <a:p>
          <a:endParaRPr lang="en-US"/>
        </a:p>
      </dgm:t>
    </dgm:pt>
    <dgm:pt modelId="{1E2B4FAA-2D49-465A-9924-0D46D778895F}" type="pres">
      <dgm:prSet presAssocID="{A2215E9C-8DDA-4E3B-A61A-79C66FA10850}" presName="hierChild3" presStyleCnt="0"/>
      <dgm:spPr/>
    </dgm:pt>
    <dgm:pt modelId="{86A1B848-72D4-4BF7-AA53-00DD324E5465}" type="pres">
      <dgm:prSet presAssocID="{0E2447D9-3D5D-45F9-B6A1-FAC189714B38}" presName="Name10" presStyleLbl="parChTrans1D2" presStyleIdx="2" presStyleCnt="3"/>
      <dgm:spPr/>
      <dgm:t>
        <a:bodyPr/>
        <a:lstStyle/>
        <a:p>
          <a:endParaRPr lang="en-US"/>
        </a:p>
      </dgm:t>
    </dgm:pt>
    <dgm:pt modelId="{1063464D-1BA9-4233-80F5-9D78DFB05DC7}" type="pres">
      <dgm:prSet presAssocID="{E866726F-5C5F-4A45-B68C-3560F4C79999}" presName="hierRoot2" presStyleCnt="0"/>
      <dgm:spPr/>
    </dgm:pt>
    <dgm:pt modelId="{94591B99-B5A3-4CD6-88BB-668163825A35}" type="pres">
      <dgm:prSet presAssocID="{E866726F-5C5F-4A45-B68C-3560F4C79999}" presName="composite2" presStyleCnt="0"/>
      <dgm:spPr/>
    </dgm:pt>
    <dgm:pt modelId="{62FD5EFB-63DD-49BB-9D0A-84B3D475D40A}" type="pres">
      <dgm:prSet presAssocID="{E866726F-5C5F-4A45-B68C-3560F4C79999}" presName="background2" presStyleLbl="node2" presStyleIdx="2" presStyleCnt="3"/>
      <dgm:spPr/>
    </dgm:pt>
    <dgm:pt modelId="{AAFD5AC2-5B18-4E0F-ACB5-1F22647D18DF}" type="pres">
      <dgm:prSet presAssocID="{E866726F-5C5F-4A45-B68C-3560F4C79999}" presName="text2" presStyleLbl="fgAcc2" presStyleIdx="2" presStyleCnt="3">
        <dgm:presLayoutVars>
          <dgm:chPref val="3"/>
        </dgm:presLayoutVars>
      </dgm:prSet>
      <dgm:spPr/>
      <dgm:t>
        <a:bodyPr/>
        <a:lstStyle/>
        <a:p>
          <a:endParaRPr lang="en-US"/>
        </a:p>
      </dgm:t>
    </dgm:pt>
    <dgm:pt modelId="{87511B75-2F22-4950-985D-1506EAA400B4}" type="pres">
      <dgm:prSet presAssocID="{E866726F-5C5F-4A45-B68C-3560F4C79999}" presName="hierChild3" presStyleCnt="0"/>
      <dgm:spPr/>
    </dgm:pt>
  </dgm:ptLst>
  <dgm:cxnLst>
    <dgm:cxn modelId="{1FD1AB8D-C1C8-42C1-84D2-76813FF6EA54}" type="presOf" srcId="{E866726F-5C5F-4A45-B68C-3560F4C79999}" destId="{AAFD5AC2-5B18-4E0F-ACB5-1F22647D18DF}" srcOrd="0" destOrd="0" presId="urn:microsoft.com/office/officeart/2005/8/layout/hierarchy1"/>
    <dgm:cxn modelId="{8CE05610-1D10-4676-AF14-68093DDCEEC6}" type="presOf" srcId="{ECFEB09D-0099-4AC5-AE43-074425A5B8CF}" destId="{7803A1C2-6752-4B28-B817-52710229B01A}" srcOrd="0" destOrd="0" presId="urn:microsoft.com/office/officeart/2005/8/layout/hierarchy1"/>
    <dgm:cxn modelId="{E58F5ED5-EB0A-4BB9-B6CB-039709DC9214}" type="presOf" srcId="{D0E9C2D0-E748-4DD7-982C-26802857468B}" destId="{0A68C732-DDC1-45EF-84C5-DE37DC8E1B94}" srcOrd="0" destOrd="0" presId="urn:microsoft.com/office/officeart/2005/8/layout/hierarchy1"/>
    <dgm:cxn modelId="{CF6822FF-BF61-45A6-A3E9-EBF5ACA34D1A}" type="presOf" srcId="{A2215E9C-8DDA-4E3B-A61A-79C66FA10850}" destId="{58BA21BD-55AA-4724-BA35-3AA65422797A}" srcOrd="0" destOrd="0" presId="urn:microsoft.com/office/officeart/2005/8/layout/hierarchy1"/>
    <dgm:cxn modelId="{97DCD6DC-DA9C-4DDC-9CD8-B805F2575B87}" srcId="{D0E9C2D0-E748-4DD7-982C-26802857468B}" destId="{6255370E-285B-4DB8-BDBD-F1517F5620C8}" srcOrd="0" destOrd="0" parTransId="{3A1E97B0-84BF-4724-8C38-7A71F986CE1C}" sibTransId="{7579AA51-5597-4451-9E15-4B6A28269755}"/>
    <dgm:cxn modelId="{351F52E5-7F42-4302-B790-D552BA142807}" type="presOf" srcId="{C7C5F5B0-5BD7-4CAF-AA91-D5D3523ABCD8}" destId="{3FFB7D14-739E-4BD2-856C-A34FF6105395}" srcOrd="0" destOrd="0" presId="urn:microsoft.com/office/officeart/2005/8/layout/hierarchy1"/>
    <dgm:cxn modelId="{0B4D5411-8BCA-484A-9A45-DCE3C3A4467C}" srcId="{6255370E-285B-4DB8-BDBD-F1517F5620C8}" destId="{A2215E9C-8DDA-4E3B-A61A-79C66FA10850}" srcOrd="1" destOrd="0" parTransId="{C7C5F5B0-5BD7-4CAF-AA91-D5D3523ABCD8}" sibTransId="{851CB83C-9641-408D-980E-BA906657683B}"/>
    <dgm:cxn modelId="{53933427-CCDE-4BFB-AD0D-523F31225E5C}" srcId="{6255370E-285B-4DB8-BDBD-F1517F5620C8}" destId="{E866726F-5C5F-4A45-B68C-3560F4C79999}" srcOrd="2" destOrd="0" parTransId="{0E2447D9-3D5D-45F9-B6A1-FAC189714B38}" sibTransId="{2EEF1383-1007-4027-90DC-C06EAC97DC3E}"/>
    <dgm:cxn modelId="{CADD0AE3-BC51-4DA8-881E-F71632928350}" srcId="{6255370E-285B-4DB8-BDBD-F1517F5620C8}" destId="{2467B56B-6574-4B59-BEA2-20DDAD9A2FE1}" srcOrd="0" destOrd="0" parTransId="{ECFEB09D-0099-4AC5-AE43-074425A5B8CF}" sibTransId="{884E1D06-501F-4EE0-86AB-0F8ABBF4D5E5}"/>
    <dgm:cxn modelId="{E503F8CB-C329-496E-AAE2-76550E0CA934}" type="presOf" srcId="{6255370E-285B-4DB8-BDBD-F1517F5620C8}" destId="{6BDC7F6A-215C-4778-9532-90A84B6F23F2}" srcOrd="0" destOrd="0" presId="urn:microsoft.com/office/officeart/2005/8/layout/hierarchy1"/>
    <dgm:cxn modelId="{DB52FFD0-3C79-4BA5-BE91-086E7885C93A}" type="presOf" srcId="{0E2447D9-3D5D-45F9-B6A1-FAC189714B38}" destId="{86A1B848-72D4-4BF7-AA53-00DD324E5465}" srcOrd="0" destOrd="0" presId="urn:microsoft.com/office/officeart/2005/8/layout/hierarchy1"/>
    <dgm:cxn modelId="{FFA0F883-5354-417C-829F-3C1CD55DB715}" type="presOf" srcId="{2467B56B-6574-4B59-BEA2-20DDAD9A2FE1}" destId="{AB80B15F-0D30-4C64-AB2D-07CF5D5C0808}" srcOrd="0" destOrd="0" presId="urn:microsoft.com/office/officeart/2005/8/layout/hierarchy1"/>
    <dgm:cxn modelId="{737E06DA-E312-46C2-A1AC-1828E6055199}" type="presParOf" srcId="{0A68C732-DDC1-45EF-84C5-DE37DC8E1B94}" destId="{00EB5246-44F8-45FE-AA60-FE96611FC3BA}" srcOrd="0" destOrd="0" presId="urn:microsoft.com/office/officeart/2005/8/layout/hierarchy1"/>
    <dgm:cxn modelId="{18B530A1-4AEB-4838-B000-C78924D16713}" type="presParOf" srcId="{00EB5246-44F8-45FE-AA60-FE96611FC3BA}" destId="{2504D8F0-569D-4178-9D30-91B3DAE43F50}" srcOrd="0" destOrd="0" presId="urn:microsoft.com/office/officeart/2005/8/layout/hierarchy1"/>
    <dgm:cxn modelId="{29C7E55E-8807-4D98-BE35-94704BCBF654}" type="presParOf" srcId="{2504D8F0-569D-4178-9D30-91B3DAE43F50}" destId="{5CD9F389-9575-4739-B037-4DD989C481A6}" srcOrd="0" destOrd="0" presId="urn:microsoft.com/office/officeart/2005/8/layout/hierarchy1"/>
    <dgm:cxn modelId="{0D1B9135-12EE-4B53-A6B7-26B140115FAD}" type="presParOf" srcId="{2504D8F0-569D-4178-9D30-91B3DAE43F50}" destId="{6BDC7F6A-215C-4778-9532-90A84B6F23F2}" srcOrd="1" destOrd="0" presId="urn:microsoft.com/office/officeart/2005/8/layout/hierarchy1"/>
    <dgm:cxn modelId="{431CD53A-F63B-4B07-B270-CCBB4F022331}" type="presParOf" srcId="{00EB5246-44F8-45FE-AA60-FE96611FC3BA}" destId="{D0BA9D35-20A0-475D-AF73-5D977E99D838}" srcOrd="1" destOrd="0" presId="urn:microsoft.com/office/officeart/2005/8/layout/hierarchy1"/>
    <dgm:cxn modelId="{33185DA0-93BE-46D7-9A1B-1A74D6D97268}" type="presParOf" srcId="{D0BA9D35-20A0-475D-AF73-5D977E99D838}" destId="{7803A1C2-6752-4B28-B817-52710229B01A}" srcOrd="0" destOrd="0" presId="urn:microsoft.com/office/officeart/2005/8/layout/hierarchy1"/>
    <dgm:cxn modelId="{07847441-12B6-4C77-A122-FC99F8487664}" type="presParOf" srcId="{D0BA9D35-20A0-475D-AF73-5D977E99D838}" destId="{580C9C13-FA25-4F38-9922-C3D520FD85E4}" srcOrd="1" destOrd="0" presId="urn:microsoft.com/office/officeart/2005/8/layout/hierarchy1"/>
    <dgm:cxn modelId="{8ADBFDA2-3BB8-452A-A3F2-8F351A738B5A}" type="presParOf" srcId="{580C9C13-FA25-4F38-9922-C3D520FD85E4}" destId="{D7DB39DA-7D61-4438-AF29-2E29BC5C92B6}" srcOrd="0" destOrd="0" presId="urn:microsoft.com/office/officeart/2005/8/layout/hierarchy1"/>
    <dgm:cxn modelId="{7C71E186-76D6-4079-952B-0FD13B7A5BCA}" type="presParOf" srcId="{D7DB39DA-7D61-4438-AF29-2E29BC5C92B6}" destId="{1DCC40F1-409D-4F6F-A053-0646D7B7A149}" srcOrd="0" destOrd="0" presId="urn:microsoft.com/office/officeart/2005/8/layout/hierarchy1"/>
    <dgm:cxn modelId="{AF449C2F-771A-4737-8B1F-AC05E366B2EE}" type="presParOf" srcId="{D7DB39DA-7D61-4438-AF29-2E29BC5C92B6}" destId="{AB80B15F-0D30-4C64-AB2D-07CF5D5C0808}" srcOrd="1" destOrd="0" presId="urn:microsoft.com/office/officeart/2005/8/layout/hierarchy1"/>
    <dgm:cxn modelId="{C9887A1D-3DED-42FD-B805-2D1CE085E9C8}" type="presParOf" srcId="{580C9C13-FA25-4F38-9922-C3D520FD85E4}" destId="{E0D21623-E98A-4C2C-8F7F-F66DEBBBB4C8}" srcOrd="1" destOrd="0" presId="urn:microsoft.com/office/officeart/2005/8/layout/hierarchy1"/>
    <dgm:cxn modelId="{F1F07FAE-149B-43CB-A654-5C4794E93D0D}" type="presParOf" srcId="{D0BA9D35-20A0-475D-AF73-5D977E99D838}" destId="{3FFB7D14-739E-4BD2-856C-A34FF6105395}" srcOrd="2" destOrd="0" presId="urn:microsoft.com/office/officeart/2005/8/layout/hierarchy1"/>
    <dgm:cxn modelId="{BEA1F394-AC61-4810-9015-604D18381B49}" type="presParOf" srcId="{D0BA9D35-20A0-475D-AF73-5D977E99D838}" destId="{D0066E93-D836-49B9-A174-7D23FDD62053}" srcOrd="3" destOrd="0" presId="urn:microsoft.com/office/officeart/2005/8/layout/hierarchy1"/>
    <dgm:cxn modelId="{1C773465-8599-4CE7-88E0-AC846BD7D245}" type="presParOf" srcId="{D0066E93-D836-49B9-A174-7D23FDD62053}" destId="{9C44C202-AF25-48FF-80C2-1120C56BFE15}" srcOrd="0" destOrd="0" presId="urn:microsoft.com/office/officeart/2005/8/layout/hierarchy1"/>
    <dgm:cxn modelId="{CC6BEA45-00A0-4BF3-9EA9-B3DCD9A9276E}" type="presParOf" srcId="{9C44C202-AF25-48FF-80C2-1120C56BFE15}" destId="{2A1C4E9E-D076-4251-B44C-9CB637FA60CF}" srcOrd="0" destOrd="0" presId="urn:microsoft.com/office/officeart/2005/8/layout/hierarchy1"/>
    <dgm:cxn modelId="{A8FEC9CC-5B64-489D-B18A-AA9E4F7E1C6C}" type="presParOf" srcId="{9C44C202-AF25-48FF-80C2-1120C56BFE15}" destId="{58BA21BD-55AA-4724-BA35-3AA65422797A}" srcOrd="1" destOrd="0" presId="urn:microsoft.com/office/officeart/2005/8/layout/hierarchy1"/>
    <dgm:cxn modelId="{529A3AA1-1783-4D0C-BFEA-EA85AD2F4A2C}" type="presParOf" srcId="{D0066E93-D836-49B9-A174-7D23FDD62053}" destId="{1E2B4FAA-2D49-465A-9924-0D46D778895F}" srcOrd="1" destOrd="0" presId="urn:microsoft.com/office/officeart/2005/8/layout/hierarchy1"/>
    <dgm:cxn modelId="{26391448-1F0A-402D-94C9-DAF53AEAEAF6}" type="presParOf" srcId="{D0BA9D35-20A0-475D-AF73-5D977E99D838}" destId="{86A1B848-72D4-4BF7-AA53-00DD324E5465}" srcOrd="4" destOrd="0" presId="urn:microsoft.com/office/officeart/2005/8/layout/hierarchy1"/>
    <dgm:cxn modelId="{90BCB414-EABF-4AB2-848E-7050CB188615}" type="presParOf" srcId="{D0BA9D35-20A0-475D-AF73-5D977E99D838}" destId="{1063464D-1BA9-4233-80F5-9D78DFB05DC7}" srcOrd="5" destOrd="0" presId="urn:microsoft.com/office/officeart/2005/8/layout/hierarchy1"/>
    <dgm:cxn modelId="{78C841ED-DA63-4A74-9FCE-BA8C3AB7647F}" type="presParOf" srcId="{1063464D-1BA9-4233-80F5-9D78DFB05DC7}" destId="{94591B99-B5A3-4CD6-88BB-668163825A35}" srcOrd="0" destOrd="0" presId="urn:microsoft.com/office/officeart/2005/8/layout/hierarchy1"/>
    <dgm:cxn modelId="{4A4D4E9F-CE0A-4195-98F4-0CD9C244F8F6}" type="presParOf" srcId="{94591B99-B5A3-4CD6-88BB-668163825A35}" destId="{62FD5EFB-63DD-49BB-9D0A-84B3D475D40A}" srcOrd="0" destOrd="0" presId="urn:microsoft.com/office/officeart/2005/8/layout/hierarchy1"/>
    <dgm:cxn modelId="{7ADD1450-D667-4D29-AD0D-E10503A24B00}" type="presParOf" srcId="{94591B99-B5A3-4CD6-88BB-668163825A35}" destId="{AAFD5AC2-5B18-4E0F-ACB5-1F22647D18DF}" srcOrd="1" destOrd="0" presId="urn:microsoft.com/office/officeart/2005/8/layout/hierarchy1"/>
    <dgm:cxn modelId="{B7DF3751-5E04-40A3-AA77-B598C4F5AF71}" type="presParOf" srcId="{1063464D-1BA9-4233-80F5-9D78DFB05DC7}" destId="{87511B75-2F22-4950-985D-1506EAA400B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E9C2D0-E748-4DD7-982C-26802857468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6255370E-285B-4DB8-BDBD-F1517F5620C8}">
      <dgm:prSet phldrT="[Metin]" custT="1"/>
      <dgm:spPr/>
      <dgm:t>
        <a:bodyPr/>
        <a:lstStyle/>
        <a:p>
          <a:r>
            <a:rPr lang="tr-TR" sz="3200" dirty="0" smtClean="0"/>
            <a:t>Fonksiyonel Sınıflandırma</a:t>
          </a:r>
          <a:endParaRPr lang="en-US" sz="3200" dirty="0"/>
        </a:p>
      </dgm:t>
    </dgm:pt>
    <dgm:pt modelId="{3A1E97B0-84BF-4724-8C38-7A71F986CE1C}" type="parTrans" cxnId="{97DCD6DC-DA9C-4DDC-9CD8-B805F2575B87}">
      <dgm:prSet/>
      <dgm:spPr/>
      <dgm:t>
        <a:bodyPr/>
        <a:lstStyle/>
        <a:p>
          <a:endParaRPr lang="en-US"/>
        </a:p>
      </dgm:t>
    </dgm:pt>
    <dgm:pt modelId="{7579AA51-5597-4451-9E15-4B6A28269755}" type="sibTrans" cxnId="{97DCD6DC-DA9C-4DDC-9CD8-B805F2575B87}">
      <dgm:prSet/>
      <dgm:spPr/>
      <dgm:t>
        <a:bodyPr/>
        <a:lstStyle/>
        <a:p>
          <a:endParaRPr lang="en-US"/>
        </a:p>
      </dgm:t>
    </dgm:pt>
    <dgm:pt modelId="{A2215E9C-8DDA-4E3B-A61A-79C66FA10850}">
      <dgm:prSet phldrT="[Metin]"/>
      <dgm:spPr/>
      <dgm:t>
        <a:bodyPr/>
        <a:lstStyle/>
        <a:p>
          <a:r>
            <a:rPr lang="tr-TR" dirty="0" err="1" smtClean="0"/>
            <a:t>Outgoing</a:t>
          </a:r>
          <a:endParaRPr lang="en-US" dirty="0"/>
        </a:p>
      </dgm:t>
    </dgm:pt>
    <dgm:pt modelId="{C7C5F5B0-5BD7-4CAF-AA91-D5D3523ABCD8}" type="parTrans" cxnId="{0B4D5411-8BCA-484A-9A45-DCE3C3A4467C}">
      <dgm:prSet/>
      <dgm:spPr/>
      <dgm:t>
        <a:bodyPr/>
        <a:lstStyle/>
        <a:p>
          <a:endParaRPr lang="en-US"/>
        </a:p>
      </dgm:t>
    </dgm:pt>
    <dgm:pt modelId="{851CB83C-9641-408D-980E-BA906657683B}" type="sibTrans" cxnId="{0B4D5411-8BCA-484A-9A45-DCE3C3A4467C}">
      <dgm:prSet/>
      <dgm:spPr/>
      <dgm:t>
        <a:bodyPr/>
        <a:lstStyle/>
        <a:p>
          <a:endParaRPr lang="en-US"/>
        </a:p>
      </dgm:t>
    </dgm:pt>
    <dgm:pt modelId="{E866726F-5C5F-4A45-B68C-3560F4C79999}">
      <dgm:prSet/>
      <dgm:spPr/>
      <dgm:t>
        <a:bodyPr/>
        <a:lstStyle/>
        <a:p>
          <a:r>
            <a:rPr lang="tr-TR" dirty="0" err="1" smtClean="0"/>
            <a:t>Incoming</a:t>
          </a:r>
          <a:endParaRPr lang="en-US" dirty="0"/>
        </a:p>
      </dgm:t>
    </dgm:pt>
    <dgm:pt modelId="{0E2447D9-3D5D-45F9-B6A1-FAC189714B38}" type="parTrans" cxnId="{53933427-CCDE-4BFB-AD0D-523F31225E5C}">
      <dgm:prSet/>
      <dgm:spPr/>
      <dgm:t>
        <a:bodyPr/>
        <a:lstStyle/>
        <a:p>
          <a:endParaRPr lang="en-US"/>
        </a:p>
      </dgm:t>
    </dgm:pt>
    <dgm:pt modelId="{2EEF1383-1007-4027-90DC-C06EAC97DC3E}" type="sibTrans" cxnId="{53933427-CCDE-4BFB-AD0D-523F31225E5C}">
      <dgm:prSet/>
      <dgm:spPr/>
      <dgm:t>
        <a:bodyPr/>
        <a:lstStyle/>
        <a:p>
          <a:endParaRPr lang="en-US"/>
        </a:p>
      </dgm:t>
    </dgm:pt>
    <dgm:pt modelId="{2467B56B-6574-4B59-BEA2-20DDAD9A2FE1}">
      <dgm:prSet phldrT="[Metin]"/>
      <dgm:spPr/>
      <dgm:t>
        <a:bodyPr/>
        <a:lstStyle/>
        <a:p>
          <a:r>
            <a:rPr lang="tr-TR" dirty="0" smtClean="0"/>
            <a:t>Yerel Karşılayıcı</a:t>
          </a:r>
          <a:endParaRPr lang="en-US" dirty="0"/>
        </a:p>
      </dgm:t>
    </dgm:pt>
    <dgm:pt modelId="{884E1D06-501F-4EE0-86AB-0F8ABBF4D5E5}" type="sibTrans" cxnId="{CADD0AE3-BC51-4DA8-881E-F71632928350}">
      <dgm:prSet/>
      <dgm:spPr/>
      <dgm:t>
        <a:bodyPr/>
        <a:lstStyle/>
        <a:p>
          <a:endParaRPr lang="en-US"/>
        </a:p>
      </dgm:t>
    </dgm:pt>
    <dgm:pt modelId="{ECFEB09D-0099-4AC5-AE43-074425A5B8CF}" type="parTrans" cxnId="{CADD0AE3-BC51-4DA8-881E-F71632928350}">
      <dgm:prSet/>
      <dgm:spPr/>
      <dgm:t>
        <a:bodyPr/>
        <a:lstStyle/>
        <a:p>
          <a:endParaRPr lang="en-US"/>
        </a:p>
      </dgm:t>
    </dgm:pt>
    <dgm:pt modelId="{0A68C732-DDC1-45EF-84C5-DE37DC8E1B94}" type="pres">
      <dgm:prSet presAssocID="{D0E9C2D0-E748-4DD7-982C-26802857468B}" presName="hierChild1" presStyleCnt="0">
        <dgm:presLayoutVars>
          <dgm:chPref val="1"/>
          <dgm:dir/>
          <dgm:animOne val="branch"/>
          <dgm:animLvl val="lvl"/>
          <dgm:resizeHandles/>
        </dgm:presLayoutVars>
      </dgm:prSet>
      <dgm:spPr/>
      <dgm:t>
        <a:bodyPr/>
        <a:lstStyle/>
        <a:p>
          <a:endParaRPr lang="en-US"/>
        </a:p>
      </dgm:t>
    </dgm:pt>
    <dgm:pt modelId="{00EB5246-44F8-45FE-AA60-FE96611FC3BA}" type="pres">
      <dgm:prSet presAssocID="{6255370E-285B-4DB8-BDBD-F1517F5620C8}" presName="hierRoot1" presStyleCnt="0"/>
      <dgm:spPr/>
    </dgm:pt>
    <dgm:pt modelId="{2504D8F0-569D-4178-9D30-91B3DAE43F50}" type="pres">
      <dgm:prSet presAssocID="{6255370E-285B-4DB8-BDBD-F1517F5620C8}" presName="composite" presStyleCnt="0"/>
      <dgm:spPr/>
    </dgm:pt>
    <dgm:pt modelId="{5CD9F389-9575-4739-B037-4DD989C481A6}" type="pres">
      <dgm:prSet presAssocID="{6255370E-285B-4DB8-BDBD-F1517F5620C8}" presName="background" presStyleLbl="node0" presStyleIdx="0" presStyleCnt="1"/>
      <dgm:spPr/>
    </dgm:pt>
    <dgm:pt modelId="{6BDC7F6A-215C-4778-9532-90A84B6F23F2}" type="pres">
      <dgm:prSet presAssocID="{6255370E-285B-4DB8-BDBD-F1517F5620C8}" presName="text" presStyleLbl="fgAcc0" presStyleIdx="0" presStyleCnt="1" custScaleX="151287" custScaleY="183421">
        <dgm:presLayoutVars>
          <dgm:chPref val="3"/>
        </dgm:presLayoutVars>
      </dgm:prSet>
      <dgm:spPr/>
      <dgm:t>
        <a:bodyPr/>
        <a:lstStyle/>
        <a:p>
          <a:endParaRPr lang="en-US"/>
        </a:p>
      </dgm:t>
    </dgm:pt>
    <dgm:pt modelId="{D0BA9D35-20A0-475D-AF73-5D977E99D838}" type="pres">
      <dgm:prSet presAssocID="{6255370E-285B-4DB8-BDBD-F1517F5620C8}" presName="hierChild2" presStyleCnt="0"/>
      <dgm:spPr/>
    </dgm:pt>
    <dgm:pt modelId="{7803A1C2-6752-4B28-B817-52710229B01A}" type="pres">
      <dgm:prSet presAssocID="{ECFEB09D-0099-4AC5-AE43-074425A5B8CF}" presName="Name10" presStyleLbl="parChTrans1D2" presStyleIdx="0" presStyleCnt="3"/>
      <dgm:spPr/>
      <dgm:t>
        <a:bodyPr/>
        <a:lstStyle/>
        <a:p>
          <a:endParaRPr lang="en-US"/>
        </a:p>
      </dgm:t>
    </dgm:pt>
    <dgm:pt modelId="{580C9C13-FA25-4F38-9922-C3D520FD85E4}" type="pres">
      <dgm:prSet presAssocID="{2467B56B-6574-4B59-BEA2-20DDAD9A2FE1}" presName="hierRoot2" presStyleCnt="0"/>
      <dgm:spPr/>
    </dgm:pt>
    <dgm:pt modelId="{D7DB39DA-7D61-4438-AF29-2E29BC5C92B6}" type="pres">
      <dgm:prSet presAssocID="{2467B56B-6574-4B59-BEA2-20DDAD9A2FE1}" presName="composite2" presStyleCnt="0"/>
      <dgm:spPr/>
    </dgm:pt>
    <dgm:pt modelId="{1DCC40F1-409D-4F6F-A053-0646D7B7A149}" type="pres">
      <dgm:prSet presAssocID="{2467B56B-6574-4B59-BEA2-20DDAD9A2FE1}" presName="background2" presStyleLbl="node2" presStyleIdx="0" presStyleCnt="3"/>
      <dgm:spPr/>
    </dgm:pt>
    <dgm:pt modelId="{AB80B15F-0D30-4C64-AB2D-07CF5D5C0808}" type="pres">
      <dgm:prSet presAssocID="{2467B56B-6574-4B59-BEA2-20DDAD9A2FE1}" presName="text2" presStyleLbl="fgAcc2" presStyleIdx="0" presStyleCnt="3">
        <dgm:presLayoutVars>
          <dgm:chPref val="3"/>
        </dgm:presLayoutVars>
      </dgm:prSet>
      <dgm:spPr/>
      <dgm:t>
        <a:bodyPr/>
        <a:lstStyle/>
        <a:p>
          <a:endParaRPr lang="en-US"/>
        </a:p>
      </dgm:t>
    </dgm:pt>
    <dgm:pt modelId="{E0D21623-E98A-4C2C-8F7F-F66DEBBBB4C8}" type="pres">
      <dgm:prSet presAssocID="{2467B56B-6574-4B59-BEA2-20DDAD9A2FE1}" presName="hierChild3" presStyleCnt="0"/>
      <dgm:spPr/>
    </dgm:pt>
    <dgm:pt modelId="{3FFB7D14-739E-4BD2-856C-A34FF6105395}" type="pres">
      <dgm:prSet presAssocID="{C7C5F5B0-5BD7-4CAF-AA91-D5D3523ABCD8}" presName="Name10" presStyleLbl="parChTrans1D2" presStyleIdx="1" presStyleCnt="3"/>
      <dgm:spPr/>
      <dgm:t>
        <a:bodyPr/>
        <a:lstStyle/>
        <a:p>
          <a:endParaRPr lang="en-US"/>
        </a:p>
      </dgm:t>
    </dgm:pt>
    <dgm:pt modelId="{D0066E93-D836-49B9-A174-7D23FDD62053}" type="pres">
      <dgm:prSet presAssocID="{A2215E9C-8DDA-4E3B-A61A-79C66FA10850}" presName="hierRoot2" presStyleCnt="0"/>
      <dgm:spPr/>
    </dgm:pt>
    <dgm:pt modelId="{9C44C202-AF25-48FF-80C2-1120C56BFE15}" type="pres">
      <dgm:prSet presAssocID="{A2215E9C-8DDA-4E3B-A61A-79C66FA10850}" presName="composite2" presStyleCnt="0"/>
      <dgm:spPr/>
    </dgm:pt>
    <dgm:pt modelId="{2A1C4E9E-D076-4251-B44C-9CB637FA60CF}" type="pres">
      <dgm:prSet presAssocID="{A2215E9C-8DDA-4E3B-A61A-79C66FA10850}" presName="background2" presStyleLbl="node2" presStyleIdx="1" presStyleCnt="3"/>
      <dgm:spPr/>
    </dgm:pt>
    <dgm:pt modelId="{58BA21BD-55AA-4724-BA35-3AA65422797A}" type="pres">
      <dgm:prSet presAssocID="{A2215E9C-8DDA-4E3B-A61A-79C66FA10850}" presName="text2" presStyleLbl="fgAcc2" presStyleIdx="1" presStyleCnt="3">
        <dgm:presLayoutVars>
          <dgm:chPref val="3"/>
        </dgm:presLayoutVars>
      </dgm:prSet>
      <dgm:spPr/>
      <dgm:t>
        <a:bodyPr/>
        <a:lstStyle/>
        <a:p>
          <a:endParaRPr lang="en-US"/>
        </a:p>
      </dgm:t>
    </dgm:pt>
    <dgm:pt modelId="{1E2B4FAA-2D49-465A-9924-0D46D778895F}" type="pres">
      <dgm:prSet presAssocID="{A2215E9C-8DDA-4E3B-A61A-79C66FA10850}" presName="hierChild3" presStyleCnt="0"/>
      <dgm:spPr/>
    </dgm:pt>
    <dgm:pt modelId="{86A1B848-72D4-4BF7-AA53-00DD324E5465}" type="pres">
      <dgm:prSet presAssocID="{0E2447D9-3D5D-45F9-B6A1-FAC189714B38}" presName="Name10" presStyleLbl="parChTrans1D2" presStyleIdx="2" presStyleCnt="3"/>
      <dgm:spPr/>
      <dgm:t>
        <a:bodyPr/>
        <a:lstStyle/>
        <a:p>
          <a:endParaRPr lang="en-US"/>
        </a:p>
      </dgm:t>
    </dgm:pt>
    <dgm:pt modelId="{1063464D-1BA9-4233-80F5-9D78DFB05DC7}" type="pres">
      <dgm:prSet presAssocID="{E866726F-5C5F-4A45-B68C-3560F4C79999}" presName="hierRoot2" presStyleCnt="0"/>
      <dgm:spPr/>
    </dgm:pt>
    <dgm:pt modelId="{94591B99-B5A3-4CD6-88BB-668163825A35}" type="pres">
      <dgm:prSet presAssocID="{E866726F-5C5F-4A45-B68C-3560F4C79999}" presName="composite2" presStyleCnt="0"/>
      <dgm:spPr/>
    </dgm:pt>
    <dgm:pt modelId="{62FD5EFB-63DD-49BB-9D0A-84B3D475D40A}" type="pres">
      <dgm:prSet presAssocID="{E866726F-5C5F-4A45-B68C-3560F4C79999}" presName="background2" presStyleLbl="node2" presStyleIdx="2" presStyleCnt="3"/>
      <dgm:spPr/>
    </dgm:pt>
    <dgm:pt modelId="{AAFD5AC2-5B18-4E0F-ACB5-1F22647D18DF}" type="pres">
      <dgm:prSet presAssocID="{E866726F-5C5F-4A45-B68C-3560F4C79999}" presName="text2" presStyleLbl="fgAcc2" presStyleIdx="2" presStyleCnt="3">
        <dgm:presLayoutVars>
          <dgm:chPref val="3"/>
        </dgm:presLayoutVars>
      </dgm:prSet>
      <dgm:spPr/>
      <dgm:t>
        <a:bodyPr/>
        <a:lstStyle/>
        <a:p>
          <a:endParaRPr lang="en-US"/>
        </a:p>
      </dgm:t>
    </dgm:pt>
    <dgm:pt modelId="{87511B75-2F22-4950-985D-1506EAA400B4}" type="pres">
      <dgm:prSet presAssocID="{E866726F-5C5F-4A45-B68C-3560F4C79999}" presName="hierChild3" presStyleCnt="0"/>
      <dgm:spPr/>
    </dgm:pt>
  </dgm:ptLst>
  <dgm:cxnLst>
    <dgm:cxn modelId="{D36E198B-3BFC-4712-9BA6-6C0760E7E355}" type="presOf" srcId="{E866726F-5C5F-4A45-B68C-3560F4C79999}" destId="{AAFD5AC2-5B18-4E0F-ACB5-1F22647D18DF}" srcOrd="0" destOrd="0" presId="urn:microsoft.com/office/officeart/2005/8/layout/hierarchy1"/>
    <dgm:cxn modelId="{DCA16F36-BECD-49AF-8297-C773142BED36}" type="presOf" srcId="{D0E9C2D0-E748-4DD7-982C-26802857468B}" destId="{0A68C732-DDC1-45EF-84C5-DE37DC8E1B94}" srcOrd="0" destOrd="0" presId="urn:microsoft.com/office/officeart/2005/8/layout/hierarchy1"/>
    <dgm:cxn modelId="{241A732A-D48B-4AB5-B598-73C29074ECFE}" type="presOf" srcId="{A2215E9C-8DDA-4E3B-A61A-79C66FA10850}" destId="{58BA21BD-55AA-4724-BA35-3AA65422797A}" srcOrd="0" destOrd="0" presId="urn:microsoft.com/office/officeart/2005/8/layout/hierarchy1"/>
    <dgm:cxn modelId="{97DCD6DC-DA9C-4DDC-9CD8-B805F2575B87}" srcId="{D0E9C2D0-E748-4DD7-982C-26802857468B}" destId="{6255370E-285B-4DB8-BDBD-F1517F5620C8}" srcOrd="0" destOrd="0" parTransId="{3A1E97B0-84BF-4724-8C38-7A71F986CE1C}" sibTransId="{7579AA51-5597-4451-9E15-4B6A28269755}"/>
    <dgm:cxn modelId="{ADD0CBA4-6516-4490-A214-074526E6AAF9}" type="presOf" srcId="{C7C5F5B0-5BD7-4CAF-AA91-D5D3523ABCD8}" destId="{3FFB7D14-739E-4BD2-856C-A34FF6105395}" srcOrd="0" destOrd="0" presId="urn:microsoft.com/office/officeart/2005/8/layout/hierarchy1"/>
    <dgm:cxn modelId="{0B4D5411-8BCA-484A-9A45-DCE3C3A4467C}" srcId="{6255370E-285B-4DB8-BDBD-F1517F5620C8}" destId="{A2215E9C-8DDA-4E3B-A61A-79C66FA10850}" srcOrd="1" destOrd="0" parTransId="{C7C5F5B0-5BD7-4CAF-AA91-D5D3523ABCD8}" sibTransId="{851CB83C-9641-408D-980E-BA906657683B}"/>
    <dgm:cxn modelId="{493AABFA-294A-4CEF-A6DA-DC4ABCD0DF0A}" type="presOf" srcId="{6255370E-285B-4DB8-BDBD-F1517F5620C8}" destId="{6BDC7F6A-215C-4778-9532-90A84B6F23F2}" srcOrd="0" destOrd="0" presId="urn:microsoft.com/office/officeart/2005/8/layout/hierarchy1"/>
    <dgm:cxn modelId="{53933427-CCDE-4BFB-AD0D-523F31225E5C}" srcId="{6255370E-285B-4DB8-BDBD-F1517F5620C8}" destId="{E866726F-5C5F-4A45-B68C-3560F4C79999}" srcOrd="2" destOrd="0" parTransId="{0E2447D9-3D5D-45F9-B6A1-FAC189714B38}" sibTransId="{2EEF1383-1007-4027-90DC-C06EAC97DC3E}"/>
    <dgm:cxn modelId="{CADD0AE3-BC51-4DA8-881E-F71632928350}" srcId="{6255370E-285B-4DB8-BDBD-F1517F5620C8}" destId="{2467B56B-6574-4B59-BEA2-20DDAD9A2FE1}" srcOrd="0" destOrd="0" parTransId="{ECFEB09D-0099-4AC5-AE43-074425A5B8CF}" sibTransId="{884E1D06-501F-4EE0-86AB-0F8ABBF4D5E5}"/>
    <dgm:cxn modelId="{65E24F0B-04B6-434B-8FD1-40CD60FD39D5}" type="presOf" srcId="{0E2447D9-3D5D-45F9-B6A1-FAC189714B38}" destId="{86A1B848-72D4-4BF7-AA53-00DD324E5465}" srcOrd="0" destOrd="0" presId="urn:microsoft.com/office/officeart/2005/8/layout/hierarchy1"/>
    <dgm:cxn modelId="{D7B30715-2B15-4B6F-9629-5557B2BFA5FA}" type="presOf" srcId="{2467B56B-6574-4B59-BEA2-20DDAD9A2FE1}" destId="{AB80B15F-0D30-4C64-AB2D-07CF5D5C0808}" srcOrd="0" destOrd="0" presId="urn:microsoft.com/office/officeart/2005/8/layout/hierarchy1"/>
    <dgm:cxn modelId="{0B88ADE5-9673-4DCF-9978-6683B93E9591}" type="presOf" srcId="{ECFEB09D-0099-4AC5-AE43-074425A5B8CF}" destId="{7803A1C2-6752-4B28-B817-52710229B01A}" srcOrd="0" destOrd="0" presId="urn:microsoft.com/office/officeart/2005/8/layout/hierarchy1"/>
    <dgm:cxn modelId="{9A9B9F81-48DE-4A68-A55B-99DFE7679198}" type="presParOf" srcId="{0A68C732-DDC1-45EF-84C5-DE37DC8E1B94}" destId="{00EB5246-44F8-45FE-AA60-FE96611FC3BA}" srcOrd="0" destOrd="0" presId="urn:microsoft.com/office/officeart/2005/8/layout/hierarchy1"/>
    <dgm:cxn modelId="{A3B2B10D-D6CC-48C5-9D1F-DC179DEF463C}" type="presParOf" srcId="{00EB5246-44F8-45FE-AA60-FE96611FC3BA}" destId="{2504D8F0-569D-4178-9D30-91B3DAE43F50}" srcOrd="0" destOrd="0" presId="urn:microsoft.com/office/officeart/2005/8/layout/hierarchy1"/>
    <dgm:cxn modelId="{BAB7FC70-C41B-4007-9109-74273A0FC184}" type="presParOf" srcId="{2504D8F0-569D-4178-9D30-91B3DAE43F50}" destId="{5CD9F389-9575-4739-B037-4DD989C481A6}" srcOrd="0" destOrd="0" presId="urn:microsoft.com/office/officeart/2005/8/layout/hierarchy1"/>
    <dgm:cxn modelId="{BBBDD4B3-A54C-40AF-973A-FC4FB6BC22F5}" type="presParOf" srcId="{2504D8F0-569D-4178-9D30-91B3DAE43F50}" destId="{6BDC7F6A-215C-4778-9532-90A84B6F23F2}" srcOrd="1" destOrd="0" presId="urn:microsoft.com/office/officeart/2005/8/layout/hierarchy1"/>
    <dgm:cxn modelId="{AD285535-0531-45FF-B992-984A5D62A786}" type="presParOf" srcId="{00EB5246-44F8-45FE-AA60-FE96611FC3BA}" destId="{D0BA9D35-20A0-475D-AF73-5D977E99D838}" srcOrd="1" destOrd="0" presId="urn:microsoft.com/office/officeart/2005/8/layout/hierarchy1"/>
    <dgm:cxn modelId="{D0384BA7-1504-4FC0-A898-D9B25D6AC9D9}" type="presParOf" srcId="{D0BA9D35-20A0-475D-AF73-5D977E99D838}" destId="{7803A1C2-6752-4B28-B817-52710229B01A}" srcOrd="0" destOrd="0" presId="urn:microsoft.com/office/officeart/2005/8/layout/hierarchy1"/>
    <dgm:cxn modelId="{725893AF-B764-4743-959C-3BFBB73E4351}" type="presParOf" srcId="{D0BA9D35-20A0-475D-AF73-5D977E99D838}" destId="{580C9C13-FA25-4F38-9922-C3D520FD85E4}" srcOrd="1" destOrd="0" presId="urn:microsoft.com/office/officeart/2005/8/layout/hierarchy1"/>
    <dgm:cxn modelId="{9E6CBCA5-C449-4176-9709-816C0F85CD1E}" type="presParOf" srcId="{580C9C13-FA25-4F38-9922-C3D520FD85E4}" destId="{D7DB39DA-7D61-4438-AF29-2E29BC5C92B6}" srcOrd="0" destOrd="0" presId="urn:microsoft.com/office/officeart/2005/8/layout/hierarchy1"/>
    <dgm:cxn modelId="{611D302D-88FF-401A-8A8C-4EF94DBD737B}" type="presParOf" srcId="{D7DB39DA-7D61-4438-AF29-2E29BC5C92B6}" destId="{1DCC40F1-409D-4F6F-A053-0646D7B7A149}" srcOrd="0" destOrd="0" presId="urn:microsoft.com/office/officeart/2005/8/layout/hierarchy1"/>
    <dgm:cxn modelId="{9A7F7292-43D0-4AE6-998B-E0130F231778}" type="presParOf" srcId="{D7DB39DA-7D61-4438-AF29-2E29BC5C92B6}" destId="{AB80B15F-0D30-4C64-AB2D-07CF5D5C0808}" srcOrd="1" destOrd="0" presId="urn:microsoft.com/office/officeart/2005/8/layout/hierarchy1"/>
    <dgm:cxn modelId="{0AC55042-F5CC-4D9B-A7F4-21D0A031192F}" type="presParOf" srcId="{580C9C13-FA25-4F38-9922-C3D520FD85E4}" destId="{E0D21623-E98A-4C2C-8F7F-F66DEBBBB4C8}" srcOrd="1" destOrd="0" presId="urn:microsoft.com/office/officeart/2005/8/layout/hierarchy1"/>
    <dgm:cxn modelId="{67A2302F-5571-46EB-84B0-F74F0B5DA215}" type="presParOf" srcId="{D0BA9D35-20A0-475D-AF73-5D977E99D838}" destId="{3FFB7D14-739E-4BD2-856C-A34FF6105395}" srcOrd="2" destOrd="0" presId="urn:microsoft.com/office/officeart/2005/8/layout/hierarchy1"/>
    <dgm:cxn modelId="{1D959A58-C847-4529-BF0F-BB5D9DF4409D}" type="presParOf" srcId="{D0BA9D35-20A0-475D-AF73-5D977E99D838}" destId="{D0066E93-D836-49B9-A174-7D23FDD62053}" srcOrd="3" destOrd="0" presId="urn:microsoft.com/office/officeart/2005/8/layout/hierarchy1"/>
    <dgm:cxn modelId="{CFB11FBE-9F04-441D-AFE8-47A96D4BC0FB}" type="presParOf" srcId="{D0066E93-D836-49B9-A174-7D23FDD62053}" destId="{9C44C202-AF25-48FF-80C2-1120C56BFE15}" srcOrd="0" destOrd="0" presId="urn:microsoft.com/office/officeart/2005/8/layout/hierarchy1"/>
    <dgm:cxn modelId="{246E8BCC-04F4-4738-859D-F4ED4C2DCC1C}" type="presParOf" srcId="{9C44C202-AF25-48FF-80C2-1120C56BFE15}" destId="{2A1C4E9E-D076-4251-B44C-9CB637FA60CF}" srcOrd="0" destOrd="0" presId="urn:microsoft.com/office/officeart/2005/8/layout/hierarchy1"/>
    <dgm:cxn modelId="{A12F0D6A-75D8-486E-959A-BD7CD2460918}" type="presParOf" srcId="{9C44C202-AF25-48FF-80C2-1120C56BFE15}" destId="{58BA21BD-55AA-4724-BA35-3AA65422797A}" srcOrd="1" destOrd="0" presId="urn:microsoft.com/office/officeart/2005/8/layout/hierarchy1"/>
    <dgm:cxn modelId="{2C2ADD27-7569-48D1-9CA9-F02E9298C1B8}" type="presParOf" srcId="{D0066E93-D836-49B9-A174-7D23FDD62053}" destId="{1E2B4FAA-2D49-465A-9924-0D46D778895F}" srcOrd="1" destOrd="0" presId="urn:microsoft.com/office/officeart/2005/8/layout/hierarchy1"/>
    <dgm:cxn modelId="{4B23D9F6-B78B-46E9-8CAC-E86D99196E52}" type="presParOf" srcId="{D0BA9D35-20A0-475D-AF73-5D977E99D838}" destId="{86A1B848-72D4-4BF7-AA53-00DD324E5465}" srcOrd="4" destOrd="0" presId="urn:microsoft.com/office/officeart/2005/8/layout/hierarchy1"/>
    <dgm:cxn modelId="{DFD0C547-5DD2-4DB1-A64D-90C96DA92DF3}" type="presParOf" srcId="{D0BA9D35-20A0-475D-AF73-5D977E99D838}" destId="{1063464D-1BA9-4233-80F5-9D78DFB05DC7}" srcOrd="5" destOrd="0" presId="urn:microsoft.com/office/officeart/2005/8/layout/hierarchy1"/>
    <dgm:cxn modelId="{DF042DF6-0202-4AA2-ADC0-C6DD4E6E6F18}" type="presParOf" srcId="{1063464D-1BA9-4233-80F5-9D78DFB05DC7}" destId="{94591B99-B5A3-4CD6-88BB-668163825A35}" srcOrd="0" destOrd="0" presId="urn:microsoft.com/office/officeart/2005/8/layout/hierarchy1"/>
    <dgm:cxn modelId="{56BB2D42-9BAF-4C4C-9218-0A3FA753546B}" type="presParOf" srcId="{94591B99-B5A3-4CD6-88BB-668163825A35}" destId="{62FD5EFB-63DD-49BB-9D0A-84B3D475D40A}" srcOrd="0" destOrd="0" presId="urn:microsoft.com/office/officeart/2005/8/layout/hierarchy1"/>
    <dgm:cxn modelId="{BC5EDE77-7D64-4292-A74D-78235F27799D}" type="presParOf" srcId="{94591B99-B5A3-4CD6-88BB-668163825A35}" destId="{AAFD5AC2-5B18-4E0F-ACB5-1F22647D18DF}" srcOrd="1" destOrd="0" presId="urn:microsoft.com/office/officeart/2005/8/layout/hierarchy1"/>
    <dgm:cxn modelId="{36CAB7D2-BCDF-44DD-8C1B-65C22A2A0A73}" type="presParOf" srcId="{1063464D-1BA9-4233-80F5-9D78DFB05DC7}" destId="{87511B75-2F22-4950-985D-1506EAA400B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E9C2D0-E748-4DD7-982C-26802857468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6255370E-285B-4DB8-BDBD-F1517F5620C8}">
      <dgm:prSet phldrT="[Metin]" custT="1"/>
      <dgm:spPr/>
      <dgm:t>
        <a:bodyPr/>
        <a:lstStyle/>
        <a:p>
          <a:r>
            <a:rPr lang="tr-TR" sz="3200" dirty="0" smtClean="0"/>
            <a:t>Yoğun İşlem Alanlarına göre İşlevsel Sınıflandırma</a:t>
          </a:r>
          <a:endParaRPr lang="en-US" sz="3200" dirty="0"/>
        </a:p>
      </dgm:t>
    </dgm:pt>
    <dgm:pt modelId="{3A1E97B0-84BF-4724-8C38-7A71F986CE1C}" type="parTrans" cxnId="{97DCD6DC-DA9C-4DDC-9CD8-B805F2575B87}">
      <dgm:prSet/>
      <dgm:spPr/>
      <dgm:t>
        <a:bodyPr/>
        <a:lstStyle/>
        <a:p>
          <a:endParaRPr lang="en-US"/>
        </a:p>
      </dgm:t>
    </dgm:pt>
    <dgm:pt modelId="{7579AA51-5597-4451-9E15-4B6A28269755}" type="sibTrans" cxnId="{97DCD6DC-DA9C-4DDC-9CD8-B805F2575B87}">
      <dgm:prSet/>
      <dgm:spPr/>
      <dgm:t>
        <a:bodyPr/>
        <a:lstStyle/>
        <a:p>
          <a:endParaRPr lang="en-US"/>
        </a:p>
      </dgm:t>
    </dgm:pt>
    <dgm:pt modelId="{2467B56B-6574-4B59-BEA2-20DDAD9A2FE1}">
      <dgm:prSet phldrT="[Metin]"/>
      <dgm:spPr/>
      <dgm:t>
        <a:bodyPr/>
        <a:lstStyle/>
        <a:p>
          <a:r>
            <a:rPr lang="tr-TR" dirty="0" smtClean="0"/>
            <a:t>Biletçi </a:t>
          </a:r>
          <a:endParaRPr lang="en-US" dirty="0"/>
        </a:p>
      </dgm:t>
    </dgm:pt>
    <dgm:pt modelId="{ECFEB09D-0099-4AC5-AE43-074425A5B8CF}" type="parTrans" cxnId="{CADD0AE3-BC51-4DA8-881E-F71632928350}">
      <dgm:prSet/>
      <dgm:spPr/>
      <dgm:t>
        <a:bodyPr/>
        <a:lstStyle/>
        <a:p>
          <a:endParaRPr lang="en-US"/>
        </a:p>
      </dgm:t>
    </dgm:pt>
    <dgm:pt modelId="{884E1D06-501F-4EE0-86AB-0F8ABBF4D5E5}" type="sibTrans" cxnId="{CADD0AE3-BC51-4DA8-881E-F71632928350}">
      <dgm:prSet/>
      <dgm:spPr/>
      <dgm:t>
        <a:bodyPr/>
        <a:lstStyle/>
        <a:p>
          <a:endParaRPr lang="en-US"/>
        </a:p>
      </dgm:t>
    </dgm:pt>
    <dgm:pt modelId="{A2215E9C-8DDA-4E3B-A61A-79C66FA10850}">
      <dgm:prSet phldrT="[Metin]"/>
      <dgm:spPr/>
      <dgm:t>
        <a:bodyPr/>
        <a:lstStyle/>
        <a:p>
          <a:r>
            <a:rPr lang="tr-TR" dirty="0" smtClean="0"/>
            <a:t>Tur satış</a:t>
          </a:r>
          <a:endParaRPr lang="en-US" dirty="0"/>
        </a:p>
      </dgm:t>
    </dgm:pt>
    <dgm:pt modelId="{C7C5F5B0-5BD7-4CAF-AA91-D5D3523ABCD8}" type="parTrans" cxnId="{0B4D5411-8BCA-484A-9A45-DCE3C3A4467C}">
      <dgm:prSet/>
      <dgm:spPr/>
      <dgm:t>
        <a:bodyPr/>
        <a:lstStyle/>
        <a:p>
          <a:endParaRPr lang="en-US"/>
        </a:p>
      </dgm:t>
    </dgm:pt>
    <dgm:pt modelId="{851CB83C-9641-408D-980E-BA906657683B}" type="sibTrans" cxnId="{0B4D5411-8BCA-484A-9A45-DCE3C3A4467C}">
      <dgm:prSet/>
      <dgm:spPr/>
      <dgm:t>
        <a:bodyPr/>
        <a:lstStyle/>
        <a:p>
          <a:endParaRPr lang="en-US"/>
        </a:p>
      </dgm:t>
    </dgm:pt>
    <dgm:pt modelId="{E866726F-5C5F-4A45-B68C-3560F4C79999}">
      <dgm:prSet/>
      <dgm:spPr/>
      <dgm:t>
        <a:bodyPr/>
        <a:lstStyle/>
        <a:p>
          <a:r>
            <a:rPr lang="tr-TR" dirty="0" smtClean="0"/>
            <a:t>Tek temsilci</a:t>
          </a:r>
          <a:endParaRPr lang="en-US" dirty="0"/>
        </a:p>
      </dgm:t>
    </dgm:pt>
    <dgm:pt modelId="{0E2447D9-3D5D-45F9-B6A1-FAC189714B38}" type="parTrans" cxnId="{53933427-CCDE-4BFB-AD0D-523F31225E5C}">
      <dgm:prSet/>
      <dgm:spPr/>
      <dgm:t>
        <a:bodyPr/>
        <a:lstStyle/>
        <a:p>
          <a:endParaRPr lang="en-US"/>
        </a:p>
      </dgm:t>
    </dgm:pt>
    <dgm:pt modelId="{2EEF1383-1007-4027-90DC-C06EAC97DC3E}" type="sibTrans" cxnId="{53933427-CCDE-4BFB-AD0D-523F31225E5C}">
      <dgm:prSet/>
      <dgm:spPr/>
      <dgm:t>
        <a:bodyPr/>
        <a:lstStyle/>
        <a:p>
          <a:endParaRPr lang="en-US"/>
        </a:p>
      </dgm:t>
    </dgm:pt>
    <dgm:pt modelId="{EE7052F4-BDFE-45CF-82EE-DF125DB85AD4}">
      <dgm:prSet/>
      <dgm:spPr/>
      <dgm:t>
        <a:bodyPr/>
        <a:lstStyle/>
        <a:p>
          <a:r>
            <a:rPr lang="tr-TR" dirty="0" smtClean="0"/>
            <a:t>Kiralık araba</a:t>
          </a:r>
          <a:endParaRPr lang="en-US" dirty="0"/>
        </a:p>
      </dgm:t>
    </dgm:pt>
    <dgm:pt modelId="{6CBF6D3E-E462-4924-A10F-034AC102AFFB}" type="parTrans" cxnId="{CAABD36D-E9C8-4EBE-8C47-2F8353B38A81}">
      <dgm:prSet/>
      <dgm:spPr/>
      <dgm:t>
        <a:bodyPr/>
        <a:lstStyle/>
        <a:p>
          <a:endParaRPr lang="en-US"/>
        </a:p>
      </dgm:t>
    </dgm:pt>
    <dgm:pt modelId="{496483EA-8C34-4D1F-A448-6EF3D731B30C}" type="sibTrans" cxnId="{CAABD36D-E9C8-4EBE-8C47-2F8353B38A81}">
      <dgm:prSet/>
      <dgm:spPr/>
      <dgm:t>
        <a:bodyPr/>
        <a:lstStyle/>
        <a:p>
          <a:endParaRPr lang="en-US"/>
        </a:p>
      </dgm:t>
    </dgm:pt>
    <dgm:pt modelId="{4219ABD5-3F7A-42F9-BE64-C8F4EE1B60FE}">
      <dgm:prSet/>
      <dgm:spPr/>
      <dgm:t>
        <a:bodyPr/>
        <a:lstStyle/>
        <a:p>
          <a:r>
            <a:rPr lang="tr-TR" smtClean="0"/>
            <a:t>ulaştırma</a:t>
          </a:r>
          <a:endParaRPr lang="en-US" dirty="0"/>
        </a:p>
      </dgm:t>
    </dgm:pt>
    <dgm:pt modelId="{840E1979-429D-456F-88D5-D5E671B12A6C}" type="parTrans" cxnId="{CBCDF8FC-0930-437A-9764-E995CEB84C98}">
      <dgm:prSet/>
      <dgm:spPr/>
      <dgm:t>
        <a:bodyPr/>
        <a:lstStyle/>
        <a:p>
          <a:endParaRPr lang="en-US"/>
        </a:p>
      </dgm:t>
    </dgm:pt>
    <dgm:pt modelId="{00116FFF-239E-42F4-8981-9BD7D4F88E51}" type="sibTrans" cxnId="{CBCDF8FC-0930-437A-9764-E995CEB84C98}">
      <dgm:prSet/>
      <dgm:spPr/>
      <dgm:t>
        <a:bodyPr/>
        <a:lstStyle/>
        <a:p>
          <a:endParaRPr lang="en-US"/>
        </a:p>
      </dgm:t>
    </dgm:pt>
    <dgm:pt modelId="{FD9B5872-FF79-455A-9451-99F4C5961938}">
      <dgm:prSet/>
      <dgm:spPr/>
      <dgm:t>
        <a:bodyPr/>
        <a:lstStyle/>
        <a:p>
          <a:r>
            <a:rPr lang="tr-TR" dirty="0" smtClean="0"/>
            <a:t>Kongre</a:t>
          </a:r>
          <a:endParaRPr lang="en-US" dirty="0"/>
        </a:p>
      </dgm:t>
    </dgm:pt>
    <dgm:pt modelId="{B52F62C8-C7AD-405B-AC3F-A7E9AE494A97}" type="parTrans" cxnId="{E6826B31-F570-491B-87B1-19CE8B7C303F}">
      <dgm:prSet/>
      <dgm:spPr/>
      <dgm:t>
        <a:bodyPr/>
        <a:lstStyle/>
        <a:p>
          <a:endParaRPr lang="en-US"/>
        </a:p>
      </dgm:t>
    </dgm:pt>
    <dgm:pt modelId="{12287676-A79C-4741-BC78-E262894BD105}" type="sibTrans" cxnId="{E6826B31-F570-491B-87B1-19CE8B7C303F}">
      <dgm:prSet/>
      <dgm:spPr/>
      <dgm:t>
        <a:bodyPr/>
        <a:lstStyle/>
        <a:p>
          <a:endParaRPr lang="en-US"/>
        </a:p>
      </dgm:t>
    </dgm:pt>
    <dgm:pt modelId="{80553634-63F8-47F2-9632-14C172A97E1E}">
      <dgm:prSet/>
      <dgm:spPr/>
      <dgm:t>
        <a:bodyPr/>
        <a:lstStyle/>
        <a:p>
          <a:r>
            <a:rPr lang="tr-TR" dirty="0" smtClean="0"/>
            <a:t>Özendirme</a:t>
          </a:r>
          <a:endParaRPr lang="en-US" dirty="0"/>
        </a:p>
      </dgm:t>
    </dgm:pt>
    <dgm:pt modelId="{C9227900-4572-4214-B0E8-2C18CE2820A2}" type="parTrans" cxnId="{293AD21C-7416-4A0D-B756-F29DB3B75761}">
      <dgm:prSet/>
      <dgm:spPr/>
      <dgm:t>
        <a:bodyPr/>
        <a:lstStyle/>
        <a:p>
          <a:endParaRPr lang="en-US"/>
        </a:p>
      </dgm:t>
    </dgm:pt>
    <dgm:pt modelId="{45DC80A2-3429-4180-BBCE-72048ED16126}" type="sibTrans" cxnId="{293AD21C-7416-4A0D-B756-F29DB3B75761}">
      <dgm:prSet/>
      <dgm:spPr/>
      <dgm:t>
        <a:bodyPr/>
        <a:lstStyle/>
        <a:p>
          <a:endParaRPr lang="en-US"/>
        </a:p>
      </dgm:t>
    </dgm:pt>
    <dgm:pt modelId="{DAD75FA5-01F6-496C-B649-0A2E6F1CAC6C}">
      <dgm:prSet/>
      <dgm:spPr/>
      <dgm:t>
        <a:bodyPr/>
        <a:lstStyle/>
        <a:p>
          <a:r>
            <a:rPr lang="tr-TR" dirty="0" smtClean="0"/>
            <a:t>Yat</a:t>
          </a:r>
          <a:endParaRPr lang="en-US" dirty="0"/>
        </a:p>
      </dgm:t>
    </dgm:pt>
    <dgm:pt modelId="{B4A2162E-48BC-406F-A5E5-D60BDEA82489}" type="parTrans" cxnId="{38B62F18-0AEB-44CA-B862-CD2F725AB342}">
      <dgm:prSet/>
      <dgm:spPr/>
      <dgm:t>
        <a:bodyPr/>
        <a:lstStyle/>
        <a:p>
          <a:endParaRPr lang="en-US"/>
        </a:p>
      </dgm:t>
    </dgm:pt>
    <dgm:pt modelId="{269C5224-BDF3-472E-A2F0-29EDD27E567E}" type="sibTrans" cxnId="{38B62F18-0AEB-44CA-B862-CD2F725AB342}">
      <dgm:prSet/>
      <dgm:spPr/>
      <dgm:t>
        <a:bodyPr/>
        <a:lstStyle/>
        <a:p>
          <a:endParaRPr lang="en-US"/>
        </a:p>
      </dgm:t>
    </dgm:pt>
    <dgm:pt modelId="{0A68C732-DDC1-45EF-84C5-DE37DC8E1B94}" type="pres">
      <dgm:prSet presAssocID="{D0E9C2D0-E748-4DD7-982C-26802857468B}" presName="hierChild1" presStyleCnt="0">
        <dgm:presLayoutVars>
          <dgm:chPref val="1"/>
          <dgm:dir/>
          <dgm:animOne val="branch"/>
          <dgm:animLvl val="lvl"/>
          <dgm:resizeHandles/>
        </dgm:presLayoutVars>
      </dgm:prSet>
      <dgm:spPr/>
      <dgm:t>
        <a:bodyPr/>
        <a:lstStyle/>
        <a:p>
          <a:endParaRPr lang="en-US"/>
        </a:p>
      </dgm:t>
    </dgm:pt>
    <dgm:pt modelId="{00EB5246-44F8-45FE-AA60-FE96611FC3BA}" type="pres">
      <dgm:prSet presAssocID="{6255370E-285B-4DB8-BDBD-F1517F5620C8}" presName="hierRoot1" presStyleCnt="0"/>
      <dgm:spPr/>
    </dgm:pt>
    <dgm:pt modelId="{2504D8F0-569D-4178-9D30-91B3DAE43F50}" type="pres">
      <dgm:prSet presAssocID="{6255370E-285B-4DB8-BDBD-F1517F5620C8}" presName="composite" presStyleCnt="0"/>
      <dgm:spPr/>
    </dgm:pt>
    <dgm:pt modelId="{5CD9F389-9575-4739-B037-4DD989C481A6}" type="pres">
      <dgm:prSet presAssocID="{6255370E-285B-4DB8-BDBD-F1517F5620C8}" presName="background" presStyleLbl="node0" presStyleIdx="0" presStyleCnt="1"/>
      <dgm:spPr/>
    </dgm:pt>
    <dgm:pt modelId="{6BDC7F6A-215C-4778-9532-90A84B6F23F2}" type="pres">
      <dgm:prSet presAssocID="{6255370E-285B-4DB8-BDBD-F1517F5620C8}" presName="text" presStyleLbl="fgAcc0" presStyleIdx="0" presStyleCnt="1" custScaleX="388821" custScaleY="391839">
        <dgm:presLayoutVars>
          <dgm:chPref val="3"/>
        </dgm:presLayoutVars>
      </dgm:prSet>
      <dgm:spPr/>
      <dgm:t>
        <a:bodyPr/>
        <a:lstStyle/>
        <a:p>
          <a:endParaRPr lang="en-US"/>
        </a:p>
      </dgm:t>
    </dgm:pt>
    <dgm:pt modelId="{D0BA9D35-20A0-475D-AF73-5D977E99D838}" type="pres">
      <dgm:prSet presAssocID="{6255370E-285B-4DB8-BDBD-F1517F5620C8}" presName="hierChild2" presStyleCnt="0"/>
      <dgm:spPr/>
    </dgm:pt>
    <dgm:pt modelId="{7803A1C2-6752-4B28-B817-52710229B01A}" type="pres">
      <dgm:prSet presAssocID="{ECFEB09D-0099-4AC5-AE43-074425A5B8CF}" presName="Name10" presStyleLbl="parChTrans1D2" presStyleIdx="0" presStyleCnt="8"/>
      <dgm:spPr/>
      <dgm:t>
        <a:bodyPr/>
        <a:lstStyle/>
        <a:p>
          <a:endParaRPr lang="en-US"/>
        </a:p>
      </dgm:t>
    </dgm:pt>
    <dgm:pt modelId="{580C9C13-FA25-4F38-9922-C3D520FD85E4}" type="pres">
      <dgm:prSet presAssocID="{2467B56B-6574-4B59-BEA2-20DDAD9A2FE1}" presName="hierRoot2" presStyleCnt="0"/>
      <dgm:spPr/>
    </dgm:pt>
    <dgm:pt modelId="{D7DB39DA-7D61-4438-AF29-2E29BC5C92B6}" type="pres">
      <dgm:prSet presAssocID="{2467B56B-6574-4B59-BEA2-20DDAD9A2FE1}" presName="composite2" presStyleCnt="0"/>
      <dgm:spPr/>
    </dgm:pt>
    <dgm:pt modelId="{1DCC40F1-409D-4F6F-A053-0646D7B7A149}" type="pres">
      <dgm:prSet presAssocID="{2467B56B-6574-4B59-BEA2-20DDAD9A2FE1}" presName="background2" presStyleLbl="node2" presStyleIdx="0" presStyleCnt="8"/>
      <dgm:spPr/>
    </dgm:pt>
    <dgm:pt modelId="{AB80B15F-0D30-4C64-AB2D-07CF5D5C0808}" type="pres">
      <dgm:prSet presAssocID="{2467B56B-6574-4B59-BEA2-20DDAD9A2FE1}" presName="text2" presStyleLbl="fgAcc2" presStyleIdx="0" presStyleCnt="8">
        <dgm:presLayoutVars>
          <dgm:chPref val="3"/>
        </dgm:presLayoutVars>
      </dgm:prSet>
      <dgm:spPr/>
      <dgm:t>
        <a:bodyPr/>
        <a:lstStyle/>
        <a:p>
          <a:endParaRPr lang="en-US"/>
        </a:p>
      </dgm:t>
    </dgm:pt>
    <dgm:pt modelId="{E0D21623-E98A-4C2C-8F7F-F66DEBBBB4C8}" type="pres">
      <dgm:prSet presAssocID="{2467B56B-6574-4B59-BEA2-20DDAD9A2FE1}" presName="hierChild3" presStyleCnt="0"/>
      <dgm:spPr/>
    </dgm:pt>
    <dgm:pt modelId="{3FFB7D14-739E-4BD2-856C-A34FF6105395}" type="pres">
      <dgm:prSet presAssocID="{C7C5F5B0-5BD7-4CAF-AA91-D5D3523ABCD8}" presName="Name10" presStyleLbl="parChTrans1D2" presStyleIdx="1" presStyleCnt="8"/>
      <dgm:spPr/>
      <dgm:t>
        <a:bodyPr/>
        <a:lstStyle/>
        <a:p>
          <a:endParaRPr lang="en-US"/>
        </a:p>
      </dgm:t>
    </dgm:pt>
    <dgm:pt modelId="{D0066E93-D836-49B9-A174-7D23FDD62053}" type="pres">
      <dgm:prSet presAssocID="{A2215E9C-8DDA-4E3B-A61A-79C66FA10850}" presName="hierRoot2" presStyleCnt="0"/>
      <dgm:spPr/>
    </dgm:pt>
    <dgm:pt modelId="{9C44C202-AF25-48FF-80C2-1120C56BFE15}" type="pres">
      <dgm:prSet presAssocID="{A2215E9C-8DDA-4E3B-A61A-79C66FA10850}" presName="composite2" presStyleCnt="0"/>
      <dgm:spPr/>
    </dgm:pt>
    <dgm:pt modelId="{2A1C4E9E-D076-4251-B44C-9CB637FA60CF}" type="pres">
      <dgm:prSet presAssocID="{A2215E9C-8DDA-4E3B-A61A-79C66FA10850}" presName="background2" presStyleLbl="node2" presStyleIdx="1" presStyleCnt="8"/>
      <dgm:spPr/>
    </dgm:pt>
    <dgm:pt modelId="{58BA21BD-55AA-4724-BA35-3AA65422797A}" type="pres">
      <dgm:prSet presAssocID="{A2215E9C-8DDA-4E3B-A61A-79C66FA10850}" presName="text2" presStyleLbl="fgAcc2" presStyleIdx="1" presStyleCnt="8">
        <dgm:presLayoutVars>
          <dgm:chPref val="3"/>
        </dgm:presLayoutVars>
      </dgm:prSet>
      <dgm:spPr/>
      <dgm:t>
        <a:bodyPr/>
        <a:lstStyle/>
        <a:p>
          <a:endParaRPr lang="en-US"/>
        </a:p>
      </dgm:t>
    </dgm:pt>
    <dgm:pt modelId="{1E2B4FAA-2D49-465A-9924-0D46D778895F}" type="pres">
      <dgm:prSet presAssocID="{A2215E9C-8DDA-4E3B-A61A-79C66FA10850}" presName="hierChild3" presStyleCnt="0"/>
      <dgm:spPr/>
    </dgm:pt>
    <dgm:pt modelId="{86A1B848-72D4-4BF7-AA53-00DD324E5465}" type="pres">
      <dgm:prSet presAssocID="{0E2447D9-3D5D-45F9-B6A1-FAC189714B38}" presName="Name10" presStyleLbl="parChTrans1D2" presStyleIdx="2" presStyleCnt="8"/>
      <dgm:spPr/>
      <dgm:t>
        <a:bodyPr/>
        <a:lstStyle/>
        <a:p>
          <a:endParaRPr lang="en-US"/>
        </a:p>
      </dgm:t>
    </dgm:pt>
    <dgm:pt modelId="{1063464D-1BA9-4233-80F5-9D78DFB05DC7}" type="pres">
      <dgm:prSet presAssocID="{E866726F-5C5F-4A45-B68C-3560F4C79999}" presName="hierRoot2" presStyleCnt="0"/>
      <dgm:spPr/>
    </dgm:pt>
    <dgm:pt modelId="{94591B99-B5A3-4CD6-88BB-668163825A35}" type="pres">
      <dgm:prSet presAssocID="{E866726F-5C5F-4A45-B68C-3560F4C79999}" presName="composite2" presStyleCnt="0"/>
      <dgm:spPr/>
    </dgm:pt>
    <dgm:pt modelId="{62FD5EFB-63DD-49BB-9D0A-84B3D475D40A}" type="pres">
      <dgm:prSet presAssocID="{E866726F-5C5F-4A45-B68C-3560F4C79999}" presName="background2" presStyleLbl="node2" presStyleIdx="2" presStyleCnt="8"/>
      <dgm:spPr/>
    </dgm:pt>
    <dgm:pt modelId="{AAFD5AC2-5B18-4E0F-ACB5-1F22647D18DF}" type="pres">
      <dgm:prSet presAssocID="{E866726F-5C5F-4A45-B68C-3560F4C79999}" presName="text2" presStyleLbl="fgAcc2" presStyleIdx="2" presStyleCnt="8">
        <dgm:presLayoutVars>
          <dgm:chPref val="3"/>
        </dgm:presLayoutVars>
      </dgm:prSet>
      <dgm:spPr/>
      <dgm:t>
        <a:bodyPr/>
        <a:lstStyle/>
        <a:p>
          <a:endParaRPr lang="en-US"/>
        </a:p>
      </dgm:t>
    </dgm:pt>
    <dgm:pt modelId="{87511B75-2F22-4950-985D-1506EAA400B4}" type="pres">
      <dgm:prSet presAssocID="{E866726F-5C5F-4A45-B68C-3560F4C79999}" presName="hierChild3" presStyleCnt="0"/>
      <dgm:spPr/>
    </dgm:pt>
    <dgm:pt modelId="{EA5B8133-0E52-4828-8AD0-341EC0A81BC0}" type="pres">
      <dgm:prSet presAssocID="{6CBF6D3E-E462-4924-A10F-034AC102AFFB}" presName="Name10" presStyleLbl="parChTrans1D2" presStyleIdx="3" presStyleCnt="8"/>
      <dgm:spPr/>
      <dgm:t>
        <a:bodyPr/>
        <a:lstStyle/>
        <a:p>
          <a:endParaRPr lang="en-US"/>
        </a:p>
      </dgm:t>
    </dgm:pt>
    <dgm:pt modelId="{494A2C2F-4F71-4ABE-B8BB-1811215FAD68}" type="pres">
      <dgm:prSet presAssocID="{EE7052F4-BDFE-45CF-82EE-DF125DB85AD4}" presName="hierRoot2" presStyleCnt="0"/>
      <dgm:spPr/>
    </dgm:pt>
    <dgm:pt modelId="{03E2F3B3-E111-466A-8531-92A68CC98D2F}" type="pres">
      <dgm:prSet presAssocID="{EE7052F4-BDFE-45CF-82EE-DF125DB85AD4}" presName="composite2" presStyleCnt="0"/>
      <dgm:spPr/>
    </dgm:pt>
    <dgm:pt modelId="{A5FB5E51-0F8B-408A-A33B-A7FCC39C250F}" type="pres">
      <dgm:prSet presAssocID="{EE7052F4-BDFE-45CF-82EE-DF125DB85AD4}" presName="background2" presStyleLbl="node2" presStyleIdx="3" presStyleCnt="8"/>
      <dgm:spPr/>
    </dgm:pt>
    <dgm:pt modelId="{F128B42D-D24A-4271-995C-0A87295CBEA7}" type="pres">
      <dgm:prSet presAssocID="{EE7052F4-BDFE-45CF-82EE-DF125DB85AD4}" presName="text2" presStyleLbl="fgAcc2" presStyleIdx="3" presStyleCnt="8">
        <dgm:presLayoutVars>
          <dgm:chPref val="3"/>
        </dgm:presLayoutVars>
      </dgm:prSet>
      <dgm:spPr/>
      <dgm:t>
        <a:bodyPr/>
        <a:lstStyle/>
        <a:p>
          <a:endParaRPr lang="en-US"/>
        </a:p>
      </dgm:t>
    </dgm:pt>
    <dgm:pt modelId="{7E964D7A-A0BC-4A8F-972F-7BC1263B8420}" type="pres">
      <dgm:prSet presAssocID="{EE7052F4-BDFE-45CF-82EE-DF125DB85AD4}" presName="hierChild3" presStyleCnt="0"/>
      <dgm:spPr/>
    </dgm:pt>
    <dgm:pt modelId="{FBA9DF97-03B4-4175-9963-2E6887D08CA7}" type="pres">
      <dgm:prSet presAssocID="{840E1979-429D-456F-88D5-D5E671B12A6C}" presName="Name10" presStyleLbl="parChTrans1D2" presStyleIdx="4" presStyleCnt="8"/>
      <dgm:spPr/>
      <dgm:t>
        <a:bodyPr/>
        <a:lstStyle/>
        <a:p>
          <a:endParaRPr lang="en-US"/>
        </a:p>
      </dgm:t>
    </dgm:pt>
    <dgm:pt modelId="{B708B47E-B9F5-4DBC-8D4A-A950921FB83E}" type="pres">
      <dgm:prSet presAssocID="{4219ABD5-3F7A-42F9-BE64-C8F4EE1B60FE}" presName="hierRoot2" presStyleCnt="0"/>
      <dgm:spPr/>
    </dgm:pt>
    <dgm:pt modelId="{796F6B76-A475-4EC5-860B-702E5276B7CA}" type="pres">
      <dgm:prSet presAssocID="{4219ABD5-3F7A-42F9-BE64-C8F4EE1B60FE}" presName="composite2" presStyleCnt="0"/>
      <dgm:spPr/>
    </dgm:pt>
    <dgm:pt modelId="{51E9535E-01E9-4CFC-BF4F-5F0F10DAC246}" type="pres">
      <dgm:prSet presAssocID="{4219ABD5-3F7A-42F9-BE64-C8F4EE1B60FE}" presName="background2" presStyleLbl="node2" presStyleIdx="4" presStyleCnt="8"/>
      <dgm:spPr/>
    </dgm:pt>
    <dgm:pt modelId="{8A34BA92-B7D3-4E03-930E-81B291BB0994}" type="pres">
      <dgm:prSet presAssocID="{4219ABD5-3F7A-42F9-BE64-C8F4EE1B60FE}" presName="text2" presStyleLbl="fgAcc2" presStyleIdx="4" presStyleCnt="8">
        <dgm:presLayoutVars>
          <dgm:chPref val="3"/>
        </dgm:presLayoutVars>
      </dgm:prSet>
      <dgm:spPr/>
      <dgm:t>
        <a:bodyPr/>
        <a:lstStyle/>
        <a:p>
          <a:endParaRPr lang="en-US"/>
        </a:p>
      </dgm:t>
    </dgm:pt>
    <dgm:pt modelId="{4ADA21E1-2507-42E9-A15F-4C25C76A8E48}" type="pres">
      <dgm:prSet presAssocID="{4219ABD5-3F7A-42F9-BE64-C8F4EE1B60FE}" presName="hierChild3" presStyleCnt="0"/>
      <dgm:spPr/>
    </dgm:pt>
    <dgm:pt modelId="{030FD88C-3430-465C-B446-34BA7A83032A}" type="pres">
      <dgm:prSet presAssocID="{B52F62C8-C7AD-405B-AC3F-A7E9AE494A97}" presName="Name10" presStyleLbl="parChTrans1D2" presStyleIdx="5" presStyleCnt="8"/>
      <dgm:spPr/>
      <dgm:t>
        <a:bodyPr/>
        <a:lstStyle/>
        <a:p>
          <a:endParaRPr lang="en-US"/>
        </a:p>
      </dgm:t>
    </dgm:pt>
    <dgm:pt modelId="{5FB77576-A7CE-48A8-9558-B2CE52362650}" type="pres">
      <dgm:prSet presAssocID="{FD9B5872-FF79-455A-9451-99F4C5961938}" presName="hierRoot2" presStyleCnt="0"/>
      <dgm:spPr/>
    </dgm:pt>
    <dgm:pt modelId="{9AA030C6-AD00-48B5-8308-DFF1FFDFBD79}" type="pres">
      <dgm:prSet presAssocID="{FD9B5872-FF79-455A-9451-99F4C5961938}" presName="composite2" presStyleCnt="0"/>
      <dgm:spPr/>
    </dgm:pt>
    <dgm:pt modelId="{291284E0-B5F9-436F-B139-E1DE06154445}" type="pres">
      <dgm:prSet presAssocID="{FD9B5872-FF79-455A-9451-99F4C5961938}" presName="background2" presStyleLbl="node2" presStyleIdx="5" presStyleCnt="8"/>
      <dgm:spPr/>
    </dgm:pt>
    <dgm:pt modelId="{FFE7741E-6250-4443-8A76-69B5303C5E72}" type="pres">
      <dgm:prSet presAssocID="{FD9B5872-FF79-455A-9451-99F4C5961938}" presName="text2" presStyleLbl="fgAcc2" presStyleIdx="5" presStyleCnt="8">
        <dgm:presLayoutVars>
          <dgm:chPref val="3"/>
        </dgm:presLayoutVars>
      </dgm:prSet>
      <dgm:spPr/>
      <dgm:t>
        <a:bodyPr/>
        <a:lstStyle/>
        <a:p>
          <a:endParaRPr lang="en-US"/>
        </a:p>
      </dgm:t>
    </dgm:pt>
    <dgm:pt modelId="{642A4BC2-F100-44BC-87FA-933BBC75F06A}" type="pres">
      <dgm:prSet presAssocID="{FD9B5872-FF79-455A-9451-99F4C5961938}" presName="hierChild3" presStyleCnt="0"/>
      <dgm:spPr/>
    </dgm:pt>
    <dgm:pt modelId="{594F074B-6519-429E-87DB-92611E589FFB}" type="pres">
      <dgm:prSet presAssocID="{C9227900-4572-4214-B0E8-2C18CE2820A2}" presName="Name10" presStyleLbl="parChTrans1D2" presStyleIdx="6" presStyleCnt="8"/>
      <dgm:spPr/>
      <dgm:t>
        <a:bodyPr/>
        <a:lstStyle/>
        <a:p>
          <a:endParaRPr lang="en-US"/>
        </a:p>
      </dgm:t>
    </dgm:pt>
    <dgm:pt modelId="{37D9F440-7800-4BD1-BD54-25BDB752AC7A}" type="pres">
      <dgm:prSet presAssocID="{80553634-63F8-47F2-9632-14C172A97E1E}" presName="hierRoot2" presStyleCnt="0"/>
      <dgm:spPr/>
    </dgm:pt>
    <dgm:pt modelId="{542D95EF-D63D-406D-BFF6-E05FB113CD91}" type="pres">
      <dgm:prSet presAssocID="{80553634-63F8-47F2-9632-14C172A97E1E}" presName="composite2" presStyleCnt="0"/>
      <dgm:spPr/>
    </dgm:pt>
    <dgm:pt modelId="{234C6F8A-6945-4A4C-809B-465EEA01CEB2}" type="pres">
      <dgm:prSet presAssocID="{80553634-63F8-47F2-9632-14C172A97E1E}" presName="background2" presStyleLbl="node2" presStyleIdx="6" presStyleCnt="8"/>
      <dgm:spPr/>
    </dgm:pt>
    <dgm:pt modelId="{5E915889-AC07-4D7F-A8E2-F0A02C321CFE}" type="pres">
      <dgm:prSet presAssocID="{80553634-63F8-47F2-9632-14C172A97E1E}" presName="text2" presStyleLbl="fgAcc2" presStyleIdx="6" presStyleCnt="8">
        <dgm:presLayoutVars>
          <dgm:chPref val="3"/>
        </dgm:presLayoutVars>
      </dgm:prSet>
      <dgm:spPr/>
      <dgm:t>
        <a:bodyPr/>
        <a:lstStyle/>
        <a:p>
          <a:endParaRPr lang="en-US"/>
        </a:p>
      </dgm:t>
    </dgm:pt>
    <dgm:pt modelId="{5C1A8B1B-D950-4081-BBAD-0A8FBDB6216E}" type="pres">
      <dgm:prSet presAssocID="{80553634-63F8-47F2-9632-14C172A97E1E}" presName="hierChild3" presStyleCnt="0"/>
      <dgm:spPr/>
    </dgm:pt>
    <dgm:pt modelId="{6235F5B3-98B0-4A9E-B061-BDEA6D443F7A}" type="pres">
      <dgm:prSet presAssocID="{B4A2162E-48BC-406F-A5E5-D60BDEA82489}" presName="Name10" presStyleLbl="parChTrans1D2" presStyleIdx="7" presStyleCnt="8"/>
      <dgm:spPr/>
      <dgm:t>
        <a:bodyPr/>
        <a:lstStyle/>
        <a:p>
          <a:endParaRPr lang="en-US"/>
        </a:p>
      </dgm:t>
    </dgm:pt>
    <dgm:pt modelId="{947014BF-899A-4F4F-A15E-9F3E360ECBBA}" type="pres">
      <dgm:prSet presAssocID="{DAD75FA5-01F6-496C-B649-0A2E6F1CAC6C}" presName="hierRoot2" presStyleCnt="0"/>
      <dgm:spPr/>
    </dgm:pt>
    <dgm:pt modelId="{32A8E452-B29E-48A0-8766-E647DCEC3A9F}" type="pres">
      <dgm:prSet presAssocID="{DAD75FA5-01F6-496C-B649-0A2E6F1CAC6C}" presName="composite2" presStyleCnt="0"/>
      <dgm:spPr/>
    </dgm:pt>
    <dgm:pt modelId="{FE650DA0-C0D2-4366-A773-4411E4D99C55}" type="pres">
      <dgm:prSet presAssocID="{DAD75FA5-01F6-496C-B649-0A2E6F1CAC6C}" presName="background2" presStyleLbl="node2" presStyleIdx="7" presStyleCnt="8"/>
      <dgm:spPr/>
    </dgm:pt>
    <dgm:pt modelId="{C50F24CE-F9FC-416C-9445-97D7C53C7C36}" type="pres">
      <dgm:prSet presAssocID="{DAD75FA5-01F6-496C-B649-0A2E6F1CAC6C}" presName="text2" presStyleLbl="fgAcc2" presStyleIdx="7" presStyleCnt="8">
        <dgm:presLayoutVars>
          <dgm:chPref val="3"/>
        </dgm:presLayoutVars>
      </dgm:prSet>
      <dgm:spPr/>
      <dgm:t>
        <a:bodyPr/>
        <a:lstStyle/>
        <a:p>
          <a:endParaRPr lang="en-US"/>
        </a:p>
      </dgm:t>
    </dgm:pt>
    <dgm:pt modelId="{B2C4E822-2E9B-46AC-AEF2-D60223190DEF}" type="pres">
      <dgm:prSet presAssocID="{DAD75FA5-01F6-496C-B649-0A2E6F1CAC6C}" presName="hierChild3" presStyleCnt="0"/>
      <dgm:spPr/>
    </dgm:pt>
  </dgm:ptLst>
  <dgm:cxnLst>
    <dgm:cxn modelId="{CAABD36D-E9C8-4EBE-8C47-2F8353B38A81}" srcId="{6255370E-285B-4DB8-BDBD-F1517F5620C8}" destId="{EE7052F4-BDFE-45CF-82EE-DF125DB85AD4}" srcOrd="3" destOrd="0" parTransId="{6CBF6D3E-E462-4924-A10F-034AC102AFFB}" sibTransId="{496483EA-8C34-4D1F-A448-6EF3D731B30C}"/>
    <dgm:cxn modelId="{89522EC0-4C92-49E1-A637-3640FB66E3EC}" type="presOf" srcId="{C9227900-4572-4214-B0E8-2C18CE2820A2}" destId="{594F074B-6519-429E-87DB-92611E589FFB}" srcOrd="0" destOrd="0" presId="urn:microsoft.com/office/officeart/2005/8/layout/hierarchy1"/>
    <dgm:cxn modelId="{98157818-B2F1-443B-A881-DA3B950485DE}" type="presOf" srcId="{D0E9C2D0-E748-4DD7-982C-26802857468B}" destId="{0A68C732-DDC1-45EF-84C5-DE37DC8E1B94}" srcOrd="0" destOrd="0" presId="urn:microsoft.com/office/officeart/2005/8/layout/hierarchy1"/>
    <dgm:cxn modelId="{97DCD6DC-DA9C-4DDC-9CD8-B805F2575B87}" srcId="{D0E9C2D0-E748-4DD7-982C-26802857468B}" destId="{6255370E-285B-4DB8-BDBD-F1517F5620C8}" srcOrd="0" destOrd="0" parTransId="{3A1E97B0-84BF-4724-8C38-7A71F986CE1C}" sibTransId="{7579AA51-5597-4451-9E15-4B6A28269755}"/>
    <dgm:cxn modelId="{0B4D5411-8BCA-484A-9A45-DCE3C3A4467C}" srcId="{6255370E-285B-4DB8-BDBD-F1517F5620C8}" destId="{A2215E9C-8DDA-4E3B-A61A-79C66FA10850}" srcOrd="1" destOrd="0" parTransId="{C7C5F5B0-5BD7-4CAF-AA91-D5D3523ABCD8}" sibTransId="{851CB83C-9641-408D-980E-BA906657683B}"/>
    <dgm:cxn modelId="{E3C11EE7-E89F-4535-8BB3-EA118D041930}" type="presOf" srcId="{B4A2162E-48BC-406F-A5E5-D60BDEA82489}" destId="{6235F5B3-98B0-4A9E-B061-BDEA6D443F7A}" srcOrd="0" destOrd="0" presId="urn:microsoft.com/office/officeart/2005/8/layout/hierarchy1"/>
    <dgm:cxn modelId="{705AD6F6-2734-4BA2-AD1D-6D46860149E1}" type="presOf" srcId="{DAD75FA5-01F6-496C-B649-0A2E6F1CAC6C}" destId="{C50F24CE-F9FC-416C-9445-97D7C53C7C36}" srcOrd="0" destOrd="0" presId="urn:microsoft.com/office/officeart/2005/8/layout/hierarchy1"/>
    <dgm:cxn modelId="{CF25F2D9-BB7E-45A7-BE96-1E1B030D4AE3}" type="presOf" srcId="{80553634-63F8-47F2-9632-14C172A97E1E}" destId="{5E915889-AC07-4D7F-A8E2-F0A02C321CFE}" srcOrd="0" destOrd="0" presId="urn:microsoft.com/office/officeart/2005/8/layout/hierarchy1"/>
    <dgm:cxn modelId="{38B62F18-0AEB-44CA-B862-CD2F725AB342}" srcId="{6255370E-285B-4DB8-BDBD-F1517F5620C8}" destId="{DAD75FA5-01F6-496C-B649-0A2E6F1CAC6C}" srcOrd="7" destOrd="0" parTransId="{B4A2162E-48BC-406F-A5E5-D60BDEA82489}" sibTransId="{269C5224-BDF3-472E-A2F0-29EDD27E567E}"/>
    <dgm:cxn modelId="{5366BA2F-D898-46DF-BB69-B0672F8CFF7A}" type="presOf" srcId="{A2215E9C-8DDA-4E3B-A61A-79C66FA10850}" destId="{58BA21BD-55AA-4724-BA35-3AA65422797A}" srcOrd="0" destOrd="0" presId="urn:microsoft.com/office/officeart/2005/8/layout/hierarchy1"/>
    <dgm:cxn modelId="{3025626D-023E-4218-BF3D-43BE9DDC46C0}" type="presOf" srcId="{2467B56B-6574-4B59-BEA2-20DDAD9A2FE1}" destId="{AB80B15F-0D30-4C64-AB2D-07CF5D5C0808}" srcOrd="0" destOrd="0" presId="urn:microsoft.com/office/officeart/2005/8/layout/hierarchy1"/>
    <dgm:cxn modelId="{E6826B31-F570-491B-87B1-19CE8B7C303F}" srcId="{6255370E-285B-4DB8-BDBD-F1517F5620C8}" destId="{FD9B5872-FF79-455A-9451-99F4C5961938}" srcOrd="5" destOrd="0" parTransId="{B52F62C8-C7AD-405B-AC3F-A7E9AE494A97}" sibTransId="{12287676-A79C-4741-BC78-E262894BD105}"/>
    <dgm:cxn modelId="{C034C54C-1C2C-40E9-B4AE-69E79F1DB086}" type="presOf" srcId="{6CBF6D3E-E462-4924-A10F-034AC102AFFB}" destId="{EA5B8133-0E52-4828-8AD0-341EC0A81BC0}" srcOrd="0" destOrd="0" presId="urn:microsoft.com/office/officeart/2005/8/layout/hierarchy1"/>
    <dgm:cxn modelId="{BA8AA6A9-38A7-4723-AE16-868A429FEEB2}" type="presOf" srcId="{0E2447D9-3D5D-45F9-B6A1-FAC189714B38}" destId="{86A1B848-72D4-4BF7-AA53-00DD324E5465}" srcOrd="0" destOrd="0" presId="urn:microsoft.com/office/officeart/2005/8/layout/hierarchy1"/>
    <dgm:cxn modelId="{6E6F1A65-3F78-498C-9785-D15F8065EF70}" type="presOf" srcId="{840E1979-429D-456F-88D5-D5E671B12A6C}" destId="{FBA9DF97-03B4-4175-9963-2E6887D08CA7}" srcOrd="0" destOrd="0" presId="urn:microsoft.com/office/officeart/2005/8/layout/hierarchy1"/>
    <dgm:cxn modelId="{53933427-CCDE-4BFB-AD0D-523F31225E5C}" srcId="{6255370E-285B-4DB8-BDBD-F1517F5620C8}" destId="{E866726F-5C5F-4A45-B68C-3560F4C79999}" srcOrd="2" destOrd="0" parTransId="{0E2447D9-3D5D-45F9-B6A1-FAC189714B38}" sibTransId="{2EEF1383-1007-4027-90DC-C06EAC97DC3E}"/>
    <dgm:cxn modelId="{CADD0AE3-BC51-4DA8-881E-F71632928350}" srcId="{6255370E-285B-4DB8-BDBD-F1517F5620C8}" destId="{2467B56B-6574-4B59-BEA2-20DDAD9A2FE1}" srcOrd="0" destOrd="0" parTransId="{ECFEB09D-0099-4AC5-AE43-074425A5B8CF}" sibTransId="{884E1D06-501F-4EE0-86AB-0F8ABBF4D5E5}"/>
    <dgm:cxn modelId="{B946CA7C-4FB0-4987-9783-2711E08C0866}" type="presOf" srcId="{E866726F-5C5F-4A45-B68C-3560F4C79999}" destId="{AAFD5AC2-5B18-4E0F-ACB5-1F22647D18DF}" srcOrd="0" destOrd="0" presId="urn:microsoft.com/office/officeart/2005/8/layout/hierarchy1"/>
    <dgm:cxn modelId="{01CDD0C8-D4C3-4AB4-A7D5-4C7F1E3138AB}" type="presOf" srcId="{4219ABD5-3F7A-42F9-BE64-C8F4EE1B60FE}" destId="{8A34BA92-B7D3-4E03-930E-81B291BB0994}" srcOrd="0" destOrd="0" presId="urn:microsoft.com/office/officeart/2005/8/layout/hierarchy1"/>
    <dgm:cxn modelId="{7D861CDE-03BE-450F-99F3-012B7A0B440D}" type="presOf" srcId="{C7C5F5B0-5BD7-4CAF-AA91-D5D3523ABCD8}" destId="{3FFB7D14-739E-4BD2-856C-A34FF6105395}" srcOrd="0" destOrd="0" presId="urn:microsoft.com/office/officeart/2005/8/layout/hierarchy1"/>
    <dgm:cxn modelId="{B36ABDFA-BBE5-4AD5-96B8-AA109FB5DE57}" type="presOf" srcId="{ECFEB09D-0099-4AC5-AE43-074425A5B8CF}" destId="{7803A1C2-6752-4B28-B817-52710229B01A}" srcOrd="0" destOrd="0" presId="urn:microsoft.com/office/officeart/2005/8/layout/hierarchy1"/>
    <dgm:cxn modelId="{C16D6F55-FA56-450B-8F01-9F9E67451E9B}" type="presOf" srcId="{EE7052F4-BDFE-45CF-82EE-DF125DB85AD4}" destId="{F128B42D-D24A-4271-995C-0A87295CBEA7}" srcOrd="0" destOrd="0" presId="urn:microsoft.com/office/officeart/2005/8/layout/hierarchy1"/>
    <dgm:cxn modelId="{B52CBDB8-B817-4EB4-A239-32E827814543}" type="presOf" srcId="{B52F62C8-C7AD-405B-AC3F-A7E9AE494A97}" destId="{030FD88C-3430-465C-B446-34BA7A83032A}" srcOrd="0" destOrd="0" presId="urn:microsoft.com/office/officeart/2005/8/layout/hierarchy1"/>
    <dgm:cxn modelId="{293AD21C-7416-4A0D-B756-F29DB3B75761}" srcId="{6255370E-285B-4DB8-BDBD-F1517F5620C8}" destId="{80553634-63F8-47F2-9632-14C172A97E1E}" srcOrd="6" destOrd="0" parTransId="{C9227900-4572-4214-B0E8-2C18CE2820A2}" sibTransId="{45DC80A2-3429-4180-BBCE-72048ED16126}"/>
    <dgm:cxn modelId="{CBCDF8FC-0930-437A-9764-E995CEB84C98}" srcId="{6255370E-285B-4DB8-BDBD-F1517F5620C8}" destId="{4219ABD5-3F7A-42F9-BE64-C8F4EE1B60FE}" srcOrd="4" destOrd="0" parTransId="{840E1979-429D-456F-88D5-D5E671B12A6C}" sibTransId="{00116FFF-239E-42F4-8981-9BD7D4F88E51}"/>
    <dgm:cxn modelId="{7CE8A812-C5F8-463B-AE90-5C15D6CB4E4A}" type="presOf" srcId="{6255370E-285B-4DB8-BDBD-F1517F5620C8}" destId="{6BDC7F6A-215C-4778-9532-90A84B6F23F2}" srcOrd="0" destOrd="0" presId="urn:microsoft.com/office/officeart/2005/8/layout/hierarchy1"/>
    <dgm:cxn modelId="{3DC5870B-2ECF-4439-8C2C-E5A1E1F6C923}" type="presOf" srcId="{FD9B5872-FF79-455A-9451-99F4C5961938}" destId="{FFE7741E-6250-4443-8A76-69B5303C5E72}" srcOrd="0" destOrd="0" presId="urn:microsoft.com/office/officeart/2005/8/layout/hierarchy1"/>
    <dgm:cxn modelId="{F635510C-7A1F-4DE6-9AB1-42D22BE6A4E0}" type="presParOf" srcId="{0A68C732-DDC1-45EF-84C5-DE37DC8E1B94}" destId="{00EB5246-44F8-45FE-AA60-FE96611FC3BA}" srcOrd="0" destOrd="0" presId="urn:microsoft.com/office/officeart/2005/8/layout/hierarchy1"/>
    <dgm:cxn modelId="{7986968E-1DCA-43E9-A4E4-629391141D74}" type="presParOf" srcId="{00EB5246-44F8-45FE-AA60-FE96611FC3BA}" destId="{2504D8F0-569D-4178-9D30-91B3DAE43F50}" srcOrd="0" destOrd="0" presId="urn:microsoft.com/office/officeart/2005/8/layout/hierarchy1"/>
    <dgm:cxn modelId="{7010335B-7CB0-43C7-97F4-56DAD73B4951}" type="presParOf" srcId="{2504D8F0-569D-4178-9D30-91B3DAE43F50}" destId="{5CD9F389-9575-4739-B037-4DD989C481A6}" srcOrd="0" destOrd="0" presId="urn:microsoft.com/office/officeart/2005/8/layout/hierarchy1"/>
    <dgm:cxn modelId="{EA3C5740-2DE1-4CF6-9720-E4EC2210A5E7}" type="presParOf" srcId="{2504D8F0-569D-4178-9D30-91B3DAE43F50}" destId="{6BDC7F6A-215C-4778-9532-90A84B6F23F2}" srcOrd="1" destOrd="0" presId="urn:microsoft.com/office/officeart/2005/8/layout/hierarchy1"/>
    <dgm:cxn modelId="{D40EA396-C11A-4903-A24A-998546A9BA38}" type="presParOf" srcId="{00EB5246-44F8-45FE-AA60-FE96611FC3BA}" destId="{D0BA9D35-20A0-475D-AF73-5D977E99D838}" srcOrd="1" destOrd="0" presId="urn:microsoft.com/office/officeart/2005/8/layout/hierarchy1"/>
    <dgm:cxn modelId="{7E729527-E367-4B4B-9A2C-96BAD6F4144D}" type="presParOf" srcId="{D0BA9D35-20A0-475D-AF73-5D977E99D838}" destId="{7803A1C2-6752-4B28-B817-52710229B01A}" srcOrd="0" destOrd="0" presId="urn:microsoft.com/office/officeart/2005/8/layout/hierarchy1"/>
    <dgm:cxn modelId="{CD9F4DE1-ABFF-4FE4-8960-55970939A869}" type="presParOf" srcId="{D0BA9D35-20A0-475D-AF73-5D977E99D838}" destId="{580C9C13-FA25-4F38-9922-C3D520FD85E4}" srcOrd="1" destOrd="0" presId="urn:microsoft.com/office/officeart/2005/8/layout/hierarchy1"/>
    <dgm:cxn modelId="{90BA53E8-D741-40CB-8629-863265CD63F7}" type="presParOf" srcId="{580C9C13-FA25-4F38-9922-C3D520FD85E4}" destId="{D7DB39DA-7D61-4438-AF29-2E29BC5C92B6}" srcOrd="0" destOrd="0" presId="urn:microsoft.com/office/officeart/2005/8/layout/hierarchy1"/>
    <dgm:cxn modelId="{3778BECC-4A1D-4274-A435-9DC4D386CA58}" type="presParOf" srcId="{D7DB39DA-7D61-4438-AF29-2E29BC5C92B6}" destId="{1DCC40F1-409D-4F6F-A053-0646D7B7A149}" srcOrd="0" destOrd="0" presId="urn:microsoft.com/office/officeart/2005/8/layout/hierarchy1"/>
    <dgm:cxn modelId="{71257CAD-C80B-4B5F-81E5-8120E587DA1B}" type="presParOf" srcId="{D7DB39DA-7D61-4438-AF29-2E29BC5C92B6}" destId="{AB80B15F-0D30-4C64-AB2D-07CF5D5C0808}" srcOrd="1" destOrd="0" presId="urn:microsoft.com/office/officeart/2005/8/layout/hierarchy1"/>
    <dgm:cxn modelId="{A6D22F79-2EA3-4DDB-B5E5-75487C99B29F}" type="presParOf" srcId="{580C9C13-FA25-4F38-9922-C3D520FD85E4}" destId="{E0D21623-E98A-4C2C-8F7F-F66DEBBBB4C8}" srcOrd="1" destOrd="0" presId="urn:microsoft.com/office/officeart/2005/8/layout/hierarchy1"/>
    <dgm:cxn modelId="{D404C9EB-B8EE-4A3E-A79A-8567D7B36165}" type="presParOf" srcId="{D0BA9D35-20A0-475D-AF73-5D977E99D838}" destId="{3FFB7D14-739E-4BD2-856C-A34FF6105395}" srcOrd="2" destOrd="0" presId="urn:microsoft.com/office/officeart/2005/8/layout/hierarchy1"/>
    <dgm:cxn modelId="{454CAADB-7FF9-438D-9C96-D32223DC08C3}" type="presParOf" srcId="{D0BA9D35-20A0-475D-AF73-5D977E99D838}" destId="{D0066E93-D836-49B9-A174-7D23FDD62053}" srcOrd="3" destOrd="0" presId="urn:microsoft.com/office/officeart/2005/8/layout/hierarchy1"/>
    <dgm:cxn modelId="{2CD6D73C-D2E5-43DD-AC73-835E45D972A0}" type="presParOf" srcId="{D0066E93-D836-49B9-A174-7D23FDD62053}" destId="{9C44C202-AF25-48FF-80C2-1120C56BFE15}" srcOrd="0" destOrd="0" presId="urn:microsoft.com/office/officeart/2005/8/layout/hierarchy1"/>
    <dgm:cxn modelId="{42CEE472-108F-4B86-8820-0C05E8F9E61F}" type="presParOf" srcId="{9C44C202-AF25-48FF-80C2-1120C56BFE15}" destId="{2A1C4E9E-D076-4251-B44C-9CB637FA60CF}" srcOrd="0" destOrd="0" presId="urn:microsoft.com/office/officeart/2005/8/layout/hierarchy1"/>
    <dgm:cxn modelId="{D3824C2B-FFCD-4CB4-B585-6DD6A22D91F2}" type="presParOf" srcId="{9C44C202-AF25-48FF-80C2-1120C56BFE15}" destId="{58BA21BD-55AA-4724-BA35-3AA65422797A}" srcOrd="1" destOrd="0" presId="urn:microsoft.com/office/officeart/2005/8/layout/hierarchy1"/>
    <dgm:cxn modelId="{21BF128D-31F4-4BBF-B1CA-672426391C77}" type="presParOf" srcId="{D0066E93-D836-49B9-A174-7D23FDD62053}" destId="{1E2B4FAA-2D49-465A-9924-0D46D778895F}" srcOrd="1" destOrd="0" presId="urn:microsoft.com/office/officeart/2005/8/layout/hierarchy1"/>
    <dgm:cxn modelId="{C19C8440-60BB-4DF8-A07D-4ED7A8CEE981}" type="presParOf" srcId="{D0BA9D35-20A0-475D-AF73-5D977E99D838}" destId="{86A1B848-72D4-4BF7-AA53-00DD324E5465}" srcOrd="4" destOrd="0" presId="urn:microsoft.com/office/officeart/2005/8/layout/hierarchy1"/>
    <dgm:cxn modelId="{4A2D6958-BB56-4A4C-B66B-A180C3230B1B}" type="presParOf" srcId="{D0BA9D35-20A0-475D-AF73-5D977E99D838}" destId="{1063464D-1BA9-4233-80F5-9D78DFB05DC7}" srcOrd="5" destOrd="0" presId="urn:microsoft.com/office/officeart/2005/8/layout/hierarchy1"/>
    <dgm:cxn modelId="{3E45CBF1-234A-43DD-A294-32A7F7E104A3}" type="presParOf" srcId="{1063464D-1BA9-4233-80F5-9D78DFB05DC7}" destId="{94591B99-B5A3-4CD6-88BB-668163825A35}" srcOrd="0" destOrd="0" presId="urn:microsoft.com/office/officeart/2005/8/layout/hierarchy1"/>
    <dgm:cxn modelId="{765FA44F-7AE0-4DEE-A089-51A8E090BE6C}" type="presParOf" srcId="{94591B99-B5A3-4CD6-88BB-668163825A35}" destId="{62FD5EFB-63DD-49BB-9D0A-84B3D475D40A}" srcOrd="0" destOrd="0" presId="urn:microsoft.com/office/officeart/2005/8/layout/hierarchy1"/>
    <dgm:cxn modelId="{18A5851B-4819-4A6E-99C9-3CFF1F0FED2C}" type="presParOf" srcId="{94591B99-B5A3-4CD6-88BB-668163825A35}" destId="{AAFD5AC2-5B18-4E0F-ACB5-1F22647D18DF}" srcOrd="1" destOrd="0" presId="urn:microsoft.com/office/officeart/2005/8/layout/hierarchy1"/>
    <dgm:cxn modelId="{AFFED608-8F2E-4CC8-A274-FAF71D5A3F65}" type="presParOf" srcId="{1063464D-1BA9-4233-80F5-9D78DFB05DC7}" destId="{87511B75-2F22-4950-985D-1506EAA400B4}" srcOrd="1" destOrd="0" presId="urn:microsoft.com/office/officeart/2005/8/layout/hierarchy1"/>
    <dgm:cxn modelId="{8384F5F3-94B2-444D-B324-70BC1C8B4EA5}" type="presParOf" srcId="{D0BA9D35-20A0-475D-AF73-5D977E99D838}" destId="{EA5B8133-0E52-4828-8AD0-341EC0A81BC0}" srcOrd="6" destOrd="0" presId="urn:microsoft.com/office/officeart/2005/8/layout/hierarchy1"/>
    <dgm:cxn modelId="{5B57C8D3-12EB-4D88-A764-8D40FB68D1F3}" type="presParOf" srcId="{D0BA9D35-20A0-475D-AF73-5D977E99D838}" destId="{494A2C2F-4F71-4ABE-B8BB-1811215FAD68}" srcOrd="7" destOrd="0" presId="urn:microsoft.com/office/officeart/2005/8/layout/hierarchy1"/>
    <dgm:cxn modelId="{F7ED341C-803D-464A-BD3B-F9B070874EA1}" type="presParOf" srcId="{494A2C2F-4F71-4ABE-B8BB-1811215FAD68}" destId="{03E2F3B3-E111-466A-8531-92A68CC98D2F}" srcOrd="0" destOrd="0" presId="urn:microsoft.com/office/officeart/2005/8/layout/hierarchy1"/>
    <dgm:cxn modelId="{D1E65008-DA03-4891-9BBB-BA01316EA461}" type="presParOf" srcId="{03E2F3B3-E111-466A-8531-92A68CC98D2F}" destId="{A5FB5E51-0F8B-408A-A33B-A7FCC39C250F}" srcOrd="0" destOrd="0" presId="urn:microsoft.com/office/officeart/2005/8/layout/hierarchy1"/>
    <dgm:cxn modelId="{6F5045DB-F7E8-47C8-A890-84AB83001475}" type="presParOf" srcId="{03E2F3B3-E111-466A-8531-92A68CC98D2F}" destId="{F128B42D-D24A-4271-995C-0A87295CBEA7}" srcOrd="1" destOrd="0" presId="urn:microsoft.com/office/officeart/2005/8/layout/hierarchy1"/>
    <dgm:cxn modelId="{7F809C62-93B2-4F77-B01C-C5FDA9DE0F16}" type="presParOf" srcId="{494A2C2F-4F71-4ABE-B8BB-1811215FAD68}" destId="{7E964D7A-A0BC-4A8F-972F-7BC1263B8420}" srcOrd="1" destOrd="0" presId="urn:microsoft.com/office/officeart/2005/8/layout/hierarchy1"/>
    <dgm:cxn modelId="{2A6A00D1-4DB4-4034-A146-7945CE205B23}" type="presParOf" srcId="{D0BA9D35-20A0-475D-AF73-5D977E99D838}" destId="{FBA9DF97-03B4-4175-9963-2E6887D08CA7}" srcOrd="8" destOrd="0" presId="urn:microsoft.com/office/officeart/2005/8/layout/hierarchy1"/>
    <dgm:cxn modelId="{6F343190-E997-41A6-B1F2-C4CF214B5B08}" type="presParOf" srcId="{D0BA9D35-20A0-475D-AF73-5D977E99D838}" destId="{B708B47E-B9F5-4DBC-8D4A-A950921FB83E}" srcOrd="9" destOrd="0" presId="urn:microsoft.com/office/officeart/2005/8/layout/hierarchy1"/>
    <dgm:cxn modelId="{B8E2ED2B-D815-4380-A413-CBA8332BAE48}" type="presParOf" srcId="{B708B47E-B9F5-4DBC-8D4A-A950921FB83E}" destId="{796F6B76-A475-4EC5-860B-702E5276B7CA}" srcOrd="0" destOrd="0" presId="urn:microsoft.com/office/officeart/2005/8/layout/hierarchy1"/>
    <dgm:cxn modelId="{C38233AE-6F60-4DB3-B237-C296D34CA7D8}" type="presParOf" srcId="{796F6B76-A475-4EC5-860B-702E5276B7CA}" destId="{51E9535E-01E9-4CFC-BF4F-5F0F10DAC246}" srcOrd="0" destOrd="0" presId="urn:microsoft.com/office/officeart/2005/8/layout/hierarchy1"/>
    <dgm:cxn modelId="{EC5AAAC6-428F-4018-BF0F-3D035844DCE9}" type="presParOf" srcId="{796F6B76-A475-4EC5-860B-702E5276B7CA}" destId="{8A34BA92-B7D3-4E03-930E-81B291BB0994}" srcOrd="1" destOrd="0" presId="urn:microsoft.com/office/officeart/2005/8/layout/hierarchy1"/>
    <dgm:cxn modelId="{C16BE763-3456-4296-A3E8-396D2A00C40E}" type="presParOf" srcId="{B708B47E-B9F5-4DBC-8D4A-A950921FB83E}" destId="{4ADA21E1-2507-42E9-A15F-4C25C76A8E48}" srcOrd="1" destOrd="0" presId="urn:microsoft.com/office/officeart/2005/8/layout/hierarchy1"/>
    <dgm:cxn modelId="{F9BB2472-E304-4D58-938F-8A9323E34E82}" type="presParOf" srcId="{D0BA9D35-20A0-475D-AF73-5D977E99D838}" destId="{030FD88C-3430-465C-B446-34BA7A83032A}" srcOrd="10" destOrd="0" presId="urn:microsoft.com/office/officeart/2005/8/layout/hierarchy1"/>
    <dgm:cxn modelId="{26C2F80B-7125-4DB3-B60B-9543432EADEE}" type="presParOf" srcId="{D0BA9D35-20A0-475D-AF73-5D977E99D838}" destId="{5FB77576-A7CE-48A8-9558-B2CE52362650}" srcOrd="11" destOrd="0" presId="urn:microsoft.com/office/officeart/2005/8/layout/hierarchy1"/>
    <dgm:cxn modelId="{66A326C1-92C4-4D20-B856-0A6E97907DE9}" type="presParOf" srcId="{5FB77576-A7CE-48A8-9558-B2CE52362650}" destId="{9AA030C6-AD00-48B5-8308-DFF1FFDFBD79}" srcOrd="0" destOrd="0" presId="urn:microsoft.com/office/officeart/2005/8/layout/hierarchy1"/>
    <dgm:cxn modelId="{F6C5FEA1-9BA4-45EB-A837-6436E1A29041}" type="presParOf" srcId="{9AA030C6-AD00-48B5-8308-DFF1FFDFBD79}" destId="{291284E0-B5F9-436F-B139-E1DE06154445}" srcOrd="0" destOrd="0" presId="urn:microsoft.com/office/officeart/2005/8/layout/hierarchy1"/>
    <dgm:cxn modelId="{B6D322D1-9E22-4F49-A83F-5E8080167DFC}" type="presParOf" srcId="{9AA030C6-AD00-48B5-8308-DFF1FFDFBD79}" destId="{FFE7741E-6250-4443-8A76-69B5303C5E72}" srcOrd="1" destOrd="0" presId="urn:microsoft.com/office/officeart/2005/8/layout/hierarchy1"/>
    <dgm:cxn modelId="{E5C05C19-C419-4099-8397-D99CCFFECBD6}" type="presParOf" srcId="{5FB77576-A7CE-48A8-9558-B2CE52362650}" destId="{642A4BC2-F100-44BC-87FA-933BBC75F06A}" srcOrd="1" destOrd="0" presId="urn:microsoft.com/office/officeart/2005/8/layout/hierarchy1"/>
    <dgm:cxn modelId="{659DC001-4742-49E4-AFBB-08799AD7847D}" type="presParOf" srcId="{D0BA9D35-20A0-475D-AF73-5D977E99D838}" destId="{594F074B-6519-429E-87DB-92611E589FFB}" srcOrd="12" destOrd="0" presId="urn:microsoft.com/office/officeart/2005/8/layout/hierarchy1"/>
    <dgm:cxn modelId="{2A47ACB1-75E5-415E-87A7-7ADA1EA817B6}" type="presParOf" srcId="{D0BA9D35-20A0-475D-AF73-5D977E99D838}" destId="{37D9F440-7800-4BD1-BD54-25BDB752AC7A}" srcOrd="13" destOrd="0" presId="urn:microsoft.com/office/officeart/2005/8/layout/hierarchy1"/>
    <dgm:cxn modelId="{BE3452AD-CA38-4AF4-86A2-D33F6E639820}" type="presParOf" srcId="{37D9F440-7800-4BD1-BD54-25BDB752AC7A}" destId="{542D95EF-D63D-406D-BFF6-E05FB113CD91}" srcOrd="0" destOrd="0" presId="urn:microsoft.com/office/officeart/2005/8/layout/hierarchy1"/>
    <dgm:cxn modelId="{2EAEA4AD-D7A8-47C2-9184-FF93387F6B7C}" type="presParOf" srcId="{542D95EF-D63D-406D-BFF6-E05FB113CD91}" destId="{234C6F8A-6945-4A4C-809B-465EEA01CEB2}" srcOrd="0" destOrd="0" presId="urn:microsoft.com/office/officeart/2005/8/layout/hierarchy1"/>
    <dgm:cxn modelId="{8162D469-A4DB-49C4-A0BC-69492D202B15}" type="presParOf" srcId="{542D95EF-D63D-406D-BFF6-E05FB113CD91}" destId="{5E915889-AC07-4D7F-A8E2-F0A02C321CFE}" srcOrd="1" destOrd="0" presId="urn:microsoft.com/office/officeart/2005/8/layout/hierarchy1"/>
    <dgm:cxn modelId="{6ED2C308-740A-4715-8BCA-A95D7BA30F4C}" type="presParOf" srcId="{37D9F440-7800-4BD1-BD54-25BDB752AC7A}" destId="{5C1A8B1B-D950-4081-BBAD-0A8FBDB6216E}" srcOrd="1" destOrd="0" presId="urn:microsoft.com/office/officeart/2005/8/layout/hierarchy1"/>
    <dgm:cxn modelId="{6A1C3B4C-615E-4D20-830E-5E8E72DDFDFE}" type="presParOf" srcId="{D0BA9D35-20A0-475D-AF73-5D977E99D838}" destId="{6235F5B3-98B0-4A9E-B061-BDEA6D443F7A}" srcOrd="14" destOrd="0" presId="urn:microsoft.com/office/officeart/2005/8/layout/hierarchy1"/>
    <dgm:cxn modelId="{E5981222-805B-4FCF-9E8E-899481562BF8}" type="presParOf" srcId="{D0BA9D35-20A0-475D-AF73-5D977E99D838}" destId="{947014BF-899A-4F4F-A15E-9F3E360ECBBA}" srcOrd="15" destOrd="0" presId="urn:microsoft.com/office/officeart/2005/8/layout/hierarchy1"/>
    <dgm:cxn modelId="{5EB4D634-BB3C-4523-94B8-7684282C0F51}" type="presParOf" srcId="{947014BF-899A-4F4F-A15E-9F3E360ECBBA}" destId="{32A8E452-B29E-48A0-8766-E647DCEC3A9F}" srcOrd="0" destOrd="0" presId="urn:microsoft.com/office/officeart/2005/8/layout/hierarchy1"/>
    <dgm:cxn modelId="{F25BE835-D89C-491E-9DC5-F1711DCB27B9}" type="presParOf" srcId="{32A8E452-B29E-48A0-8766-E647DCEC3A9F}" destId="{FE650DA0-C0D2-4366-A773-4411E4D99C55}" srcOrd="0" destOrd="0" presId="urn:microsoft.com/office/officeart/2005/8/layout/hierarchy1"/>
    <dgm:cxn modelId="{1E4727F8-876A-4D03-9555-3BA6BB1DD829}" type="presParOf" srcId="{32A8E452-B29E-48A0-8766-E647DCEC3A9F}" destId="{C50F24CE-F9FC-416C-9445-97D7C53C7C36}" srcOrd="1" destOrd="0" presId="urn:microsoft.com/office/officeart/2005/8/layout/hierarchy1"/>
    <dgm:cxn modelId="{C42E8B94-6008-4956-ADAB-ED053D1A8321}" type="presParOf" srcId="{947014BF-899A-4F4F-A15E-9F3E360ECBBA}" destId="{B2C4E822-2E9B-46AC-AEF2-D60223190DE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1B848-72D4-4BF7-AA53-00DD324E5465}">
      <dsp:nvSpPr>
        <dsp:cNvPr id="0" name=""/>
        <dsp:cNvSpPr/>
      </dsp:nvSpPr>
      <dsp:spPr>
        <a:xfrm>
          <a:off x="4429125" y="3470127"/>
          <a:ext cx="3143249" cy="747950"/>
        </a:xfrm>
        <a:custGeom>
          <a:avLst/>
          <a:gdLst/>
          <a:ahLst/>
          <a:cxnLst/>
          <a:rect l="0" t="0" r="0" b="0"/>
          <a:pathLst>
            <a:path>
              <a:moveTo>
                <a:pt x="0" y="0"/>
              </a:moveTo>
              <a:lnTo>
                <a:pt x="0" y="509706"/>
              </a:lnTo>
              <a:lnTo>
                <a:pt x="3143249" y="509706"/>
              </a:lnTo>
              <a:lnTo>
                <a:pt x="3143249" y="7479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FB7D14-739E-4BD2-856C-A34FF6105395}">
      <dsp:nvSpPr>
        <dsp:cNvPr id="0" name=""/>
        <dsp:cNvSpPr/>
      </dsp:nvSpPr>
      <dsp:spPr>
        <a:xfrm>
          <a:off x="4383405" y="3470127"/>
          <a:ext cx="91440" cy="747950"/>
        </a:xfrm>
        <a:custGeom>
          <a:avLst/>
          <a:gdLst/>
          <a:ahLst/>
          <a:cxnLst/>
          <a:rect l="0" t="0" r="0" b="0"/>
          <a:pathLst>
            <a:path>
              <a:moveTo>
                <a:pt x="45720" y="0"/>
              </a:moveTo>
              <a:lnTo>
                <a:pt x="45720" y="7479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03A1C2-6752-4B28-B817-52710229B01A}">
      <dsp:nvSpPr>
        <dsp:cNvPr id="0" name=""/>
        <dsp:cNvSpPr/>
      </dsp:nvSpPr>
      <dsp:spPr>
        <a:xfrm>
          <a:off x="1285875" y="3470127"/>
          <a:ext cx="3143250" cy="747950"/>
        </a:xfrm>
        <a:custGeom>
          <a:avLst/>
          <a:gdLst/>
          <a:ahLst/>
          <a:cxnLst/>
          <a:rect l="0" t="0" r="0" b="0"/>
          <a:pathLst>
            <a:path>
              <a:moveTo>
                <a:pt x="3143250" y="0"/>
              </a:moveTo>
              <a:lnTo>
                <a:pt x="3143250" y="509706"/>
              </a:lnTo>
              <a:lnTo>
                <a:pt x="0" y="509706"/>
              </a:lnTo>
              <a:lnTo>
                <a:pt x="0" y="7479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D9F389-9575-4739-B037-4DD989C481A6}">
      <dsp:nvSpPr>
        <dsp:cNvPr id="0" name=""/>
        <dsp:cNvSpPr/>
      </dsp:nvSpPr>
      <dsp:spPr>
        <a:xfrm>
          <a:off x="2483763" y="474750"/>
          <a:ext cx="3890723" cy="29953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DC7F6A-215C-4778-9532-90A84B6F23F2}">
      <dsp:nvSpPr>
        <dsp:cNvPr id="0" name=""/>
        <dsp:cNvSpPr/>
      </dsp:nvSpPr>
      <dsp:spPr>
        <a:xfrm>
          <a:off x="2769513" y="746212"/>
          <a:ext cx="3890723" cy="29953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kern="1200" dirty="0" smtClean="0"/>
            <a:t>Ulusal Sınıflandırma</a:t>
          </a:r>
          <a:endParaRPr lang="en-US" sz="3200" kern="1200" dirty="0"/>
        </a:p>
      </dsp:txBody>
      <dsp:txXfrm>
        <a:off x="2857245" y="833944"/>
        <a:ext cx="3715259" cy="2819913"/>
      </dsp:txXfrm>
    </dsp:sp>
    <dsp:sp modelId="{1DCC40F1-409D-4F6F-A053-0646D7B7A149}">
      <dsp:nvSpPr>
        <dsp:cNvPr id="0" name=""/>
        <dsp:cNvSpPr/>
      </dsp:nvSpPr>
      <dsp:spPr>
        <a:xfrm>
          <a:off x="0" y="4218078"/>
          <a:ext cx="2571749" cy="163306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80B15F-0D30-4C64-AB2D-07CF5D5C0808}">
      <dsp:nvSpPr>
        <dsp:cNvPr id="0" name=""/>
        <dsp:cNvSpPr/>
      </dsp:nvSpPr>
      <dsp:spPr>
        <a:xfrm>
          <a:off x="285750" y="4489540"/>
          <a:ext cx="2571749" cy="163306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tr-TR" sz="6500" kern="1200" dirty="0" smtClean="0"/>
            <a:t>A</a:t>
          </a:r>
          <a:endParaRPr lang="en-US" sz="6500" kern="1200" dirty="0"/>
        </a:p>
      </dsp:txBody>
      <dsp:txXfrm>
        <a:off x="333581" y="4537371"/>
        <a:ext cx="2476087" cy="1537399"/>
      </dsp:txXfrm>
    </dsp:sp>
    <dsp:sp modelId="{2A1C4E9E-D076-4251-B44C-9CB637FA60CF}">
      <dsp:nvSpPr>
        <dsp:cNvPr id="0" name=""/>
        <dsp:cNvSpPr/>
      </dsp:nvSpPr>
      <dsp:spPr>
        <a:xfrm>
          <a:off x="3143250" y="4218078"/>
          <a:ext cx="2571749" cy="163306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BA21BD-55AA-4724-BA35-3AA65422797A}">
      <dsp:nvSpPr>
        <dsp:cNvPr id="0" name=""/>
        <dsp:cNvSpPr/>
      </dsp:nvSpPr>
      <dsp:spPr>
        <a:xfrm>
          <a:off x="3429000" y="4489540"/>
          <a:ext cx="2571749" cy="163306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tr-TR" sz="6500" kern="1200" dirty="0" smtClean="0"/>
            <a:t>B</a:t>
          </a:r>
          <a:endParaRPr lang="en-US" sz="6500" kern="1200" dirty="0"/>
        </a:p>
      </dsp:txBody>
      <dsp:txXfrm>
        <a:off x="3476831" y="4537371"/>
        <a:ext cx="2476087" cy="1537399"/>
      </dsp:txXfrm>
    </dsp:sp>
    <dsp:sp modelId="{62FD5EFB-63DD-49BB-9D0A-84B3D475D40A}">
      <dsp:nvSpPr>
        <dsp:cNvPr id="0" name=""/>
        <dsp:cNvSpPr/>
      </dsp:nvSpPr>
      <dsp:spPr>
        <a:xfrm>
          <a:off x="6286500" y="4218078"/>
          <a:ext cx="2571749" cy="163306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D5AC2-5B18-4E0F-ACB5-1F22647D18DF}">
      <dsp:nvSpPr>
        <dsp:cNvPr id="0" name=""/>
        <dsp:cNvSpPr/>
      </dsp:nvSpPr>
      <dsp:spPr>
        <a:xfrm>
          <a:off x="6572250" y="4489540"/>
          <a:ext cx="2571749" cy="163306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tr-TR" sz="6500" kern="1200" dirty="0" smtClean="0"/>
            <a:t>C</a:t>
          </a:r>
          <a:endParaRPr lang="en-US" sz="6500" kern="1200" dirty="0"/>
        </a:p>
      </dsp:txBody>
      <dsp:txXfrm>
        <a:off x="6620081" y="4537371"/>
        <a:ext cx="2476087" cy="15373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1B848-72D4-4BF7-AA53-00DD324E5465}">
      <dsp:nvSpPr>
        <dsp:cNvPr id="0" name=""/>
        <dsp:cNvSpPr/>
      </dsp:nvSpPr>
      <dsp:spPr>
        <a:xfrm>
          <a:off x="4429125" y="3470127"/>
          <a:ext cx="3143249" cy="747950"/>
        </a:xfrm>
        <a:custGeom>
          <a:avLst/>
          <a:gdLst/>
          <a:ahLst/>
          <a:cxnLst/>
          <a:rect l="0" t="0" r="0" b="0"/>
          <a:pathLst>
            <a:path>
              <a:moveTo>
                <a:pt x="0" y="0"/>
              </a:moveTo>
              <a:lnTo>
                <a:pt x="0" y="509706"/>
              </a:lnTo>
              <a:lnTo>
                <a:pt x="3143249" y="509706"/>
              </a:lnTo>
              <a:lnTo>
                <a:pt x="3143249" y="7479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FB7D14-739E-4BD2-856C-A34FF6105395}">
      <dsp:nvSpPr>
        <dsp:cNvPr id="0" name=""/>
        <dsp:cNvSpPr/>
      </dsp:nvSpPr>
      <dsp:spPr>
        <a:xfrm>
          <a:off x="4383405" y="3470127"/>
          <a:ext cx="91440" cy="747950"/>
        </a:xfrm>
        <a:custGeom>
          <a:avLst/>
          <a:gdLst/>
          <a:ahLst/>
          <a:cxnLst/>
          <a:rect l="0" t="0" r="0" b="0"/>
          <a:pathLst>
            <a:path>
              <a:moveTo>
                <a:pt x="45720" y="0"/>
              </a:moveTo>
              <a:lnTo>
                <a:pt x="45720" y="7479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03A1C2-6752-4B28-B817-52710229B01A}">
      <dsp:nvSpPr>
        <dsp:cNvPr id="0" name=""/>
        <dsp:cNvSpPr/>
      </dsp:nvSpPr>
      <dsp:spPr>
        <a:xfrm>
          <a:off x="1285875" y="3470127"/>
          <a:ext cx="3143250" cy="747950"/>
        </a:xfrm>
        <a:custGeom>
          <a:avLst/>
          <a:gdLst/>
          <a:ahLst/>
          <a:cxnLst/>
          <a:rect l="0" t="0" r="0" b="0"/>
          <a:pathLst>
            <a:path>
              <a:moveTo>
                <a:pt x="3143250" y="0"/>
              </a:moveTo>
              <a:lnTo>
                <a:pt x="3143250" y="509706"/>
              </a:lnTo>
              <a:lnTo>
                <a:pt x="0" y="509706"/>
              </a:lnTo>
              <a:lnTo>
                <a:pt x="0" y="7479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D9F389-9575-4739-B037-4DD989C481A6}">
      <dsp:nvSpPr>
        <dsp:cNvPr id="0" name=""/>
        <dsp:cNvSpPr/>
      </dsp:nvSpPr>
      <dsp:spPr>
        <a:xfrm>
          <a:off x="2483763" y="474750"/>
          <a:ext cx="3890723" cy="29953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DC7F6A-215C-4778-9532-90A84B6F23F2}">
      <dsp:nvSpPr>
        <dsp:cNvPr id="0" name=""/>
        <dsp:cNvSpPr/>
      </dsp:nvSpPr>
      <dsp:spPr>
        <a:xfrm>
          <a:off x="2769513" y="746212"/>
          <a:ext cx="3890723" cy="29953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kern="1200" dirty="0" smtClean="0"/>
            <a:t>Fonksiyonel Sınıflandırma</a:t>
          </a:r>
          <a:endParaRPr lang="en-US" sz="3200" kern="1200" dirty="0"/>
        </a:p>
      </dsp:txBody>
      <dsp:txXfrm>
        <a:off x="2857245" y="833944"/>
        <a:ext cx="3715259" cy="2819913"/>
      </dsp:txXfrm>
    </dsp:sp>
    <dsp:sp modelId="{1DCC40F1-409D-4F6F-A053-0646D7B7A149}">
      <dsp:nvSpPr>
        <dsp:cNvPr id="0" name=""/>
        <dsp:cNvSpPr/>
      </dsp:nvSpPr>
      <dsp:spPr>
        <a:xfrm>
          <a:off x="0" y="4218078"/>
          <a:ext cx="2571749" cy="163306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80B15F-0D30-4C64-AB2D-07CF5D5C0808}">
      <dsp:nvSpPr>
        <dsp:cNvPr id="0" name=""/>
        <dsp:cNvSpPr/>
      </dsp:nvSpPr>
      <dsp:spPr>
        <a:xfrm>
          <a:off x="285750" y="4489540"/>
          <a:ext cx="2571749" cy="163306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tr-TR" sz="3700" kern="1200" dirty="0" smtClean="0"/>
            <a:t>Yerel Karşılayıcı</a:t>
          </a:r>
          <a:endParaRPr lang="en-US" sz="3700" kern="1200" dirty="0"/>
        </a:p>
      </dsp:txBody>
      <dsp:txXfrm>
        <a:off x="333581" y="4537371"/>
        <a:ext cx="2476087" cy="1537399"/>
      </dsp:txXfrm>
    </dsp:sp>
    <dsp:sp modelId="{2A1C4E9E-D076-4251-B44C-9CB637FA60CF}">
      <dsp:nvSpPr>
        <dsp:cNvPr id="0" name=""/>
        <dsp:cNvSpPr/>
      </dsp:nvSpPr>
      <dsp:spPr>
        <a:xfrm>
          <a:off x="3143250" y="4218078"/>
          <a:ext cx="2571749" cy="163306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BA21BD-55AA-4724-BA35-3AA65422797A}">
      <dsp:nvSpPr>
        <dsp:cNvPr id="0" name=""/>
        <dsp:cNvSpPr/>
      </dsp:nvSpPr>
      <dsp:spPr>
        <a:xfrm>
          <a:off x="3429000" y="4489540"/>
          <a:ext cx="2571749" cy="163306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tr-TR" sz="3700" kern="1200" dirty="0" err="1" smtClean="0"/>
            <a:t>Outgoing</a:t>
          </a:r>
          <a:endParaRPr lang="en-US" sz="3700" kern="1200" dirty="0"/>
        </a:p>
      </dsp:txBody>
      <dsp:txXfrm>
        <a:off x="3476831" y="4537371"/>
        <a:ext cx="2476087" cy="1537399"/>
      </dsp:txXfrm>
    </dsp:sp>
    <dsp:sp modelId="{62FD5EFB-63DD-49BB-9D0A-84B3D475D40A}">
      <dsp:nvSpPr>
        <dsp:cNvPr id="0" name=""/>
        <dsp:cNvSpPr/>
      </dsp:nvSpPr>
      <dsp:spPr>
        <a:xfrm>
          <a:off x="6286500" y="4218078"/>
          <a:ext cx="2571749" cy="163306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D5AC2-5B18-4E0F-ACB5-1F22647D18DF}">
      <dsp:nvSpPr>
        <dsp:cNvPr id="0" name=""/>
        <dsp:cNvSpPr/>
      </dsp:nvSpPr>
      <dsp:spPr>
        <a:xfrm>
          <a:off x="6572250" y="4489540"/>
          <a:ext cx="2571749" cy="163306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tr-TR" sz="3700" kern="1200" dirty="0" err="1" smtClean="0"/>
            <a:t>Incoming</a:t>
          </a:r>
          <a:endParaRPr lang="en-US" sz="3700" kern="1200" dirty="0"/>
        </a:p>
      </dsp:txBody>
      <dsp:txXfrm>
        <a:off x="6620081" y="4537371"/>
        <a:ext cx="2476087" cy="15373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35F5B3-98B0-4A9E-B061-BDEA6D443F7A}">
      <dsp:nvSpPr>
        <dsp:cNvPr id="0" name=""/>
        <dsp:cNvSpPr/>
      </dsp:nvSpPr>
      <dsp:spPr>
        <a:xfrm>
          <a:off x="4519482" y="3987241"/>
          <a:ext cx="4043864" cy="274930"/>
        </a:xfrm>
        <a:custGeom>
          <a:avLst/>
          <a:gdLst/>
          <a:ahLst/>
          <a:cxnLst/>
          <a:rect l="0" t="0" r="0" b="0"/>
          <a:pathLst>
            <a:path>
              <a:moveTo>
                <a:pt x="0" y="0"/>
              </a:moveTo>
              <a:lnTo>
                <a:pt x="0" y="187356"/>
              </a:lnTo>
              <a:lnTo>
                <a:pt x="4043864" y="187356"/>
              </a:lnTo>
              <a:lnTo>
                <a:pt x="4043864"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4F074B-6519-429E-87DB-92611E589FFB}">
      <dsp:nvSpPr>
        <dsp:cNvPr id="0" name=""/>
        <dsp:cNvSpPr/>
      </dsp:nvSpPr>
      <dsp:spPr>
        <a:xfrm>
          <a:off x="4519482" y="3987241"/>
          <a:ext cx="2888474" cy="274930"/>
        </a:xfrm>
        <a:custGeom>
          <a:avLst/>
          <a:gdLst/>
          <a:ahLst/>
          <a:cxnLst/>
          <a:rect l="0" t="0" r="0" b="0"/>
          <a:pathLst>
            <a:path>
              <a:moveTo>
                <a:pt x="0" y="0"/>
              </a:moveTo>
              <a:lnTo>
                <a:pt x="0" y="187356"/>
              </a:lnTo>
              <a:lnTo>
                <a:pt x="2888474" y="187356"/>
              </a:lnTo>
              <a:lnTo>
                <a:pt x="2888474"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0FD88C-3430-465C-B446-34BA7A83032A}">
      <dsp:nvSpPr>
        <dsp:cNvPr id="0" name=""/>
        <dsp:cNvSpPr/>
      </dsp:nvSpPr>
      <dsp:spPr>
        <a:xfrm>
          <a:off x="4519482" y="3987241"/>
          <a:ext cx="1733084" cy="274930"/>
        </a:xfrm>
        <a:custGeom>
          <a:avLst/>
          <a:gdLst/>
          <a:ahLst/>
          <a:cxnLst/>
          <a:rect l="0" t="0" r="0" b="0"/>
          <a:pathLst>
            <a:path>
              <a:moveTo>
                <a:pt x="0" y="0"/>
              </a:moveTo>
              <a:lnTo>
                <a:pt x="0" y="187356"/>
              </a:lnTo>
              <a:lnTo>
                <a:pt x="1733084" y="187356"/>
              </a:lnTo>
              <a:lnTo>
                <a:pt x="1733084"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A9DF97-03B4-4175-9963-2E6887D08CA7}">
      <dsp:nvSpPr>
        <dsp:cNvPr id="0" name=""/>
        <dsp:cNvSpPr/>
      </dsp:nvSpPr>
      <dsp:spPr>
        <a:xfrm>
          <a:off x="4519482" y="3987241"/>
          <a:ext cx="577694" cy="274930"/>
        </a:xfrm>
        <a:custGeom>
          <a:avLst/>
          <a:gdLst/>
          <a:ahLst/>
          <a:cxnLst/>
          <a:rect l="0" t="0" r="0" b="0"/>
          <a:pathLst>
            <a:path>
              <a:moveTo>
                <a:pt x="0" y="0"/>
              </a:moveTo>
              <a:lnTo>
                <a:pt x="0" y="187356"/>
              </a:lnTo>
              <a:lnTo>
                <a:pt x="577694" y="187356"/>
              </a:lnTo>
              <a:lnTo>
                <a:pt x="577694"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5B8133-0E52-4828-8AD0-341EC0A81BC0}">
      <dsp:nvSpPr>
        <dsp:cNvPr id="0" name=""/>
        <dsp:cNvSpPr/>
      </dsp:nvSpPr>
      <dsp:spPr>
        <a:xfrm>
          <a:off x="3941787" y="3987241"/>
          <a:ext cx="577694" cy="274930"/>
        </a:xfrm>
        <a:custGeom>
          <a:avLst/>
          <a:gdLst/>
          <a:ahLst/>
          <a:cxnLst/>
          <a:rect l="0" t="0" r="0" b="0"/>
          <a:pathLst>
            <a:path>
              <a:moveTo>
                <a:pt x="577694" y="0"/>
              </a:moveTo>
              <a:lnTo>
                <a:pt x="577694" y="187356"/>
              </a:lnTo>
              <a:lnTo>
                <a:pt x="0" y="187356"/>
              </a:lnTo>
              <a:lnTo>
                <a:pt x="0"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A1B848-72D4-4BF7-AA53-00DD324E5465}">
      <dsp:nvSpPr>
        <dsp:cNvPr id="0" name=""/>
        <dsp:cNvSpPr/>
      </dsp:nvSpPr>
      <dsp:spPr>
        <a:xfrm>
          <a:off x="2786397" y="3987241"/>
          <a:ext cx="1733084" cy="274930"/>
        </a:xfrm>
        <a:custGeom>
          <a:avLst/>
          <a:gdLst/>
          <a:ahLst/>
          <a:cxnLst/>
          <a:rect l="0" t="0" r="0" b="0"/>
          <a:pathLst>
            <a:path>
              <a:moveTo>
                <a:pt x="1733084" y="0"/>
              </a:moveTo>
              <a:lnTo>
                <a:pt x="1733084" y="187356"/>
              </a:lnTo>
              <a:lnTo>
                <a:pt x="0" y="187356"/>
              </a:lnTo>
              <a:lnTo>
                <a:pt x="0"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FB7D14-739E-4BD2-856C-A34FF6105395}">
      <dsp:nvSpPr>
        <dsp:cNvPr id="0" name=""/>
        <dsp:cNvSpPr/>
      </dsp:nvSpPr>
      <dsp:spPr>
        <a:xfrm>
          <a:off x="1631007" y="3987241"/>
          <a:ext cx="2888474" cy="274930"/>
        </a:xfrm>
        <a:custGeom>
          <a:avLst/>
          <a:gdLst/>
          <a:ahLst/>
          <a:cxnLst/>
          <a:rect l="0" t="0" r="0" b="0"/>
          <a:pathLst>
            <a:path>
              <a:moveTo>
                <a:pt x="2888474" y="0"/>
              </a:moveTo>
              <a:lnTo>
                <a:pt x="2888474" y="187356"/>
              </a:lnTo>
              <a:lnTo>
                <a:pt x="0" y="187356"/>
              </a:lnTo>
              <a:lnTo>
                <a:pt x="0"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03A1C2-6752-4B28-B817-52710229B01A}">
      <dsp:nvSpPr>
        <dsp:cNvPr id="0" name=""/>
        <dsp:cNvSpPr/>
      </dsp:nvSpPr>
      <dsp:spPr>
        <a:xfrm>
          <a:off x="475617" y="3987241"/>
          <a:ext cx="4043864" cy="274930"/>
        </a:xfrm>
        <a:custGeom>
          <a:avLst/>
          <a:gdLst/>
          <a:ahLst/>
          <a:cxnLst/>
          <a:rect l="0" t="0" r="0" b="0"/>
          <a:pathLst>
            <a:path>
              <a:moveTo>
                <a:pt x="4043864" y="0"/>
              </a:moveTo>
              <a:lnTo>
                <a:pt x="4043864" y="187356"/>
              </a:lnTo>
              <a:lnTo>
                <a:pt x="0" y="187356"/>
              </a:lnTo>
              <a:lnTo>
                <a:pt x="0" y="27493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D9F389-9575-4739-B037-4DD989C481A6}">
      <dsp:nvSpPr>
        <dsp:cNvPr id="0" name=""/>
        <dsp:cNvSpPr/>
      </dsp:nvSpPr>
      <dsp:spPr>
        <a:xfrm>
          <a:off x="2681682" y="1635119"/>
          <a:ext cx="3675598" cy="235212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DC7F6A-215C-4778-9532-90A84B6F23F2}">
      <dsp:nvSpPr>
        <dsp:cNvPr id="0" name=""/>
        <dsp:cNvSpPr/>
      </dsp:nvSpPr>
      <dsp:spPr>
        <a:xfrm>
          <a:off x="2786718" y="1734903"/>
          <a:ext cx="3675598" cy="235212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kern="1200" dirty="0" smtClean="0"/>
            <a:t>Yoğun İşlem Alanlarına göre İşlevsel Sınıflandırma</a:t>
          </a:r>
          <a:endParaRPr lang="en-US" sz="3200" kern="1200" dirty="0"/>
        </a:p>
      </dsp:txBody>
      <dsp:txXfrm>
        <a:off x="2855609" y="1803794"/>
        <a:ext cx="3537816" cy="2214339"/>
      </dsp:txXfrm>
    </dsp:sp>
    <dsp:sp modelId="{1DCC40F1-409D-4F6F-A053-0646D7B7A149}">
      <dsp:nvSpPr>
        <dsp:cNvPr id="0" name=""/>
        <dsp:cNvSpPr/>
      </dsp:nvSpPr>
      <dsp:spPr>
        <a:xfrm>
          <a:off x="295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80B15F-0D30-4C64-AB2D-07CF5D5C0808}">
      <dsp:nvSpPr>
        <dsp:cNvPr id="0" name=""/>
        <dsp:cNvSpPr/>
      </dsp:nvSpPr>
      <dsp:spPr>
        <a:xfrm>
          <a:off x="107993"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Biletçi </a:t>
          </a:r>
          <a:endParaRPr lang="en-US" sz="1200" kern="1200" dirty="0"/>
        </a:p>
      </dsp:txBody>
      <dsp:txXfrm>
        <a:off x="125575" y="4379537"/>
        <a:ext cx="910155" cy="565113"/>
      </dsp:txXfrm>
    </dsp:sp>
    <dsp:sp modelId="{2A1C4E9E-D076-4251-B44C-9CB637FA60CF}">
      <dsp:nvSpPr>
        <dsp:cNvPr id="0" name=""/>
        <dsp:cNvSpPr/>
      </dsp:nvSpPr>
      <dsp:spPr>
        <a:xfrm>
          <a:off x="115834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BA21BD-55AA-4724-BA35-3AA65422797A}">
      <dsp:nvSpPr>
        <dsp:cNvPr id="0" name=""/>
        <dsp:cNvSpPr/>
      </dsp:nvSpPr>
      <dsp:spPr>
        <a:xfrm>
          <a:off x="1263383"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Tur satış</a:t>
          </a:r>
          <a:endParaRPr lang="en-US" sz="1200" kern="1200" dirty="0"/>
        </a:p>
      </dsp:txBody>
      <dsp:txXfrm>
        <a:off x="1280965" y="4379537"/>
        <a:ext cx="910155" cy="565113"/>
      </dsp:txXfrm>
    </dsp:sp>
    <dsp:sp modelId="{62FD5EFB-63DD-49BB-9D0A-84B3D475D40A}">
      <dsp:nvSpPr>
        <dsp:cNvPr id="0" name=""/>
        <dsp:cNvSpPr/>
      </dsp:nvSpPr>
      <dsp:spPr>
        <a:xfrm>
          <a:off x="231373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D5AC2-5B18-4E0F-ACB5-1F22647D18DF}">
      <dsp:nvSpPr>
        <dsp:cNvPr id="0" name=""/>
        <dsp:cNvSpPr/>
      </dsp:nvSpPr>
      <dsp:spPr>
        <a:xfrm>
          <a:off x="2418773"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Tek temsilci</a:t>
          </a:r>
          <a:endParaRPr lang="en-US" sz="1200" kern="1200" dirty="0"/>
        </a:p>
      </dsp:txBody>
      <dsp:txXfrm>
        <a:off x="2436355" y="4379537"/>
        <a:ext cx="910155" cy="565113"/>
      </dsp:txXfrm>
    </dsp:sp>
    <dsp:sp modelId="{A5FB5E51-0F8B-408A-A33B-A7FCC39C250F}">
      <dsp:nvSpPr>
        <dsp:cNvPr id="0" name=""/>
        <dsp:cNvSpPr/>
      </dsp:nvSpPr>
      <dsp:spPr>
        <a:xfrm>
          <a:off x="346912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28B42D-D24A-4271-995C-0A87295CBEA7}">
      <dsp:nvSpPr>
        <dsp:cNvPr id="0" name=""/>
        <dsp:cNvSpPr/>
      </dsp:nvSpPr>
      <dsp:spPr>
        <a:xfrm>
          <a:off x="3574163"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Kiralık araba</a:t>
          </a:r>
          <a:endParaRPr lang="en-US" sz="1200" kern="1200" dirty="0"/>
        </a:p>
      </dsp:txBody>
      <dsp:txXfrm>
        <a:off x="3591745" y="4379537"/>
        <a:ext cx="910155" cy="565113"/>
      </dsp:txXfrm>
    </dsp:sp>
    <dsp:sp modelId="{51E9535E-01E9-4CFC-BF4F-5F0F10DAC246}">
      <dsp:nvSpPr>
        <dsp:cNvPr id="0" name=""/>
        <dsp:cNvSpPr/>
      </dsp:nvSpPr>
      <dsp:spPr>
        <a:xfrm>
          <a:off x="462451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34BA92-B7D3-4E03-930E-81B291BB0994}">
      <dsp:nvSpPr>
        <dsp:cNvPr id="0" name=""/>
        <dsp:cNvSpPr/>
      </dsp:nvSpPr>
      <dsp:spPr>
        <a:xfrm>
          <a:off x="4729553"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smtClean="0"/>
            <a:t>ulaştırma</a:t>
          </a:r>
          <a:endParaRPr lang="en-US" sz="1200" kern="1200" dirty="0"/>
        </a:p>
      </dsp:txBody>
      <dsp:txXfrm>
        <a:off x="4747135" y="4379537"/>
        <a:ext cx="910155" cy="565113"/>
      </dsp:txXfrm>
    </dsp:sp>
    <dsp:sp modelId="{291284E0-B5F9-436F-B139-E1DE06154445}">
      <dsp:nvSpPr>
        <dsp:cNvPr id="0" name=""/>
        <dsp:cNvSpPr/>
      </dsp:nvSpPr>
      <dsp:spPr>
        <a:xfrm>
          <a:off x="577990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E7741E-6250-4443-8A76-69B5303C5E72}">
      <dsp:nvSpPr>
        <dsp:cNvPr id="0" name=""/>
        <dsp:cNvSpPr/>
      </dsp:nvSpPr>
      <dsp:spPr>
        <a:xfrm>
          <a:off x="5884943"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Kongre</a:t>
          </a:r>
          <a:endParaRPr lang="en-US" sz="1200" kern="1200" dirty="0"/>
        </a:p>
      </dsp:txBody>
      <dsp:txXfrm>
        <a:off x="5902525" y="4379537"/>
        <a:ext cx="910155" cy="565113"/>
      </dsp:txXfrm>
    </dsp:sp>
    <dsp:sp modelId="{234C6F8A-6945-4A4C-809B-465EEA01CEB2}">
      <dsp:nvSpPr>
        <dsp:cNvPr id="0" name=""/>
        <dsp:cNvSpPr/>
      </dsp:nvSpPr>
      <dsp:spPr>
        <a:xfrm>
          <a:off x="693529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15889-AC07-4D7F-A8E2-F0A02C321CFE}">
      <dsp:nvSpPr>
        <dsp:cNvPr id="0" name=""/>
        <dsp:cNvSpPr/>
      </dsp:nvSpPr>
      <dsp:spPr>
        <a:xfrm>
          <a:off x="7040333"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Özendirme</a:t>
          </a:r>
          <a:endParaRPr lang="en-US" sz="1200" kern="1200" dirty="0"/>
        </a:p>
      </dsp:txBody>
      <dsp:txXfrm>
        <a:off x="7057915" y="4379537"/>
        <a:ext cx="910155" cy="565113"/>
      </dsp:txXfrm>
    </dsp:sp>
    <dsp:sp modelId="{FE650DA0-C0D2-4366-A773-4411E4D99C55}">
      <dsp:nvSpPr>
        <dsp:cNvPr id="0" name=""/>
        <dsp:cNvSpPr/>
      </dsp:nvSpPr>
      <dsp:spPr>
        <a:xfrm>
          <a:off x="8090687" y="4262171"/>
          <a:ext cx="945319" cy="60027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0F24CE-F9FC-416C-9445-97D7C53C7C36}">
      <dsp:nvSpPr>
        <dsp:cNvPr id="0" name=""/>
        <dsp:cNvSpPr/>
      </dsp:nvSpPr>
      <dsp:spPr>
        <a:xfrm>
          <a:off x="8195722" y="4361955"/>
          <a:ext cx="945319" cy="60027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Yat</a:t>
          </a:r>
          <a:endParaRPr lang="en-US" sz="1200" kern="1200" dirty="0"/>
        </a:p>
      </dsp:txBody>
      <dsp:txXfrm>
        <a:off x="8213304" y="4379537"/>
        <a:ext cx="910155" cy="5651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5AE82137-3A5C-4300-8333-08251967693F}"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1853622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AE82137-3A5C-4300-8333-08251967693F}"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4155637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AE82137-3A5C-4300-8333-08251967693F}"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3823467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AE82137-3A5C-4300-8333-08251967693F}"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394782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AE82137-3A5C-4300-8333-08251967693F}" type="datetimeFigureOut">
              <a:rPr lang="tr-TR" smtClean="0"/>
              <a:t>23.12.2019</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87064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AE82137-3A5C-4300-8333-08251967693F}" type="datetimeFigureOut">
              <a:rPr lang="tr-TR" smtClean="0"/>
              <a:t>23.12.2019</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1663349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E82137-3A5C-4300-8333-08251967693F}" type="datetimeFigureOut">
              <a:rPr lang="tr-TR" smtClean="0"/>
              <a:t>23.12.2019</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2599183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AE82137-3A5C-4300-8333-08251967693F}"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165621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AE82137-3A5C-4300-8333-08251967693F}"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3134495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AE82137-3A5C-4300-8333-08251967693F}"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3990984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AE82137-3A5C-4300-8333-08251967693F}"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FFCB4B-9245-41B4-AF3F-C369FE53EF75}"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79559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AE82137-3A5C-4300-8333-08251967693F}"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2987014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AE82137-3A5C-4300-8333-08251967693F}"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FFCB4B-9245-41B4-AF3F-C369FE53EF75}"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00558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AE82137-3A5C-4300-8333-08251967693F}"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1432280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AE82137-3A5C-4300-8333-08251967693F}"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2013039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AE82137-3A5C-4300-8333-08251967693F}"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FFCB4B-9245-41B4-AF3F-C369FE53EF75}" type="slidenum">
              <a:rPr lang="tr-TR" smtClean="0"/>
              <a:t>‹#›</a:t>
            </a:fld>
            <a:endParaRPr lang="tr-TR"/>
          </a:p>
        </p:txBody>
      </p:sp>
    </p:spTree>
    <p:extLst>
      <p:ext uri="{BB962C8B-B14F-4D97-AF65-F5344CB8AC3E}">
        <p14:creationId xmlns:p14="http://schemas.microsoft.com/office/powerpoint/2010/main" val="1654225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AE82137-3A5C-4300-8333-08251967693F}" type="datetimeFigureOut">
              <a:rPr lang="tr-TR" smtClean="0"/>
              <a:t>23.12.2019</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7FFCB4B-9245-41B4-AF3F-C369FE53EF75}" type="slidenum">
              <a:rPr lang="tr-TR" smtClean="0"/>
              <a:t>‹#›</a:t>
            </a:fld>
            <a:endParaRPr lang="tr-TR"/>
          </a:p>
        </p:txBody>
      </p:sp>
    </p:spTree>
    <p:extLst>
      <p:ext uri="{BB962C8B-B14F-4D97-AF65-F5344CB8AC3E}">
        <p14:creationId xmlns:p14="http://schemas.microsoft.com/office/powerpoint/2010/main" val="40756570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pPr algn="ctr"/>
            <a:r>
              <a:rPr lang="tr-TR" dirty="0" smtClean="0"/>
              <a:t>Ulusal Seyahat Acentaları Sınıflaması</a:t>
            </a:r>
            <a:endParaRPr lang="tr-TR" dirty="0"/>
          </a:p>
        </p:txBody>
      </p:sp>
    </p:spTree>
    <p:extLst>
      <p:ext uri="{BB962C8B-B14F-4D97-AF65-F5344CB8AC3E}">
        <p14:creationId xmlns:p14="http://schemas.microsoft.com/office/powerpoint/2010/main" val="83007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1524000" y="260648"/>
          <a:ext cx="9144000" cy="6597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1677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Başlık"/>
          <p:cNvSpPr>
            <a:spLocks noGrp="1"/>
          </p:cNvSpPr>
          <p:nvPr>
            <p:ph type="title"/>
          </p:nvPr>
        </p:nvSpPr>
        <p:spPr>
          <a:xfrm>
            <a:off x="1992313" y="1196975"/>
            <a:ext cx="3008312" cy="1162050"/>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65539" name="3 Metin Yer Tutucusu"/>
          <p:cNvSpPr>
            <a:spLocks noGrp="1"/>
          </p:cNvSpPr>
          <p:nvPr>
            <p:ph type="body" idx="2"/>
          </p:nvPr>
        </p:nvSpPr>
        <p:spPr>
          <a:xfrm>
            <a:off x="1981201" y="3068639"/>
            <a:ext cx="3008313" cy="1728787"/>
          </a:xfrm>
        </p:spPr>
        <p:txBody>
          <a:bodyPr>
            <a:normAutofit lnSpcReduction="10000"/>
          </a:bodyPr>
          <a:lstStyle/>
          <a:p>
            <a:pPr eaLnBrk="1" hangingPunct="1">
              <a:lnSpc>
                <a:spcPct val="80000"/>
              </a:lnSpc>
            </a:pPr>
            <a:endParaRPr lang="tr-TR" altLang="tr-TR" sz="1500">
              <a:ea typeface="ＭＳ Ｐゴシック" panose="020B0600070205080204" pitchFamily="34" charset="-128"/>
            </a:endParaRPr>
          </a:p>
          <a:p>
            <a:pPr eaLnBrk="1" hangingPunct="1">
              <a:lnSpc>
                <a:spcPct val="80000"/>
              </a:lnSpc>
            </a:pPr>
            <a:endParaRPr lang="tr-TR" altLang="tr-TR" sz="1500">
              <a:ea typeface="ＭＳ Ｐゴシック" panose="020B0600070205080204" pitchFamily="34" charset="-128"/>
            </a:endParaRPr>
          </a:p>
          <a:p>
            <a:pPr algn="ctr" eaLnBrk="1" hangingPunct="1">
              <a:lnSpc>
                <a:spcPct val="80000"/>
              </a:lnSpc>
            </a:pPr>
            <a:r>
              <a:rPr lang="tr-TR" altLang="tr-TR" sz="2700">
                <a:solidFill>
                  <a:srgbClr val="FF0000"/>
                </a:solidFill>
                <a:ea typeface="ＭＳ Ｐゴシック" panose="020B0600070205080204" pitchFamily="34" charset="-128"/>
              </a:rPr>
              <a:t>( A )</a:t>
            </a:r>
          </a:p>
          <a:p>
            <a:pPr algn="ctr" eaLnBrk="1" hangingPunct="1">
              <a:lnSpc>
                <a:spcPct val="80000"/>
              </a:lnSpc>
            </a:pPr>
            <a:r>
              <a:rPr lang="tr-TR" altLang="tr-TR" sz="2700">
                <a:solidFill>
                  <a:srgbClr val="FF0000"/>
                </a:solidFill>
                <a:ea typeface="ＭＳ Ｐゴシック" panose="020B0600070205080204" pitchFamily="34" charset="-128"/>
              </a:rPr>
              <a:t>Grubu Seyahat Acentası</a:t>
            </a:r>
          </a:p>
          <a:p>
            <a:pPr eaLnBrk="1" hangingPunct="1">
              <a:lnSpc>
                <a:spcPct val="80000"/>
              </a:lnSpc>
            </a:pPr>
            <a:endParaRPr lang="tr-TR" altLang="tr-TR" sz="1500">
              <a:ea typeface="ＭＳ Ｐゴシック" panose="020B0600070205080204" pitchFamily="34" charset="-128"/>
            </a:endParaRPr>
          </a:p>
        </p:txBody>
      </p:sp>
      <p:sp>
        <p:nvSpPr>
          <p:cNvPr id="62467" name="2 İçerik Yer Tutucusu"/>
          <p:cNvSpPr>
            <a:spLocks noGrp="1"/>
          </p:cNvSpPr>
          <p:nvPr>
            <p:ph sz="half" idx="1"/>
          </p:nvPr>
        </p:nvSpPr>
        <p:spPr>
          <a:xfrm>
            <a:off x="5099051" y="1676400"/>
            <a:ext cx="5318125" cy="4572000"/>
          </a:xfrm>
        </p:spPr>
        <p:txBody>
          <a:bodyPr/>
          <a:lstStyle/>
          <a:p>
            <a:pPr marL="273050" indent="-273050">
              <a:buClr>
                <a:srgbClr val="EB641B"/>
              </a:buClr>
              <a:buFont typeface="Wingdings 2" panose="05020102010507070707" pitchFamily="18" charset="2"/>
              <a:buChar char=""/>
            </a:pPr>
            <a:endParaRPr lang="tr-TR" altLang="tr-TR" sz="2000">
              <a:ea typeface="ＭＳ Ｐゴシック" panose="020B0600070205080204" pitchFamily="34" charset="-128"/>
            </a:endParaRPr>
          </a:p>
          <a:p>
            <a:pPr marL="273050" indent="-273050">
              <a:buClr>
                <a:srgbClr val="EB641B"/>
              </a:buClr>
              <a:buFont typeface="Wingdings 2" panose="05020102010507070707" pitchFamily="18" charset="2"/>
              <a:buChar char=""/>
            </a:pPr>
            <a:endParaRPr lang="tr-TR" altLang="tr-TR" sz="2000">
              <a:ea typeface="ＭＳ Ｐゴシック" panose="020B0600070205080204" pitchFamily="34" charset="-128"/>
            </a:endParaRPr>
          </a:p>
          <a:p>
            <a:pPr marL="273050" indent="-273050" algn="just">
              <a:buClr>
                <a:srgbClr val="EB641B"/>
              </a:buClr>
              <a:buFont typeface="Wingdings 2" panose="05020102010507070707" pitchFamily="18" charset="2"/>
              <a:buChar char=""/>
            </a:pPr>
            <a:r>
              <a:rPr lang="tr-TR" altLang="tr-TR" sz="2000">
                <a:ea typeface="ＭＳ Ｐゴシック" panose="020B0600070205080204" pitchFamily="34" charset="-128"/>
              </a:rPr>
              <a:t>Kâr amacı ile turistlere turizm ile ilgili bilgiler veren, paket turları ve turları oluşturan, turizm amaçlı konaklama, ulaştırma, gezi, spor ve eğlence hizmetlerini gören, oluşturduğu ürünü kendi veya diğer seyahat acentaları vasıtası ile pazarlayabilen acentalardır. </a:t>
            </a:r>
          </a:p>
          <a:p>
            <a:pPr marL="273050" indent="-273050">
              <a:buClr>
                <a:srgbClr val="EB641B"/>
              </a:buClr>
              <a:buFont typeface="Wingdings 2" panose="05020102010507070707" pitchFamily="18" charset="2"/>
              <a:buChar char=""/>
            </a:pPr>
            <a:endParaRPr lang="tr-TR" altLang="tr-TR" sz="2000">
              <a:ea typeface="ＭＳ Ｐゴシック" panose="020B0600070205080204" pitchFamily="34" charset="-128"/>
            </a:endParaRPr>
          </a:p>
          <a:p>
            <a:pPr marL="273050" indent="-273050">
              <a:buClr>
                <a:srgbClr val="EB641B"/>
              </a:buClr>
              <a:buNone/>
            </a:pPr>
            <a:endParaRPr lang="tr-TR" altLang="tr-TR" sz="2000">
              <a:ea typeface="ＭＳ Ｐゴシック" panose="020B0600070205080204" pitchFamily="34" charset="-128"/>
            </a:endParaRPr>
          </a:p>
        </p:txBody>
      </p:sp>
    </p:spTree>
    <p:extLst>
      <p:ext uri="{BB962C8B-B14F-4D97-AF65-F5344CB8AC3E}">
        <p14:creationId xmlns:p14="http://schemas.microsoft.com/office/powerpoint/2010/main" val="22013950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9">
                                            <p:txEl>
                                              <p:pRg st="2" end="2"/>
                                            </p:txEl>
                                          </p:spTgt>
                                        </p:tgtEl>
                                        <p:attrNameLst>
                                          <p:attrName>style.visibility</p:attrName>
                                        </p:attrNameLst>
                                      </p:cBhvr>
                                      <p:to>
                                        <p:strVal val="visible"/>
                                      </p:to>
                                    </p:set>
                                    <p:animEffect transition="in" filter="checkerboard(across)">
                                      <p:cBhvr>
                                        <p:cTn id="7" dur="500"/>
                                        <p:tgtEl>
                                          <p:spTgt spid="6553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9">
                                            <p:txEl>
                                              <p:pRg st="3" end="3"/>
                                            </p:txEl>
                                          </p:spTgt>
                                        </p:tgtEl>
                                        <p:attrNameLst>
                                          <p:attrName>style.visibility</p:attrName>
                                        </p:attrNameLst>
                                      </p:cBhvr>
                                      <p:to>
                                        <p:strVal val="visible"/>
                                      </p:to>
                                    </p:set>
                                    <p:animEffect transition="in" filter="checkerboard(across)">
                                      <p:cBhvr>
                                        <p:cTn id="12" dur="500"/>
                                        <p:tgtEl>
                                          <p:spTgt spid="6553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2467">
                                            <p:txEl>
                                              <p:pRg st="2" end="2"/>
                                            </p:txEl>
                                          </p:spTgt>
                                        </p:tgtEl>
                                        <p:attrNameLst>
                                          <p:attrName>style.visibility</p:attrName>
                                        </p:attrNameLst>
                                      </p:cBhvr>
                                      <p:to>
                                        <p:strVal val="visible"/>
                                      </p:to>
                                    </p:set>
                                    <p:animEffect transition="in" filter="checkerboard(across)">
                                      <p:cBhvr>
                                        <p:cTn id="17" dur="5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P spid="6246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Başlık"/>
          <p:cNvSpPr>
            <a:spLocks noGrp="1"/>
          </p:cNvSpPr>
          <p:nvPr>
            <p:ph type="title"/>
          </p:nvPr>
        </p:nvSpPr>
        <p:spPr>
          <a:xfrm>
            <a:off x="1992313" y="1196975"/>
            <a:ext cx="3008312" cy="1162050"/>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66563" name="3 Metin Yer Tutucusu"/>
          <p:cNvSpPr>
            <a:spLocks noGrp="1"/>
          </p:cNvSpPr>
          <p:nvPr>
            <p:ph type="body" idx="2"/>
          </p:nvPr>
        </p:nvSpPr>
        <p:spPr>
          <a:xfrm>
            <a:off x="1981201" y="1435101"/>
            <a:ext cx="3008313" cy="3146425"/>
          </a:xfrm>
        </p:spPr>
        <p:txBody>
          <a:bodyPr>
            <a:normAutofit fontScale="92500" lnSpcReduction="20000"/>
          </a:bodyPr>
          <a:lstStyle/>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algn="ctr" eaLnBrk="1" hangingPunct="1">
              <a:lnSpc>
                <a:spcPct val="90000"/>
              </a:lnSpc>
              <a:buClr>
                <a:srgbClr val="EB641B"/>
              </a:buClr>
            </a:pPr>
            <a:r>
              <a:rPr lang="tr-TR" altLang="tr-TR" sz="3000">
                <a:solidFill>
                  <a:srgbClr val="FF0000"/>
                </a:solidFill>
                <a:ea typeface="ＭＳ Ｐゴシック" panose="020B0600070205080204" pitchFamily="34" charset="-128"/>
              </a:rPr>
              <a:t>(B) </a:t>
            </a:r>
          </a:p>
          <a:p>
            <a:pPr algn="ctr" eaLnBrk="1" hangingPunct="1">
              <a:lnSpc>
                <a:spcPct val="90000"/>
              </a:lnSpc>
              <a:buClr>
                <a:srgbClr val="EB641B"/>
              </a:buClr>
            </a:pPr>
            <a:r>
              <a:rPr lang="tr-TR" altLang="tr-TR" sz="3000">
                <a:solidFill>
                  <a:srgbClr val="FF0000"/>
                </a:solidFill>
                <a:ea typeface="ＭＳ Ｐゴシック" panose="020B0600070205080204" pitchFamily="34" charset="-128"/>
              </a:rPr>
              <a:t>Grubu Seyahat Acentası </a:t>
            </a:r>
          </a:p>
        </p:txBody>
      </p:sp>
      <p:sp>
        <p:nvSpPr>
          <p:cNvPr id="63491" name="2 İçerik Yer Tutucusu"/>
          <p:cNvSpPr>
            <a:spLocks noGrp="1"/>
          </p:cNvSpPr>
          <p:nvPr>
            <p:ph sz="half" idx="1"/>
          </p:nvPr>
        </p:nvSpPr>
        <p:spPr>
          <a:xfrm>
            <a:off x="5099050" y="981075"/>
            <a:ext cx="5111750" cy="4248150"/>
          </a:xfrm>
        </p:spPr>
        <p:txBody>
          <a:bodyPr/>
          <a:lstStyle/>
          <a:p>
            <a:pPr marL="0" indent="0">
              <a:buClr>
                <a:srgbClr val="EB641B"/>
              </a:buClr>
              <a:buNone/>
            </a:pPr>
            <a:endParaRPr lang="tr-TR" altLang="tr-TR" sz="2000">
              <a:ea typeface="ＭＳ Ｐゴシック" panose="020B0600070205080204" pitchFamily="34" charset="-128"/>
            </a:endParaRPr>
          </a:p>
          <a:p>
            <a:pPr marL="0" indent="0">
              <a:buClr>
                <a:srgbClr val="EB641B"/>
              </a:buClr>
              <a:buNone/>
            </a:pPr>
            <a:endParaRPr lang="tr-TR" altLang="tr-TR" sz="2000">
              <a:ea typeface="ＭＳ Ｐゴシック" panose="020B0600070205080204" pitchFamily="34" charset="-128"/>
            </a:endParaRPr>
          </a:p>
          <a:p>
            <a:pPr marL="0" indent="0">
              <a:buClr>
                <a:srgbClr val="EB641B"/>
              </a:buClr>
              <a:buNone/>
            </a:pPr>
            <a:endParaRPr lang="tr-TR" altLang="tr-TR" sz="2000">
              <a:ea typeface="ＭＳ Ｐゴシック" panose="020B0600070205080204" pitchFamily="34" charset="-128"/>
            </a:endParaRPr>
          </a:p>
          <a:p>
            <a:pPr marL="0" indent="0">
              <a:buClr>
                <a:srgbClr val="EB641B"/>
              </a:buClr>
              <a:buNone/>
            </a:pPr>
            <a:endParaRPr lang="tr-TR" altLang="tr-TR" sz="2000">
              <a:ea typeface="ＭＳ Ｐゴシック" panose="020B0600070205080204" pitchFamily="34" charset="-128"/>
            </a:endParaRPr>
          </a:p>
          <a:p>
            <a:pPr marL="0" indent="0">
              <a:buClr>
                <a:srgbClr val="EB641B"/>
              </a:buClr>
              <a:buNone/>
            </a:pPr>
            <a:endParaRPr lang="tr-TR" altLang="tr-TR" sz="2000">
              <a:ea typeface="ＭＳ Ｐゴシック" panose="020B0600070205080204" pitchFamily="34" charset="-128"/>
            </a:endParaRPr>
          </a:p>
          <a:p>
            <a:pPr marL="0" indent="0" algn="just">
              <a:buClr>
                <a:srgbClr val="EB641B"/>
              </a:buClr>
              <a:buFont typeface="Wingdings 2" panose="05020102010507070707" pitchFamily="18" charset="2"/>
              <a:buChar char=""/>
            </a:pPr>
            <a:r>
              <a:rPr lang="tr-TR" altLang="tr-TR" sz="2000">
                <a:ea typeface="ＭＳ Ｐゴシック" panose="020B0600070205080204" pitchFamily="34" charset="-128"/>
              </a:rPr>
              <a:t>Uluslararası kara, deniz ve hava ulaştırma araçları ile (A) grubu seyahat acentalarının düzenleyecekleri turların biletlerini satarlar .</a:t>
            </a:r>
          </a:p>
        </p:txBody>
      </p:sp>
    </p:spTree>
    <p:extLst>
      <p:ext uri="{BB962C8B-B14F-4D97-AF65-F5344CB8AC3E}">
        <p14:creationId xmlns:p14="http://schemas.microsoft.com/office/powerpoint/2010/main" val="38338752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3">
                                            <p:txEl>
                                              <p:pRg st="6" end="6"/>
                                            </p:txEl>
                                          </p:spTgt>
                                        </p:tgtEl>
                                        <p:attrNameLst>
                                          <p:attrName>style.visibility</p:attrName>
                                        </p:attrNameLst>
                                      </p:cBhvr>
                                      <p:to>
                                        <p:strVal val="visible"/>
                                      </p:to>
                                    </p:set>
                                    <p:animEffect transition="in" filter="checkerboard(across)">
                                      <p:cBhvr>
                                        <p:cTn id="7" dur="500"/>
                                        <p:tgtEl>
                                          <p:spTgt spid="66563">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3">
                                            <p:txEl>
                                              <p:pRg st="7" end="7"/>
                                            </p:txEl>
                                          </p:spTgt>
                                        </p:tgtEl>
                                        <p:attrNameLst>
                                          <p:attrName>style.visibility</p:attrName>
                                        </p:attrNameLst>
                                      </p:cBhvr>
                                      <p:to>
                                        <p:strVal val="visible"/>
                                      </p:to>
                                    </p:set>
                                    <p:animEffect transition="in" filter="checkerboard(across)">
                                      <p:cBhvr>
                                        <p:cTn id="12" dur="500"/>
                                        <p:tgtEl>
                                          <p:spTgt spid="66563">
                                            <p:txEl>
                                              <p:pRg st="7" end="7"/>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3491">
                                            <p:txEl>
                                              <p:pRg st="5" end="5"/>
                                            </p:txEl>
                                          </p:spTgt>
                                        </p:tgtEl>
                                        <p:attrNameLst>
                                          <p:attrName>style.visibility</p:attrName>
                                        </p:attrNameLst>
                                      </p:cBhvr>
                                      <p:to>
                                        <p:strVal val="visible"/>
                                      </p:to>
                                    </p:set>
                                    <p:animEffect transition="in" filter="checkerboard(across)">
                                      <p:cBhvr>
                                        <p:cTn id="17" dur="500"/>
                                        <p:tgtEl>
                                          <p:spTgt spid="634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P spid="6349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Başlık"/>
          <p:cNvSpPr>
            <a:spLocks noGrp="1"/>
          </p:cNvSpPr>
          <p:nvPr>
            <p:ph type="title"/>
          </p:nvPr>
        </p:nvSpPr>
        <p:spPr>
          <a:xfrm>
            <a:off x="1919288" y="1412876"/>
            <a:ext cx="3008312" cy="885825"/>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67587" name="3 Metin Yer Tutucusu"/>
          <p:cNvSpPr>
            <a:spLocks noGrp="1"/>
          </p:cNvSpPr>
          <p:nvPr>
            <p:ph type="body" idx="2"/>
          </p:nvPr>
        </p:nvSpPr>
        <p:spPr>
          <a:xfrm>
            <a:off x="1981201" y="1435101"/>
            <a:ext cx="3008313" cy="3001963"/>
          </a:xfrm>
        </p:spPr>
        <p:txBody>
          <a:bodyPr>
            <a:normAutofit lnSpcReduction="10000"/>
          </a:bodyPr>
          <a:lstStyle/>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algn="ctr" eaLnBrk="1" hangingPunct="1">
              <a:lnSpc>
                <a:spcPct val="90000"/>
              </a:lnSpc>
            </a:pPr>
            <a:r>
              <a:rPr lang="tr-TR" altLang="tr-TR" sz="3000">
                <a:solidFill>
                  <a:srgbClr val="FF0000"/>
                </a:solidFill>
                <a:ea typeface="ＭＳ Ｐゴシック" panose="020B0600070205080204" pitchFamily="34" charset="-128"/>
              </a:rPr>
              <a:t>(C) </a:t>
            </a:r>
          </a:p>
          <a:p>
            <a:pPr algn="ctr" eaLnBrk="1" hangingPunct="1">
              <a:lnSpc>
                <a:spcPct val="90000"/>
              </a:lnSpc>
            </a:pPr>
            <a:r>
              <a:rPr lang="tr-TR" altLang="tr-TR" sz="3000">
                <a:solidFill>
                  <a:srgbClr val="FF0000"/>
                </a:solidFill>
                <a:ea typeface="ＭＳ Ｐゴシック" panose="020B0600070205080204" pitchFamily="34" charset="-128"/>
              </a:rPr>
              <a:t>Grubu Seyahat Acentası</a:t>
            </a:r>
          </a:p>
        </p:txBody>
      </p:sp>
      <p:sp>
        <p:nvSpPr>
          <p:cNvPr id="64515" name="2 İçerik Yer Tutucusu"/>
          <p:cNvSpPr>
            <a:spLocks noGrp="1"/>
          </p:cNvSpPr>
          <p:nvPr>
            <p:ph sz="half" idx="1"/>
          </p:nvPr>
        </p:nvSpPr>
        <p:spPr>
          <a:xfrm>
            <a:off x="5381626" y="274639"/>
            <a:ext cx="5072063" cy="6440487"/>
          </a:xfrm>
        </p:spPr>
        <p:txBody>
          <a:bodyPr/>
          <a:lstStyle/>
          <a:p>
            <a:pPr marL="273050" indent="-273050">
              <a:buClr>
                <a:srgbClr val="EB641B"/>
              </a:buClr>
              <a:buFont typeface="Wingdings 2" panose="05020102010507070707" pitchFamily="18" charset="2"/>
              <a:buChar char=""/>
            </a:pPr>
            <a:endParaRPr lang="tr-TR" altLang="tr-TR" sz="2000">
              <a:ea typeface="ＭＳ Ｐゴシック" panose="020B0600070205080204" pitchFamily="34" charset="-128"/>
            </a:endParaRPr>
          </a:p>
          <a:p>
            <a:pPr marL="273050" indent="-273050">
              <a:buClr>
                <a:srgbClr val="EB641B"/>
              </a:buClr>
              <a:buNone/>
            </a:pPr>
            <a:endParaRPr lang="tr-TR" altLang="tr-TR" sz="2000">
              <a:ea typeface="ＭＳ Ｐゴシック" panose="020B0600070205080204" pitchFamily="34" charset="-128"/>
            </a:endParaRPr>
          </a:p>
          <a:p>
            <a:pPr marL="273050" indent="-273050">
              <a:buClr>
                <a:srgbClr val="EB641B"/>
              </a:buClr>
              <a:buNone/>
            </a:pPr>
            <a:endParaRPr lang="tr-TR" altLang="tr-TR" sz="2000">
              <a:ea typeface="ＭＳ Ｐゴシック" panose="020B0600070205080204" pitchFamily="34" charset="-128"/>
            </a:endParaRPr>
          </a:p>
          <a:p>
            <a:pPr marL="273050" indent="-273050">
              <a:buClr>
                <a:srgbClr val="EB641B"/>
              </a:buClr>
              <a:buFont typeface="Wingdings 2" panose="05020102010507070707" pitchFamily="18" charset="2"/>
              <a:buChar char=""/>
            </a:pPr>
            <a:r>
              <a:rPr lang="tr-TR" altLang="tr-TR" sz="2000">
                <a:ea typeface="ＭＳ Ｐゴシック" panose="020B0600070205080204" pitchFamily="34" charset="-128"/>
              </a:rPr>
              <a:t>Yalnız Türk vatandaşları için yurt içi turlar düzenlerler,</a:t>
            </a:r>
          </a:p>
          <a:p>
            <a:pPr marL="273050" indent="-273050">
              <a:buClr>
                <a:srgbClr val="EB641B"/>
              </a:buClr>
              <a:buFont typeface="Wingdings 2" panose="05020102010507070707" pitchFamily="18" charset="2"/>
              <a:buChar char=""/>
            </a:pPr>
            <a:endParaRPr lang="tr-TR" altLang="tr-TR" sz="2000">
              <a:ea typeface="ＭＳ Ｐゴシック" panose="020B0600070205080204" pitchFamily="34" charset="-128"/>
            </a:endParaRPr>
          </a:p>
          <a:p>
            <a:pPr marL="273050" indent="-273050">
              <a:buClr>
                <a:srgbClr val="EB641B"/>
              </a:buClr>
              <a:buFont typeface="Wingdings 2" panose="05020102010507070707" pitchFamily="18" charset="2"/>
              <a:buChar char=""/>
            </a:pPr>
            <a:endParaRPr lang="tr-TR" altLang="tr-TR" sz="2000">
              <a:ea typeface="ＭＳ Ｐゴシック" panose="020B0600070205080204" pitchFamily="34" charset="-128"/>
            </a:endParaRPr>
          </a:p>
          <a:p>
            <a:pPr marL="273050" indent="-273050" algn="just">
              <a:buClr>
                <a:srgbClr val="EB641B"/>
              </a:buClr>
              <a:buFont typeface="Wingdings 2" panose="05020102010507070707" pitchFamily="18" charset="2"/>
              <a:buChar char=""/>
            </a:pPr>
            <a:r>
              <a:rPr lang="tr-TR" altLang="tr-TR" sz="2000">
                <a:ea typeface="ＭＳ Ｐゴシック" panose="020B0600070205080204" pitchFamily="34" charset="-128"/>
              </a:rPr>
              <a:t>(B) ve (C) grubu seyahat acentaları kendi hizmetleri dışında kalan diğer seyahat acentacılığı hizmetlerini göremezler. Ancak kendilerine (A) grubu seyahat acentalarının verecekleri hizmetleri görürler.</a:t>
            </a:r>
          </a:p>
        </p:txBody>
      </p:sp>
    </p:spTree>
    <p:extLst>
      <p:ext uri="{BB962C8B-B14F-4D97-AF65-F5344CB8AC3E}">
        <p14:creationId xmlns:p14="http://schemas.microsoft.com/office/powerpoint/2010/main" val="3759306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7">
                                            <p:txEl>
                                              <p:pRg st="5" end="5"/>
                                            </p:txEl>
                                          </p:spTgt>
                                        </p:tgtEl>
                                        <p:attrNameLst>
                                          <p:attrName>style.visibility</p:attrName>
                                        </p:attrNameLst>
                                      </p:cBhvr>
                                      <p:to>
                                        <p:strVal val="visible"/>
                                      </p:to>
                                    </p:set>
                                    <p:animEffect transition="in" filter="checkerboard(across)">
                                      <p:cBhvr>
                                        <p:cTn id="7" dur="500"/>
                                        <p:tgtEl>
                                          <p:spTgt spid="67587">
                                            <p:txEl>
                                              <p:pRg st="5" end="5"/>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7">
                                            <p:txEl>
                                              <p:pRg st="6" end="6"/>
                                            </p:txEl>
                                          </p:spTgt>
                                        </p:tgtEl>
                                        <p:attrNameLst>
                                          <p:attrName>style.visibility</p:attrName>
                                        </p:attrNameLst>
                                      </p:cBhvr>
                                      <p:to>
                                        <p:strVal val="visible"/>
                                      </p:to>
                                    </p:set>
                                    <p:animEffect transition="in" filter="checkerboard(across)">
                                      <p:cBhvr>
                                        <p:cTn id="12" dur="500"/>
                                        <p:tgtEl>
                                          <p:spTgt spid="67587">
                                            <p:txEl>
                                              <p:pRg st="6" end="6"/>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515">
                                            <p:txEl>
                                              <p:pRg st="3" end="3"/>
                                            </p:txEl>
                                          </p:spTgt>
                                        </p:tgtEl>
                                        <p:attrNameLst>
                                          <p:attrName>style.visibility</p:attrName>
                                        </p:attrNameLst>
                                      </p:cBhvr>
                                      <p:to>
                                        <p:strVal val="visible"/>
                                      </p:to>
                                    </p:set>
                                    <p:animEffect transition="in" filter="checkerboard(across)">
                                      <p:cBhvr>
                                        <p:cTn id="17" dur="500"/>
                                        <p:tgtEl>
                                          <p:spTgt spid="645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4515">
                                            <p:txEl>
                                              <p:pRg st="6" end="6"/>
                                            </p:txEl>
                                          </p:spTgt>
                                        </p:tgtEl>
                                        <p:attrNameLst>
                                          <p:attrName>style.visibility</p:attrName>
                                        </p:attrNameLst>
                                      </p:cBhvr>
                                      <p:to>
                                        <p:strVal val="visible"/>
                                      </p:to>
                                    </p:set>
                                    <p:animEffect transition="in" filter="checkerboard(across)">
                                      <p:cBhvr>
                                        <p:cTn id="22" dur="500"/>
                                        <p:tgtEl>
                                          <p:spTgt spid="64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P spid="645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1524000" y="260648"/>
          <a:ext cx="9144000" cy="6597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4899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Başlık"/>
          <p:cNvSpPr>
            <a:spLocks noGrp="1"/>
          </p:cNvSpPr>
          <p:nvPr>
            <p:ph type="title"/>
          </p:nvPr>
        </p:nvSpPr>
        <p:spPr>
          <a:xfrm>
            <a:off x="1992313" y="1052513"/>
            <a:ext cx="3008312" cy="958850"/>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69635" name="3 Metin Yer Tutucusu"/>
          <p:cNvSpPr>
            <a:spLocks noGrp="1"/>
          </p:cNvSpPr>
          <p:nvPr>
            <p:ph type="body" idx="2"/>
          </p:nvPr>
        </p:nvSpPr>
        <p:spPr>
          <a:xfrm>
            <a:off x="1558926" y="1435101"/>
            <a:ext cx="3008313" cy="2498725"/>
          </a:xfrm>
        </p:spPr>
        <p:txBody>
          <a:bodyPr/>
          <a:lstStyle/>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eaLnBrk="1" hangingPunct="1">
              <a:lnSpc>
                <a:spcPct val="90000"/>
              </a:lnSpc>
            </a:pPr>
            <a:endParaRPr lang="tr-TR" altLang="tr-TR" sz="1700">
              <a:ea typeface="ＭＳ Ｐゴシック" panose="020B0600070205080204" pitchFamily="34" charset="-128"/>
            </a:endParaRPr>
          </a:p>
          <a:p>
            <a:pPr algn="ctr" eaLnBrk="1" hangingPunct="1">
              <a:lnSpc>
                <a:spcPct val="90000"/>
              </a:lnSpc>
            </a:pPr>
            <a:r>
              <a:rPr lang="tr-TR" altLang="tr-TR" sz="3000">
                <a:solidFill>
                  <a:srgbClr val="FF0000"/>
                </a:solidFill>
                <a:ea typeface="ＭＳ Ｐゴシック" panose="020B0600070205080204" pitchFamily="34" charset="-128"/>
              </a:rPr>
              <a:t>YEREL KARŞILAYICI SA</a:t>
            </a:r>
          </a:p>
        </p:txBody>
      </p:sp>
      <p:sp>
        <p:nvSpPr>
          <p:cNvPr id="66563" name="2 İçerik Yer Tutucusu"/>
          <p:cNvSpPr>
            <a:spLocks noGrp="1"/>
          </p:cNvSpPr>
          <p:nvPr>
            <p:ph sz="half" idx="1"/>
          </p:nvPr>
        </p:nvSpPr>
        <p:spPr>
          <a:xfrm>
            <a:off x="4872039" y="1773238"/>
            <a:ext cx="5545137" cy="3168650"/>
          </a:xfrm>
        </p:spPr>
        <p:txBody>
          <a:bodyPr/>
          <a:lstStyle/>
          <a:p>
            <a:pPr marL="0" indent="0">
              <a:buClr>
                <a:srgbClr val="EB641B"/>
              </a:buClr>
              <a:buNone/>
            </a:pPr>
            <a:endParaRPr lang="tr-TR" altLang="tr-TR" sz="2000">
              <a:ea typeface="ＭＳ Ｐゴシック" panose="020B0600070205080204" pitchFamily="34" charset="-128"/>
            </a:endParaRPr>
          </a:p>
          <a:p>
            <a:pPr marL="0" indent="0" algn="just">
              <a:buClr>
                <a:srgbClr val="EB641B"/>
              </a:buClr>
              <a:buNone/>
            </a:pPr>
            <a:r>
              <a:rPr lang="tr-TR" altLang="tr-TR" sz="2000">
                <a:ea typeface="ＭＳ Ｐゴシック" panose="020B0600070205080204" pitchFamily="34" charset="-128"/>
              </a:rPr>
              <a:t>Yurt dışından gelen yabancı ziyaretçilere ilişkin turistik hareketleri organize eden seyahat acenteleridir. Yabancı tur operatörlerine göre gidilecek ülkedeki yerel karşılayıcı seyahat acentelerdir.</a:t>
            </a:r>
          </a:p>
        </p:txBody>
      </p:sp>
    </p:spTree>
    <p:extLst>
      <p:ext uri="{BB962C8B-B14F-4D97-AF65-F5344CB8AC3E}">
        <p14:creationId xmlns:p14="http://schemas.microsoft.com/office/powerpoint/2010/main" val="2795013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9635">
                                            <p:txEl>
                                              <p:pRg st="4" end="4"/>
                                            </p:txEl>
                                          </p:spTgt>
                                        </p:tgtEl>
                                        <p:attrNameLst>
                                          <p:attrName>style.visibility</p:attrName>
                                        </p:attrNameLst>
                                      </p:cBhvr>
                                      <p:to>
                                        <p:strVal val="visible"/>
                                      </p:to>
                                    </p:set>
                                    <p:animEffect transition="in" filter="checkerboard(across)">
                                      <p:cBhvr>
                                        <p:cTn id="7" dur="500"/>
                                        <p:tgtEl>
                                          <p:spTgt spid="69635">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checkerboard(across)">
                                      <p:cBhvr>
                                        <p:cTn id="12" dur="500"/>
                                        <p:tgtEl>
                                          <p:spTgt spid="66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p:bldP spid="66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Başlık"/>
          <p:cNvSpPr>
            <a:spLocks noGrp="1"/>
          </p:cNvSpPr>
          <p:nvPr>
            <p:ph type="title"/>
          </p:nvPr>
        </p:nvSpPr>
        <p:spPr>
          <a:xfrm>
            <a:off x="1992313" y="1557338"/>
            <a:ext cx="3008312" cy="74136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0659" name="3 Metin Yer Tutucusu"/>
          <p:cNvSpPr>
            <a:spLocks noGrp="1"/>
          </p:cNvSpPr>
          <p:nvPr>
            <p:ph type="body" idx="2"/>
          </p:nvPr>
        </p:nvSpPr>
        <p:spPr>
          <a:xfrm>
            <a:off x="1981201" y="1435100"/>
            <a:ext cx="3008313" cy="3073400"/>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OUTGOING  SA</a:t>
            </a:r>
          </a:p>
        </p:txBody>
      </p:sp>
      <p:sp>
        <p:nvSpPr>
          <p:cNvPr id="67587" name="2 İçerik Yer Tutucusu"/>
          <p:cNvSpPr>
            <a:spLocks noGrp="1"/>
          </p:cNvSpPr>
          <p:nvPr>
            <p:ph sz="half" idx="1"/>
          </p:nvPr>
        </p:nvSpPr>
        <p:spPr>
          <a:xfrm>
            <a:off x="5099051" y="1484313"/>
            <a:ext cx="5318125" cy="3816350"/>
          </a:xfrm>
        </p:spPr>
        <p:txBody>
          <a:bodyPr/>
          <a:lstStyle/>
          <a:p>
            <a:pPr marL="273050" indent="-273050">
              <a:buClr>
                <a:srgbClr val="EB641B"/>
              </a:buClr>
              <a:buNone/>
            </a:pPr>
            <a:endParaRPr lang="tr-TR" altLang="tr-TR" sz="2000">
              <a:ea typeface="ＭＳ Ｐゴシック" panose="020B0600070205080204" pitchFamily="34" charset="-128"/>
            </a:endParaRPr>
          </a:p>
          <a:p>
            <a:pPr marL="273050" indent="-273050">
              <a:buClr>
                <a:srgbClr val="EB641B"/>
              </a:buClr>
              <a:buNone/>
            </a:pPr>
            <a:endParaRPr lang="tr-TR" altLang="tr-TR" sz="2000">
              <a:ea typeface="ＭＳ Ｐゴシック" panose="020B0600070205080204" pitchFamily="34" charset="-128"/>
            </a:endParaRPr>
          </a:p>
          <a:p>
            <a:pPr marL="273050" indent="-273050" algn="just">
              <a:buClr>
                <a:srgbClr val="EB641B"/>
              </a:buClr>
              <a:buNone/>
            </a:pPr>
            <a:r>
              <a:rPr lang="tr-TR" altLang="tr-TR" sz="2000">
                <a:ea typeface="ＭＳ Ｐゴシック" panose="020B0600070205080204" pitchFamily="34" charset="-128"/>
              </a:rPr>
              <a:t>	Ülke fertlerinin başka ülkelerde turizm amacıyla yaptıkları seyahatleri organize</a:t>
            </a:r>
          </a:p>
          <a:p>
            <a:pPr marL="273050" indent="-273050" algn="just">
              <a:buClr>
                <a:srgbClr val="EB641B"/>
              </a:buClr>
              <a:buNone/>
            </a:pPr>
            <a:r>
              <a:rPr lang="tr-TR" altLang="tr-TR" sz="2000">
                <a:ea typeface="ＭＳ Ｐゴシック" panose="020B0600070205080204" pitchFamily="34" charset="-128"/>
              </a:rPr>
              <a:t> eden acentelerdir. Çalışmalarını yurt dışında kendilerine bağlı şube acenteler aracılığı ile ya da yurt dışında bir tur operatörü ile ortaklaşa yürütebilir.</a:t>
            </a:r>
          </a:p>
        </p:txBody>
      </p:sp>
    </p:spTree>
    <p:extLst>
      <p:ext uri="{BB962C8B-B14F-4D97-AF65-F5344CB8AC3E}">
        <p14:creationId xmlns:p14="http://schemas.microsoft.com/office/powerpoint/2010/main" val="6889684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9">
                                            <p:txEl>
                                              <p:pRg st="5" end="5"/>
                                            </p:txEl>
                                          </p:spTgt>
                                        </p:tgtEl>
                                        <p:attrNameLst>
                                          <p:attrName>style.visibility</p:attrName>
                                        </p:attrNameLst>
                                      </p:cBhvr>
                                      <p:to>
                                        <p:strVal val="visible"/>
                                      </p:to>
                                    </p:set>
                                    <p:animEffect transition="in" filter="checkerboard(across)">
                                      <p:cBhvr>
                                        <p:cTn id="7" dur="500"/>
                                        <p:tgtEl>
                                          <p:spTgt spid="70659">
                                            <p:txEl>
                                              <p:pRg st="5" end="5"/>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67587">
                                            <p:txEl>
                                              <p:pRg st="3" end="3"/>
                                            </p:txEl>
                                          </p:spTgt>
                                        </p:tgtEl>
                                        <p:attrNameLst>
                                          <p:attrName>style.visibility</p:attrName>
                                        </p:attrNameLst>
                                      </p:cBhvr>
                                      <p:to>
                                        <p:strVal val="visible"/>
                                      </p:to>
                                    </p:set>
                                    <p:animEffect transition="in" filter="checkerboard(across)">
                                      <p:cBhvr>
                                        <p:cTn id="12" dur="500"/>
                                        <p:tgtEl>
                                          <p:spTgt spid="675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008313" cy="3146425"/>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INCOMING SA</a:t>
            </a:r>
          </a:p>
        </p:txBody>
      </p:sp>
      <p:sp>
        <p:nvSpPr>
          <p:cNvPr id="71684"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eaLnBrk="1" hangingPunct="1">
              <a:buFont typeface="Arial" panose="020B0604020202020204" pitchFamily="34" charset="0"/>
              <a:buNone/>
            </a:pPr>
            <a:endParaRPr lang="tr-TR" altLang="tr-TR" sz="2000">
              <a:ea typeface="ＭＳ Ｐゴシック" panose="020B0600070205080204" pitchFamily="34" charset="-128"/>
            </a:endParaRPr>
          </a:p>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r>
              <a:rPr lang="tr-TR" altLang="tr-TR" sz="2000">
                <a:ea typeface="ＭＳ Ｐゴシック" panose="020B0600070205080204" pitchFamily="34" charset="-128"/>
              </a:rPr>
              <a:t>Kişilerin kendi ülkelerinde yaptıkları seyahatler iç turizm hareketleridir. Incoming acentalar da yalnız kendi ülke sınırları içinde ve kendi vatandaşları için turistik ürün oluşturur, satışını yapar. Bu acentalar, gibi vize, gümrük formaliteleri vb. işlemlerle uğraşmazlar.</a:t>
            </a:r>
          </a:p>
        </p:txBody>
      </p:sp>
    </p:spTree>
    <p:extLst>
      <p:ext uri="{BB962C8B-B14F-4D97-AF65-F5344CB8AC3E}">
        <p14:creationId xmlns:p14="http://schemas.microsoft.com/office/powerpoint/2010/main" val="760617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6" end="6"/>
                                            </p:txEl>
                                          </p:spTgt>
                                        </p:tgtEl>
                                        <p:attrNameLst>
                                          <p:attrName>style.visibility</p:attrName>
                                        </p:attrNameLst>
                                      </p:cBhvr>
                                      <p:to>
                                        <p:strVal val="visible"/>
                                      </p:to>
                                    </p:set>
                                    <p:animEffect transition="in" filter="checkerboard(across)">
                                      <p:cBhvr>
                                        <p:cTn id="7" dur="500"/>
                                        <p:tgtEl>
                                          <p:spTgt spid="71683">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4">
                                            <p:txEl>
                                              <p:pRg st="3" end="3"/>
                                            </p:txEl>
                                          </p:spTgt>
                                        </p:tgtEl>
                                        <p:attrNameLst>
                                          <p:attrName>style.visibility</p:attrName>
                                        </p:attrNameLst>
                                      </p:cBhvr>
                                      <p:to>
                                        <p:strVal val="visible"/>
                                      </p:to>
                                    </p:set>
                                    <p:animEffect transition="in" filter="checkerboard(across)">
                                      <p:cBhvr>
                                        <p:cTn id="12" dur="500"/>
                                        <p:tgtEl>
                                          <p:spTgt spid="716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1524000" y="260648"/>
          <a:ext cx="9144000" cy="6597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7164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008313" cy="3146425"/>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BİLETÇİ SA</a:t>
            </a:r>
          </a:p>
        </p:txBody>
      </p:sp>
      <p:sp>
        <p:nvSpPr>
          <p:cNvPr id="71684"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eaLnBrk="1" hangingPunct="1">
              <a:buFont typeface="Arial" panose="020B0604020202020204" pitchFamily="34" charset="0"/>
              <a:buNone/>
            </a:pPr>
            <a:endParaRPr lang="tr-TR" altLang="tr-TR" sz="2000">
              <a:ea typeface="ＭＳ Ｐゴシック" panose="020B0600070205080204" pitchFamily="34" charset="-128"/>
            </a:endParaRPr>
          </a:p>
          <a:p>
            <a:pPr eaLnBrk="1" hangingPunct="1">
              <a:buFont typeface="Arial" panose="020B0604020202020204" pitchFamily="34" charset="0"/>
              <a:buNone/>
            </a:pPr>
            <a:endParaRPr lang="tr-TR" altLang="tr-TR" sz="2000">
              <a:ea typeface="ＭＳ Ｐゴシック" panose="020B0600070205080204" pitchFamily="34" charset="-128"/>
            </a:endParaRPr>
          </a:p>
          <a:p>
            <a:pPr eaLnBrk="1" hangingPunct="1">
              <a:buFont typeface="Arial" panose="020B0604020202020204" pitchFamily="34" charset="0"/>
              <a:buNone/>
            </a:pPr>
            <a:endParaRPr lang="tr-TR" altLang="tr-TR" sz="2000">
              <a:ea typeface="ＭＳ Ｐゴシック" panose="020B0600070205080204" pitchFamily="34" charset="-128"/>
            </a:endParaRPr>
          </a:p>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r>
              <a:rPr lang="tr-TR" altLang="tr-TR" sz="2000">
                <a:ea typeface="ＭＳ Ｐゴシック" panose="020B0600070205080204" pitchFamily="34" charset="-128"/>
              </a:rPr>
              <a:t>Diğer perakendeci seyahat acenteliği etkinliklerini de yerine getiriyor olmakla birlikte, esas çalışma alanları uçak bileti satışlarıdır.</a:t>
            </a:r>
          </a:p>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r>
              <a:rPr lang="tr-TR" altLang="tr-TR" sz="2000">
                <a:ea typeface="ＭＳ Ｐゴシック" panose="020B0600070205080204" pitchFamily="34" charset="-128"/>
              </a:rPr>
              <a:t>Genellikle IATA üyesi olarak faaliyet gösterirler</a:t>
            </a:r>
          </a:p>
        </p:txBody>
      </p:sp>
    </p:spTree>
    <p:extLst>
      <p:ext uri="{BB962C8B-B14F-4D97-AF65-F5344CB8AC3E}">
        <p14:creationId xmlns:p14="http://schemas.microsoft.com/office/powerpoint/2010/main" val="2084368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6" end="6"/>
                                            </p:txEl>
                                          </p:spTgt>
                                        </p:tgtEl>
                                        <p:attrNameLst>
                                          <p:attrName>style.visibility</p:attrName>
                                        </p:attrNameLst>
                                      </p:cBhvr>
                                      <p:to>
                                        <p:strVal val="visible"/>
                                      </p:to>
                                    </p:set>
                                    <p:animEffect transition="in" filter="checkerboard(across)">
                                      <p:cBhvr>
                                        <p:cTn id="7" dur="500"/>
                                        <p:tgtEl>
                                          <p:spTgt spid="71683">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4">
                                            <p:txEl>
                                              <p:pRg st="5" end="5"/>
                                            </p:txEl>
                                          </p:spTgt>
                                        </p:tgtEl>
                                        <p:attrNameLst>
                                          <p:attrName>style.visibility</p:attrName>
                                        </p:attrNameLst>
                                      </p:cBhvr>
                                      <p:to>
                                        <p:strVal val="visible"/>
                                      </p:to>
                                    </p:set>
                                    <p:animEffect transition="in" filter="checkerboard(across)">
                                      <p:cBhvr>
                                        <p:cTn id="12" dur="500"/>
                                        <p:tgtEl>
                                          <p:spTgt spid="71684">
                                            <p:txEl>
                                              <p:pRg st="5" end="5"/>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684">
                                            <p:txEl>
                                              <p:pRg st="7" end="7"/>
                                            </p:txEl>
                                          </p:spTgt>
                                        </p:tgtEl>
                                        <p:attrNameLst>
                                          <p:attrName>style.visibility</p:attrName>
                                        </p:attrNameLst>
                                      </p:cBhvr>
                                      <p:to>
                                        <p:strVal val="visible"/>
                                      </p:to>
                                    </p:set>
                                    <p:animEffect transition="in" filter="checkerboard(across)">
                                      <p:cBhvr>
                                        <p:cTn id="17" dur="500"/>
                                        <p:tgtEl>
                                          <p:spTgt spid="7168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008313" cy="3146425"/>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TUR SATIŞ SA</a:t>
            </a:r>
          </a:p>
        </p:txBody>
      </p:sp>
      <p:sp>
        <p:nvSpPr>
          <p:cNvPr id="71684"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r>
              <a:rPr lang="tr-TR" altLang="tr-TR" sz="2000">
                <a:ea typeface="ＭＳ Ｐゴシック" panose="020B0600070205080204" pitchFamily="34" charset="-128"/>
              </a:rPr>
              <a:t>Toptancı seyahat acentaları ya da doğrudan tur operatörleri tarafından hazırlanmış yurt içi veya yurt dışı, ağırlamalı veya yönetilen turların satışlarını yaparlar.</a:t>
            </a: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r>
              <a:rPr lang="tr-TR" altLang="tr-TR" sz="2000">
                <a:ea typeface="ＭＳ Ｐゴシック" panose="020B0600070205080204" pitchFamily="34" charset="-128"/>
              </a:rPr>
              <a:t>Genellikle küçük bağımsız acentalar olarak faaliyet göstermelerine karşın, franchising ile bir toptancı seyahat acentesinin adı altında da örgütlenebilirler.</a:t>
            </a:r>
          </a:p>
          <a:p>
            <a:pPr algn="just" eaLnBrk="1" hangingPunct="1">
              <a:buFont typeface="Arial" panose="020B0604020202020204" pitchFamily="34" charset="0"/>
              <a:buNone/>
            </a:pPr>
            <a:endParaRPr lang="tr-TR" altLang="tr-TR" sz="2000">
              <a:ea typeface="ＭＳ Ｐゴシック" panose="020B0600070205080204" pitchFamily="34" charset="-128"/>
            </a:endParaRPr>
          </a:p>
        </p:txBody>
      </p:sp>
    </p:spTree>
    <p:extLst>
      <p:ext uri="{BB962C8B-B14F-4D97-AF65-F5344CB8AC3E}">
        <p14:creationId xmlns:p14="http://schemas.microsoft.com/office/powerpoint/2010/main" val="3191995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6" end="6"/>
                                            </p:txEl>
                                          </p:spTgt>
                                        </p:tgtEl>
                                        <p:attrNameLst>
                                          <p:attrName>style.visibility</p:attrName>
                                        </p:attrNameLst>
                                      </p:cBhvr>
                                      <p:to>
                                        <p:strVal val="visible"/>
                                      </p:to>
                                    </p:set>
                                    <p:animEffect transition="in" filter="checkerboard(across)">
                                      <p:cBhvr>
                                        <p:cTn id="7" dur="500"/>
                                        <p:tgtEl>
                                          <p:spTgt spid="71683">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4">
                                            <p:txEl>
                                              <p:pRg st="1" end="1"/>
                                            </p:txEl>
                                          </p:spTgt>
                                        </p:tgtEl>
                                        <p:attrNameLst>
                                          <p:attrName>style.visibility</p:attrName>
                                        </p:attrNameLst>
                                      </p:cBhvr>
                                      <p:to>
                                        <p:strVal val="visible"/>
                                      </p:to>
                                    </p:set>
                                    <p:animEffect transition="in" filter="checkerboard(across)">
                                      <p:cBhvr>
                                        <p:cTn id="12" dur="500"/>
                                        <p:tgtEl>
                                          <p:spTgt spid="7168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684">
                                            <p:txEl>
                                              <p:pRg st="4" end="4"/>
                                            </p:txEl>
                                          </p:spTgt>
                                        </p:tgtEl>
                                        <p:attrNameLst>
                                          <p:attrName>style.visibility</p:attrName>
                                        </p:attrNameLst>
                                      </p:cBhvr>
                                      <p:to>
                                        <p:strVal val="visible"/>
                                      </p:to>
                                    </p:set>
                                    <p:animEffect transition="in" filter="checkerboard(across)">
                                      <p:cBhvr>
                                        <p:cTn id="17" dur="500"/>
                                        <p:tgtEl>
                                          <p:spTgt spid="716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008313" cy="3146425"/>
          </a:xfrm>
        </p:spPr>
        <p:txBody>
          <a:bodyPr>
            <a:normAutofit fontScale="92500" lnSpcReduction="20000"/>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TEK TEMSİLCİ</a:t>
            </a:r>
          </a:p>
          <a:p>
            <a:pPr algn="ctr" eaLnBrk="1" hangingPunct="1"/>
            <a:r>
              <a:rPr lang="tr-TR" altLang="tr-TR" sz="3200">
                <a:solidFill>
                  <a:srgbClr val="FF0000"/>
                </a:solidFill>
                <a:ea typeface="ＭＳ Ｐゴシック" panose="020B0600070205080204" pitchFamily="34" charset="-128"/>
              </a:rPr>
              <a:t>SA</a:t>
            </a:r>
          </a:p>
        </p:txBody>
      </p:sp>
      <p:sp>
        <p:nvSpPr>
          <p:cNvPr id="71684"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r>
              <a:rPr lang="tr-TR" altLang="tr-TR" sz="2000">
                <a:ea typeface="ＭＳ Ｐゴシック" panose="020B0600070205080204" pitchFamily="34" charset="-128"/>
              </a:rPr>
              <a:t>Bu acentaların, tur satış acentalarından tek farkları yalnızca bir tek tur operatörünün paketlediği dinlenme veya gezi programlarını satıyor olmalarıdır. </a:t>
            </a:r>
          </a:p>
        </p:txBody>
      </p:sp>
    </p:spTree>
    <p:extLst>
      <p:ext uri="{BB962C8B-B14F-4D97-AF65-F5344CB8AC3E}">
        <p14:creationId xmlns:p14="http://schemas.microsoft.com/office/powerpoint/2010/main" val="3748105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6" end="6"/>
                                            </p:txEl>
                                          </p:spTgt>
                                        </p:tgtEl>
                                        <p:attrNameLst>
                                          <p:attrName>style.visibility</p:attrName>
                                        </p:attrNameLst>
                                      </p:cBhvr>
                                      <p:to>
                                        <p:strVal val="visible"/>
                                      </p:to>
                                    </p:set>
                                    <p:animEffect transition="in" filter="checkerboard(across)">
                                      <p:cBhvr>
                                        <p:cTn id="7" dur="500"/>
                                        <p:tgtEl>
                                          <p:spTgt spid="71683">
                                            <p:txEl>
                                              <p:pRg st="6" end="6"/>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1683">
                                            <p:txEl>
                                              <p:pRg st="7" end="7"/>
                                            </p:txEl>
                                          </p:spTgt>
                                        </p:tgtEl>
                                        <p:attrNameLst>
                                          <p:attrName>style.visibility</p:attrName>
                                        </p:attrNameLst>
                                      </p:cBhvr>
                                      <p:to>
                                        <p:strVal val="visible"/>
                                      </p:to>
                                    </p:set>
                                    <p:animEffect transition="in" filter="checkerboard(across)">
                                      <p:cBhvr>
                                        <p:cTn id="10" dur="500"/>
                                        <p:tgtEl>
                                          <p:spTgt spid="71683">
                                            <p:txEl>
                                              <p:pRg st="7" end="7"/>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71684">
                                            <p:txEl>
                                              <p:pRg st="3" end="3"/>
                                            </p:txEl>
                                          </p:spTgt>
                                        </p:tgtEl>
                                        <p:attrNameLst>
                                          <p:attrName>style.visibility</p:attrName>
                                        </p:attrNameLst>
                                      </p:cBhvr>
                                      <p:to>
                                        <p:strVal val="visible"/>
                                      </p:to>
                                    </p:set>
                                    <p:animEffect transition="in" filter="checkerboard(across)">
                                      <p:cBhvr>
                                        <p:cTn id="15" dur="500"/>
                                        <p:tgtEl>
                                          <p:spTgt spid="716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178175" cy="4010025"/>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KİRALIK ARAÇ</a:t>
            </a:r>
          </a:p>
          <a:p>
            <a:pPr algn="ctr" eaLnBrk="1" hangingPunct="1"/>
            <a:r>
              <a:rPr lang="tr-TR" altLang="tr-TR" sz="3200">
                <a:solidFill>
                  <a:srgbClr val="FF0000"/>
                </a:solidFill>
                <a:ea typeface="ＭＳ Ｐゴシック" panose="020B0600070205080204" pitchFamily="34" charset="-128"/>
              </a:rPr>
              <a:t>HİZMETİ VEREN </a:t>
            </a:r>
          </a:p>
          <a:p>
            <a:pPr algn="ctr" eaLnBrk="1" hangingPunct="1"/>
            <a:r>
              <a:rPr lang="tr-TR" altLang="tr-TR" sz="3200">
                <a:solidFill>
                  <a:srgbClr val="FF0000"/>
                </a:solidFill>
                <a:ea typeface="ＭＳ Ｐゴシック" panose="020B0600070205080204" pitchFamily="34" charset="-128"/>
              </a:rPr>
              <a:t>SA</a:t>
            </a:r>
          </a:p>
        </p:txBody>
      </p:sp>
      <p:sp>
        <p:nvSpPr>
          <p:cNvPr id="71684"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r>
              <a:rPr lang="tr-TR" altLang="tr-TR" sz="2000">
                <a:ea typeface="ＭＳ Ｐゴシック" panose="020B0600070205080204" pitchFamily="34" charset="-128"/>
              </a:rPr>
              <a:t>Toplam ciroları içerisinde araç kiralama gelirlerinin en önemli yeri tuttuğu uzmanlaşmış seyahat acentalardır.  </a:t>
            </a:r>
          </a:p>
          <a:p>
            <a:pPr algn="just" eaLnBrk="1" hangingPunct="1">
              <a:buFont typeface="Arial" panose="020B0604020202020204" pitchFamily="34" charset="0"/>
              <a:buNone/>
            </a:pPr>
            <a:endParaRPr lang="tr-TR" altLang="tr-TR" sz="2000">
              <a:ea typeface="ＭＳ Ｐゴシック" panose="020B0600070205080204" pitchFamily="34" charset="-128"/>
            </a:endParaRPr>
          </a:p>
        </p:txBody>
      </p:sp>
    </p:spTree>
    <p:extLst>
      <p:ext uri="{BB962C8B-B14F-4D97-AF65-F5344CB8AC3E}">
        <p14:creationId xmlns:p14="http://schemas.microsoft.com/office/powerpoint/2010/main" val="39611146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5" end="5"/>
                                            </p:txEl>
                                          </p:spTgt>
                                        </p:tgtEl>
                                        <p:attrNameLst>
                                          <p:attrName>style.visibility</p:attrName>
                                        </p:attrNameLst>
                                      </p:cBhvr>
                                      <p:to>
                                        <p:strVal val="visible"/>
                                      </p:to>
                                    </p:set>
                                    <p:animEffect transition="in" filter="checkerboard(across)">
                                      <p:cBhvr>
                                        <p:cTn id="7" dur="500"/>
                                        <p:tgtEl>
                                          <p:spTgt spid="71683">
                                            <p:txEl>
                                              <p:pRg st="5" end="5"/>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3">
                                            <p:txEl>
                                              <p:pRg st="6" end="6"/>
                                            </p:txEl>
                                          </p:spTgt>
                                        </p:tgtEl>
                                        <p:attrNameLst>
                                          <p:attrName>style.visibility</p:attrName>
                                        </p:attrNameLst>
                                      </p:cBhvr>
                                      <p:to>
                                        <p:strVal val="visible"/>
                                      </p:to>
                                    </p:set>
                                    <p:animEffect transition="in" filter="checkerboard(across)">
                                      <p:cBhvr>
                                        <p:cTn id="12" dur="500"/>
                                        <p:tgtEl>
                                          <p:spTgt spid="71683">
                                            <p:txEl>
                                              <p:pRg st="6" end="6"/>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71683">
                                            <p:txEl>
                                              <p:pRg st="7" end="7"/>
                                            </p:txEl>
                                          </p:spTgt>
                                        </p:tgtEl>
                                        <p:attrNameLst>
                                          <p:attrName>style.visibility</p:attrName>
                                        </p:attrNameLst>
                                      </p:cBhvr>
                                      <p:to>
                                        <p:strVal val="visible"/>
                                      </p:to>
                                    </p:set>
                                    <p:animEffect transition="in" filter="checkerboard(across)">
                                      <p:cBhvr>
                                        <p:cTn id="15" dur="500"/>
                                        <p:tgtEl>
                                          <p:spTgt spid="71683">
                                            <p:txEl>
                                              <p:pRg st="7" end="7"/>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71684">
                                            <p:txEl>
                                              <p:pRg st="5" end="5"/>
                                            </p:txEl>
                                          </p:spTgt>
                                        </p:tgtEl>
                                        <p:attrNameLst>
                                          <p:attrName>style.visibility</p:attrName>
                                        </p:attrNameLst>
                                      </p:cBhvr>
                                      <p:to>
                                        <p:strVal val="visible"/>
                                      </p:to>
                                    </p:set>
                                    <p:animEffect transition="in" filter="checkerboard(across)">
                                      <p:cBhvr>
                                        <p:cTn id="20" dur="500"/>
                                        <p:tgtEl>
                                          <p:spTgt spid="716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008313" cy="3146425"/>
          </a:xfrm>
        </p:spPr>
        <p:txBody>
          <a:bodyPr>
            <a:normAutofit fontScale="92500" lnSpcReduction="20000"/>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ULAŞTIRMA</a:t>
            </a:r>
          </a:p>
          <a:p>
            <a:pPr algn="ctr" eaLnBrk="1" hangingPunct="1"/>
            <a:r>
              <a:rPr lang="tr-TR" altLang="tr-TR" sz="3200">
                <a:solidFill>
                  <a:srgbClr val="FF0000"/>
                </a:solidFill>
                <a:ea typeface="ＭＳ Ｐゴシック" panose="020B0600070205080204" pitchFamily="34" charset="-128"/>
              </a:rPr>
              <a:t>SA</a:t>
            </a:r>
          </a:p>
        </p:txBody>
      </p:sp>
      <p:sp>
        <p:nvSpPr>
          <p:cNvPr id="90116"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Arial" panose="020B0604020202020204" pitchFamily="34" charset="0"/>
              <a:buNone/>
            </a:pPr>
            <a:r>
              <a:rPr lang="tr-TR" altLang="tr-TR" sz="2000">
                <a:ea typeface="ＭＳ Ｐゴシック" panose="020B0600070205080204" pitchFamily="34" charset="-128"/>
              </a:rPr>
              <a:t>Ulaştırma Acentalarının temel işlevleri, tur operatörlerine yer operasyonları için araç teminidir.</a:t>
            </a:r>
          </a:p>
        </p:txBody>
      </p:sp>
    </p:spTree>
    <p:extLst>
      <p:ext uri="{BB962C8B-B14F-4D97-AF65-F5344CB8AC3E}">
        <p14:creationId xmlns:p14="http://schemas.microsoft.com/office/powerpoint/2010/main" val="2595374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1683">
                                            <p:txEl>
                                              <p:pRg st="6" end="6"/>
                                            </p:txEl>
                                          </p:spTgt>
                                        </p:tgtEl>
                                        <p:attrNameLst>
                                          <p:attrName>style.visibility</p:attrName>
                                        </p:attrNameLst>
                                      </p:cBhvr>
                                      <p:to>
                                        <p:strVal val="visible"/>
                                      </p:to>
                                    </p:set>
                                    <p:animEffect transition="in" filter="checkerboard(across)">
                                      <p:cBhvr>
                                        <p:cTn id="7" dur="500"/>
                                        <p:tgtEl>
                                          <p:spTgt spid="71683">
                                            <p:txEl>
                                              <p:pRg st="6" end="6"/>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1683">
                                            <p:txEl>
                                              <p:pRg st="7" end="7"/>
                                            </p:txEl>
                                          </p:spTgt>
                                        </p:tgtEl>
                                        <p:attrNameLst>
                                          <p:attrName>style.visibility</p:attrName>
                                        </p:attrNameLst>
                                      </p:cBhvr>
                                      <p:to>
                                        <p:strVal val="visible"/>
                                      </p:to>
                                    </p:set>
                                    <p:animEffect transition="in" filter="checkerboard(across)">
                                      <p:cBhvr>
                                        <p:cTn id="10" dur="500"/>
                                        <p:tgtEl>
                                          <p:spTgt spid="71683">
                                            <p:txEl>
                                              <p:pRg st="7" end="7"/>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90116">
                                            <p:txEl>
                                              <p:pRg st="5" end="5"/>
                                            </p:txEl>
                                          </p:spTgt>
                                        </p:tgtEl>
                                        <p:attrNameLst>
                                          <p:attrName>style.visibility</p:attrName>
                                        </p:attrNameLst>
                                      </p:cBhvr>
                                      <p:to>
                                        <p:strVal val="visible"/>
                                      </p:to>
                                    </p:set>
                                    <p:animEffect transition="in" filter="checkerboard(across)">
                                      <p:cBhvr>
                                        <p:cTn id="15" dur="500"/>
                                        <p:tgtEl>
                                          <p:spTgt spid="901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9011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178175" cy="3146425"/>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KONGRE  SA</a:t>
            </a:r>
          </a:p>
        </p:txBody>
      </p:sp>
      <p:sp>
        <p:nvSpPr>
          <p:cNvPr id="71684"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r>
              <a:rPr lang="tr-TR" altLang="tr-TR" sz="2000">
                <a:ea typeface="ＭＳ Ｐゴシック" panose="020B0600070205080204" pitchFamily="34" charset="-128"/>
              </a:rPr>
              <a:t>Toplam ciroları içerisinde KONGRE gelirlerinin en önemli yeri tuttuğu uzmanlaşmış seyahat acentalarıdır.  </a:t>
            </a:r>
          </a:p>
          <a:p>
            <a:pPr algn="just" eaLnBrk="1" hangingPunct="1">
              <a:buFont typeface="Arial" panose="020B0604020202020204" pitchFamily="34" charset="0"/>
              <a:buNone/>
            </a:pPr>
            <a:endParaRPr lang="tr-TR" altLang="tr-TR" sz="2000">
              <a:ea typeface="ＭＳ Ｐゴシック" panose="020B0600070205080204" pitchFamily="34" charset="-128"/>
            </a:endParaRPr>
          </a:p>
        </p:txBody>
      </p:sp>
    </p:spTree>
    <p:extLst>
      <p:ext uri="{BB962C8B-B14F-4D97-AF65-F5344CB8AC3E}">
        <p14:creationId xmlns:p14="http://schemas.microsoft.com/office/powerpoint/2010/main" val="511563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4" end="4"/>
                                            </p:txEl>
                                          </p:spTgt>
                                        </p:tgtEl>
                                        <p:attrNameLst>
                                          <p:attrName>style.visibility</p:attrName>
                                        </p:attrNameLst>
                                      </p:cBhvr>
                                      <p:to>
                                        <p:strVal val="visible"/>
                                      </p:to>
                                    </p:set>
                                    <p:animEffect transition="in" filter="checkerboard(across)">
                                      <p:cBhvr>
                                        <p:cTn id="7" dur="500"/>
                                        <p:tgtEl>
                                          <p:spTgt spid="71683">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4">
                                            <p:txEl>
                                              <p:pRg st="5" end="5"/>
                                            </p:txEl>
                                          </p:spTgt>
                                        </p:tgtEl>
                                        <p:attrNameLst>
                                          <p:attrName>style.visibility</p:attrName>
                                        </p:attrNameLst>
                                      </p:cBhvr>
                                      <p:to>
                                        <p:strVal val="visible"/>
                                      </p:to>
                                    </p:set>
                                    <p:animEffect transition="in" filter="checkerboard(across)">
                                      <p:cBhvr>
                                        <p:cTn id="12" dur="500"/>
                                        <p:tgtEl>
                                          <p:spTgt spid="716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178175" cy="3146425"/>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ÖZENDİRME SA</a:t>
            </a:r>
          </a:p>
        </p:txBody>
      </p:sp>
      <p:sp>
        <p:nvSpPr>
          <p:cNvPr id="71684" name="2 İçerik Yer Tutucusu"/>
          <p:cNvSpPr>
            <a:spLocks noGrp="1"/>
          </p:cNvSpPr>
          <p:nvPr>
            <p:ph sz="half" idx="1"/>
          </p:nvPr>
        </p:nvSpPr>
        <p:spPr>
          <a:xfrm>
            <a:off x="5099051" y="273051"/>
            <a:ext cx="5318125" cy="5853113"/>
          </a:xfrm>
        </p:spPr>
        <p:txBody>
          <a:bodyPr/>
          <a:lstStyle/>
          <a:p>
            <a:pPr eaLnBrk="1" hangingPunct="1">
              <a:buFont typeface="Arial" panose="020B0604020202020204" pitchFamily="34" charset="0"/>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endParaRPr lang="tr-TR" altLang="tr-TR" sz="2000">
              <a:ea typeface="ＭＳ Ｐゴシック" panose="020B0600070205080204" pitchFamily="34" charset="-128"/>
            </a:endParaRPr>
          </a:p>
          <a:p>
            <a:pPr algn="just" eaLnBrk="1" hangingPunct="1">
              <a:buFont typeface="Wingdings 2" panose="05020102010507070707" pitchFamily="18" charset="2"/>
              <a:buNone/>
            </a:pPr>
            <a:r>
              <a:rPr lang="tr-TR" altLang="tr-TR" sz="2000">
                <a:ea typeface="ＭＳ Ｐゴシック" panose="020B0600070205080204" pitchFamily="34" charset="-128"/>
              </a:rPr>
              <a:t>Özendirme acentaları münferit müşterilere yönelmekten daha çok çalışanlarına özendirme gezileri düzenleyen firmalara yönelik olarak çalışan seyahat acentalardır.  </a:t>
            </a:r>
          </a:p>
          <a:p>
            <a:pPr algn="just" eaLnBrk="1" hangingPunct="1">
              <a:buFont typeface="Arial" panose="020B0604020202020204" pitchFamily="34" charset="0"/>
              <a:buNone/>
            </a:pPr>
            <a:endParaRPr lang="tr-TR" altLang="tr-TR" sz="2000">
              <a:ea typeface="ＭＳ Ｐゴシック" panose="020B0600070205080204" pitchFamily="34" charset="-128"/>
            </a:endParaRPr>
          </a:p>
        </p:txBody>
      </p:sp>
    </p:spTree>
    <p:extLst>
      <p:ext uri="{BB962C8B-B14F-4D97-AF65-F5344CB8AC3E}">
        <p14:creationId xmlns:p14="http://schemas.microsoft.com/office/powerpoint/2010/main" val="2692135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5" end="5"/>
                                            </p:txEl>
                                          </p:spTgt>
                                        </p:tgtEl>
                                        <p:attrNameLst>
                                          <p:attrName>style.visibility</p:attrName>
                                        </p:attrNameLst>
                                      </p:cBhvr>
                                      <p:to>
                                        <p:strVal val="visible"/>
                                      </p:to>
                                    </p:set>
                                    <p:animEffect transition="in" filter="checkerboard(across)">
                                      <p:cBhvr>
                                        <p:cTn id="7" dur="500"/>
                                        <p:tgtEl>
                                          <p:spTgt spid="71683">
                                            <p:txEl>
                                              <p:pRg st="5" end="5"/>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4">
                                            <p:txEl>
                                              <p:pRg st="5" end="5"/>
                                            </p:txEl>
                                          </p:spTgt>
                                        </p:tgtEl>
                                        <p:attrNameLst>
                                          <p:attrName>style.visibility</p:attrName>
                                        </p:attrNameLst>
                                      </p:cBhvr>
                                      <p:to>
                                        <p:strVal val="visible"/>
                                      </p:to>
                                    </p:set>
                                    <p:animEffect transition="in" filter="checkerboard(across)">
                                      <p:cBhvr>
                                        <p:cTn id="12" dur="500"/>
                                        <p:tgtEl>
                                          <p:spTgt spid="716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Başlık"/>
          <p:cNvSpPr>
            <a:spLocks noGrp="1"/>
          </p:cNvSpPr>
          <p:nvPr>
            <p:ph type="title"/>
          </p:nvPr>
        </p:nvSpPr>
        <p:spPr>
          <a:xfrm>
            <a:off x="1992313" y="1484313"/>
            <a:ext cx="3008312" cy="887412"/>
          </a:xfrm>
        </p:spPr>
        <p:txBody>
          <a:bodyPr>
            <a:scene3d>
              <a:camera prst="orthographicFront"/>
              <a:lightRig rig="soft" dir="t"/>
            </a:scene3d>
          </a:bodyPr>
          <a:lstStyle/>
          <a:p>
            <a:pPr>
              <a:defRPr/>
            </a:pPr>
            <a:r>
              <a:rPr lang="tr-TR" smtClean="0">
                <a:ea typeface="+mj-ea"/>
                <a:cs typeface="+mj-cs"/>
              </a:rPr>
              <a:t>Seyahat  Acentalarının Sınıflandırılması</a:t>
            </a:r>
          </a:p>
        </p:txBody>
      </p:sp>
      <p:sp>
        <p:nvSpPr>
          <p:cNvPr id="71683" name="3 Metin Yer Tutucusu"/>
          <p:cNvSpPr>
            <a:spLocks noGrp="1"/>
          </p:cNvSpPr>
          <p:nvPr>
            <p:ph type="body" idx="2"/>
          </p:nvPr>
        </p:nvSpPr>
        <p:spPr>
          <a:xfrm>
            <a:off x="1981201" y="1435101"/>
            <a:ext cx="3008313" cy="3146425"/>
          </a:xfrm>
        </p:spPr>
        <p:txBody>
          <a:bodyPr/>
          <a:lstStyle/>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eaLnBrk="1" hangingPunct="1"/>
            <a:endParaRPr lang="tr-TR" altLang="tr-TR" sz="1800">
              <a:ea typeface="ＭＳ Ｐゴシック" panose="020B0600070205080204" pitchFamily="34" charset="-128"/>
            </a:endParaRPr>
          </a:p>
          <a:p>
            <a:pPr algn="ctr" eaLnBrk="1" hangingPunct="1"/>
            <a:r>
              <a:rPr lang="tr-TR" altLang="tr-TR" sz="3200">
                <a:solidFill>
                  <a:srgbClr val="FF0000"/>
                </a:solidFill>
                <a:ea typeface="ＭＳ Ｐゴシック" panose="020B0600070205080204" pitchFamily="34" charset="-128"/>
              </a:rPr>
              <a:t>YAT SA</a:t>
            </a:r>
          </a:p>
        </p:txBody>
      </p:sp>
      <p:sp>
        <p:nvSpPr>
          <p:cNvPr id="71684" name="2 İçerik Yer Tutucusu"/>
          <p:cNvSpPr>
            <a:spLocks noGrp="1"/>
          </p:cNvSpPr>
          <p:nvPr>
            <p:ph sz="half" idx="1"/>
          </p:nvPr>
        </p:nvSpPr>
        <p:spPr>
          <a:xfrm>
            <a:off x="5099051" y="273051"/>
            <a:ext cx="5318125" cy="5853113"/>
          </a:xfrm>
        </p:spPr>
        <p:txBody>
          <a:bodyPr/>
          <a:lstStyle/>
          <a:p>
            <a:pPr eaLnBrk="1" hangingPunct="1">
              <a:lnSpc>
                <a:spcPct val="90000"/>
              </a:lnSpc>
              <a:buFont typeface="Arial" panose="020B0604020202020204" pitchFamily="34" charset="0"/>
              <a:buNone/>
            </a:pPr>
            <a:endParaRPr lang="tr-TR" altLang="tr-TR" sz="2000">
              <a:ea typeface="ＭＳ Ｐゴシック" panose="020B0600070205080204" pitchFamily="34" charset="-128"/>
            </a:endParaRPr>
          </a:p>
          <a:p>
            <a:pPr algn="just" eaLnBrk="1" hangingPunct="1">
              <a:lnSpc>
                <a:spcPct val="90000"/>
              </a:lnSpc>
              <a:buFont typeface="Arial" panose="020B0604020202020204" pitchFamily="34" charset="0"/>
              <a:buNone/>
            </a:pPr>
            <a:endParaRPr lang="tr-TR" altLang="tr-TR" sz="2000">
              <a:ea typeface="ＭＳ Ｐゴシック" panose="020B0600070205080204" pitchFamily="34" charset="-128"/>
            </a:endParaRPr>
          </a:p>
          <a:p>
            <a:pPr algn="just" eaLnBrk="1" hangingPunct="1">
              <a:lnSpc>
                <a:spcPct val="90000"/>
              </a:lnSpc>
              <a:buFont typeface="Arial" panose="020B0604020202020204" pitchFamily="34" charset="0"/>
              <a:buNone/>
            </a:pPr>
            <a:r>
              <a:rPr lang="tr-TR" altLang="tr-TR" sz="2000">
                <a:ea typeface="ＭＳ Ｐゴシック" panose="020B0600070205080204" pitchFamily="34" charset="-128"/>
              </a:rPr>
              <a:t>Yat acentalarının çalışmaları başlıca dört şekilde olmaktadır:</a:t>
            </a:r>
          </a:p>
          <a:p>
            <a:pPr algn="just" eaLnBrk="1" hangingPunct="1">
              <a:lnSpc>
                <a:spcPct val="90000"/>
              </a:lnSpc>
            </a:pPr>
            <a:r>
              <a:rPr lang="tr-TR" altLang="tr-TR" sz="1600" b="1">
                <a:ea typeface="ＭＳ Ｐゴシック" panose="020B0600070205080204" pitchFamily="34" charset="-128"/>
              </a:rPr>
              <a:t>Özel yat organizasyonları: </a:t>
            </a:r>
            <a:r>
              <a:rPr lang="tr-TR" altLang="tr-TR" sz="1600">
                <a:ea typeface="ＭＳ Ｐゴシック" panose="020B0600070205080204" pitchFamily="34" charset="-128"/>
              </a:rPr>
              <a:t>Genellikle 8-16 kişi arasındaki arkadaş gruplarına bir teknenin tümüyle kiralanarak grubun isteklerine uygun bir gezi düzenlenmesidir. </a:t>
            </a:r>
          </a:p>
          <a:p>
            <a:pPr algn="just" eaLnBrk="1" hangingPunct="1">
              <a:lnSpc>
                <a:spcPct val="90000"/>
              </a:lnSpc>
            </a:pPr>
            <a:r>
              <a:rPr lang="tr-TR" altLang="tr-TR" sz="1600" b="1">
                <a:ea typeface="ＭＳ Ｐゴシック" panose="020B0600070205080204" pitchFamily="34" charset="-128"/>
              </a:rPr>
              <a:t>Charter yat gezileri:</a:t>
            </a:r>
            <a:r>
              <a:rPr lang="tr-TR" altLang="tr-TR" sz="1600">
                <a:ea typeface="ＭＳ Ｐゴシック" panose="020B0600070205080204" pitchFamily="34" charset="-128"/>
              </a:rPr>
              <a:t> Belirli bir güzergah ve programları vardır. Hareket günlerinde kaç yolcu olursa olsun, tekneler mutlaka yola çıkarlar.</a:t>
            </a:r>
          </a:p>
          <a:p>
            <a:pPr algn="just" eaLnBrk="1" hangingPunct="1">
              <a:lnSpc>
                <a:spcPct val="90000"/>
              </a:lnSpc>
            </a:pPr>
            <a:r>
              <a:rPr lang="tr-TR" altLang="tr-TR" sz="1600" b="1">
                <a:ea typeface="ＭＳ Ｐゴシック" panose="020B0600070205080204" pitchFamily="34" charset="-128"/>
              </a:rPr>
              <a:t>Günübirlik yat turları: </a:t>
            </a:r>
            <a:r>
              <a:rPr lang="tr-TR" altLang="tr-TR" sz="1600">
                <a:ea typeface="ＭＳ Ｐゴシック" panose="020B0600070205080204" pitchFamily="34" charset="-128"/>
              </a:rPr>
              <a:t>Bunlar belirli limanlar ve yakın çevrelerindeki doğal, tarihi, kültürel öneme sahip yerlere günlük tekne gezilerinin düzenlenmesi ile ilgilenirler.</a:t>
            </a:r>
          </a:p>
          <a:p>
            <a:pPr algn="just" eaLnBrk="1" hangingPunct="1">
              <a:lnSpc>
                <a:spcPct val="90000"/>
              </a:lnSpc>
            </a:pPr>
            <a:r>
              <a:rPr lang="tr-TR" altLang="tr-TR" sz="1600" b="1">
                <a:ea typeface="ＭＳ Ｐゴシック" panose="020B0600070205080204" pitchFamily="34" charset="-128"/>
              </a:rPr>
              <a:t>Grup yatçılığı: </a:t>
            </a:r>
            <a:r>
              <a:rPr lang="ja-JP" altLang="tr-TR" sz="1600" b="1">
                <a:ea typeface="ＭＳ Ｐゴシック" panose="020B0600070205080204" pitchFamily="34" charset="-128"/>
              </a:rPr>
              <a:t>“</a:t>
            </a:r>
            <a:r>
              <a:rPr lang="tr-TR" altLang="ja-JP" sz="1600">
                <a:ea typeface="ＭＳ Ｐゴシック" panose="020B0600070205080204" pitchFamily="34" charset="-128"/>
              </a:rPr>
              <a:t>Grup yatçılığının bir diğer adı Flotilla Yatçılığı</a:t>
            </a:r>
            <a:r>
              <a:rPr lang="ja-JP" altLang="tr-TR" sz="1600">
                <a:ea typeface="ＭＳ Ｐゴシック" panose="020B0600070205080204" pitchFamily="34" charset="-128"/>
              </a:rPr>
              <a:t>’</a:t>
            </a:r>
            <a:r>
              <a:rPr lang="tr-TR" altLang="ja-JP" sz="1600">
                <a:ea typeface="ＭＳ Ｐゴシック" panose="020B0600070205080204" pitchFamily="34" charset="-128"/>
              </a:rPr>
              <a:t>dır. Sayıca 7 veya daha fazla olan, genellikle ufak yani 9-9,5 metrelik yatlarla, tek kolda birbirinin peşi sıra  ilerleyen teknelerin seyirlerinde en önde yol gösteren öncü bir tekne olur</a:t>
            </a:r>
            <a:r>
              <a:rPr lang="tr-TR" altLang="ja-JP" sz="2000">
                <a:ea typeface="ＭＳ Ｐゴシック" panose="020B0600070205080204" pitchFamily="34" charset="-128"/>
              </a:rPr>
              <a:t>.</a:t>
            </a:r>
            <a:endParaRPr lang="tr-TR" altLang="tr-TR" sz="2000">
              <a:ea typeface="ＭＳ Ｐゴシック" panose="020B0600070205080204" pitchFamily="34" charset="-128"/>
            </a:endParaRPr>
          </a:p>
        </p:txBody>
      </p:sp>
    </p:spTree>
    <p:extLst>
      <p:ext uri="{BB962C8B-B14F-4D97-AF65-F5344CB8AC3E}">
        <p14:creationId xmlns:p14="http://schemas.microsoft.com/office/powerpoint/2010/main" val="1309339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6" end="6"/>
                                            </p:txEl>
                                          </p:spTgt>
                                        </p:tgtEl>
                                        <p:attrNameLst>
                                          <p:attrName>style.visibility</p:attrName>
                                        </p:attrNameLst>
                                      </p:cBhvr>
                                      <p:to>
                                        <p:strVal val="visible"/>
                                      </p:to>
                                    </p:set>
                                    <p:animEffect transition="in" filter="checkerboard(across)">
                                      <p:cBhvr>
                                        <p:cTn id="7" dur="500"/>
                                        <p:tgtEl>
                                          <p:spTgt spid="71683">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4">
                                            <p:txEl>
                                              <p:pRg st="2" end="2"/>
                                            </p:txEl>
                                          </p:spTgt>
                                        </p:tgtEl>
                                        <p:attrNameLst>
                                          <p:attrName>style.visibility</p:attrName>
                                        </p:attrNameLst>
                                      </p:cBhvr>
                                      <p:to>
                                        <p:strVal val="visible"/>
                                      </p:to>
                                    </p:set>
                                    <p:animEffect transition="in" filter="checkerboard(across)">
                                      <p:cBhvr>
                                        <p:cTn id="12" dur="500"/>
                                        <p:tgtEl>
                                          <p:spTgt spid="7168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684">
                                            <p:txEl>
                                              <p:pRg st="3" end="3"/>
                                            </p:txEl>
                                          </p:spTgt>
                                        </p:tgtEl>
                                        <p:attrNameLst>
                                          <p:attrName>style.visibility</p:attrName>
                                        </p:attrNameLst>
                                      </p:cBhvr>
                                      <p:to>
                                        <p:strVal val="visible"/>
                                      </p:to>
                                    </p:set>
                                    <p:animEffect transition="in" filter="checkerboard(across)">
                                      <p:cBhvr>
                                        <p:cTn id="17" dur="500"/>
                                        <p:tgtEl>
                                          <p:spTgt spid="7168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684">
                                            <p:txEl>
                                              <p:pRg st="4" end="4"/>
                                            </p:txEl>
                                          </p:spTgt>
                                        </p:tgtEl>
                                        <p:attrNameLst>
                                          <p:attrName>style.visibility</p:attrName>
                                        </p:attrNameLst>
                                      </p:cBhvr>
                                      <p:to>
                                        <p:strVal val="visible"/>
                                      </p:to>
                                    </p:set>
                                    <p:animEffect transition="in" filter="checkerboard(across)">
                                      <p:cBhvr>
                                        <p:cTn id="22" dur="500"/>
                                        <p:tgtEl>
                                          <p:spTgt spid="7168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1684">
                                            <p:txEl>
                                              <p:pRg st="5" end="5"/>
                                            </p:txEl>
                                          </p:spTgt>
                                        </p:tgtEl>
                                        <p:attrNameLst>
                                          <p:attrName>style.visibility</p:attrName>
                                        </p:attrNameLst>
                                      </p:cBhvr>
                                      <p:to>
                                        <p:strVal val="visible"/>
                                      </p:to>
                                    </p:set>
                                    <p:animEffect transition="in" filter="checkerboard(across)">
                                      <p:cBhvr>
                                        <p:cTn id="27" dur="500"/>
                                        <p:tgtEl>
                                          <p:spTgt spid="71684">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1684">
                                            <p:txEl>
                                              <p:pRg st="6" end="6"/>
                                            </p:txEl>
                                          </p:spTgt>
                                        </p:tgtEl>
                                        <p:attrNameLst>
                                          <p:attrName>style.visibility</p:attrName>
                                        </p:attrNameLst>
                                      </p:cBhvr>
                                      <p:to>
                                        <p:strVal val="visible"/>
                                      </p:to>
                                    </p:set>
                                    <p:animEffect transition="in" filter="checkerboard(across)">
                                      <p:cBhvr>
                                        <p:cTn id="32" dur="500"/>
                                        <p:tgtEl>
                                          <p:spTgt spid="7168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84" grpId="0" build="p"/>
    </p:bld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556</Words>
  <Application>Microsoft Office PowerPoint</Application>
  <PresentationFormat>Geniş ekran</PresentationFormat>
  <Paragraphs>199</Paragraphs>
  <Slides>18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18</vt:i4>
      </vt:variant>
    </vt:vector>
  </HeadingPairs>
  <TitlesOfParts>
    <vt:vector size="24" baseType="lpstr">
      <vt:lpstr>ＭＳ Ｐゴシック</vt:lpstr>
      <vt:lpstr>Arial</vt:lpstr>
      <vt:lpstr>Century Gothic</vt:lpstr>
      <vt:lpstr>Wingdings 2</vt:lpstr>
      <vt:lpstr>Wingdings 3</vt:lpstr>
      <vt:lpstr>Duman</vt:lpstr>
      <vt:lpstr>Ulusal Seyahat Acentaları Sınıflaması</vt:lpstr>
      <vt:lpstr>PowerPoint Sunusu</vt:lpstr>
      <vt:lpstr>Seyahat  Acentalarının Sınıflandırılması</vt:lpstr>
      <vt:lpstr>Seyahat  Acentalarının Sınıflandırılması</vt:lpstr>
      <vt:lpstr>Seyahat  Acentalarının Sınıflandırılması</vt:lpstr>
      <vt:lpstr>PowerPoint Sunusu</vt:lpstr>
      <vt:lpstr>Seyahat  Acentalarının Sınıflandırılması</vt:lpstr>
      <vt:lpstr>Seyahat  Acentalarının Sınıflandırılması</vt:lpstr>
      <vt:lpstr>Seyahat  Acentalarının Sınıflandırılması</vt:lpstr>
      <vt:lpstr>PowerPoint Sunusu</vt:lpstr>
      <vt:lpstr>Seyahat  Acentalarının Sınıflandırılması</vt:lpstr>
      <vt:lpstr>Seyahat  Acentalarının Sınıflandırılması</vt:lpstr>
      <vt:lpstr>Seyahat  Acentalarının Sınıflandırılması</vt:lpstr>
      <vt:lpstr>Seyahat  Acentalarının Sınıflandırılması</vt:lpstr>
      <vt:lpstr>Seyahat  Acentalarının Sınıflandırılması</vt:lpstr>
      <vt:lpstr>Seyahat  Acentalarının Sınıflandırılması</vt:lpstr>
      <vt:lpstr>Seyahat  Acentalarının Sınıflandırılması</vt:lpstr>
      <vt:lpstr>Seyahat  Acentalarının Sınıflandırılması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Ulusal Seyahat Acentaları Sınıflaması</dc:title>
  <dc:creator>Windows User</dc:creator>
  <cp:lastModifiedBy>Windows User</cp:lastModifiedBy>
  <cp:revision>1</cp:revision>
  <dcterms:created xsi:type="dcterms:W3CDTF">2019-12-23T18:00:44Z</dcterms:created>
  <dcterms:modified xsi:type="dcterms:W3CDTF">2019-12-23T18:01:40Z</dcterms:modified>
</cp:coreProperties>
</file>