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7806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8242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384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8804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2621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2658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7480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0672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342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5769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938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134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7236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4905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339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520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66E25-FAAC-4030-B6A4-EC5454B00219}" type="datetimeFigureOut">
              <a:rPr lang="tr-TR" smtClean="0"/>
              <a:t>10.1.2020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C244015-E19A-4506-966F-D57E077FCC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109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3 Başlık"/>
          <p:cNvSpPr txBox="1">
            <a:spLocks noGrp="1"/>
          </p:cNvSpPr>
          <p:nvPr>
            <p:ph type="title"/>
          </p:nvPr>
        </p:nvSpPr>
        <p:spPr>
          <a:xfrm>
            <a:off x="4008439" y="549275"/>
            <a:ext cx="6400801" cy="12192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II. Sosyalleşme</a:t>
            </a:r>
          </a:p>
        </p:txBody>
      </p:sp>
      <p:pic>
        <p:nvPicPr>
          <p:cNvPr id="2456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95775" y="1916113"/>
            <a:ext cx="5778500" cy="381952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37810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" name="2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Sosyalleşmenin Tanımı</a:t>
            </a:r>
          </a:p>
        </p:txBody>
      </p:sp>
      <p:sp>
        <p:nvSpPr>
          <p:cNvPr id="2459" name="3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Sosyalleşme, başkalarıyla olan ilişkileri vasıtasıyla bireye, iyi-kötü, doğru-yanlış gibi toplumun yargı ölçütlerinin diğer bütün değer ve normların, toplumca kabul edilebilir tutum ve alışkanlıkların, becerilerin iletilmesi sürecidir.</a:t>
            </a:r>
          </a:p>
        </p:txBody>
      </p:sp>
    </p:spTree>
    <p:extLst>
      <p:ext uri="{BB962C8B-B14F-4D97-AF65-F5344CB8AC3E}">
        <p14:creationId xmlns:p14="http://schemas.microsoft.com/office/powerpoint/2010/main" val="1016221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Sosyalleşmenin genel nitelikleri</a:t>
            </a:r>
          </a:p>
        </p:txBody>
      </p:sp>
      <p:sp>
        <p:nvSpPr>
          <p:cNvPr id="2462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336042" indent="-336042" defTabSz="896111">
              <a:defRPr sz="3136">
                <a:effectLst>
                  <a:outerShdw blurRad="37338" dist="37338" dir="2700000" rotWithShape="0">
                    <a:srgbClr val="C0C0C0"/>
                  </a:outerShdw>
                </a:effectLst>
              </a:defRPr>
            </a:pPr>
            <a:r>
              <a:t>Ait olunan toplum için söz konusudur</a:t>
            </a:r>
          </a:p>
          <a:p>
            <a:pPr marL="336042" indent="-336042" defTabSz="896111">
              <a:defRPr sz="3136">
                <a:effectLst>
                  <a:outerShdw blurRad="37338" dist="37338" dir="2700000" rotWithShape="0">
                    <a:srgbClr val="C0C0C0"/>
                  </a:outerShdw>
                </a:effectLst>
              </a:defRPr>
            </a:pPr>
            <a:r>
              <a:t>Toplumsal düşünme tarzı öğrenilir</a:t>
            </a:r>
          </a:p>
          <a:p>
            <a:pPr marL="336042" indent="-336042" defTabSz="896111">
              <a:defRPr sz="3136">
                <a:effectLst>
                  <a:outerShdw blurRad="37338" dist="37338" dir="2700000" rotWithShape="0">
                    <a:srgbClr val="C0C0C0"/>
                  </a:outerShdw>
                </a:effectLst>
              </a:defRPr>
            </a:pPr>
            <a:r>
              <a:t>Kişilerarası farklılıklar söz konusudur</a:t>
            </a:r>
          </a:p>
          <a:p>
            <a:pPr marL="336042" indent="-336042" defTabSz="896111">
              <a:defRPr sz="3136">
                <a:effectLst>
                  <a:outerShdw blurRad="37338" dist="37338" dir="2700000" rotWithShape="0">
                    <a:srgbClr val="C0C0C0"/>
                  </a:outerShdw>
                </a:effectLst>
              </a:defRPr>
            </a:pPr>
            <a:r>
              <a:t>Sosyalleşme insanın toplumsal yaşamın bir üyesi olmaları durumunu inceler. </a:t>
            </a:r>
          </a:p>
        </p:txBody>
      </p:sp>
    </p:spTree>
    <p:extLst>
      <p:ext uri="{BB962C8B-B14F-4D97-AF65-F5344CB8AC3E}">
        <p14:creationId xmlns:p14="http://schemas.microsoft.com/office/powerpoint/2010/main" val="2710848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Sosyalleşmenin Temel Fonksiyonları</a:t>
            </a:r>
          </a:p>
        </p:txBody>
      </p:sp>
      <p:sp>
        <p:nvSpPr>
          <p:cNvPr id="2465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2325" indent="-322325" defTabSz="859536">
              <a:defRPr sz="3008">
                <a:effectLst>
                  <a:outerShdw blurRad="35814" dist="35814" dir="2700000" rotWithShape="0">
                    <a:srgbClr val="C0C0C0"/>
                  </a:outerShdw>
                </a:effectLst>
              </a:defRPr>
            </a:pPr>
            <a:r>
              <a:t>Toplumsal düzenin devamı için bilgi aktarır.</a:t>
            </a:r>
          </a:p>
          <a:p>
            <a:pPr marL="322325" indent="-322325" defTabSz="859536">
              <a:defRPr sz="3008">
                <a:effectLst>
                  <a:outerShdw blurRad="35814" dist="35814" dir="2700000" rotWithShape="0">
                    <a:srgbClr val="C0C0C0"/>
                  </a:outerShdw>
                </a:effectLst>
              </a:defRPr>
            </a:pPr>
            <a:r>
              <a:t>İnsanları motive eder.</a:t>
            </a:r>
          </a:p>
          <a:p>
            <a:pPr marL="322325" indent="-322325" defTabSz="859536">
              <a:defRPr sz="3008">
                <a:effectLst>
                  <a:outerShdw blurRad="35814" dist="35814" dir="2700000" rotWithShape="0">
                    <a:srgbClr val="C0C0C0"/>
                  </a:outerShdw>
                </a:effectLst>
              </a:defRPr>
            </a:pPr>
            <a:r>
              <a:t>Belirli durumlar karşısında nasıl davranılması gerektiğini öğretir</a:t>
            </a:r>
          </a:p>
          <a:p>
            <a:pPr marL="322325" indent="-322325" defTabSz="859536">
              <a:defRPr sz="3008">
                <a:effectLst>
                  <a:outerShdw blurRad="35814" dist="35814" dir="2700000" rotWithShape="0">
                    <a:srgbClr val="C0C0C0"/>
                  </a:outerShdw>
                </a:effectLst>
              </a:defRPr>
            </a:pPr>
            <a:r>
              <a:t>Umut ve beklentileri dengeler</a:t>
            </a:r>
          </a:p>
          <a:p>
            <a:pPr marL="322325" indent="-322325" defTabSz="859536">
              <a:defRPr sz="3008">
                <a:effectLst>
                  <a:outerShdw blurRad="35814" dist="35814" dir="2700000" rotWithShape="0">
                    <a:srgbClr val="C0C0C0"/>
                  </a:outerShdw>
                </a:effectLst>
              </a:defRPr>
            </a:pPr>
            <a:r>
              <a:t>Rollerin öğrenilip benimsenmesini sağlar.</a:t>
            </a:r>
          </a:p>
          <a:p>
            <a:pPr marL="322325" indent="-322325" defTabSz="859536">
              <a:defRPr sz="3008">
                <a:effectLst>
                  <a:outerShdw blurRad="35814" dist="35814" dir="2700000" rotWithShape="0">
                    <a:srgbClr val="C0C0C0"/>
                  </a:outerShdw>
                </a:effectLst>
              </a:defRPr>
            </a:pPr>
            <a:r>
              <a:t>Benliğin gelişmesini sağlar </a:t>
            </a:r>
          </a:p>
        </p:txBody>
      </p:sp>
    </p:spTree>
    <p:extLst>
      <p:ext uri="{BB962C8B-B14F-4D97-AF65-F5344CB8AC3E}">
        <p14:creationId xmlns:p14="http://schemas.microsoft.com/office/powerpoint/2010/main" val="223758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Sosyalleşmeyi Sağlayan Araçlar</a:t>
            </a:r>
          </a:p>
        </p:txBody>
      </p:sp>
      <p:sp>
        <p:nvSpPr>
          <p:cNvPr id="2468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Aile</a:t>
            </a:r>
          </a:p>
          <a:p>
            <a:r>
              <a:t>Arkadaş grubu</a:t>
            </a:r>
          </a:p>
          <a:p>
            <a:r>
              <a:t>Okul</a:t>
            </a:r>
          </a:p>
          <a:p>
            <a:r>
              <a:t>Kitle iletişim araçları</a:t>
            </a:r>
          </a:p>
        </p:txBody>
      </p:sp>
    </p:spTree>
    <p:extLst>
      <p:ext uri="{BB962C8B-B14F-4D97-AF65-F5344CB8AC3E}">
        <p14:creationId xmlns:p14="http://schemas.microsoft.com/office/powerpoint/2010/main" val="3759336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Sosyalleşme Süreci</a:t>
            </a:r>
          </a:p>
        </p:txBody>
      </p:sp>
      <p:sp>
        <p:nvSpPr>
          <p:cNvPr id="2471" name="2 İçerik Yer Tutucusu"/>
          <p:cNvSpPr txBox="1">
            <a:spLocks noGrp="1"/>
          </p:cNvSpPr>
          <p:nvPr>
            <p:ph type="body" idx="1"/>
          </p:nvPr>
        </p:nvSpPr>
        <p:spPr>
          <a:xfrm>
            <a:off x="3962400" y="1916113"/>
            <a:ext cx="6400800" cy="4179888"/>
          </a:xfrm>
          <a:prstGeom prst="rect">
            <a:avLst/>
          </a:prstGeom>
        </p:spPr>
        <p:txBody>
          <a:bodyPr/>
          <a:lstStyle>
            <a:lvl1pPr>
              <a:buChar char="❖"/>
            </a:lvl1pPr>
          </a:lstStyle>
          <a:p>
            <a:r>
              <a:t>Uyarılar (Yap-Yapma)</a:t>
            </a:r>
          </a:p>
        </p:txBody>
      </p:sp>
    </p:spTree>
    <p:extLst>
      <p:ext uri="{BB962C8B-B14F-4D97-AF65-F5344CB8AC3E}">
        <p14:creationId xmlns:p14="http://schemas.microsoft.com/office/powerpoint/2010/main" val="1737463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3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Sosyalleşme Çeşitleri</a:t>
            </a:r>
          </a:p>
        </p:txBody>
      </p:sp>
      <p:sp>
        <p:nvSpPr>
          <p:cNvPr id="2474" name="2 İçerik Yer Tutucusu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Başarılı</a:t>
            </a:r>
          </a:p>
          <a:p>
            <a:r>
              <a:t>Başarısız</a:t>
            </a:r>
          </a:p>
        </p:txBody>
      </p:sp>
    </p:spTree>
    <p:extLst>
      <p:ext uri="{BB962C8B-B14F-4D97-AF65-F5344CB8AC3E}">
        <p14:creationId xmlns:p14="http://schemas.microsoft.com/office/powerpoint/2010/main" val="1737641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117</Words>
  <Application>Microsoft Office PowerPoint</Application>
  <PresentationFormat>Geniş ekran</PresentationFormat>
  <Paragraphs>25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Duman</vt:lpstr>
      <vt:lpstr>II. Sosyalleşme</vt:lpstr>
      <vt:lpstr>Sosyalleşmenin Tanımı</vt:lpstr>
      <vt:lpstr>Sosyalleşmenin genel nitelikleri</vt:lpstr>
      <vt:lpstr>Sosyalleşmenin Temel Fonksiyonları</vt:lpstr>
      <vt:lpstr>Sosyalleşmeyi Sağlayan Araçlar</vt:lpstr>
      <vt:lpstr>Sosyalleşme Süreci</vt:lpstr>
      <vt:lpstr>Sosyalleşme Çeşitleri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II. Sosyalleşme</dc:title>
  <dc:creator>Windows User</dc:creator>
  <cp:lastModifiedBy>Windows User</cp:lastModifiedBy>
  <cp:revision>1</cp:revision>
  <dcterms:created xsi:type="dcterms:W3CDTF">2020-01-10T12:54:10Z</dcterms:created>
  <dcterms:modified xsi:type="dcterms:W3CDTF">2020-01-10T12:54:40Z</dcterms:modified>
</cp:coreProperties>
</file>