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013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dutopia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edutopia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topia.org/article/what-teachers-china-have-learned-past-month" TargetMode="External"/><Relationship Id="rId2" Type="http://schemas.openxmlformats.org/officeDocument/2006/relationships/hyperlink" Target="http://www.edutop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edutopia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652347"/>
            <a:ext cx="10599680" cy="2971051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chemeClr val="bg1"/>
                </a:solidFill>
              </a:rPr>
              <a:t>ÖĞRETİM TEKNOLOJİLERİ</a:t>
            </a:r>
            <a:r>
              <a:rPr lang="tr-TR" sz="4400" dirty="0">
                <a:solidFill>
                  <a:schemeClr val="bg1"/>
                </a:solidFill>
              </a:rPr>
              <a:t/>
            </a:r>
            <a:br>
              <a:rPr lang="tr-TR" sz="4400" dirty="0">
                <a:solidFill>
                  <a:schemeClr val="bg1"/>
                </a:solidFill>
              </a:rPr>
            </a:br>
            <a:r>
              <a:rPr lang="tr-TR" sz="4400" dirty="0" smtClean="0">
                <a:solidFill>
                  <a:schemeClr val="bg1"/>
                </a:solidFill>
              </a:rPr>
              <a:t>DERS – 7</a:t>
            </a:r>
            <a:r>
              <a:rPr lang="tr-TR" sz="4400" dirty="0">
                <a:solidFill>
                  <a:schemeClr val="bg1"/>
                </a:solidFill>
              </a:rPr>
              <a:t/>
            </a:r>
            <a:br>
              <a:rPr lang="tr-TR" sz="4400" dirty="0">
                <a:solidFill>
                  <a:schemeClr val="bg1"/>
                </a:solidFill>
              </a:rPr>
            </a:br>
            <a:r>
              <a:rPr lang="tr-TR" sz="4400" dirty="0" smtClean="0">
                <a:solidFill>
                  <a:schemeClr val="bg1"/>
                </a:solidFill>
              </a:rPr>
              <a:t>Öğretim Teknolojileri </a:t>
            </a:r>
            <a:br>
              <a:rPr lang="tr-TR" sz="4400" dirty="0" smtClean="0">
                <a:solidFill>
                  <a:schemeClr val="bg1"/>
                </a:solidFill>
              </a:rPr>
            </a:br>
            <a:r>
              <a:rPr lang="tr-TR" sz="4400" dirty="0" smtClean="0">
                <a:solidFill>
                  <a:schemeClr val="bg1"/>
                </a:solidFill>
              </a:rPr>
              <a:t>ve</a:t>
            </a:r>
            <a:br>
              <a:rPr lang="tr-TR" sz="4400" dirty="0" smtClean="0">
                <a:solidFill>
                  <a:schemeClr val="bg1"/>
                </a:solidFill>
              </a:rPr>
            </a:br>
            <a:r>
              <a:rPr lang="tr-TR" sz="4400" dirty="0" smtClean="0">
                <a:solidFill>
                  <a:schemeClr val="bg1"/>
                </a:solidFill>
              </a:rPr>
              <a:t>Eğitimde Mobil Uygulamalar</a:t>
            </a:r>
            <a:endParaRPr lang="tr-TR" sz="44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171440"/>
            <a:ext cx="10572000" cy="782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/>
              <a:t>Doç. Dr. Bayram </a:t>
            </a:r>
            <a:r>
              <a:rPr lang="tr-TR" sz="2000" b="1" dirty="0" smtClean="0"/>
              <a:t>Özer – </a:t>
            </a:r>
            <a:r>
              <a:rPr lang="tr-TR" dirty="0" smtClean="0"/>
              <a:t>Ondokuz Mayıs Üniversitesi Eğitim Fakültesi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02900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Edutopia</a:t>
            </a:r>
            <a:r>
              <a:rPr lang="tr-TR" dirty="0" smtClean="0"/>
              <a:t> - </a:t>
            </a:r>
            <a:r>
              <a:rPr lang="tr-TR" dirty="0" smtClean="0">
                <a:solidFill>
                  <a:schemeClr val="tx1"/>
                </a:solidFill>
                <a:hlinkClick r:id="rId2"/>
              </a:rPr>
              <a:t>http://www.edutopia.org/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8712" y="2222287"/>
            <a:ext cx="3537628" cy="3928347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Helping Students Return to Class After Discipline </a:t>
            </a:r>
            <a:r>
              <a:rPr lang="en-US" sz="2400" dirty="0" smtClean="0"/>
              <a:t>Issues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/>
              <a:t>Disiplin</a:t>
            </a:r>
            <a:r>
              <a:rPr lang="en-US" sz="2400" dirty="0"/>
              <a:t> </a:t>
            </a:r>
            <a:r>
              <a:rPr lang="en-US" sz="2400" dirty="0" err="1"/>
              <a:t>Sorunlarından</a:t>
            </a:r>
            <a:r>
              <a:rPr lang="en-US" sz="2400" dirty="0"/>
              <a:t> </a:t>
            </a:r>
            <a:r>
              <a:rPr lang="en-US" sz="2400" dirty="0" err="1"/>
              <a:t>Sonra</a:t>
            </a:r>
            <a:r>
              <a:rPr lang="en-US" sz="2400" dirty="0"/>
              <a:t> </a:t>
            </a:r>
            <a:r>
              <a:rPr lang="en-US" sz="2400" dirty="0" err="1"/>
              <a:t>Öğrencilerin</a:t>
            </a:r>
            <a:r>
              <a:rPr lang="en-US" sz="2400" dirty="0"/>
              <a:t> </a:t>
            </a:r>
            <a:r>
              <a:rPr lang="en-US" sz="2400" dirty="0" err="1"/>
              <a:t>Sınıfa</a:t>
            </a:r>
            <a:r>
              <a:rPr lang="en-US" sz="2400" dirty="0"/>
              <a:t> </a:t>
            </a:r>
            <a:r>
              <a:rPr lang="en-US" sz="2400" dirty="0" err="1"/>
              <a:t>Dönmelerine</a:t>
            </a:r>
            <a:r>
              <a:rPr lang="en-US" sz="2400" dirty="0"/>
              <a:t> </a:t>
            </a:r>
            <a:r>
              <a:rPr lang="en-US" sz="2400" dirty="0" err="1"/>
              <a:t>Yardımcı</a:t>
            </a:r>
            <a:r>
              <a:rPr lang="en-US" sz="2400" dirty="0"/>
              <a:t> </a:t>
            </a:r>
            <a:r>
              <a:rPr lang="en-US" sz="2400" dirty="0" err="1" smtClean="0"/>
              <a:t>Olmak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540" y="1956910"/>
            <a:ext cx="7147865" cy="476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48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Edutopia</a:t>
            </a:r>
            <a:r>
              <a:rPr lang="tr-TR" dirty="0"/>
              <a:t> - </a:t>
            </a:r>
            <a:r>
              <a:rPr lang="tr-TR" dirty="0">
                <a:solidFill>
                  <a:schemeClr val="tx1"/>
                </a:solidFill>
                <a:hlinkClick r:id="rId2"/>
              </a:rPr>
              <a:t>http://www.edutopia.org/</a:t>
            </a:r>
            <a:r>
              <a:rPr lang="tr-TR" dirty="0">
                <a:solidFill>
                  <a:schemeClr val="tx1"/>
                </a:solidFill>
              </a:rPr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92833" y="2420694"/>
            <a:ext cx="4098345" cy="363651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Making Sure Your Students Are Actually Processing Feedback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Öğrencilerinizin </a:t>
            </a:r>
            <a:r>
              <a:rPr lang="tr-TR" sz="2400" dirty="0"/>
              <a:t>Geri Bildirim Verdiklerinden Emin Olma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798" y="2088766"/>
            <a:ext cx="6702639" cy="446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72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Edutopia</a:t>
            </a:r>
            <a:r>
              <a:rPr lang="tr-TR" dirty="0"/>
              <a:t> - </a:t>
            </a:r>
            <a:r>
              <a:rPr lang="tr-TR" dirty="0">
                <a:solidFill>
                  <a:schemeClr val="tx1"/>
                </a:solidFill>
                <a:hlinkClick r:id="rId2"/>
              </a:rPr>
              <a:t>http://www.edutopia.org/</a:t>
            </a:r>
            <a:r>
              <a:rPr lang="tr-TR" dirty="0">
                <a:solidFill>
                  <a:schemeClr val="tx1"/>
                </a:solidFill>
              </a:rPr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8711" y="2222287"/>
            <a:ext cx="4020707" cy="42043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hlinkClick r:id="rId3"/>
              </a:rPr>
              <a:t>What Teachers in China Have Learned in the Past </a:t>
            </a:r>
            <a:r>
              <a:rPr lang="en-US" sz="2400" dirty="0" smtClean="0">
                <a:hlinkClick r:id="rId3"/>
              </a:rPr>
              <a:t>Month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/>
              <a:t>Çin'de</a:t>
            </a:r>
            <a:r>
              <a:rPr lang="en-US" sz="2400" dirty="0"/>
              <a:t> </a:t>
            </a:r>
            <a:r>
              <a:rPr lang="en-US" sz="2400" dirty="0" err="1"/>
              <a:t>Öğretmenler</a:t>
            </a:r>
            <a:r>
              <a:rPr lang="en-US" sz="2400" dirty="0"/>
              <a:t> </a:t>
            </a:r>
            <a:r>
              <a:rPr lang="en-US" sz="2400" dirty="0" err="1"/>
              <a:t>Geçen</a:t>
            </a:r>
            <a:r>
              <a:rPr lang="en-US" sz="2400" dirty="0"/>
              <a:t> Ay Ne </a:t>
            </a:r>
            <a:r>
              <a:rPr lang="en-US" sz="2400" dirty="0" err="1"/>
              <a:t>Öğrendiler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41" y="2053086"/>
            <a:ext cx="5909094" cy="443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43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Learning World - </a:t>
            </a:r>
            <a:r>
              <a:rPr lang="tr-TR" sz="3600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tr-TR" sz="3600" dirty="0" smtClean="0">
                <a:solidFill>
                  <a:schemeClr val="tx1"/>
                </a:solidFill>
                <a:hlinkClick r:id="rId2"/>
              </a:rPr>
              <a:t>www.wolrdlearning.org</a:t>
            </a:r>
            <a:r>
              <a:rPr lang="tr-TR" sz="3600" dirty="0" smtClean="0"/>
              <a:t> 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6" y="181155"/>
            <a:ext cx="11464506" cy="644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42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1" y="103517"/>
            <a:ext cx="11740551" cy="660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40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" b="13449"/>
          <a:stretch/>
        </p:blipFill>
        <p:spPr bwMode="auto">
          <a:xfrm>
            <a:off x="215660" y="232914"/>
            <a:ext cx="11800936" cy="6202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93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err="1"/>
              <a:t>Khan</a:t>
            </a:r>
            <a:r>
              <a:rPr lang="tr-TR" sz="3200" dirty="0"/>
              <a:t> </a:t>
            </a:r>
            <a:r>
              <a:rPr lang="tr-TR" sz="3200" dirty="0" err="1"/>
              <a:t>academy</a:t>
            </a:r>
            <a:r>
              <a:rPr lang="tr-TR" sz="3200" dirty="0"/>
              <a:t> - http://www.khanacademy.org.tr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5" b="10184"/>
          <a:stretch/>
        </p:blipFill>
        <p:spPr bwMode="auto">
          <a:xfrm>
            <a:off x="414068" y="276045"/>
            <a:ext cx="11576649" cy="619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333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3" b="9559"/>
          <a:stretch/>
        </p:blipFill>
        <p:spPr bwMode="auto">
          <a:xfrm>
            <a:off x="0" y="569343"/>
            <a:ext cx="12192000" cy="563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202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t="23019" r="37877" b="14214"/>
          <a:stretch/>
        </p:blipFill>
        <p:spPr bwMode="auto">
          <a:xfrm>
            <a:off x="405441" y="211156"/>
            <a:ext cx="11343735" cy="641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12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Beyaz Pano - http://www.beyazpano.com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t="8177" r="2005" b="14088"/>
          <a:stretch/>
        </p:blipFill>
        <p:spPr bwMode="auto">
          <a:xfrm>
            <a:off x="146649" y="1526875"/>
            <a:ext cx="11973464" cy="51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849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2" t="8176" r="16297" b="9560"/>
          <a:stretch/>
        </p:blipFill>
        <p:spPr bwMode="auto">
          <a:xfrm>
            <a:off x="629728" y="129396"/>
            <a:ext cx="11179834" cy="650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752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Egitim</a:t>
            </a:r>
            <a:r>
              <a:rPr lang="tr-TR" dirty="0"/>
              <a:t> Trend - http://egitimtrend.com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7" t="8052" r="12972" b="6415"/>
          <a:stretch/>
        </p:blipFill>
        <p:spPr bwMode="auto">
          <a:xfrm>
            <a:off x="250166" y="1466490"/>
            <a:ext cx="11637034" cy="520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39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5" r="1610" b="5332"/>
          <a:stretch/>
        </p:blipFill>
        <p:spPr bwMode="auto">
          <a:xfrm>
            <a:off x="172528" y="146649"/>
            <a:ext cx="11865030" cy="644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927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0" t="8176" r="12264" b="6038"/>
          <a:stretch/>
        </p:blipFill>
        <p:spPr bwMode="auto">
          <a:xfrm>
            <a:off x="284672" y="114519"/>
            <a:ext cx="11645660" cy="646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901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3" t="10440" r="12734" b="3396"/>
          <a:stretch/>
        </p:blipFill>
        <p:spPr bwMode="auto">
          <a:xfrm>
            <a:off x="319596" y="158617"/>
            <a:ext cx="11683014" cy="646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886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3226</TotalTime>
  <Words>102</Words>
  <Application>Microsoft Office PowerPoint</Application>
  <PresentationFormat>Özel</PresentationFormat>
  <Paragraphs>15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Quotable</vt:lpstr>
      <vt:lpstr>ÖĞRETİM TEKNOLOJİLERİ DERS – 7 Öğretim Teknolojileri  ve Eğitimde Mobil Uygulamalar</vt:lpstr>
      <vt:lpstr>Edutopia - http://www.edutopia.org/ </vt:lpstr>
      <vt:lpstr>Edutopia - http://www.edutopia.org/ </vt:lpstr>
      <vt:lpstr>Edutopia - http://www.edutopia.org/ </vt:lpstr>
      <vt:lpstr>Learning World - http://www.wolrdlearning.org </vt:lpstr>
      <vt:lpstr>PowerPoint Sunusu</vt:lpstr>
      <vt:lpstr>PowerPoint Sunusu</vt:lpstr>
      <vt:lpstr>Khan academy - http://www.khanacademy.org.tr</vt:lpstr>
      <vt:lpstr>PowerPoint Sunusu</vt:lpstr>
      <vt:lpstr>PowerPoint Sunusu</vt:lpstr>
      <vt:lpstr>Beyaz Pano - http://www.beyazpano.com</vt:lpstr>
      <vt:lpstr>PowerPoint Sunusu</vt:lpstr>
      <vt:lpstr>Egitim Trend - http://egitimtrend.com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Windows Kullanıcısı</cp:lastModifiedBy>
  <cp:revision>202</cp:revision>
  <dcterms:created xsi:type="dcterms:W3CDTF">2014-08-26T23:49:58Z</dcterms:created>
  <dcterms:modified xsi:type="dcterms:W3CDTF">2020-03-17T20:22:20Z</dcterms:modified>
</cp:coreProperties>
</file>