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73" r:id="rId7"/>
    <p:sldId id="265" r:id="rId8"/>
    <p:sldId id="260" r:id="rId9"/>
    <p:sldId id="267" r:id="rId10"/>
    <p:sldId id="261" r:id="rId11"/>
    <p:sldId id="268" r:id="rId12"/>
    <p:sldId id="262" r:id="rId13"/>
    <p:sldId id="269" r:id="rId14"/>
    <p:sldId id="270" r:id="rId15"/>
    <p:sldId id="271" r:id="rId16"/>
    <p:sldId id="263" r:id="rId17"/>
    <p:sldId id="264" r:id="rId18"/>
    <p:sldId id="274" r:id="rId19"/>
    <p:sldId id="277" r:id="rId20"/>
    <p:sldId id="275"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B082D-57E1-4542-A450-E7478745BA15}"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C9B7009C-F2D1-4976-AADF-A5233D8F3439}">
      <dgm:prSet/>
      <dgm:spPr/>
      <dgm:t>
        <a:bodyPr/>
        <a:lstStyle/>
        <a:p>
          <a:r>
            <a:rPr lang="tr-TR"/>
            <a:t>Değer</a:t>
          </a:r>
          <a:endParaRPr lang="en-US"/>
        </a:p>
      </dgm:t>
    </dgm:pt>
    <dgm:pt modelId="{DF6F18B1-83A3-426B-A57C-60E8C77E562E}" type="parTrans" cxnId="{27DD4852-71F5-462D-AE9F-B86B170446C6}">
      <dgm:prSet/>
      <dgm:spPr/>
      <dgm:t>
        <a:bodyPr/>
        <a:lstStyle/>
        <a:p>
          <a:endParaRPr lang="en-US"/>
        </a:p>
      </dgm:t>
    </dgm:pt>
    <dgm:pt modelId="{AC81558A-FF77-45A0-8C2B-5B40CC901402}" type="sibTrans" cxnId="{27DD4852-71F5-462D-AE9F-B86B170446C6}">
      <dgm:prSet/>
      <dgm:spPr/>
      <dgm:t>
        <a:bodyPr/>
        <a:lstStyle/>
        <a:p>
          <a:endParaRPr lang="en-US"/>
        </a:p>
      </dgm:t>
    </dgm:pt>
    <dgm:pt modelId="{FC7392B8-2858-4720-85F1-ED2725E53847}">
      <dgm:prSet/>
      <dgm:spPr/>
      <dgm:t>
        <a:bodyPr/>
        <a:lstStyle/>
        <a:p>
          <a:r>
            <a:rPr lang="tr-TR"/>
            <a:t>Ahlak</a:t>
          </a:r>
          <a:endParaRPr lang="en-US"/>
        </a:p>
      </dgm:t>
    </dgm:pt>
    <dgm:pt modelId="{B51E2D58-7FA6-4CF1-8BAE-315AF1B394E4}" type="parTrans" cxnId="{A8DCF53E-D411-407E-997B-6BCE1DAB5E66}">
      <dgm:prSet/>
      <dgm:spPr/>
      <dgm:t>
        <a:bodyPr/>
        <a:lstStyle/>
        <a:p>
          <a:endParaRPr lang="en-US"/>
        </a:p>
      </dgm:t>
    </dgm:pt>
    <dgm:pt modelId="{FA24688E-98CA-4DA5-B1C5-3B89CEE08C2F}" type="sibTrans" cxnId="{A8DCF53E-D411-407E-997B-6BCE1DAB5E66}">
      <dgm:prSet/>
      <dgm:spPr/>
      <dgm:t>
        <a:bodyPr/>
        <a:lstStyle/>
        <a:p>
          <a:endParaRPr lang="en-US"/>
        </a:p>
      </dgm:t>
    </dgm:pt>
    <dgm:pt modelId="{DE67105D-E742-45D8-9D4C-1EDCA4DF87EA}">
      <dgm:prSet/>
      <dgm:spPr/>
      <dgm:t>
        <a:bodyPr/>
        <a:lstStyle/>
        <a:p>
          <a:r>
            <a:rPr lang="tr-TR"/>
            <a:t>Erdem</a:t>
          </a:r>
          <a:endParaRPr lang="en-US"/>
        </a:p>
      </dgm:t>
    </dgm:pt>
    <dgm:pt modelId="{C32BEA66-89D7-4EFB-90C1-169355BD0D06}" type="parTrans" cxnId="{C58FCA18-7CD6-4AD5-8ACE-D2FC5B08F2F4}">
      <dgm:prSet/>
      <dgm:spPr/>
      <dgm:t>
        <a:bodyPr/>
        <a:lstStyle/>
        <a:p>
          <a:endParaRPr lang="en-US"/>
        </a:p>
      </dgm:t>
    </dgm:pt>
    <dgm:pt modelId="{802010DC-FEB6-42F1-890A-AED3D166CD93}" type="sibTrans" cxnId="{C58FCA18-7CD6-4AD5-8ACE-D2FC5B08F2F4}">
      <dgm:prSet/>
      <dgm:spPr/>
      <dgm:t>
        <a:bodyPr/>
        <a:lstStyle/>
        <a:p>
          <a:endParaRPr lang="en-US"/>
        </a:p>
      </dgm:t>
    </dgm:pt>
    <dgm:pt modelId="{3DCE2613-387B-4FA0-8F0E-CD1A7CA27BF5}">
      <dgm:prSet/>
      <dgm:spPr/>
      <dgm:t>
        <a:bodyPr/>
        <a:lstStyle/>
        <a:p>
          <a:r>
            <a:rPr lang="tr-TR"/>
            <a:t>Kişilik</a:t>
          </a:r>
          <a:endParaRPr lang="en-US"/>
        </a:p>
      </dgm:t>
    </dgm:pt>
    <dgm:pt modelId="{A060D503-D67C-40BA-AD22-52A3C1AF950D}" type="parTrans" cxnId="{FA0B7E53-6B49-4DBB-B59B-75362CF5DABE}">
      <dgm:prSet/>
      <dgm:spPr/>
      <dgm:t>
        <a:bodyPr/>
        <a:lstStyle/>
        <a:p>
          <a:endParaRPr lang="en-US"/>
        </a:p>
      </dgm:t>
    </dgm:pt>
    <dgm:pt modelId="{5C30A71D-75B9-465A-BFCC-F8240D9859BC}" type="sibTrans" cxnId="{FA0B7E53-6B49-4DBB-B59B-75362CF5DABE}">
      <dgm:prSet/>
      <dgm:spPr/>
      <dgm:t>
        <a:bodyPr/>
        <a:lstStyle/>
        <a:p>
          <a:endParaRPr lang="en-US"/>
        </a:p>
      </dgm:t>
    </dgm:pt>
    <dgm:pt modelId="{8789E2DB-CDA0-4A65-A719-74B25C64225C}">
      <dgm:prSet/>
      <dgm:spPr/>
      <dgm:t>
        <a:bodyPr/>
        <a:lstStyle/>
        <a:p>
          <a:r>
            <a:rPr lang="tr-TR"/>
            <a:t>Mizaç</a:t>
          </a:r>
          <a:endParaRPr lang="en-US"/>
        </a:p>
      </dgm:t>
    </dgm:pt>
    <dgm:pt modelId="{92BC7F5F-6EE6-4835-AAAE-725FACE2949D}" type="parTrans" cxnId="{3AE0B94D-6EA7-4EC6-A139-EDE9E7ED619A}">
      <dgm:prSet/>
      <dgm:spPr/>
      <dgm:t>
        <a:bodyPr/>
        <a:lstStyle/>
        <a:p>
          <a:endParaRPr lang="en-US"/>
        </a:p>
      </dgm:t>
    </dgm:pt>
    <dgm:pt modelId="{9936D2B2-4379-43A2-AAEC-3AF2BE5E5777}" type="sibTrans" cxnId="{3AE0B94D-6EA7-4EC6-A139-EDE9E7ED619A}">
      <dgm:prSet/>
      <dgm:spPr/>
      <dgm:t>
        <a:bodyPr/>
        <a:lstStyle/>
        <a:p>
          <a:endParaRPr lang="en-US"/>
        </a:p>
      </dgm:t>
    </dgm:pt>
    <dgm:pt modelId="{97B843B1-2F29-4322-A265-8E93D84D67D2}">
      <dgm:prSet/>
      <dgm:spPr/>
      <dgm:t>
        <a:bodyPr/>
        <a:lstStyle/>
        <a:p>
          <a:r>
            <a:rPr lang="tr-TR"/>
            <a:t>Huy</a:t>
          </a:r>
          <a:endParaRPr lang="en-US"/>
        </a:p>
      </dgm:t>
    </dgm:pt>
    <dgm:pt modelId="{4506B875-9C5E-4002-8D3F-F337CE724429}" type="parTrans" cxnId="{11074C29-489C-4282-8A16-73B7B2C12C8D}">
      <dgm:prSet/>
      <dgm:spPr/>
      <dgm:t>
        <a:bodyPr/>
        <a:lstStyle/>
        <a:p>
          <a:endParaRPr lang="en-US"/>
        </a:p>
      </dgm:t>
    </dgm:pt>
    <dgm:pt modelId="{2B86D7A7-C5B6-4937-967E-5B1071B26F09}" type="sibTrans" cxnId="{11074C29-489C-4282-8A16-73B7B2C12C8D}">
      <dgm:prSet/>
      <dgm:spPr/>
      <dgm:t>
        <a:bodyPr/>
        <a:lstStyle/>
        <a:p>
          <a:endParaRPr lang="en-US"/>
        </a:p>
      </dgm:t>
    </dgm:pt>
    <dgm:pt modelId="{3DEBAD48-C505-4C55-83C4-4821BD1F49C1}">
      <dgm:prSet/>
      <dgm:spPr/>
      <dgm:t>
        <a:bodyPr/>
        <a:lstStyle/>
        <a:p>
          <a:r>
            <a:rPr lang="tr-TR"/>
            <a:t>Karakter</a:t>
          </a:r>
          <a:endParaRPr lang="en-US"/>
        </a:p>
      </dgm:t>
    </dgm:pt>
    <dgm:pt modelId="{3E659310-FC49-4289-B4EE-85AD2292FA2A}" type="parTrans" cxnId="{02D1CDBE-076C-444E-B90B-15B4C5A4721F}">
      <dgm:prSet/>
      <dgm:spPr/>
      <dgm:t>
        <a:bodyPr/>
        <a:lstStyle/>
        <a:p>
          <a:endParaRPr lang="en-US"/>
        </a:p>
      </dgm:t>
    </dgm:pt>
    <dgm:pt modelId="{C5FA9B29-8DE4-4416-B6B3-886E9E7DF42D}" type="sibTrans" cxnId="{02D1CDBE-076C-444E-B90B-15B4C5A4721F}">
      <dgm:prSet/>
      <dgm:spPr/>
      <dgm:t>
        <a:bodyPr/>
        <a:lstStyle/>
        <a:p>
          <a:endParaRPr lang="en-US"/>
        </a:p>
      </dgm:t>
    </dgm:pt>
    <dgm:pt modelId="{E16470B2-054A-4E87-9F36-5DC45713E28B}">
      <dgm:prSet/>
      <dgm:spPr/>
      <dgm:t>
        <a:bodyPr/>
        <a:lstStyle/>
        <a:p>
          <a:r>
            <a:rPr lang="tr-TR"/>
            <a:t>Karakter Eğitimi</a:t>
          </a:r>
          <a:endParaRPr lang="en-US"/>
        </a:p>
      </dgm:t>
    </dgm:pt>
    <dgm:pt modelId="{FD838BB0-EBE1-4C6E-829C-B10E2CC82E70}" type="parTrans" cxnId="{CE89F3A9-FBC8-4E11-AEBE-3E24B00DB8D4}">
      <dgm:prSet/>
      <dgm:spPr/>
      <dgm:t>
        <a:bodyPr/>
        <a:lstStyle/>
        <a:p>
          <a:endParaRPr lang="en-US"/>
        </a:p>
      </dgm:t>
    </dgm:pt>
    <dgm:pt modelId="{F3ADBE3F-36F4-4952-B6B6-33294ED09C90}" type="sibTrans" cxnId="{CE89F3A9-FBC8-4E11-AEBE-3E24B00DB8D4}">
      <dgm:prSet/>
      <dgm:spPr/>
      <dgm:t>
        <a:bodyPr/>
        <a:lstStyle/>
        <a:p>
          <a:endParaRPr lang="en-US"/>
        </a:p>
      </dgm:t>
    </dgm:pt>
    <dgm:pt modelId="{E385942A-687A-48BE-8293-BC95B778B4AC}">
      <dgm:prSet/>
      <dgm:spPr/>
      <dgm:t>
        <a:bodyPr/>
        <a:lstStyle/>
        <a:p>
          <a:r>
            <a:rPr lang="tr-TR"/>
            <a:t>Değerler Eğitimi</a:t>
          </a:r>
          <a:endParaRPr lang="en-US"/>
        </a:p>
      </dgm:t>
    </dgm:pt>
    <dgm:pt modelId="{9EACF643-A8A9-49A5-A067-1DED3CE8CEDC}" type="parTrans" cxnId="{D820E301-276C-4E0E-ADF4-02F3687C1558}">
      <dgm:prSet/>
      <dgm:spPr/>
      <dgm:t>
        <a:bodyPr/>
        <a:lstStyle/>
        <a:p>
          <a:endParaRPr lang="en-US"/>
        </a:p>
      </dgm:t>
    </dgm:pt>
    <dgm:pt modelId="{60FFFF3E-825C-4FD2-823C-0192CC02B228}" type="sibTrans" cxnId="{D820E301-276C-4E0E-ADF4-02F3687C1558}">
      <dgm:prSet/>
      <dgm:spPr/>
      <dgm:t>
        <a:bodyPr/>
        <a:lstStyle/>
        <a:p>
          <a:endParaRPr lang="en-US"/>
        </a:p>
      </dgm:t>
    </dgm:pt>
    <dgm:pt modelId="{8022BF46-E254-4670-A46D-E0F5121E9FC6}" type="pres">
      <dgm:prSet presAssocID="{4DCB082D-57E1-4542-A450-E7478745BA15}" presName="diagram" presStyleCnt="0">
        <dgm:presLayoutVars>
          <dgm:dir/>
          <dgm:resizeHandles val="exact"/>
        </dgm:presLayoutVars>
      </dgm:prSet>
      <dgm:spPr/>
    </dgm:pt>
    <dgm:pt modelId="{5612158B-5E8E-45C4-B4FA-971C178A126D}" type="pres">
      <dgm:prSet presAssocID="{C9B7009C-F2D1-4976-AADF-A5233D8F3439}" presName="node" presStyleLbl="node1" presStyleIdx="0" presStyleCnt="9">
        <dgm:presLayoutVars>
          <dgm:bulletEnabled val="1"/>
        </dgm:presLayoutVars>
      </dgm:prSet>
      <dgm:spPr/>
    </dgm:pt>
    <dgm:pt modelId="{978A9297-965D-42DA-BAC2-7801818EC27A}" type="pres">
      <dgm:prSet presAssocID="{AC81558A-FF77-45A0-8C2B-5B40CC901402}" presName="sibTrans" presStyleCnt="0"/>
      <dgm:spPr/>
    </dgm:pt>
    <dgm:pt modelId="{9CE2277E-A8A3-47CC-9132-4BFFDE535E80}" type="pres">
      <dgm:prSet presAssocID="{FC7392B8-2858-4720-85F1-ED2725E53847}" presName="node" presStyleLbl="node1" presStyleIdx="1" presStyleCnt="9">
        <dgm:presLayoutVars>
          <dgm:bulletEnabled val="1"/>
        </dgm:presLayoutVars>
      </dgm:prSet>
      <dgm:spPr/>
    </dgm:pt>
    <dgm:pt modelId="{EB436780-8AD8-4186-8278-AAFAEEB7E057}" type="pres">
      <dgm:prSet presAssocID="{FA24688E-98CA-4DA5-B1C5-3B89CEE08C2F}" presName="sibTrans" presStyleCnt="0"/>
      <dgm:spPr/>
    </dgm:pt>
    <dgm:pt modelId="{9B58EC03-7533-4330-ADB3-C5BF9BE1294E}" type="pres">
      <dgm:prSet presAssocID="{DE67105D-E742-45D8-9D4C-1EDCA4DF87EA}" presName="node" presStyleLbl="node1" presStyleIdx="2" presStyleCnt="9">
        <dgm:presLayoutVars>
          <dgm:bulletEnabled val="1"/>
        </dgm:presLayoutVars>
      </dgm:prSet>
      <dgm:spPr/>
    </dgm:pt>
    <dgm:pt modelId="{05637ACB-D62F-4E52-AFD6-9079D8DD9D5D}" type="pres">
      <dgm:prSet presAssocID="{802010DC-FEB6-42F1-890A-AED3D166CD93}" presName="sibTrans" presStyleCnt="0"/>
      <dgm:spPr/>
    </dgm:pt>
    <dgm:pt modelId="{44711F3D-7BB9-40CE-AF78-BBFA1AEB3ADD}" type="pres">
      <dgm:prSet presAssocID="{3DCE2613-387B-4FA0-8F0E-CD1A7CA27BF5}" presName="node" presStyleLbl="node1" presStyleIdx="3" presStyleCnt="9">
        <dgm:presLayoutVars>
          <dgm:bulletEnabled val="1"/>
        </dgm:presLayoutVars>
      </dgm:prSet>
      <dgm:spPr/>
    </dgm:pt>
    <dgm:pt modelId="{C26CF743-FC5E-4E71-BEAD-2660FF250488}" type="pres">
      <dgm:prSet presAssocID="{5C30A71D-75B9-465A-BFCC-F8240D9859BC}" presName="sibTrans" presStyleCnt="0"/>
      <dgm:spPr/>
    </dgm:pt>
    <dgm:pt modelId="{CE4FC60D-29F4-4DBD-A863-00A1BA8F051B}" type="pres">
      <dgm:prSet presAssocID="{8789E2DB-CDA0-4A65-A719-74B25C64225C}" presName="node" presStyleLbl="node1" presStyleIdx="4" presStyleCnt="9">
        <dgm:presLayoutVars>
          <dgm:bulletEnabled val="1"/>
        </dgm:presLayoutVars>
      </dgm:prSet>
      <dgm:spPr/>
    </dgm:pt>
    <dgm:pt modelId="{D5ABF1B7-7849-4646-BE4A-3400B0ADC8FA}" type="pres">
      <dgm:prSet presAssocID="{9936D2B2-4379-43A2-AAEC-3AF2BE5E5777}" presName="sibTrans" presStyleCnt="0"/>
      <dgm:spPr/>
    </dgm:pt>
    <dgm:pt modelId="{01246DDA-E425-4E8D-87AD-D954CA8BE1A1}" type="pres">
      <dgm:prSet presAssocID="{97B843B1-2F29-4322-A265-8E93D84D67D2}" presName="node" presStyleLbl="node1" presStyleIdx="5" presStyleCnt="9">
        <dgm:presLayoutVars>
          <dgm:bulletEnabled val="1"/>
        </dgm:presLayoutVars>
      </dgm:prSet>
      <dgm:spPr/>
    </dgm:pt>
    <dgm:pt modelId="{C7B4E016-C9B0-4E74-AAD5-83BF958B5327}" type="pres">
      <dgm:prSet presAssocID="{2B86D7A7-C5B6-4937-967E-5B1071B26F09}" presName="sibTrans" presStyleCnt="0"/>
      <dgm:spPr/>
    </dgm:pt>
    <dgm:pt modelId="{CB6E7EB7-6B0A-4D22-B73D-29D09A81D02D}" type="pres">
      <dgm:prSet presAssocID="{3DEBAD48-C505-4C55-83C4-4821BD1F49C1}" presName="node" presStyleLbl="node1" presStyleIdx="6" presStyleCnt="9">
        <dgm:presLayoutVars>
          <dgm:bulletEnabled val="1"/>
        </dgm:presLayoutVars>
      </dgm:prSet>
      <dgm:spPr/>
    </dgm:pt>
    <dgm:pt modelId="{080B9EAB-6C78-47C7-8524-DF75A454257F}" type="pres">
      <dgm:prSet presAssocID="{C5FA9B29-8DE4-4416-B6B3-886E9E7DF42D}" presName="sibTrans" presStyleCnt="0"/>
      <dgm:spPr/>
    </dgm:pt>
    <dgm:pt modelId="{72A2B7E6-D67F-473E-929D-878D5FFE0EB9}" type="pres">
      <dgm:prSet presAssocID="{E16470B2-054A-4E87-9F36-5DC45713E28B}" presName="node" presStyleLbl="node1" presStyleIdx="7" presStyleCnt="9">
        <dgm:presLayoutVars>
          <dgm:bulletEnabled val="1"/>
        </dgm:presLayoutVars>
      </dgm:prSet>
      <dgm:spPr/>
    </dgm:pt>
    <dgm:pt modelId="{35BDF43F-B1D3-4A7C-A409-1F1355DA8833}" type="pres">
      <dgm:prSet presAssocID="{F3ADBE3F-36F4-4952-B6B6-33294ED09C90}" presName="sibTrans" presStyleCnt="0"/>
      <dgm:spPr/>
    </dgm:pt>
    <dgm:pt modelId="{3203ECFD-C189-4751-BBFA-0EE81975399A}" type="pres">
      <dgm:prSet presAssocID="{E385942A-687A-48BE-8293-BC95B778B4AC}" presName="node" presStyleLbl="node1" presStyleIdx="8" presStyleCnt="9">
        <dgm:presLayoutVars>
          <dgm:bulletEnabled val="1"/>
        </dgm:presLayoutVars>
      </dgm:prSet>
      <dgm:spPr/>
    </dgm:pt>
  </dgm:ptLst>
  <dgm:cxnLst>
    <dgm:cxn modelId="{D820E301-276C-4E0E-ADF4-02F3687C1558}" srcId="{4DCB082D-57E1-4542-A450-E7478745BA15}" destId="{E385942A-687A-48BE-8293-BC95B778B4AC}" srcOrd="8" destOrd="0" parTransId="{9EACF643-A8A9-49A5-A067-1DED3CE8CEDC}" sibTransId="{60FFFF3E-825C-4FD2-823C-0192CC02B228}"/>
    <dgm:cxn modelId="{C58FCA18-7CD6-4AD5-8ACE-D2FC5B08F2F4}" srcId="{4DCB082D-57E1-4542-A450-E7478745BA15}" destId="{DE67105D-E742-45D8-9D4C-1EDCA4DF87EA}" srcOrd="2" destOrd="0" parTransId="{C32BEA66-89D7-4EFB-90C1-169355BD0D06}" sibTransId="{802010DC-FEB6-42F1-890A-AED3D166CD93}"/>
    <dgm:cxn modelId="{11074C29-489C-4282-8A16-73B7B2C12C8D}" srcId="{4DCB082D-57E1-4542-A450-E7478745BA15}" destId="{97B843B1-2F29-4322-A265-8E93D84D67D2}" srcOrd="5" destOrd="0" parTransId="{4506B875-9C5E-4002-8D3F-F337CE724429}" sibTransId="{2B86D7A7-C5B6-4937-967E-5B1071B26F09}"/>
    <dgm:cxn modelId="{1C6DF529-8C7C-4C37-AB9D-0522E48E12E8}" type="presOf" srcId="{FC7392B8-2858-4720-85F1-ED2725E53847}" destId="{9CE2277E-A8A3-47CC-9132-4BFFDE535E80}" srcOrd="0" destOrd="0" presId="urn:microsoft.com/office/officeart/2005/8/layout/default"/>
    <dgm:cxn modelId="{DB6A502F-2A28-4D0E-99FA-9F1C01C7AD0B}" type="presOf" srcId="{3DCE2613-387B-4FA0-8F0E-CD1A7CA27BF5}" destId="{44711F3D-7BB9-40CE-AF78-BBFA1AEB3ADD}" srcOrd="0" destOrd="0" presId="urn:microsoft.com/office/officeart/2005/8/layout/default"/>
    <dgm:cxn modelId="{3BC4A134-9BF6-4959-BD8F-184D4F208EF8}" type="presOf" srcId="{E16470B2-054A-4E87-9F36-5DC45713E28B}" destId="{72A2B7E6-D67F-473E-929D-878D5FFE0EB9}" srcOrd="0" destOrd="0" presId="urn:microsoft.com/office/officeart/2005/8/layout/default"/>
    <dgm:cxn modelId="{0B61FF39-AEFB-4D47-B96F-C317B539F73D}" type="presOf" srcId="{E385942A-687A-48BE-8293-BC95B778B4AC}" destId="{3203ECFD-C189-4751-BBFA-0EE81975399A}" srcOrd="0" destOrd="0" presId="urn:microsoft.com/office/officeart/2005/8/layout/default"/>
    <dgm:cxn modelId="{A8DCF53E-D411-407E-997B-6BCE1DAB5E66}" srcId="{4DCB082D-57E1-4542-A450-E7478745BA15}" destId="{FC7392B8-2858-4720-85F1-ED2725E53847}" srcOrd="1" destOrd="0" parTransId="{B51E2D58-7FA6-4CF1-8BAE-315AF1B394E4}" sibTransId="{FA24688E-98CA-4DA5-B1C5-3B89CEE08C2F}"/>
    <dgm:cxn modelId="{3AE0B94D-6EA7-4EC6-A139-EDE9E7ED619A}" srcId="{4DCB082D-57E1-4542-A450-E7478745BA15}" destId="{8789E2DB-CDA0-4A65-A719-74B25C64225C}" srcOrd="4" destOrd="0" parTransId="{92BC7F5F-6EE6-4835-AAAE-725FACE2949D}" sibTransId="{9936D2B2-4379-43A2-AAEC-3AF2BE5E5777}"/>
    <dgm:cxn modelId="{C881F26D-B7A1-442C-A56F-6AD444F5D369}" type="presOf" srcId="{8789E2DB-CDA0-4A65-A719-74B25C64225C}" destId="{CE4FC60D-29F4-4DBD-A863-00A1BA8F051B}" srcOrd="0" destOrd="0" presId="urn:microsoft.com/office/officeart/2005/8/layout/default"/>
    <dgm:cxn modelId="{57298D50-27EA-485D-A969-FA1776A851FD}" type="presOf" srcId="{3DEBAD48-C505-4C55-83C4-4821BD1F49C1}" destId="{CB6E7EB7-6B0A-4D22-B73D-29D09A81D02D}" srcOrd="0" destOrd="0" presId="urn:microsoft.com/office/officeart/2005/8/layout/default"/>
    <dgm:cxn modelId="{27DD4852-71F5-462D-AE9F-B86B170446C6}" srcId="{4DCB082D-57E1-4542-A450-E7478745BA15}" destId="{C9B7009C-F2D1-4976-AADF-A5233D8F3439}" srcOrd="0" destOrd="0" parTransId="{DF6F18B1-83A3-426B-A57C-60E8C77E562E}" sibTransId="{AC81558A-FF77-45A0-8C2B-5B40CC901402}"/>
    <dgm:cxn modelId="{FA0B7E53-6B49-4DBB-B59B-75362CF5DABE}" srcId="{4DCB082D-57E1-4542-A450-E7478745BA15}" destId="{3DCE2613-387B-4FA0-8F0E-CD1A7CA27BF5}" srcOrd="3" destOrd="0" parTransId="{A060D503-D67C-40BA-AD22-52A3C1AF950D}" sibTransId="{5C30A71D-75B9-465A-BFCC-F8240D9859BC}"/>
    <dgm:cxn modelId="{A0CC74A8-E81D-4980-8B81-0523AC308863}" type="presOf" srcId="{97B843B1-2F29-4322-A265-8E93D84D67D2}" destId="{01246DDA-E425-4E8D-87AD-D954CA8BE1A1}" srcOrd="0" destOrd="0" presId="urn:microsoft.com/office/officeart/2005/8/layout/default"/>
    <dgm:cxn modelId="{CE89F3A9-FBC8-4E11-AEBE-3E24B00DB8D4}" srcId="{4DCB082D-57E1-4542-A450-E7478745BA15}" destId="{E16470B2-054A-4E87-9F36-5DC45713E28B}" srcOrd="7" destOrd="0" parTransId="{FD838BB0-EBE1-4C6E-829C-B10E2CC82E70}" sibTransId="{F3ADBE3F-36F4-4952-B6B6-33294ED09C90}"/>
    <dgm:cxn modelId="{02D1CDBE-076C-444E-B90B-15B4C5A4721F}" srcId="{4DCB082D-57E1-4542-A450-E7478745BA15}" destId="{3DEBAD48-C505-4C55-83C4-4821BD1F49C1}" srcOrd="6" destOrd="0" parTransId="{3E659310-FC49-4289-B4EE-85AD2292FA2A}" sibTransId="{C5FA9B29-8DE4-4416-B6B3-886E9E7DF42D}"/>
    <dgm:cxn modelId="{589261D0-C12D-4363-9D1C-0648A8DCA18E}" type="presOf" srcId="{4DCB082D-57E1-4542-A450-E7478745BA15}" destId="{8022BF46-E254-4670-A46D-E0F5121E9FC6}" srcOrd="0" destOrd="0" presId="urn:microsoft.com/office/officeart/2005/8/layout/default"/>
    <dgm:cxn modelId="{9E00DEF2-25ED-4F5D-990A-2FF7D8CF0AF0}" type="presOf" srcId="{C9B7009C-F2D1-4976-AADF-A5233D8F3439}" destId="{5612158B-5E8E-45C4-B4FA-971C178A126D}" srcOrd="0" destOrd="0" presId="urn:microsoft.com/office/officeart/2005/8/layout/default"/>
    <dgm:cxn modelId="{A02145FB-5EC2-4AF7-BE56-9EBFBC4E35F8}" type="presOf" srcId="{DE67105D-E742-45D8-9D4C-1EDCA4DF87EA}" destId="{9B58EC03-7533-4330-ADB3-C5BF9BE1294E}" srcOrd="0" destOrd="0" presId="urn:microsoft.com/office/officeart/2005/8/layout/default"/>
    <dgm:cxn modelId="{82002E9A-2BA2-43DA-813F-935519E6AFBF}" type="presParOf" srcId="{8022BF46-E254-4670-A46D-E0F5121E9FC6}" destId="{5612158B-5E8E-45C4-B4FA-971C178A126D}" srcOrd="0" destOrd="0" presId="urn:microsoft.com/office/officeart/2005/8/layout/default"/>
    <dgm:cxn modelId="{7097A55F-B701-40C9-9DE8-E9AA6DD835CC}" type="presParOf" srcId="{8022BF46-E254-4670-A46D-E0F5121E9FC6}" destId="{978A9297-965D-42DA-BAC2-7801818EC27A}" srcOrd="1" destOrd="0" presId="urn:microsoft.com/office/officeart/2005/8/layout/default"/>
    <dgm:cxn modelId="{BDDB771A-D6B3-400D-A395-D408DBFAD1B8}" type="presParOf" srcId="{8022BF46-E254-4670-A46D-E0F5121E9FC6}" destId="{9CE2277E-A8A3-47CC-9132-4BFFDE535E80}" srcOrd="2" destOrd="0" presId="urn:microsoft.com/office/officeart/2005/8/layout/default"/>
    <dgm:cxn modelId="{52F97565-0D3C-42F1-86A2-AA3BBA7FDA9C}" type="presParOf" srcId="{8022BF46-E254-4670-A46D-E0F5121E9FC6}" destId="{EB436780-8AD8-4186-8278-AAFAEEB7E057}" srcOrd="3" destOrd="0" presId="urn:microsoft.com/office/officeart/2005/8/layout/default"/>
    <dgm:cxn modelId="{543A2334-D2CF-4F8E-BE41-BB3D88CEDDFE}" type="presParOf" srcId="{8022BF46-E254-4670-A46D-E0F5121E9FC6}" destId="{9B58EC03-7533-4330-ADB3-C5BF9BE1294E}" srcOrd="4" destOrd="0" presId="urn:microsoft.com/office/officeart/2005/8/layout/default"/>
    <dgm:cxn modelId="{0239A74D-5F9A-4DEB-B3F3-6E4012811157}" type="presParOf" srcId="{8022BF46-E254-4670-A46D-E0F5121E9FC6}" destId="{05637ACB-D62F-4E52-AFD6-9079D8DD9D5D}" srcOrd="5" destOrd="0" presId="urn:microsoft.com/office/officeart/2005/8/layout/default"/>
    <dgm:cxn modelId="{605A0A2B-F4E9-4822-BA65-F2FD6A378AC4}" type="presParOf" srcId="{8022BF46-E254-4670-A46D-E0F5121E9FC6}" destId="{44711F3D-7BB9-40CE-AF78-BBFA1AEB3ADD}" srcOrd="6" destOrd="0" presId="urn:microsoft.com/office/officeart/2005/8/layout/default"/>
    <dgm:cxn modelId="{B6C55869-25DE-4389-B894-B9A5FCB079BB}" type="presParOf" srcId="{8022BF46-E254-4670-A46D-E0F5121E9FC6}" destId="{C26CF743-FC5E-4E71-BEAD-2660FF250488}" srcOrd="7" destOrd="0" presId="urn:microsoft.com/office/officeart/2005/8/layout/default"/>
    <dgm:cxn modelId="{AB16BBDE-937D-497D-A7BE-74C4823B17E9}" type="presParOf" srcId="{8022BF46-E254-4670-A46D-E0F5121E9FC6}" destId="{CE4FC60D-29F4-4DBD-A863-00A1BA8F051B}" srcOrd="8" destOrd="0" presId="urn:microsoft.com/office/officeart/2005/8/layout/default"/>
    <dgm:cxn modelId="{6D37F7C7-4916-4A82-B9E8-409D5A6E55EB}" type="presParOf" srcId="{8022BF46-E254-4670-A46D-E0F5121E9FC6}" destId="{D5ABF1B7-7849-4646-BE4A-3400B0ADC8FA}" srcOrd="9" destOrd="0" presId="urn:microsoft.com/office/officeart/2005/8/layout/default"/>
    <dgm:cxn modelId="{D837C002-DD67-47A9-BCD3-51873975D724}" type="presParOf" srcId="{8022BF46-E254-4670-A46D-E0F5121E9FC6}" destId="{01246DDA-E425-4E8D-87AD-D954CA8BE1A1}" srcOrd="10" destOrd="0" presId="urn:microsoft.com/office/officeart/2005/8/layout/default"/>
    <dgm:cxn modelId="{4F57F267-025B-4D72-972F-A8D9EADB1937}" type="presParOf" srcId="{8022BF46-E254-4670-A46D-E0F5121E9FC6}" destId="{C7B4E016-C9B0-4E74-AAD5-83BF958B5327}" srcOrd="11" destOrd="0" presId="urn:microsoft.com/office/officeart/2005/8/layout/default"/>
    <dgm:cxn modelId="{856EFF58-E7FD-47C5-85E9-BEA7E0C23C56}" type="presParOf" srcId="{8022BF46-E254-4670-A46D-E0F5121E9FC6}" destId="{CB6E7EB7-6B0A-4D22-B73D-29D09A81D02D}" srcOrd="12" destOrd="0" presId="urn:microsoft.com/office/officeart/2005/8/layout/default"/>
    <dgm:cxn modelId="{42771B49-B3F7-4251-8323-8A671513336D}" type="presParOf" srcId="{8022BF46-E254-4670-A46D-E0F5121E9FC6}" destId="{080B9EAB-6C78-47C7-8524-DF75A454257F}" srcOrd="13" destOrd="0" presId="urn:microsoft.com/office/officeart/2005/8/layout/default"/>
    <dgm:cxn modelId="{95A43718-2CF8-4A39-BE93-C00B7D35F90F}" type="presParOf" srcId="{8022BF46-E254-4670-A46D-E0F5121E9FC6}" destId="{72A2B7E6-D67F-473E-929D-878D5FFE0EB9}" srcOrd="14" destOrd="0" presId="urn:microsoft.com/office/officeart/2005/8/layout/default"/>
    <dgm:cxn modelId="{EE129BB2-27A1-4118-9164-3927FF785F79}" type="presParOf" srcId="{8022BF46-E254-4670-A46D-E0F5121E9FC6}" destId="{35BDF43F-B1D3-4A7C-A409-1F1355DA8833}" srcOrd="15" destOrd="0" presId="urn:microsoft.com/office/officeart/2005/8/layout/default"/>
    <dgm:cxn modelId="{A4D90925-0B36-4244-AB82-40A8F48102FE}" type="presParOf" srcId="{8022BF46-E254-4670-A46D-E0F5121E9FC6}" destId="{3203ECFD-C189-4751-BBFA-0EE81975399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BAA8A-CC61-416F-9500-BEE54AD8055C}"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678AC7EF-2BA3-4AA2-952B-853778B38100}">
      <dgm:prSet/>
      <dgm:spPr/>
      <dgm:t>
        <a:bodyPr/>
        <a:lstStyle/>
        <a:p>
          <a:r>
            <a:rPr lang="tr-TR" b="0" i="0"/>
            <a:t>Anne ve babaya iyi davranmak,</a:t>
          </a:r>
          <a:endParaRPr lang="en-US"/>
        </a:p>
      </dgm:t>
    </dgm:pt>
    <dgm:pt modelId="{CD1FDF05-2FED-4673-93FA-9432DFEC9A2B}" type="parTrans" cxnId="{9401578E-0312-4E75-A56D-C8E731287646}">
      <dgm:prSet/>
      <dgm:spPr/>
      <dgm:t>
        <a:bodyPr/>
        <a:lstStyle/>
        <a:p>
          <a:endParaRPr lang="en-US"/>
        </a:p>
      </dgm:t>
    </dgm:pt>
    <dgm:pt modelId="{6CB123AA-500A-41C1-A7D4-9BA483ECD361}" type="sibTrans" cxnId="{9401578E-0312-4E75-A56D-C8E731287646}">
      <dgm:prSet/>
      <dgm:spPr/>
      <dgm:t>
        <a:bodyPr/>
        <a:lstStyle/>
        <a:p>
          <a:endParaRPr lang="en-US"/>
        </a:p>
      </dgm:t>
    </dgm:pt>
    <dgm:pt modelId="{F8AA0E2D-F6CF-4DDF-B5A5-65D2D612CBE4}">
      <dgm:prSet/>
      <dgm:spPr/>
      <dgm:t>
        <a:bodyPr/>
        <a:lstStyle/>
        <a:p>
          <a:r>
            <a:rPr lang="tr-TR" b="0" i="0"/>
            <a:t>Toplu taşıma araçlarında yaşlı, gazi, engelli ve hamile bayanlara er vermek,</a:t>
          </a:r>
          <a:endParaRPr lang="en-US"/>
        </a:p>
      </dgm:t>
    </dgm:pt>
    <dgm:pt modelId="{30FFD192-198E-4409-BC22-843C53C714B6}" type="parTrans" cxnId="{F12D1190-0E49-4210-9D30-BDE9FEC354A7}">
      <dgm:prSet/>
      <dgm:spPr/>
      <dgm:t>
        <a:bodyPr/>
        <a:lstStyle/>
        <a:p>
          <a:endParaRPr lang="en-US"/>
        </a:p>
      </dgm:t>
    </dgm:pt>
    <dgm:pt modelId="{996E30B2-3723-4925-A202-D4F91C4E41DA}" type="sibTrans" cxnId="{F12D1190-0E49-4210-9D30-BDE9FEC354A7}">
      <dgm:prSet/>
      <dgm:spPr/>
      <dgm:t>
        <a:bodyPr/>
        <a:lstStyle/>
        <a:p>
          <a:endParaRPr lang="en-US"/>
        </a:p>
      </dgm:t>
    </dgm:pt>
    <dgm:pt modelId="{5B178324-5D77-442E-BBE9-3B7882703BF7}">
      <dgm:prSet/>
      <dgm:spPr/>
      <dgm:t>
        <a:bodyPr/>
        <a:lstStyle/>
        <a:p>
          <a:r>
            <a:rPr lang="tr-TR" b="0" i="0"/>
            <a:t>Büyüklerimize karşı saygılı olmak,</a:t>
          </a:r>
          <a:endParaRPr lang="en-US"/>
        </a:p>
      </dgm:t>
    </dgm:pt>
    <dgm:pt modelId="{2122283C-0E1C-4F30-A798-C1366BD38E42}" type="parTrans" cxnId="{1D764303-D934-4A69-BBAB-30D5B3454979}">
      <dgm:prSet/>
      <dgm:spPr/>
      <dgm:t>
        <a:bodyPr/>
        <a:lstStyle/>
        <a:p>
          <a:endParaRPr lang="en-US"/>
        </a:p>
      </dgm:t>
    </dgm:pt>
    <dgm:pt modelId="{E083994B-8DCD-4FE7-81AE-7A45C0F4790C}" type="sibTrans" cxnId="{1D764303-D934-4A69-BBAB-30D5B3454979}">
      <dgm:prSet/>
      <dgm:spPr/>
      <dgm:t>
        <a:bodyPr/>
        <a:lstStyle/>
        <a:p>
          <a:endParaRPr lang="en-US"/>
        </a:p>
      </dgm:t>
    </dgm:pt>
    <dgm:pt modelId="{7F9403F5-89D0-4B94-B66D-DC64AC331160}">
      <dgm:prSet/>
      <dgm:spPr/>
      <dgm:t>
        <a:bodyPr/>
        <a:lstStyle/>
        <a:p>
          <a:r>
            <a:rPr lang="tr-TR" b="0" i="0"/>
            <a:t>Yetim, yoksul ve ihtiyaç sahiplerine karşı yardımcı olmak,</a:t>
          </a:r>
          <a:endParaRPr lang="en-US"/>
        </a:p>
      </dgm:t>
    </dgm:pt>
    <dgm:pt modelId="{D69BD8EA-EEEC-4444-880D-A9B99F21066C}" type="parTrans" cxnId="{20925FFD-AB71-45A8-BAED-623B7011DF3A}">
      <dgm:prSet/>
      <dgm:spPr/>
      <dgm:t>
        <a:bodyPr/>
        <a:lstStyle/>
        <a:p>
          <a:endParaRPr lang="en-US"/>
        </a:p>
      </dgm:t>
    </dgm:pt>
    <dgm:pt modelId="{6DF543C5-238B-4939-9302-224220CCBAA0}" type="sibTrans" cxnId="{20925FFD-AB71-45A8-BAED-623B7011DF3A}">
      <dgm:prSet/>
      <dgm:spPr/>
      <dgm:t>
        <a:bodyPr/>
        <a:lstStyle/>
        <a:p>
          <a:endParaRPr lang="en-US"/>
        </a:p>
      </dgm:t>
    </dgm:pt>
    <dgm:pt modelId="{1A5B5B48-9471-496B-B8D4-85BBEF01A65C}">
      <dgm:prSet/>
      <dgm:spPr/>
      <dgm:t>
        <a:bodyPr/>
        <a:lstStyle/>
        <a:p>
          <a:r>
            <a:rPr lang="tr-TR" b="0" i="0"/>
            <a:t>Akrabalarımızı ziyaret etmek,</a:t>
          </a:r>
          <a:endParaRPr lang="en-US"/>
        </a:p>
      </dgm:t>
    </dgm:pt>
    <dgm:pt modelId="{13D24B47-6134-4271-A0C9-05ECEA65D287}" type="parTrans" cxnId="{352975A6-7356-4CB0-AFC9-D5469E000FF2}">
      <dgm:prSet/>
      <dgm:spPr/>
      <dgm:t>
        <a:bodyPr/>
        <a:lstStyle/>
        <a:p>
          <a:endParaRPr lang="en-US"/>
        </a:p>
      </dgm:t>
    </dgm:pt>
    <dgm:pt modelId="{EFC22153-B574-451B-BE57-BAB1A8E8438D}" type="sibTrans" cxnId="{352975A6-7356-4CB0-AFC9-D5469E000FF2}">
      <dgm:prSet/>
      <dgm:spPr/>
      <dgm:t>
        <a:bodyPr/>
        <a:lstStyle/>
        <a:p>
          <a:endParaRPr lang="en-US"/>
        </a:p>
      </dgm:t>
    </dgm:pt>
    <dgm:pt modelId="{B06E4EC1-DB80-47DE-9439-5538AEE94F10}">
      <dgm:prSet/>
      <dgm:spPr/>
      <dgm:t>
        <a:bodyPr/>
        <a:lstStyle/>
        <a:p>
          <a:r>
            <a:rPr lang="tr-TR" b="0" i="0"/>
            <a:t>Adaletli, adil, dürüst ve güvenilir olmak,</a:t>
          </a:r>
          <a:endParaRPr lang="en-US"/>
        </a:p>
      </dgm:t>
    </dgm:pt>
    <dgm:pt modelId="{E0F744E2-1557-47F1-BAD8-B8B1CBAFC427}" type="parTrans" cxnId="{5019A0D1-EBAE-4177-9340-84DBB617E527}">
      <dgm:prSet/>
      <dgm:spPr/>
      <dgm:t>
        <a:bodyPr/>
        <a:lstStyle/>
        <a:p>
          <a:endParaRPr lang="en-US"/>
        </a:p>
      </dgm:t>
    </dgm:pt>
    <dgm:pt modelId="{A5727098-918A-4237-A907-863025D9238C}" type="sibTrans" cxnId="{5019A0D1-EBAE-4177-9340-84DBB617E527}">
      <dgm:prSet/>
      <dgm:spPr/>
      <dgm:t>
        <a:bodyPr/>
        <a:lstStyle/>
        <a:p>
          <a:endParaRPr lang="en-US"/>
        </a:p>
      </dgm:t>
    </dgm:pt>
    <dgm:pt modelId="{47C2E508-DA11-4AB0-B14D-A95407B50D8C}">
      <dgm:prSet/>
      <dgm:spPr/>
      <dgm:t>
        <a:bodyPr/>
        <a:lstStyle/>
        <a:p>
          <a:r>
            <a:rPr lang="tr-TR" b="0" i="0"/>
            <a:t>Vermiş olduğumuz sözü yerine getirmek,</a:t>
          </a:r>
          <a:endParaRPr lang="en-US"/>
        </a:p>
      </dgm:t>
    </dgm:pt>
    <dgm:pt modelId="{58EEB8AD-C70C-4FE1-8831-CAEBAEA03AE5}" type="parTrans" cxnId="{C559BA15-E33A-4D24-95DB-0BAB1CEB65E4}">
      <dgm:prSet/>
      <dgm:spPr/>
      <dgm:t>
        <a:bodyPr/>
        <a:lstStyle/>
        <a:p>
          <a:endParaRPr lang="en-US"/>
        </a:p>
      </dgm:t>
    </dgm:pt>
    <dgm:pt modelId="{70314BA9-BD7B-4FC5-8F56-BA9DEDD5F03A}" type="sibTrans" cxnId="{C559BA15-E33A-4D24-95DB-0BAB1CEB65E4}">
      <dgm:prSet/>
      <dgm:spPr/>
      <dgm:t>
        <a:bodyPr/>
        <a:lstStyle/>
        <a:p>
          <a:endParaRPr lang="en-US"/>
        </a:p>
      </dgm:t>
    </dgm:pt>
    <dgm:pt modelId="{30804D72-D93F-46DF-8A8F-00430818438F}">
      <dgm:prSet/>
      <dgm:spPr/>
      <dgm:t>
        <a:bodyPr/>
        <a:lstStyle/>
        <a:p>
          <a:r>
            <a:rPr lang="tr-TR" b="0" i="0"/>
            <a:t>İnsanların haklarına girmemek,</a:t>
          </a:r>
          <a:endParaRPr lang="en-US"/>
        </a:p>
      </dgm:t>
    </dgm:pt>
    <dgm:pt modelId="{F026C467-8079-4AD7-81FD-48DBE7DCFAAA}" type="parTrans" cxnId="{5E77B371-5B91-4490-BAF5-19EE86002ECD}">
      <dgm:prSet/>
      <dgm:spPr/>
      <dgm:t>
        <a:bodyPr/>
        <a:lstStyle/>
        <a:p>
          <a:endParaRPr lang="en-US"/>
        </a:p>
      </dgm:t>
    </dgm:pt>
    <dgm:pt modelId="{4ECE7443-C4F5-42A6-A9DB-15F601B620A2}" type="sibTrans" cxnId="{5E77B371-5B91-4490-BAF5-19EE86002ECD}">
      <dgm:prSet/>
      <dgm:spPr/>
      <dgm:t>
        <a:bodyPr/>
        <a:lstStyle/>
        <a:p>
          <a:endParaRPr lang="en-US"/>
        </a:p>
      </dgm:t>
    </dgm:pt>
    <dgm:pt modelId="{AF380289-D621-43C3-9464-97C6DEE80F28}">
      <dgm:prSet/>
      <dgm:spPr/>
      <dgm:t>
        <a:bodyPr/>
        <a:lstStyle/>
        <a:p>
          <a:r>
            <a:rPr lang="tr-TR" b="0" i="0"/>
            <a:t>Kalp kırmamak,</a:t>
          </a:r>
          <a:endParaRPr lang="en-US"/>
        </a:p>
      </dgm:t>
    </dgm:pt>
    <dgm:pt modelId="{79F6A412-E07B-4254-AC33-E0D344F90329}" type="parTrans" cxnId="{EE27DEEF-2FC8-47AB-8656-337201A04943}">
      <dgm:prSet/>
      <dgm:spPr/>
      <dgm:t>
        <a:bodyPr/>
        <a:lstStyle/>
        <a:p>
          <a:endParaRPr lang="en-US"/>
        </a:p>
      </dgm:t>
    </dgm:pt>
    <dgm:pt modelId="{4A24CAEA-CEE6-438A-99A1-D099C26AB4BB}" type="sibTrans" cxnId="{EE27DEEF-2FC8-47AB-8656-337201A04943}">
      <dgm:prSet/>
      <dgm:spPr/>
      <dgm:t>
        <a:bodyPr/>
        <a:lstStyle/>
        <a:p>
          <a:endParaRPr lang="en-US"/>
        </a:p>
      </dgm:t>
    </dgm:pt>
    <dgm:pt modelId="{73A15D60-6336-4616-B148-7E89060BFEC2}" type="pres">
      <dgm:prSet presAssocID="{D62BAA8A-CC61-416F-9500-BEE54AD8055C}" presName="vert0" presStyleCnt="0">
        <dgm:presLayoutVars>
          <dgm:dir/>
          <dgm:animOne val="branch"/>
          <dgm:animLvl val="lvl"/>
        </dgm:presLayoutVars>
      </dgm:prSet>
      <dgm:spPr/>
    </dgm:pt>
    <dgm:pt modelId="{B8F6648D-B8A9-40FB-9923-2ACEC23D30DB}" type="pres">
      <dgm:prSet presAssocID="{678AC7EF-2BA3-4AA2-952B-853778B38100}" presName="thickLine" presStyleLbl="alignNode1" presStyleIdx="0" presStyleCnt="9"/>
      <dgm:spPr/>
    </dgm:pt>
    <dgm:pt modelId="{8CB146E0-C610-4CCE-BDB9-161DF7DE7349}" type="pres">
      <dgm:prSet presAssocID="{678AC7EF-2BA3-4AA2-952B-853778B38100}" presName="horz1" presStyleCnt="0"/>
      <dgm:spPr/>
    </dgm:pt>
    <dgm:pt modelId="{968412B7-A376-462C-A260-7A61BB8E1DFB}" type="pres">
      <dgm:prSet presAssocID="{678AC7EF-2BA3-4AA2-952B-853778B38100}" presName="tx1" presStyleLbl="revTx" presStyleIdx="0" presStyleCnt="9"/>
      <dgm:spPr/>
    </dgm:pt>
    <dgm:pt modelId="{665F68CA-556A-4878-BCB3-AFD2456D26BC}" type="pres">
      <dgm:prSet presAssocID="{678AC7EF-2BA3-4AA2-952B-853778B38100}" presName="vert1" presStyleCnt="0"/>
      <dgm:spPr/>
    </dgm:pt>
    <dgm:pt modelId="{DBE67285-4772-4367-8382-ED6564E39828}" type="pres">
      <dgm:prSet presAssocID="{F8AA0E2D-F6CF-4DDF-B5A5-65D2D612CBE4}" presName="thickLine" presStyleLbl="alignNode1" presStyleIdx="1" presStyleCnt="9"/>
      <dgm:spPr/>
    </dgm:pt>
    <dgm:pt modelId="{EC4AE806-7901-4FA9-B55C-D72655AEDB6B}" type="pres">
      <dgm:prSet presAssocID="{F8AA0E2D-F6CF-4DDF-B5A5-65D2D612CBE4}" presName="horz1" presStyleCnt="0"/>
      <dgm:spPr/>
    </dgm:pt>
    <dgm:pt modelId="{0CF5C525-8A47-4C7E-90C0-C0F629589319}" type="pres">
      <dgm:prSet presAssocID="{F8AA0E2D-F6CF-4DDF-B5A5-65D2D612CBE4}" presName="tx1" presStyleLbl="revTx" presStyleIdx="1" presStyleCnt="9"/>
      <dgm:spPr/>
    </dgm:pt>
    <dgm:pt modelId="{32815198-2BA0-4381-AA18-466BD0CF4C12}" type="pres">
      <dgm:prSet presAssocID="{F8AA0E2D-F6CF-4DDF-B5A5-65D2D612CBE4}" presName="vert1" presStyleCnt="0"/>
      <dgm:spPr/>
    </dgm:pt>
    <dgm:pt modelId="{D30CA6BF-703A-42E6-939B-611D415650C6}" type="pres">
      <dgm:prSet presAssocID="{5B178324-5D77-442E-BBE9-3B7882703BF7}" presName="thickLine" presStyleLbl="alignNode1" presStyleIdx="2" presStyleCnt="9"/>
      <dgm:spPr/>
    </dgm:pt>
    <dgm:pt modelId="{DC4FE616-B26F-46F0-BEC3-2A41DCFB81A3}" type="pres">
      <dgm:prSet presAssocID="{5B178324-5D77-442E-BBE9-3B7882703BF7}" presName="horz1" presStyleCnt="0"/>
      <dgm:spPr/>
    </dgm:pt>
    <dgm:pt modelId="{36BEE947-E048-46FC-9C8E-9B1C23452EC0}" type="pres">
      <dgm:prSet presAssocID="{5B178324-5D77-442E-BBE9-3B7882703BF7}" presName="tx1" presStyleLbl="revTx" presStyleIdx="2" presStyleCnt="9"/>
      <dgm:spPr/>
    </dgm:pt>
    <dgm:pt modelId="{4D04CA0F-1481-455F-9FDE-DAEE504E29DF}" type="pres">
      <dgm:prSet presAssocID="{5B178324-5D77-442E-BBE9-3B7882703BF7}" presName="vert1" presStyleCnt="0"/>
      <dgm:spPr/>
    </dgm:pt>
    <dgm:pt modelId="{F8937EEA-FE8F-4718-AAE2-213FBEFF5C5A}" type="pres">
      <dgm:prSet presAssocID="{7F9403F5-89D0-4B94-B66D-DC64AC331160}" presName="thickLine" presStyleLbl="alignNode1" presStyleIdx="3" presStyleCnt="9"/>
      <dgm:spPr/>
    </dgm:pt>
    <dgm:pt modelId="{1B1918A1-E4B4-4B08-A02C-A2B20D5B82FC}" type="pres">
      <dgm:prSet presAssocID="{7F9403F5-89D0-4B94-B66D-DC64AC331160}" presName="horz1" presStyleCnt="0"/>
      <dgm:spPr/>
    </dgm:pt>
    <dgm:pt modelId="{9C725AEB-7554-478B-B014-2565E23CEB64}" type="pres">
      <dgm:prSet presAssocID="{7F9403F5-89D0-4B94-B66D-DC64AC331160}" presName="tx1" presStyleLbl="revTx" presStyleIdx="3" presStyleCnt="9"/>
      <dgm:spPr/>
    </dgm:pt>
    <dgm:pt modelId="{97E50461-E9DB-4672-A778-826F18C9DDCB}" type="pres">
      <dgm:prSet presAssocID="{7F9403F5-89D0-4B94-B66D-DC64AC331160}" presName="vert1" presStyleCnt="0"/>
      <dgm:spPr/>
    </dgm:pt>
    <dgm:pt modelId="{746832EF-7645-49E4-A6DB-12B50B140C82}" type="pres">
      <dgm:prSet presAssocID="{1A5B5B48-9471-496B-B8D4-85BBEF01A65C}" presName="thickLine" presStyleLbl="alignNode1" presStyleIdx="4" presStyleCnt="9"/>
      <dgm:spPr/>
    </dgm:pt>
    <dgm:pt modelId="{022CB9DD-35EF-4305-9FB0-827456126CB6}" type="pres">
      <dgm:prSet presAssocID="{1A5B5B48-9471-496B-B8D4-85BBEF01A65C}" presName="horz1" presStyleCnt="0"/>
      <dgm:spPr/>
    </dgm:pt>
    <dgm:pt modelId="{4CBC4E62-D958-4C77-A9CD-AA097C9DE846}" type="pres">
      <dgm:prSet presAssocID="{1A5B5B48-9471-496B-B8D4-85BBEF01A65C}" presName="tx1" presStyleLbl="revTx" presStyleIdx="4" presStyleCnt="9"/>
      <dgm:spPr/>
    </dgm:pt>
    <dgm:pt modelId="{645F3D06-F6D1-4D00-8007-5082EB49B2C9}" type="pres">
      <dgm:prSet presAssocID="{1A5B5B48-9471-496B-B8D4-85BBEF01A65C}" presName="vert1" presStyleCnt="0"/>
      <dgm:spPr/>
    </dgm:pt>
    <dgm:pt modelId="{4DB987F0-A301-4CC3-8C30-F4E08278A205}" type="pres">
      <dgm:prSet presAssocID="{B06E4EC1-DB80-47DE-9439-5538AEE94F10}" presName="thickLine" presStyleLbl="alignNode1" presStyleIdx="5" presStyleCnt="9"/>
      <dgm:spPr/>
    </dgm:pt>
    <dgm:pt modelId="{ED30FCD3-EE8A-4ADC-81F7-009423C76B01}" type="pres">
      <dgm:prSet presAssocID="{B06E4EC1-DB80-47DE-9439-5538AEE94F10}" presName="horz1" presStyleCnt="0"/>
      <dgm:spPr/>
    </dgm:pt>
    <dgm:pt modelId="{3F28F7B2-0F50-4731-95AF-81FE27893306}" type="pres">
      <dgm:prSet presAssocID="{B06E4EC1-DB80-47DE-9439-5538AEE94F10}" presName="tx1" presStyleLbl="revTx" presStyleIdx="5" presStyleCnt="9"/>
      <dgm:spPr/>
    </dgm:pt>
    <dgm:pt modelId="{3DF3B1CE-1F4D-439B-81F5-806BA30FD64A}" type="pres">
      <dgm:prSet presAssocID="{B06E4EC1-DB80-47DE-9439-5538AEE94F10}" presName="vert1" presStyleCnt="0"/>
      <dgm:spPr/>
    </dgm:pt>
    <dgm:pt modelId="{B6EEC2B5-D026-478E-BC96-AA66058FB043}" type="pres">
      <dgm:prSet presAssocID="{47C2E508-DA11-4AB0-B14D-A95407B50D8C}" presName="thickLine" presStyleLbl="alignNode1" presStyleIdx="6" presStyleCnt="9"/>
      <dgm:spPr/>
    </dgm:pt>
    <dgm:pt modelId="{21EE2B2E-3D39-46D4-84E2-65B5ACD3B4E6}" type="pres">
      <dgm:prSet presAssocID="{47C2E508-DA11-4AB0-B14D-A95407B50D8C}" presName="horz1" presStyleCnt="0"/>
      <dgm:spPr/>
    </dgm:pt>
    <dgm:pt modelId="{E9F3E8B9-F732-434F-B6A4-6FC156E13C6F}" type="pres">
      <dgm:prSet presAssocID="{47C2E508-DA11-4AB0-B14D-A95407B50D8C}" presName="tx1" presStyleLbl="revTx" presStyleIdx="6" presStyleCnt="9"/>
      <dgm:spPr/>
    </dgm:pt>
    <dgm:pt modelId="{F8CD42D6-FE05-45E9-A641-AA5B5FA70EB7}" type="pres">
      <dgm:prSet presAssocID="{47C2E508-DA11-4AB0-B14D-A95407B50D8C}" presName="vert1" presStyleCnt="0"/>
      <dgm:spPr/>
    </dgm:pt>
    <dgm:pt modelId="{F61C506A-6202-4E5E-BB42-3B839D0E16F3}" type="pres">
      <dgm:prSet presAssocID="{30804D72-D93F-46DF-8A8F-00430818438F}" presName="thickLine" presStyleLbl="alignNode1" presStyleIdx="7" presStyleCnt="9"/>
      <dgm:spPr/>
    </dgm:pt>
    <dgm:pt modelId="{FB1D0FE5-F91F-43B2-80A3-81CA0994E7EE}" type="pres">
      <dgm:prSet presAssocID="{30804D72-D93F-46DF-8A8F-00430818438F}" presName="horz1" presStyleCnt="0"/>
      <dgm:spPr/>
    </dgm:pt>
    <dgm:pt modelId="{08527381-447E-425D-8356-CB9CC7705A8A}" type="pres">
      <dgm:prSet presAssocID="{30804D72-D93F-46DF-8A8F-00430818438F}" presName="tx1" presStyleLbl="revTx" presStyleIdx="7" presStyleCnt="9"/>
      <dgm:spPr/>
    </dgm:pt>
    <dgm:pt modelId="{D2CE22E7-1B7E-4C3A-B8BE-E12D62FECF6F}" type="pres">
      <dgm:prSet presAssocID="{30804D72-D93F-46DF-8A8F-00430818438F}" presName="vert1" presStyleCnt="0"/>
      <dgm:spPr/>
    </dgm:pt>
    <dgm:pt modelId="{A2689BAF-D91A-4A4F-B455-7729244DF9F5}" type="pres">
      <dgm:prSet presAssocID="{AF380289-D621-43C3-9464-97C6DEE80F28}" presName="thickLine" presStyleLbl="alignNode1" presStyleIdx="8" presStyleCnt="9"/>
      <dgm:spPr/>
    </dgm:pt>
    <dgm:pt modelId="{1C089C44-D168-4A62-8730-88A2F142EAFC}" type="pres">
      <dgm:prSet presAssocID="{AF380289-D621-43C3-9464-97C6DEE80F28}" presName="horz1" presStyleCnt="0"/>
      <dgm:spPr/>
    </dgm:pt>
    <dgm:pt modelId="{BAF5F1C3-2F87-4871-A22A-5CC1CBA5B69F}" type="pres">
      <dgm:prSet presAssocID="{AF380289-D621-43C3-9464-97C6DEE80F28}" presName="tx1" presStyleLbl="revTx" presStyleIdx="8" presStyleCnt="9"/>
      <dgm:spPr/>
    </dgm:pt>
    <dgm:pt modelId="{F108EC12-D254-42BC-9597-8B06C7405E03}" type="pres">
      <dgm:prSet presAssocID="{AF380289-D621-43C3-9464-97C6DEE80F28}" presName="vert1" presStyleCnt="0"/>
      <dgm:spPr/>
    </dgm:pt>
  </dgm:ptLst>
  <dgm:cxnLst>
    <dgm:cxn modelId="{1D764303-D934-4A69-BBAB-30D5B3454979}" srcId="{D62BAA8A-CC61-416F-9500-BEE54AD8055C}" destId="{5B178324-5D77-442E-BBE9-3B7882703BF7}" srcOrd="2" destOrd="0" parTransId="{2122283C-0E1C-4F30-A798-C1366BD38E42}" sibTransId="{E083994B-8DCD-4FE7-81AE-7A45C0F4790C}"/>
    <dgm:cxn modelId="{D2C7B107-CA44-466B-BF01-F5AB03DB1445}" type="presOf" srcId="{5B178324-5D77-442E-BBE9-3B7882703BF7}" destId="{36BEE947-E048-46FC-9C8E-9B1C23452EC0}" srcOrd="0" destOrd="0" presId="urn:microsoft.com/office/officeart/2008/layout/LinedList"/>
    <dgm:cxn modelId="{68501312-E4E9-412B-A25F-E51484D484BA}" type="presOf" srcId="{678AC7EF-2BA3-4AA2-952B-853778B38100}" destId="{968412B7-A376-462C-A260-7A61BB8E1DFB}" srcOrd="0" destOrd="0" presId="urn:microsoft.com/office/officeart/2008/layout/LinedList"/>
    <dgm:cxn modelId="{C559BA15-E33A-4D24-95DB-0BAB1CEB65E4}" srcId="{D62BAA8A-CC61-416F-9500-BEE54AD8055C}" destId="{47C2E508-DA11-4AB0-B14D-A95407B50D8C}" srcOrd="6" destOrd="0" parTransId="{58EEB8AD-C70C-4FE1-8831-CAEBAEA03AE5}" sibTransId="{70314BA9-BD7B-4FC5-8F56-BA9DEDD5F03A}"/>
    <dgm:cxn modelId="{3EDEDC38-E9AA-494A-84E2-D627E1238857}" type="presOf" srcId="{F8AA0E2D-F6CF-4DDF-B5A5-65D2D612CBE4}" destId="{0CF5C525-8A47-4C7E-90C0-C0F629589319}" srcOrd="0" destOrd="0" presId="urn:microsoft.com/office/officeart/2008/layout/LinedList"/>
    <dgm:cxn modelId="{21BE2A47-980C-4E33-B20D-18266A1038CD}" type="presOf" srcId="{B06E4EC1-DB80-47DE-9439-5538AEE94F10}" destId="{3F28F7B2-0F50-4731-95AF-81FE27893306}" srcOrd="0" destOrd="0" presId="urn:microsoft.com/office/officeart/2008/layout/LinedList"/>
    <dgm:cxn modelId="{5E77B371-5B91-4490-BAF5-19EE86002ECD}" srcId="{D62BAA8A-CC61-416F-9500-BEE54AD8055C}" destId="{30804D72-D93F-46DF-8A8F-00430818438F}" srcOrd="7" destOrd="0" parTransId="{F026C467-8079-4AD7-81FD-48DBE7DCFAAA}" sibTransId="{4ECE7443-C4F5-42A6-A9DB-15F601B620A2}"/>
    <dgm:cxn modelId="{B784F879-346E-459B-9B98-A1E8E0BD3EB6}" type="presOf" srcId="{AF380289-D621-43C3-9464-97C6DEE80F28}" destId="{BAF5F1C3-2F87-4871-A22A-5CC1CBA5B69F}" srcOrd="0" destOrd="0" presId="urn:microsoft.com/office/officeart/2008/layout/LinedList"/>
    <dgm:cxn modelId="{9401578E-0312-4E75-A56D-C8E731287646}" srcId="{D62BAA8A-CC61-416F-9500-BEE54AD8055C}" destId="{678AC7EF-2BA3-4AA2-952B-853778B38100}" srcOrd="0" destOrd="0" parTransId="{CD1FDF05-2FED-4673-93FA-9432DFEC9A2B}" sibTransId="{6CB123AA-500A-41C1-A7D4-9BA483ECD361}"/>
    <dgm:cxn modelId="{F12D1190-0E49-4210-9D30-BDE9FEC354A7}" srcId="{D62BAA8A-CC61-416F-9500-BEE54AD8055C}" destId="{F8AA0E2D-F6CF-4DDF-B5A5-65D2D612CBE4}" srcOrd="1" destOrd="0" parTransId="{30FFD192-198E-4409-BC22-843C53C714B6}" sibTransId="{996E30B2-3723-4925-A202-D4F91C4E41DA}"/>
    <dgm:cxn modelId="{352975A6-7356-4CB0-AFC9-D5469E000FF2}" srcId="{D62BAA8A-CC61-416F-9500-BEE54AD8055C}" destId="{1A5B5B48-9471-496B-B8D4-85BBEF01A65C}" srcOrd="4" destOrd="0" parTransId="{13D24B47-6134-4271-A0C9-05ECEA65D287}" sibTransId="{EFC22153-B574-451B-BE57-BAB1A8E8438D}"/>
    <dgm:cxn modelId="{D605FAB1-30F9-42EE-B766-64499CA96E2F}" type="presOf" srcId="{47C2E508-DA11-4AB0-B14D-A95407B50D8C}" destId="{E9F3E8B9-F732-434F-B6A4-6FC156E13C6F}" srcOrd="0" destOrd="0" presId="urn:microsoft.com/office/officeart/2008/layout/LinedList"/>
    <dgm:cxn modelId="{618F26CC-44BF-4799-9C02-E94DC7FECAE5}" type="presOf" srcId="{D62BAA8A-CC61-416F-9500-BEE54AD8055C}" destId="{73A15D60-6336-4616-B148-7E89060BFEC2}" srcOrd="0" destOrd="0" presId="urn:microsoft.com/office/officeart/2008/layout/LinedList"/>
    <dgm:cxn modelId="{5019A0D1-EBAE-4177-9340-84DBB617E527}" srcId="{D62BAA8A-CC61-416F-9500-BEE54AD8055C}" destId="{B06E4EC1-DB80-47DE-9439-5538AEE94F10}" srcOrd="5" destOrd="0" parTransId="{E0F744E2-1557-47F1-BAD8-B8B1CBAFC427}" sibTransId="{A5727098-918A-4237-A907-863025D9238C}"/>
    <dgm:cxn modelId="{3DD737D6-D471-43A4-B55F-341D346A34A1}" type="presOf" srcId="{30804D72-D93F-46DF-8A8F-00430818438F}" destId="{08527381-447E-425D-8356-CB9CC7705A8A}" srcOrd="0" destOrd="0" presId="urn:microsoft.com/office/officeart/2008/layout/LinedList"/>
    <dgm:cxn modelId="{E80FC9DA-4AA1-4808-8271-BB065BE48471}" type="presOf" srcId="{1A5B5B48-9471-496B-B8D4-85BBEF01A65C}" destId="{4CBC4E62-D958-4C77-A9CD-AA097C9DE846}" srcOrd="0" destOrd="0" presId="urn:microsoft.com/office/officeart/2008/layout/LinedList"/>
    <dgm:cxn modelId="{130618DD-19F6-45A3-97E8-42BDF2F45896}" type="presOf" srcId="{7F9403F5-89D0-4B94-B66D-DC64AC331160}" destId="{9C725AEB-7554-478B-B014-2565E23CEB64}" srcOrd="0" destOrd="0" presId="urn:microsoft.com/office/officeart/2008/layout/LinedList"/>
    <dgm:cxn modelId="{EE27DEEF-2FC8-47AB-8656-337201A04943}" srcId="{D62BAA8A-CC61-416F-9500-BEE54AD8055C}" destId="{AF380289-D621-43C3-9464-97C6DEE80F28}" srcOrd="8" destOrd="0" parTransId="{79F6A412-E07B-4254-AC33-E0D344F90329}" sibTransId="{4A24CAEA-CEE6-438A-99A1-D099C26AB4BB}"/>
    <dgm:cxn modelId="{20925FFD-AB71-45A8-BAED-623B7011DF3A}" srcId="{D62BAA8A-CC61-416F-9500-BEE54AD8055C}" destId="{7F9403F5-89D0-4B94-B66D-DC64AC331160}" srcOrd="3" destOrd="0" parTransId="{D69BD8EA-EEEC-4444-880D-A9B99F21066C}" sibTransId="{6DF543C5-238B-4939-9302-224220CCBAA0}"/>
    <dgm:cxn modelId="{29E870C9-0105-4D30-9ABD-0148F4767D73}" type="presParOf" srcId="{73A15D60-6336-4616-B148-7E89060BFEC2}" destId="{B8F6648D-B8A9-40FB-9923-2ACEC23D30DB}" srcOrd="0" destOrd="0" presId="urn:microsoft.com/office/officeart/2008/layout/LinedList"/>
    <dgm:cxn modelId="{75B8ECEC-5970-4DDC-8E45-09ABF33CED0D}" type="presParOf" srcId="{73A15D60-6336-4616-B148-7E89060BFEC2}" destId="{8CB146E0-C610-4CCE-BDB9-161DF7DE7349}" srcOrd="1" destOrd="0" presId="urn:microsoft.com/office/officeart/2008/layout/LinedList"/>
    <dgm:cxn modelId="{3979669D-B98A-47A8-86E3-6DBB8BBC14D3}" type="presParOf" srcId="{8CB146E0-C610-4CCE-BDB9-161DF7DE7349}" destId="{968412B7-A376-462C-A260-7A61BB8E1DFB}" srcOrd="0" destOrd="0" presId="urn:microsoft.com/office/officeart/2008/layout/LinedList"/>
    <dgm:cxn modelId="{B8F3324B-9A79-4BD4-ADA1-657FD7F84E7E}" type="presParOf" srcId="{8CB146E0-C610-4CCE-BDB9-161DF7DE7349}" destId="{665F68CA-556A-4878-BCB3-AFD2456D26BC}" srcOrd="1" destOrd="0" presId="urn:microsoft.com/office/officeart/2008/layout/LinedList"/>
    <dgm:cxn modelId="{08418AA4-E50A-4743-BFD4-522D56E5674C}" type="presParOf" srcId="{73A15D60-6336-4616-B148-7E89060BFEC2}" destId="{DBE67285-4772-4367-8382-ED6564E39828}" srcOrd="2" destOrd="0" presId="urn:microsoft.com/office/officeart/2008/layout/LinedList"/>
    <dgm:cxn modelId="{84B6B577-841B-4CF2-825A-D37EED9A8B83}" type="presParOf" srcId="{73A15D60-6336-4616-B148-7E89060BFEC2}" destId="{EC4AE806-7901-4FA9-B55C-D72655AEDB6B}" srcOrd="3" destOrd="0" presId="urn:microsoft.com/office/officeart/2008/layout/LinedList"/>
    <dgm:cxn modelId="{DF5406F7-0952-4B2D-A529-D78B120DDB07}" type="presParOf" srcId="{EC4AE806-7901-4FA9-B55C-D72655AEDB6B}" destId="{0CF5C525-8A47-4C7E-90C0-C0F629589319}" srcOrd="0" destOrd="0" presId="urn:microsoft.com/office/officeart/2008/layout/LinedList"/>
    <dgm:cxn modelId="{307CC399-5917-4AE0-A88D-84C9BF38FEB3}" type="presParOf" srcId="{EC4AE806-7901-4FA9-B55C-D72655AEDB6B}" destId="{32815198-2BA0-4381-AA18-466BD0CF4C12}" srcOrd="1" destOrd="0" presId="urn:microsoft.com/office/officeart/2008/layout/LinedList"/>
    <dgm:cxn modelId="{BEF5292C-B687-48D1-B8CC-186191497125}" type="presParOf" srcId="{73A15D60-6336-4616-B148-7E89060BFEC2}" destId="{D30CA6BF-703A-42E6-939B-611D415650C6}" srcOrd="4" destOrd="0" presId="urn:microsoft.com/office/officeart/2008/layout/LinedList"/>
    <dgm:cxn modelId="{5F6F4E78-B27E-4B31-A935-CD1445217F09}" type="presParOf" srcId="{73A15D60-6336-4616-B148-7E89060BFEC2}" destId="{DC4FE616-B26F-46F0-BEC3-2A41DCFB81A3}" srcOrd="5" destOrd="0" presId="urn:microsoft.com/office/officeart/2008/layout/LinedList"/>
    <dgm:cxn modelId="{2F09B5D3-BD9E-4143-9E67-C5119C6BA6AE}" type="presParOf" srcId="{DC4FE616-B26F-46F0-BEC3-2A41DCFB81A3}" destId="{36BEE947-E048-46FC-9C8E-9B1C23452EC0}" srcOrd="0" destOrd="0" presId="urn:microsoft.com/office/officeart/2008/layout/LinedList"/>
    <dgm:cxn modelId="{A4F57592-141B-4FC7-9AD6-9E0C1480B2C9}" type="presParOf" srcId="{DC4FE616-B26F-46F0-BEC3-2A41DCFB81A3}" destId="{4D04CA0F-1481-455F-9FDE-DAEE504E29DF}" srcOrd="1" destOrd="0" presId="urn:microsoft.com/office/officeart/2008/layout/LinedList"/>
    <dgm:cxn modelId="{8046D843-BEA4-4EDB-B6F8-0F66A110AB3F}" type="presParOf" srcId="{73A15D60-6336-4616-B148-7E89060BFEC2}" destId="{F8937EEA-FE8F-4718-AAE2-213FBEFF5C5A}" srcOrd="6" destOrd="0" presId="urn:microsoft.com/office/officeart/2008/layout/LinedList"/>
    <dgm:cxn modelId="{859B1172-71FF-4A0B-BE6F-B83A51E2F873}" type="presParOf" srcId="{73A15D60-6336-4616-B148-7E89060BFEC2}" destId="{1B1918A1-E4B4-4B08-A02C-A2B20D5B82FC}" srcOrd="7" destOrd="0" presId="urn:microsoft.com/office/officeart/2008/layout/LinedList"/>
    <dgm:cxn modelId="{C9FE61C2-2251-4552-A961-A6B4045B27D0}" type="presParOf" srcId="{1B1918A1-E4B4-4B08-A02C-A2B20D5B82FC}" destId="{9C725AEB-7554-478B-B014-2565E23CEB64}" srcOrd="0" destOrd="0" presId="urn:microsoft.com/office/officeart/2008/layout/LinedList"/>
    <dgm:cxn modelId="{102BA788-76A6-4C16-8AFE-7CD65F4DF573}" type="presParOf" srcId="{1B1918A1-E4B4-4B08-A02C-A2B20D5B82FC}" destId="{97E50461-E9DB-4672-A778-826F18C9DDCB}" srcOrd="1" destOrd="0" presId="urn:microsoft.com/office/officeart/2008/layout/LinedList"/>
    <dgm:cxn modelId="{509238FB-5077-4BD5-9695-6F2793E71D4F}" type="presParOf" srcId="{73A15D60-6336-4616-B148-7E89060BFEC2}" destId="{746832EF-7645-49E4-A6DB-12B50B140C82}" srcOrd="8" destOrd="0" presId="urn:microsoft.com/office/officeart/2008/layout/LinedList"/>
    <dgm:cxn modelId="{E62E6FE4-332D-4A52-A236-2389CA3AD862}" type="presParOf" srcId="{73A15D60-6336-4616-B148-7E89060BFEC2}" destId="{022CB9DD-35EF-4305-9FB0-827456126CB6}" srcOrd="9" destOrd="0" presId="urn:microsoft.com/office/officeart/2008/layout/LinedList"/>
    <dgm:cxn modelId="{112AA06A-30BE-4C1D-A226-1D521AA8A12D}" type="presParOf" srcId="{022CB9DD-35EF-4305-9FB0-827456126CB6}" destId="{4CBC4E62-D958-4C77-A9CD-AA097C9DE846}" srcOrd="0" destOrd="0" presId="urn:microsoft.com/office/officeart/2008/layout/LinedList"/>
    <dgm:cxn modelId="{A208A4AE-1A83-4BD7-82B5-A72BDBC16222}" type="presParOf" srcId="{022CB9DD-35EF-4305-9FB0-827456126CB6}" destId="{645F3D06-F6D1-4D00-8007-5082EB49B2C9}" srcOrd="1" destOrd="0" presId="urn:microsoft.com/office/officeart/2008/layout/LinedList"/>
    <dgm:cxn modelId="{4E29F202-054E-4569-B3EB-D1674829ECCC}" type="presParOf" srcId="{73A15D60-6336-4616-B148-7E89060BFEC2}" destId="{4DB987F0-A301-4CC3-8C30-F4E08278A205}" srcOrd="10" destOrd="0" presId="urn:microsoft.com/office/officeart/2008/layout/LinedList"/>
    <dgm:cxn modelId="{113C66C2-F8FE-4457-936B-1605D5A00B34}" type="presParOf" srcId="{73A15D60-6336-4616-B148-7E89060BFEC2}" destId="{ED30FCD3-EE8A-4ADC-81F7-009423C76B01}" srcOrd="11" destOrd="0" presId="urn:microsoft.com/office/officeart/2008/layout/LinedList"/>
    <dgm:cxn modelId="{5A14ABAD-6BC7-4521-93D4-1FA539DD335A}" type="presParOf" srcId="{ED30FCD3-EE8A-4ADC-81F7-009423C76B01}" destId="{3F28F7B2-0F50-4731-95AF-81FE27893306}" srcOrd="0" destOrd="0" presId="urn:microsoft.com/office/officeart/2008/layout/LinedList"/>
    <dgm:cxn modelId="{11A9BB50-7D99-4C8A-984E-76C694FDF8E9}" type="presParOf" srcId="{ED30FCD3-EE8A-4ADC-81F7-009423C76B01}" destId="{3DF3B1CE-1F4D-439B-81F5-806BA30FD64A}" srcOrd="1" destOrd="0" presId="urn:microsoft.com/office/officeart/2008/layout/LinedList"/>
    <dgm:cxn modelId="{459C1D93-4ED8-4ED8-B5C1-E48A77E82F06}" type="presParOf" srcId="{73A15D60-6336-4616-B148-7E89060BFEC2}" destId="{B6EEC2B5-D026-478E-BC96-AA66058FB043}" srcOrd="12" destOrd="0" presId="urn:microsoft.com/office/officeart/2008/layout/LinedList"/>
    <dgm:cxn modelId="{406D4736-1B4F-484D-BC86-9E78F8AAD1CA}" type="presParOf" srcId="{73A15D60-6336-4616-B148-7E89060BFEC2}" destId="{21EE2B2E-3D39-46D4-84E2-65B5ACD3B4E6}" srcOrd="13" destOrd="0" presId="urn:microsoft.com/office/officeart/2008/layout/LinedList"/>
    <dgm:cxn modelId="{85578652-FB28-448D-B334-F5D81DF4EE33}" type="presParOf" srcId="{21EE2B2E-3D39-46D4-84E2-65B5ACD3B4E6}" destId="{E9F3E8B9-F732-434F-B6A4-6FC156E13C6F}" srcOrd="0" destOrd="0" presId="urn:microsoft.com/office/officeart/2008/layout/LinedList"/>
    <dgm:cxn modelId="{65512BD5-674E-4E63-A63D-A02AE25DFD6C}" type="presParOf" srcId="{21EE2B2E-3D39-46D4-84E2-65B5ACD3B4E6}" destId="{F8CD42D6-FE05-45E9-A641-AA5B5FA70EB7}" srcOrd="1" destOrd="0" presId="urn:microsoft.com/office/officeart/2008/layout/LinedList"/>
    <dgm:cxn modelId="{517C9DE1-647C-4D89-BEDE-2FD4661AA745}" type="presParOf" srcId="{73A15D60-6336-4616-B148-7E89060BFEC2}" destId="{F61C506A-6202-4E5E-BB42-3B839D0E16F3}" srcOrd="14" destOrd="0" presId="urn:microsoft.com/office/officeart/2008/layout/LinedList"/>
    <dgm:cxn modelId="{8FE3C226-D609-4F04-857C-3CDFE34BFFEC}" type="presParOf" srcId="{73A15D60-6336-4616-B148-7E89060BFEC2}" destId="{FB1D0FE5-F91F-43B2-80A3-81CA0994E7EE}" srcOrd="15" destOrd="0" presId="urn:microsoft.com/office/officeart/2008/layout/LinedList"/>
    <dgm:cxn modelId="{0B549F8D-0A8B-4C36-BAA4-A155428B94A2}" type="presParOf" srcId="{FB1D0FE5-F91F-43B2-80A3-81CA0994E7EE}" destId="{08527381-447E-425D-8356-CB9CC7705A8A}" srcOrd="0" destOrd="0" presId="urn:microsoft.com/office/officeart/2008/layout/LinedList"/>
    <dgm:cxn modelId="{BBCADBAD-F768-4276-9304-3372EDCA8E36}" type="presParOf" srcId="{FB1D0FE5-F91F-43B2-80A3-81CA0994E7EE}" destId="{D2CE22E7-1B7E-4C3A-B8BE-E12D62FECF6F}" srcOrd="1" destOrd="0" presId="urn:microsoft.com/office/officeart/2008/layout/LinedList"/>
    <dgm:cxn modelId="{CF6241DF-5055-4847-AF34-A2362098BE29}" type="presParOf" srcId="{73A15D60-6336-4616-B148-7E89060BFEC2}" destId="{A2689BAF-D91A-4A4F-B455-7729244DF9F5}" srcOrd="16" destOrd="0" presId="urn:microsoft.com/office/officeart/2008/layout/LinedList"/>
    <dgm:cxn modelId="{41C83ECE-CB40-4D22-9983-A38F54B5E2C8}" type="presParOf" srcId="{73A15D60-6336-4616-B148-7E89060BFEC2}" destId="{1C089C44-D168-4A62-8730-88A2F142EAFC}" srcOrd="17" destOrd="0" presId="urn:microsoft.com/office/officeart/2008/layout/LinedList"/>
    <dgm:cxn modelId="{40ED50F4-8C3C-4875-A7AD-FDA94839256C}" type="presParOf" srcId="{1C089C44-D168-4A62-8730-88A2F142EAFC}" destId="{BAF5F1C3-2F87-4871-A22A-5CC1CBA5B69F}" srcOrd="0" destOrd="0" presId="urn:microsoft.com/office/officeart/2008/layout/LinedList"/>
    <dgm:cxn modelId="{76C70206-3358-487A-8F3C-7D8DDBB815A8}" type="presParOf" srcId="{1C089C44-D168-4A62-8730-88A2F142EAFC}" destId="{F108EC12-D254-42BC-9597-8B06C7405E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3751B-6947-4BD3-BF4F-AEE448F100A8}" type="doc">
      <dgm:prSet loTypeId="urn:microsoft.com/office/officeart/2016/7/layout/RepeatingBendingProcessNew" loCatId="process" qsTypeId="urn:microsoft.com/office/officeart/2005/8/quickstyle/simple1" qsCatId="simple" csTypeId="urn:microsoft.com/office/officeart/2005/8/colors/accent2_2" csCatId="accent2"/>
      <dgm:spPr/>
      <dgm:t>
        <a:bodyPr/>
        <a:lstStyle/>
        <a:p>
          <a:endParaRPr lang="en-US"/>
        </a:p>
      </dgm:t>
    </dgm:pt>
    <dgm:pt modelId="{CAA823AE-1221-43B0-9E3A-00881FDB044A}">
      <dgm:prSet/>
      <dgm:spPr/>
      <dgm:t>
        <a:bodyPr/>
        <a:lstStyle/>
        <a:p>
          <a:r>
            <a:rPr lang="tr-TR" b="0" i="0"/>
            <a:t>Erdemli İnsanların Kendileriyle İlişkisi</a:t>
          </a:r>
          <a:endParaRPr lang="en-US"/>
        </a:p>
      </dgm:t>
    </dgm:pt>
    <dgm:pt modelId="{41B9EF94-3458-4DDC-A42F-FB7EE2D02828}" type="parTrans" cxnId="{6ECB852F-47B0-4C96-BE7A-C5329582FDB7}">
      <dgm:prSet/>
      <dgm:spPr/>
      <dgm:t>
        <a:bodyPr/>
        <a:lstStyle/>
        <a:p>
          <a:endParaRPr lang="en-US"/>
        </a:p>
      </dgm:t>
    </dgm:pt>
    <dgm:pt modelId="{162754E9-3FB6-486D-BD0B-33B6143B1BCB}" type="sibTrans" cxnId="{6ECB852F-47B0-4C96-BE7A-C5329582FDB7}">
      <dgm:prSet/>
      <dgm:spPr/>
      <dgm:t>
        <a:bodyPr/>
        <a:lstStyle/>
        <a:p>
          <a:endParaRPr lang="en-US"/>
        </a:p>
      </dgm:t>
    </dgm:pt>
    <dgm:pt modelId="{6AEFE756-CA18-4FE0-AF9C-EAFA30022706}">
      <dgm:prSet/>
      <dgm:spPr/>
      <dgm:t>
        <a:bodyPr/>
        <a:lstStyle/>
        <a:p>
          <a:r>
            <a:rPr lang="tr-TR" b="0" i="0"/>
            <a:t>Erdemli İnsan, Eğitim Ve Öğrenme Süreci</a:t>
          </a:r>
          <a:endParaRPr lang="en-US"/>
        </a:p>
      </dgm:t>
    </dgm:pt>
    <dgm:pt modelId="{E22B58FD-EF1D-4F08-8EBD-D940E74DCC80}" type="parTrans" cxnId="{0E3B5D25-ADE3-4957-89B9-13B87EDBAE13}">
      <dgm:prSet/>
      <dgm:spPr/>
      <dgm:t>
        <a:bodyPr/>
        <a:lstStyle/>
        <a:p>
          <a:endParaRPr lang="en-US"/>
        </a:p>
      </dgm:t>
    </dgm:pt>
    <dgm:pt modelId="{6D65F5C4-A4AF-41C6-AAF7-8A17F6CC152E}" type="sibTrans" cxnId="{0E3B5D25-ADE3-4957-89B9-13B87EDBAE13}">
      <dgm:prSet/>
      <dgm:spPr/>
      <dgm:t>
        <a:bodyPr/>
        <a:lstStyle/>
        <a:p>
          <a:endParaRPr lang="en-US"/>
        </a:p>
      </dgm:t>
    </dgm:pt>
    <dgm:pt modelId="{25D991FC-0968-4A38-B975-88ED4AF2BB56}">
      <dgm:prSet/>
      <dgm:spPr/>
      <dgm:t>
        <a:bodyPr/>
        <a:lstStyle/>
        <a:p>
          <a:r>
            <a:rPr lang="tr-TR" b="0" i="0"/>
            <a:t>Erdemli İnsanların Diğer İnsanlarla İlişkileri</a:t>
          </a:r>
          <a:endParaRPr lang="en-US"/>
        </a:p>
      </dgm:t>
    </dgm:pt>
    <dgm:pt modelId="{DD4F4639-D2C7-4ECE-BE03-FD8DA685D45E}" type="parTrans" cxnId="{286F0CE4-0A37-4D0C-BB2C-B18F50019F63}">
      <dgm:prSet/>
      <dgm:spPr/>
      <dgm:t>
        <a:bodyPr/>
        <a:lstStyle/>
        <a:p>
          <a:endParaRPr lang="en-US"/>
        </a:p>
      </dgm:t>
    </dgm:pt>
    <dgm:pt modelId="{0272F42C-AEF2-4D00-912F-6E5557F8A894}" type="sibTrans" cxnId="{286F0CE4-0A37-4D0C-BB2C-B18F50019F63}">
      <dgm:prSet/>
      <dgm:spPr/>
      <dgm:t>
        <a:bodyPr/>
        <a:lstStyle/>
        <a:p>
          <a:endParaRPr lang="en-US"/>
        </a:p>
      </dgm:t>
    </dgm:pt>
    <dgm:pt modelId="{44715714-FC73-4BB5-8C69-8902C13AA569}">
      <dgm:prSet/>
      <dgm:spPr/>
      <dgm:t>
        <a:bodyPr/>
        <a:lstStyle/>
        <a:p>
          <a:r>
            <a:rPr lang="tr-TR" b="0" i="0"/>
            <a:t>Erdemli İnsan Ve Konuşma İlkeleri</a:t>
          </a:r>
          <a:endParaRPr lang="en-US"/>
        </a:p>
      </dgm:t>
    </dgm:pt>
    <dgm:pt modelId="{068C1E16-0138-421C-A168-531A26A6D868}" type="parTrans" cxnId="{3A730963-AB81-4476-A32F-455D78941A5B}">
      <dgm:prSet/>
      <dgm:spPr/>
      <dgm:t>
        <a:bodyPr/>
        <a:lstStyle/>
        <a:p>
          <a:endParaRPr lang="en-US"/>
        </a:p>
      </dgm:t>
    </dgm:pt>
    <dgm:pt modelId="{F5155967-5306-4EAA-A96B-F241FFB47706}" type="sibTrans" cxnId="{3A730963-AB81-4476-A32F-455D78941A5B}">
      <dgm:prSet/>
      <dgm:spPr/>
      <dgm:t>
        <a:bodyPr/>
        <a:lstStyle/>
        <a:p>
          <a:endParaRPr lang="en-US"/>
        </a:p>
      </dgm:t>
    </dgm:pt>
    <dgm:pt modelId="{36B92A62-2D9C-47D7-87E0-FB97B0566D07}">
      <dgm:prSet/>
      <dgm:spPr/>
      <dgm:t>
        <a:bodyPr/>
        <a:lstStyle/>
        <a:p>
          <a:r>
            <a:rPr lang="tr-TR" b="0" i="0"/>
            <a:t>Erdemli İnsanların Zorluklara Bakış Açıları</a:t>
          </a:r>
          <a:endParaRPr lang="en-US"/>
        </a:p>
      </dgm:t>
    </dgm:pt>
    <dgm:pt modelId="{18D35B45-01A3-484B-B540-5D74136AD7FC}" type="parTrans" cxnId="{D41CB8B3-BA49-405F-B1F1-1BF600DF5CD1}">
      <dgm:prSet/>
      <dgm:spPr/>
      <dgm:t>
        <a:bodyPr/>
        <a:lstStyle/>
        <a:p>
          <a:endParaRPr lang="en-US"/>
        </a:p>
      </dgm:t>
    </dgm:pt>
    <dgm:pt modelId="{C7FC68D9-EB94-4224-8355-37653FD27CE8}" type="sibTrans" cxnId="{D41CB8B3-BA49-405F-B1F1-1BF600DF5CD1}">
      <dgm:prSet/>
      <dgm:spPr/>
      <dgm:t>
        <a:bodyPr/>
        <a:lstStyle/>
        <a:p>
          <a:endParaRPr lang="en-US"/>
        </a:p>
      </dgm:t>
    </dgm:pt>
    <dgm:pt modelId="{D7B65914-5480-4BC8-83F8-DB392371D3DB}">
      <dgm:prSet/>
      <dgm:spPr/>
      <dgm:t>
        <a:bodyPr/>
        <a:lstStyle/>
        <a:p>
          <a:r>
            <a:rPr lang="tr-TR" b="0" i="0"/>
            <a:t>Erdemli İnsan Ve Yanlışlar</a:t>
          </a:r>
          <a:endParaRPr lang="en-US"/>
        </a:p>
      </dgm:t>
    </dgm:pt>
    <dgm:pt modelId="{14ADD5C0-F79F-4658-BD72-03F80DD13882}" type="parTrans" cxnId="{CF27852E-80F8-4712-AA97-661F0B8A764C}">
      <dgm:prSet/>
      <dgm:spPr/>
      <dgm:t>
        <a:bodyPr/>
        <a:lstStyle/>
        <a:p>
          <a:endParaRPr lang="en-US"/>
        </a:p>
      </dgm:t>
    </dgm:pt>
    <dgm:pt modelId="{CFA0FA0C-CD12-4787-B920-5651435211DB}" type="sibTrans" cxnId="{CF27852E-80F8-4712-AA97-661F0B8A764C}">
      <dgm:prSet/>
      <dgm:spPr/>
      <dgm:t>
        <a:bodyPr/>
        <a:lstStyle/>
        <a:p>
          <a:endParaRPr lang="en-US"/>
        </a:p>
      </dgm:t>
    </dgm:pt>
    <dgm:pt modelId="{1EE59210-BCB6-406E-B982-8CACF95C222F}">
      <dgm:prSet/>
      <dgm:spPr/>
      <dgm:t>
        <a:bodyPr/>
        <a:lstStyle/>
        <a:p>
          <a:r>
            <a:rPr lang="tr-TR" b="0" i="0"/>
            <a:t>Erdemli İnsan, Duygular, İstekler, Hevesler</a:t>
          </a:r>
          <a:endParaRPr lang="en-US"/>
        </a:p>
      </dgm:t>
    </dgm:pt>
    <dgm:pt modelId="{38C0AB7F-7203-4253-8BE1-3639D548D90D}" type="parTrans" cxnId="{D74BF45B-0514-4E51-8313-4EBD04A20FC9}">
      <dgm:prSet/>
      <dgm:spPr/>
      <dgm:t>
        <a:bodyPr/>
        <a:lstStyle/>
        <a:p>
          <a:endParaRPr lang="en-US"/>
        </a:p>
      </dgm:t>
    </dgm:pt>
    <dgm:pt modelId="{4A67578B-8004-44DA-958B-49485588AB4B}" type="sibTrans" cxnId="{D74BF45B-0514-4E51-8313-4EBD04A20FC9}">
      <dgm:prSet/>
      <dgm:spPr/>
      <dgm:t>
        <a:bodyPr/>
        <a:lstStyle/>
        <a:p>
          <a:endParaRPr lang="en-US"/>
        </a:p>
      </dgm:t>
    </dgm:pt>
    <dgm:pt modelId="{D10BD2F0-F95D-4EB5-B9DD-161631A78C31}">
      <dgm:prSet/>
      <dgm:spPr/>
      <dgm:t>
        <a:bodyPr/>
        <a:lstStyle/>
        <a:p>
          <a:r>
            <a:rPr lang="tr-TR" b="0" i="0"/>
            <a:t>Erdemli İnsan Ve Bireysel İlkeleri</a:t>
          </a:r>
          <a:endParaRPr lang="en-US"/>
        </a:p>
      </dgm:t>
    </dgm:pt>
    <dgm:pt modelId="{7E11D4DD-7E6A-4600-B3CC-557042E596F9}" type="parTrans" cxnId="{898DA757-F829-4298-9CBD-591D24E4E855}">
      <dgm:prSet/>
      <dgm:spPr/>
      <dgm:t>
        <a:bodyPr/>
        <a:lstStyle/>
        <a:p>
          <a:endParaRPr lang="en-US"/>
        </a:p>
      </dgm:t>
    </dgm:pt>
    <dgm:pt modelId="{0DE40321-6E44-4282-A7EA-05BD41BFC256}" type="sibTrans" cxnId="{898DA757-F829-4298-9CBD-591D24E4E855}">
      <dgm:prSet/>
      <dgm:spPr/>
      <dgm:t>
        <a:bodyPr/>
        <a:lstStyle/>
        <a:p>
          <a:endParaRPr lang="en-US"/>
        </a:p>
      </dgm:t>
    </dgm:pt>
    <dgm:pt modelId="{6A059BA7-27DA-4B70-ADCC-11FFCD7F6DBB}">
      <dgm:prSet/>
      <dgm:spPr/>
      <dgm:t>
        <a:bodyPr/>
        <a:lstStyle/>
        <a:p>
          <a:r>
            <a:rPr lang="tr-TR" b="0" i="0"/>
            <a:t>Erdemli İnsan Ve Kazanç İlişkisi</a:t>
          </a:r>
          <a:endParaRPr lang="en-US"/>
        </a:p>
      </dgm:t>
    </dgm:pt>
    <dgm:pt modelId="{28246E9E-07A1-471D-8E25-3438FB0BD475}" type="parTrans" cxnId="{9E995C00-7CED-435C-A146-7C64E74CBD38}">
      <dgm:prSet/>
      <dgm:spPr/>
      <dgm:t>
        <a:bodyPr/>
        <a:lstStyle/>
        <a:p>
          <a:endParaRPr lang="en-US"/>
        </a:p>
      </dgm:t>
    </dgm:pt>
    <dgm:pt modelId="{12966A5C-C322-4BC3-A75A-59C6CB60EE9D}" type="sibTrans" cxnId="{9E995C00-7CED-435C-A146-7C64E74CBD38}">
      <dgm:prSet/>
      <dgm:spPr/>
      <dgm:t>
        <a:bodyPr/>
        <a:lstStyle/>
        <a:p>
          <a:endParaRPr lang="en-US"/>
        </a:p>
      </dgm:t>
    </dgm:pt>
    <dgm:pt modelId="{84B798E0-4554-41C9-A76B-6538D439709C}">
      <dgm:prSet/>
      <dgm:spPr/>
      <dgm:t>
        <a:bodyPr/>
        <a:lstStyle/>
        <a:p>
          <a:r>
            <a:rPr lang="tr-TR" b="0" i="0"/>
            <a:t>Erdemli İnsan Ve Ölüm Algısı</a:t>
          </a:r>
          <a:endParaRPr lang="en-US"/>
        </a:p>
      </dgm:t>
    </dgm:pt>
    <dgm:pt modelId="{694D5B91-219F-4D32-AF43-BE9ABC10554B}" type="parTrans" cxnId="{678ADC4C-C2F5-4D04-8C9B-06A1EDFDF830}">
      <dgm:prSet/>
      <dgm:spPr/>
      <dgm:t>
        <a:bodyPr/>
        <a:lstStyle/>
        <a:p>
          <a:endParaRPr lang="en-US"/>
        </a:p>
      </dgm:t>
    </dgm:pt>
    <dgm:pt modelId="{A5302231-2DD1-420C-97D7-2C87C4FDB746}" type="sibTrans" cxnId="{678ADC4C-C2F5-4D04-8C9B-06A1EDFDF830}">
      <dgm:prSet/>
      <dgm:spPr/>
      <dgm:t>
        <a:bodyPr/>
        <a:lstStyle/>
        <a:p>
          <a:endParaRPr lang="en-US"/>
        </a:p>
      </dgm:t>
    </dgm:pt>
    <dgm:pt modelId="{0FF19D9C-89A8-4657-80C3-B5B6F7D47D37}" type="pres">
      <dgm:prSet presAssocID="{75A3751B-6947-4BD3-BF4F-AEE448F100A8}" presName="Name0" presStyleCnt="0">
        <dgm:presLayoutVars>
          <dgm:dir/>
          <dgm:resizeHandles val="exact"/>
        </dgm:presLayoutVars>
      </dgm:prSet>
      <dgm:spPr/>
    </dgm:pt>
    <dgm:pt modelId="{E2EF56BB-4CD4-42D7-9EFF-B5780F0177A4}" type="pres">
      <dgm:prSet presAssocID="{CAA823AE-1221-43B0-9E3A-00881FDB044A}" presName="node" presStyleLbl="node1" presStyleIdx="0" presStyleCnt="10">
        <dgm:presLayoutVars>
          <dgm:bulletEnabled val="1"/>
        </dgm:presLayoutVars>
      </dgm:prSet>
      <dgm:spPr/>
    </dgm:pt>
    <dgm:pt modelId="{B02CC519-D22C-47F6-BBA2-42A3DCD29AE0}" type="pres">
      <dgm:prSet presAssocID="{162754E9-3FB6-486D-BD0B-33B6143B1BCB}" presName="sibTrans" presStyleLbl="sibTrans1D1" presStyleIdx="0" presStyleCnt="9"/>
      <dgm:spPr/>
    </dgm:pt>
    <dgm:pt modelId="{53E004B2-464D-4E97-BF03-47A9706F5F6B}" type="pres">
      <dgm:prSet presAssocID="{162754E9-3FB6-486D-BD0B-33B6143B1BCB}" presName="connectorText" presStyleLbl="sibTrans1D1" presStyleIdx="0" presStyleCnt="9"/>
      <dgm:spPr/>
    </dgm:pt>
    <dgm:pt modelId="{01B50952-61C9-4253-82B6-4B8933A00572}" type="pres">
      <dgm:prSet presAssocID="{6AEFE756-CA18-4FE0-AF9C-EAFA30022706}" presName="node" presStyleLbl="node1" presStyleIdx="1" presStyleCnt="10">
        <dgm:presLayoutVars>
          <dgm:bulletEnabled val="1"/>
        </dgm:presLayoutVars>
      </dgm:prSet>
      <dgm:spPr/>
    </dgm:pt>
    <dgm:pt modelId="{8E6C727D-B574-4511-AB7B-8497C82EA0CA}" type="pres">
      <dgm:prSet presAssocID="{6D65F5C4-A4AF-41C6-AAF7-8A17F6CC152E}" presName="sibTrans" presStyleLbl="sibTrans1D1" presStyleIdx="1" presStyleCnt="9"/>
      <dgm:spPr/>
    </dgm:pt>
    <dgm:pt modelId="{B98268B8-F46C-422F-A419-0D884779E47B}" type="pres">
      <dgm:prSet presAssocID="{6D65F5C4-A4AF-41C6-AAF7-8A17F6CC152E}" presName="connectorText" presStyleLbl="sibTrans1D1" presStyleIdx="1" presStyleCnt="9"/>
      <dgm:spPr/>
    </dgm:pt>
    <dgm:pt modelId="{4C449634-CF49-448C-AA2B-B1D95E13FB87}" type="pres">
      <dgm:prSet presAssocID="{25D991FC-0968-4A38-B975-88ED4AF2BB56}" presName="node" presStyleLbl="node1" presStyleIdx="2" presStyleCnt="10">
        <dgm:presLayoutVars>
          <dgm:bulletEnabled val="1"/>
        </dgm:presLayoutVars>
      </dgm:prSet>
      <dgm:spPr/>
    </dgm:pt>
    <dgm:pt modelId="{A18BE5B6-CF85-4040-BFC6-D64CD34A417B}" type="pres">
      <dgm:prSet presAssocID="{0272F42C-AEF2-4D00-912F-6E5557F8A894}" presName="sibTrans" presStyleLbl="sibTrans1D1" presStyleIdx="2" presStyleCnt="9"/>
      <dgm:spPr/>
    </dgm:pt>
    <dgm:pt modelId="{94B498B6-CEF2-4B11-9331-AF993A00C615}" type="pres">
      <dgm:prSet presAssocID="{0272F42C-AEF2-4D00-912F-6E5557F8A894}" presName="connectorText" presStyleLbl="sibTrans1D1" presStyleIdx="2" presStyleCnt="9"/>
      <dgm:spPr/>
    </dgm:pt>
    <dgm:pt modelId="{C0AA2527-4D4A-4CCC-821D-BE26B16E8CF6}" type="pres">
      <dgm:prSet presAssocID="{44715714-FC73-4BB5-8C69-8902C13AA569}" presName="node" presStyleLbl="node1" presStyleIdx="3" presStyleCnt="10">
        <dgm:presLayoutVars>
          <dgm:bulletEnabled val="1"/>
        </dgm:presLayoutVars>
      </dgm:prSet>
      <dgm:spPr/>
    </dgm:pt>
    <dgm:pt modelId="{06AA9FE3-EDCF-45CB-8B82-438985CEFD7A}" type="pres">
      <dgm:prSet presAssocID="{F5155967-5306-4EAA-A96B-F241FFB47706}" presName="sibTrans" presStyleLbl="sibTrans1D1" presStyleIdx="3" presStyleCnt="9"/>
      <dgm:spPr/>
    </dgm:pt>
    <dgm:pt modelId="{7B87D69C-7AC6-4FF6-9ACB-8F65A60AF2CC}" type="pres">
      <dgm:prSet presAssocID="{F5155967-5306-4EAA-A96B-F241FFB47706}" presName="connectorText" presStyleLbl="sibTrans1D1" presStyleIdx="3" presStyleCnt="9"/>
      <dgm:spPr/>
    </dgm:pt>
    <dgm:pt modelId="{51F36C3F-6531-4922-BDB1-0D639B1D75AC}" type="pres">
      <dgm:prSet presAssocID="{36B92A62-2D9C-47D7-87E0-FB97B0566D07}" presName="node" presStyleLbl="node1" presStyleIdx="4" presStyleCnt="10">
        <dgm:presLayoutVars>
          <dgm:bulletEnabled val="1"/>
        </dgm:presLayoutVars>
      </dgm:prSet>
      <dgm:spPr/>
    </dgm:pt>
    <dgm:pt modelId="{9695DC3F-29AD-4A04-9B2E-30DD0322901E}" type="pres">
      <dgm:prSet presAssocID="{C7FC68D9-EB94-4224-8355-37653FD27CE8}" presName="sibTrans" presStyleLbl="sibTrans1D1" presStyleIdx="4" presStyleCnt="9"/>
      <dgm:spPr/>
    </dgm:pt>
    <dgm:pt modelId="{7CDFB48E-C812-43B2-991C-3A9AE86A77C0}" type="pres">
      <dgm:prSet presAssocID="{C7FC68D9-EB94-4224-8355-37653FD27CE8}" presName="connectorText" presStyleLbl="sibTrans1D1" presStyleIdx="4" presStyleCnt="9"/>
      <dgm:spPr/>
    </dgm:pt>
    <dgm:pt modelId="{3F110C5D-558D-40B5-9504-18A226E6FB94}" type="pres">
      <dgm:prSet presAssocID="{D7B65914-5480-4BC8-83F8-DB392371D3DB}" presName="node" presStyleLbl="node1" presStyleIdx="5" presStyleCnt="10">
        <dgm:presLayoutVars>
          <dgm:bulletEnabled val="1"/>
        </dgm:presLayoutVars>
      </dgm:prSet>
      <dgm:spPr/>
    </dgm:pt>
    <dgm:pt modelId="{BA9424C4-1077-4D0B-A18F-85384D6507F4}" type="pres">
      <dgm:prSet presAssocID="{CFA0FA0C-CD12-4787-B920-5651435211DB}" presName="sibTrans" presStyleLbl="sibTrans1D1" presStyleIdx="5" presStyleCnt="9"/>
      <dgm:spPr/>
    </dgm:pt>
    <dgm:pt modelId="{7204889C-65FA-4E5C-A93A-0F986FF25F4C}" type="pres">
      <dgm:prSet presAssocID="{CFA0FA0C-CD12-4787-B920-5651435211DB}" presName="connectorText" presStyleLbl="sibTrans1D1" presStyleIdx="5" presStyleCnt="9"/>
      <dgm:spPr/>
    </dgm:pt>
    <dgm:pt modelId="{C88CDD15-A237-4C3E-B893-647342C577DF}" type="pres">
      <dgm:prSet presAssocID="{1EE59210-BCB6-406E-B982-8CACF95C222F}" presName="node" presStyleLbl="node1" presStyleIdx="6" presStyleCnt="10">
        <dgm:presLayoutVars>
          <dgm:bulletEnabled val="1"/>
        </dgm:presLayoutVars>
      </dgm:prSet>
      <dgm:spPr/>
    </dgm:pt>
    <dgm:pt modelId="{417665CB-4E88-4F95-A2AA-C131845DFDB4}" type="pres">
      <dgm:prSet presAssocID="{4A67578B-8004-44DA-958B-49485588AB4B}" presName="sibTrans" presStyleLbl="sibTrans1D1" presStyleIdx="6" presStyleCnt="9"/>
      <dgm:spPr/>
    </dgm:pt>
    <dgm:pt modelId="{93066BF1-F05D-4363-BC23-0AAF82E6DDA1}" type="pres">
      <dgm:prSet presAssocID="{4A67578B-8004-44DA-958B-49485588AB4B}" presName="connectorText" presStyleLbl="sibTrans1D1" presStyleIdx="6" presStyleCnt="9"/>
      <dgm:spPr/>
    </dgm:pt>
    <dgm:pt modelId="{68C129D8-A438-4C18-9A30-974DDC05167C}" type="pres">
      <dgm:prSet presAssocID="{D10BD2F0-F95D-4EB5-B9DD-161631A78C31}" presName="node" presStyleLbl="node1" presStyleIdx="7" presStyleCnt="10">
        <dgm:presLayoutVars>
          <dgm:bulletEnabled val="1"/>
        </dgm:presLayoutVars>
      </dgm:prSet>
      <dgm:spPr/>
    </dgm:pt>
    <dgm:pt modelId="{4995853B-C8EE-4E40-9A02-A1B79231CF81}" type="pres">
      <dgm:prSet presAssocID="{0DE40321-6E44-4282-A7EA-05BD41BFC256}" presName="sibTrans" presStyleLbl="sibTrans1D1" presStyleIdx="7" presStyleCnt="9"/>
      <dgm:spPr/>
    </dgm:pt>
    <dgm:pt modelId="{944C6F5A-6080-4D12-8D08-9A72CFA1BD1F}" type="pres">
      <dgm:prSet presAssocID="{0DE40321-6E44-4282-A7EA-05BD41BFC256}" presName="connectorText" presStyleLbl="sibTrans1D1" presStyleIdx="7" presStyleCnt="9"/>
      <dgm:spPr/>
    </dgm:pt>
    <dgm:pt modelId="{6A578EC7-9D48-4AD4-8F2F-80C5BF599E36}" type="pres">
      <dgm:prSet presAssocID="{6A059BA7-27DA-4B70-ADCC-11FFCD7F6DBB}" presName="node" presStyleLbl="node1" presStyleIdx="8" presStyleCnt="10">
        <dgm:presLayoutVars>
          <dgm:bulletEnabled val="1"/>
        </dgm:presLayoutVars>
      </dgm:prSet>
      <dgm:spPr/>
    </dgm:pt>
    <dgm:pt modelId="{6E6DFDA7-6BB8-4EF1-9BE9-0498ABB8B0C5}" type="pres">
      <dgm:prSet presAssocID="{12966A5C-C322-4BC3-A75A-59C6CB60EE9D}" presName="sibTrans" presStyleLbl="sibTrans1D1" presStyleIdx="8" presStyleCnt="9"/>
      <dgm:spPr/>
    </dgm:pt>
    <dgm:pt modelId="{DC32089C-BF22-44E3-8589-A792253DFC25}" type="pres">
      <dgm:prSet presAssocID="{12966A5C-C322-4BC3-A75A-59C6CB60EE9D}" presName="connectorText" presStyleLbl="sibTrans1D1" presStyleIdx="8" presStyleCnt="9"/>
      <dgm:spPr/>
    </dgm:pt>
    <dgm:pt modelId="{9E731A34-B208-4C4A-9EAA-BAC496E8DB20}" type="pres">
      <dgm:prSet presAssocID="{84B798E0-4554-41C9-A76B-6538D439709C}" presName="node" presStyleLbl="node1" presStyleIdx="9" presStyleCnt="10">
        <dgm:presLayoutVars>
          <dgm:bulletEnabled val="1"/>
        </dgm:presLayoutVars>
      </dgm:prSet>
      <dgm:spPr/>
    </dgm:pt>
  </dgm:ptLst>
  <dgm:cxnLst>
    <dgm:cxn modelId="{9E995C00-7CED-435C-A146-7C64E74CBD38}" srcId="{75A3751B-6947-4BD3-BF4F-AEE448F100A8}" destId="{6A059BA7-27DA-4B70-ADCC-11FFCD7F6DBB}" srcOrd="8" destOrd="0" parTransId="{28246E9E-07A1-471D-8E25-3438FB0BD475}" sibTransId="{12966A5C-C322-4BC3-A75A-59C6CB60EE9D}"/>
    <dgm:cxn modelId="{3F463603-B6F5-4B3D-9FA8-8283C0E36EF3}" type="presOf" srcId="{6A059BA7-27DA-4B70-ADCC-11FFCD7F6DBB}" destId="{6A578EC7-9D48-4AD4-8F2F-80C5BF599E36}" srcOrd="0" destOrd="0" presId="urn:microsoft.com/office/officeart/2016/7/layout/RepeatingBendingProcessNew"/>
    <dgm:cxn modelId="{9A170104-B93F-475B-B5D2-A69EAA865BDF}" type="presOf" srcId="{12966A5C-C322-4BC3-A75A-59C6CB60EE9D}" destId="{6E6DFDA7-6BB8-4EF1-9BE9-0498ABB8B0C5}" srcOrd="0" destOrd="0" presId="urn:microsoft.com/office/officeart/2016/7/layout/RepeatingBendingProcessNew"/>
    <dgm:cxn modelId="{D540D415-2621-485F-BC72-E2015631366D}" type="presOf" srcId="{C7FC68D9-EB94-4224-8355-37653FD27CE8}" destId="{9695DC3F-29AD-4A04-9B2E-30DD0322901E}" srcOrd="0" destOrd="0" presId="urn:microsoft.com/office/officeart/2016/7/layout/RepeatingBendingProcessNew"/>
    <dgm:cxn modelId="{7C1D0416-25BE-43E7-9585-F9AD640CF9F9}" type="presOf" srcId="{C7FC68D9-EB94-4224-8355-37653FD27CE8}" destId="{7CDFB48E-C812-43B2-991C-3A9AE86A77C0}" srcOrd="1" destOrd="0" presId="urn:microsoft.com/office/officeart/2016/7/layout/RepeatingBendingProcessNew"/>
    <dgm:cxn modelId="{9809581D-252B-41C4-8CEA-EF5FAB8C02AD}" type="presOf" srcId="{CAA823AE-1221-43B0-9E3A-00881FDB044A}" destId="{E2EF56BB-4CD4-42D7-9EFF-B5780F0177A4}" srcOrd="0" destOrd="0" presId="urn:microsoft.com/office/officeart/2016/7/layout/RepeatingBendingProcessNew"/>
    <dgm:cxn modelId="{0E3B5D25-ADE3-4957-89B9-13B87EDBAE13}" srcId="{75A3751B-6947-4BD3-BF4F-AEE448F100A8}" destId="{6AEFE756-CA18-4FE0-AF9C-EAFA30022706}" srcOrd="1" destOrd="0" parTransId="{E22B58FD-EF1D-4F08-8EBD-D940E74DCC80}" sibTransId="{6D65F5C4-A4AF-41C6-AAF7-8A17F6CC152E}"/>
    <dgm:cxn modelId="{6FCDB725-5FAF-4EDE-99FC-341AC671A7AE}" type="presOf" srcId="{44715714-FC73-4BB5-8C69-8902C13AA569}" destId="{C0AA2527-4D4A-4CCC-821D-BE26B16E8CF6}" srcOrd="0" destOrd="0" presId="urn:microsoft.com/office/officeart/2016/7/layout/RepeatingBendingProcessNew"/>
    <dgm:cxn modelId="{05039728-D829-4FB4-B8C5-26C492E89E36}" type="presOf" srcId="{1EE59210-BCB6-406E-B982-8CACF95C222F}" destId="{C88CDD15-A237-4C3E-B893-647342C577DF}" srcOrd="0" destOrd="0" presId="urn:microsoft.com/office/officeart/2016/7/layout/RepeatingBendingProcessNew"/>
    <dgm:cxn modelId="{CF27852E-80F8-4712-AA97-661F0B8A764C}" srcId="{75A3751B-6947-4BD3-BF4F-AEE448F100A8}" destId="{D7B65914-5480-4BC8-83F8-DB392371D3DB}" srcOrd="5" destOrd="0" parTransId="{14ADD5C0-F79F-4658-BD72-03F80DD13882}" sibTransId="{CFA0FA0C-CD12-4787-B920-5651435211DB}"/>
    <dgm:cxn modelId="{6ECB852F-47B0-4C96-BE7A-C5329582FDB7}" srcId="{75A3751B-6947-4BD3-BF4F-AEE448F100A8}" destId="{CAA823AE-1221-43B0-9E3A-00881FDB044A}" srcOrd="0" destOrd="0" parTransId="{41B9EF94-3458-4DDC-A42F-FB7EE2D02828}" sibTransId="{162754E9-3FB6-486D-BD0B-33B6143B1BCB}"/>
    <dgm:cxn modelId="{838CA634-01A1-4726-B613-A1B8843CE119}" type="presOf" srcId="{12966A5C-C322-4BC3-A75A-59C6CB60EE9D}" destId="{DC32089C-BF22-44E3-8589-A792253DFC25}" srcOrd="1" destOrd="0" presId="urn:microsoft.com/office/officeart/2016/7/layout/RepeatingBendingProcessNew"/>
    <dgm:cxn modelId="{BE41393A-E5ED-424E-9B03-F0757042EC66}" type="presOf" srcId="{0DE40321-6E44-4282-A7EA-05BD41BFC256}" destId="{4995853B-C8EE-4E40-9A02-A1B79231CF81}" srcOrd="0" destOrd="0" presId="urn:microsoft.com/office/officeart/2016/7/layout/RepeatingBendingProcessNew"/>
    <dgm:cxn modelId="{D74BF45B-0514-4E51-8313-4EBD04A20FC9}" srcId="{75A3751B-6947-4BD3-BF4F-AEE448F100A8}" destId="{1EE59210-BCB6-406E-B982-8CACF95C222F}" srcOrd="6" destOrd="0" parTransId="{38C0AB7F-7203-4253-8BE1-3639D548D90D}" sibTransId="{4A67578B-8004-44DA-958B-49485588AB4B}"/>
    <dgm:cxn modelId="{85247860-13EA-4053-B9C1-CB5A7179DEEE}" type="presOf" srcId="{D10BD2F0-F95D-4EB5-B9DD-161631A78C31}" destId="{68C129D8-A438-4C18-9A30-974DDC05167C}" srcOrd="0" destOrd="0" presId="urn:microsoft.com/office/officeart/2016/7/layout/RepeatingBendingProcessNew"/>
    <dgm:cxn modelId="{3A730963-AB81-4476-A32F-455D78941A5B}" srcId="{75A3751B-6947-4BD3-BF4F-AEE448F100A8}" destId="{44715714-FC73-4BB5-8C69-8902C13AA569}" srcOrd="3" destOrd="0" parTransId="{068C1E16-0138-421C-A168-531A26A6D868}" sibTransId="{F5155967-5306-4EAA-A96B-F241FFB47706}"/>
    <dgm:cxn modelId="{E9E97E66-7786-4834-9AD6-471797B878F5}" type="presOf" srcId="{F5155967-5306-4EAA-A96B-F241FFB47706}" destId="{06AA9FE3-EDCF-45CB-8B82-438985CEFD7A}" srcOrd="0" destOrd="0" presId="urn:microsoft.com/office/officeart/2016/7/layout/RepeatingBendingProcessNew"/>
    <dgm:cxn modelId="{678ADC4C-C2F5-4D04-8C9B-06A1EDFDF830}" srcId="{75A3751B-6947-4BD3-BF4F-AEE448F100A8}" destId="{84B798E0-4554-41C9-A76B-6538D439709C}" srcOrd="9" destOrd="0" parTransId="{694D5B91-219F-4D32-AF43-BE9ABC10554B}" sibTransId="{A5302231-2DD1-420C-97D7-2C87C4FDB746}"/>
    <dgm:cxn modelId="{D3F53E76-4591-4963-A3A2-42F7B3A78F86}" type="presOf" srcId="{4A67578B-8004-44DA-958B-49485588AB4B}" destId="{417665CB-4E88-4F95-A2AA-C131845DFDB4}" srcOrd="0" destOrd="0" presId="urn:microsoft.com/office/officeart/2016/7/layout/RepeatingBendingProcessNew"/>
    <dgm:cxn modelId="{898DA757-F829-4298-9CBD-591D24E4E855}" srcId="{75A3751B-6947-4BD3-BF4F-AEE448F100A8}" destId="{D10BD2F0-F95D-4EB5-B9DD-161631A78C31}" srcOrd="7" destOrd="0" parTransId="{7E11D4DD-7E6A-4600-B3CC-557042E596F9}" sibTransId="{0DE40321-6E44-4282-A7EA-05BD41BFC256}"/>
    <dgm:cxn modelId="{FDC7EE7C-5928-425C-8EE3-3A419B4F9EFD}" type="presOf" srcId="{D7B65914-5480-4BC8-83F8-DB392371D3DB}" destId="{3F110C5D-558D-40B5-9504-18A226E6FB94}" srcOrd="0" destOrd="0" presId="urn:microsoft.com/office/officeart/2016/7/layout/RepeatingBendingProcessNew"/>
    <dgm:cxn modelId="{D21B7384-DDD8-4A46-AC38-60DA5E5F31C2}" type="presOf" srcId="{6AEFE756-CA18-4FE0-AF9C-EAFA30022706}" destId="{01B50952-61C9-4253-82B6-4B8933A00572}" srcOrd="0" destOrd="0" presId="urn:microsoft.com/office/officeart/2016/7/layout/RepeatingBendingProcessNew"/>
    <dgm:cxn modelId="{59BA239E-9525-441D-B2E7-544DB98A0C7B}" type="presOf" srcId="{6D65F5C4-A4AF-41C6-AAF7-8A17F6CC152E}" destId="{8E6C727D-B574-4511-AB7B-8497C82EA0CA}" srcOrd="0" destOrd="0" presId="urn:microsoft.com/office/officeart/2016/7/layout/RepeatingBendingProcessNew"/>
    <dgm:cxn modelId="{28DCA5A1-F4F7-4C01-B526-FBC3B213C129}" type="presOf" srcId="{6D65F5C4-A4AF-41C6-AAF7-8A17F6CC152E}" destId="{B98268B8-F46C-422F-A419-0D884779E47B}" srcOrd="1" destOrd="0" presId="urn:microsoft.com/office/officeart/2016/7/layout/RepeatingBendingProcessNew"/>
    <dgm:cxn modelId="{D1C12FA4-79B3-4DD5-BF1B-703F13D31099}" type="presOf" srcId="{4A67578B-8004-44DA-958B-49485588AB4B}" destId="{93066BF1-F05D-4363-BC23-0AAF82E6DDA1}" srcOrd="1" destOrd="0" presId="urn:microsoft.com/office/officeart/2016/7/layout/RepeatingBendingProcessNew"/>
    <dgm:cxn modelId="{D41CB8B3-BA49-405F-B1F1-1BF600DF5CD1}" srcId="{75A3751B-6947-4BD3-BF4F-AEE448F100A8}" destId="{36B92A62-2D9C-47D7-87E0-FB97B0566D07}" srcOrd="4" destOrd="0" parTransId="{18D35B45-01A3-484B-B540-5D74136AD7FC}" sibTransId="{C7FC68D9-EB94-4224-8355-37653FD27CE8}"/>
    <dgm:cxn modelId="{3BCB32B5-C4D3-4497-85A1-CC6A145105E4}" type="presOf" srcId="{25D991FC-0968-4A38-B975-88ED4AF2BB56}" destId="{4C449634-CF49-448C-AA2B-B1D95E13FB87}" srcOrd="0" destOrd="0" presId="urn:microsoft.com/office/officeart/2016/7/layout/RepeatingBendingProcessNew"/>
    <dgm:cxn modelId="{24FDA8B5-B1A8-4E38-8C32-A19E8036F8FB}" type="presOf" srcId="{75A3751B-6947-4BD3-BF4F-AEE448F100A8}" destId="{0FF19D9C-89A8-4657-80C3-B5B6F7D47D37}" srcOrd="0" destOrd="0" presId="urn:microsoft.com/office/officeart/2016/7/layout/RepeatingBendingProcessNew"/>
    <dgm:cxn modelId="{FE42F6B9-6397-49D6-A64B-0D95E626D1B7}" type="presOf" srcId="{CFA0FA0C-CD12-4787-B920-5651435211DB}" destId="{BA9424C4-1077-4D0B-A18F-85384D6507F4}" srcOrd="0" destOrd="0" presId="urn:microsoft.com/office/officeart/2016/7/layout/RepeatingBendingProcessNew"/>
    <dgm:cxn modelId="{BC10A6BB-AB34-4AF5-B905-9722B0713FF0}" type="presOf" srcId="{F5155967-5306-4EAA-A96B-F241FFB47706}" destId="{7B87D69C-7AC6-4FF6-9ACB-8F65A60AF2CC}" srcOrd="1" destOrd="0" presId="urn:microsoft.com/office/officeart/2016/7/layout/RepeatingBendingProcessNew"/>
    <dgm:cxn modelId="{135FBAC0-3B5F-4BE9-BDA3-73E596DB3451}" type="presOf" srcId="{162754E9-3FB6-486D-BD0B-33B6143B1BCB}" destId="{53E004B2-464D-4E97-BF03-47A9706F5F6B}" srcOrd="1" destOrd="0" presId="urn:microsoft.com/office/officeart/2016/7/layout/RepeatingBendingProcessNew"/>
    <dgm:cxn modelId="{FB8CF4C8-AAA6-4FEC-B9A2-839E07B42044}" type="presOf" srcId="{36B92A62-2D9C-47D7-87E0-FB97B0566D07}" destId="{51F36C3F-6531-4922-BDB1-0D639B1D75AC}" srcOrd="0" destOrd="0" presId="urn:microsoft.com/office/officeart/2016/7/layout/RepeatingBendingProcessNew"/>
    <dgm:cxn modelId="{D14DA3D6-85D6-4F80-BDF6-6A1D48C99D43}" type="presOf" srcId="{84B798E0-4554-41C9-A76B-6538D439709C}" destId="{9E731A34-B208-4C4A-9EAA-BAC496E8DB20}" srcOrd="0" destOrd="0" presId="urn:microsoft.com/office/officeart/2016/7/layout/RepeatingBendingProcessNew"/>
    <dgm:cxn modelId="{4CA887E2-30FB-4F56-AEE3-E403D986FAC1}" type="presOf" srcId="{CFA0FA0C-CD12-4787-B920-5651435211DB}" destId="{7204889C-65FA-4E5C-A93A-0F986FF25F4C}" srcOrd="1" destOrd="0" presId="urn:microsoft.com/office/officeart/2016/7/layout/RepeatingBendingProcessNew"/>
    <dgm:cxn modelId="{286F0CE4-0A37-4D0C-BB2C-B18F50019F63}" srcId="{75A3751B-6947-4BD3-BF4F-AEE448F100A8}" destId="{25D991FC-0968-4A38-B975-88ED4AF2BB56}" srcOrd="2" destOrd="0" parTransId="{DD4F4639-D2C7-4ECE-BE03-FD8DA685D45E}" sibTransId="{0272F42C-AEF2-4D00-912F-6E5557F8A894}"/>
    <dgm:cxn modelId="{C9984BEE-F3C7-428E-8FA7-B6BEB315EA81}" type="presOf" srcId="{0272F42C-AEF2-4D00-912F-6E5557F8A894}" destId="{94B498B6-CEF2-4B11-9331-AF993A00C615}" srcOrd="1" destOrd="0" presId="urn:microsoft.com/office/officeart/2016/7/layout/RepeatingBendingProcessNew"/>
    <dgm:cxn modelId="{0D565EF0-572A-4F4F-91C8-922A9CD090D0}" type="presOf" srcId="{0DE40321-6E44-4282-A7EA-05BD41BFC256}" destId="{944C6F5A-6080-4D12-8D08-9A72CFA1BD1F}" srcOrd="1" destOrd="0" presId="urn:microsoft.com/office/officeart/2016/7/layout/RepeatingBendingProcessNew"/>
    <dgm:cxn modelId="{0CC0B7F3-6FF5-44B0-B001-0AE89B136738}" type="presOf" srcId="{0272F42C-AEF2-4D00-912F-6E5557F8A894}" destId="{A18BE5B6-CF85-4040-BFC6-D64CD34A417B}" srcOrd="0" destOrd="0" presId="urn:microsoft.com/office/officeart/2016/7/layout/RepeatingBendingProcessNew"/>
    <dgm:cxn modelId="{B186D4F5-DE4A-43A4-B6BD-C35A7A91483C}" type="presOf" srcId="{162754E9-3FB6-486D-BD0B-33B6143B1BCB}" destId="{B02CC519-D22C-47F6-BBA2-42A3DCD29AE0}" srcOrd="0" destOrd="0" presId="urn:microsoft.com/office/officeart/2016/7/layout/RepeatingBendingProcessNew"/>
    <dgm:cxn modelId="{33487E40-48EA-4410-B1B8-629445F19C4F}" type="presParOf" srcId="{0FF19D9C-89A8-4657-80C3-B5B6F7D47D37}" destId="{E2EF56BB-4CD4-42D7-9EFF-B5780F0177A4}" srcOrd="0" destOrd="0" presId="urn:microsoft.com/office/officeart/2016/7/layout/RepeatingBendingProcessNew"/>
    <dgm:cxn modelId="{6EFFBFF3-41D8-407D-A85F-954B7CDA5161}" type="presParOf" srcId="{0FF19D9C-89A8-4657-80C3-B5B6F7D47D37}" destId="{B02CC519-D22C-47F6-BBA2-42A3DCD29AE0}" srcOrd="1" destOrd="0" presId="urn:microsoft.com/office/officeart/2016/7/layout/RepeatingBendingProcessNew"/>
    <dgm:cxn modelId="{6F7F49B1-8DCE-4AE9-8F6A-D0CAF338774A}" type="presParOf" srcId="{B02CC519-D22C-47F6-BBA2-42A3DCD29AE0}" destId="{53E004B2-464D-4E97-BF03-47A9706F5F6B}" srcOrd="0" destOrd="0" presId="urn:microsoft.com/office/officeart/2016/7/layout/RepeatingBendingProcessNew"/>
    <dgm:cxn modelId="{E80C7D67-EE6D-4116-96AB-3332B294F49E}" type="presParOf" srcId="{0FF19D9C-89A8-4657-80C3-B5B6F7D47D37}" destId="{01B50952-61C9-4253-82B6-4B8933A00572}" srcOrd="2" destOrd="0" presId="urn:microsoft.com/office/officeart/2016/7/layout/RepeatingBendingProcessNew"/>
    <dgm:cxn modelId="{7B2D4447-3A6D-439E-94F4-E0985101448B}" type="presParOf" srcId="{0FF19D9C-89A8-4657-80C3-B5B6F7D47D37}" destId="{8E6C727D-B574-4511-AB7B-8497C82EA0CA}" srcOrd="3" destOrd="0" presId="urn:microsoft.com/office/officeart/2016/7/layout/RepeatingBendingProcessNew"/>
    <dgm:cxn modelId="{5E476F2E-92B6-4510-B965-72BF2F94CD93}" type="presParOf" srcId="{8E6C727D-B574-4511-AB7B-8497C82EA0CA}" destId="{B98268B8-F46C-422F-A419-0D884779E47B}" srcOrd="0" destOrd="0" presId="urn:microsoft.com/office/officeart/2016/7/layout/RepeatingBendingProcessNew"/>
    <dgm:cxn modelId="{338E2989-C42E-4A4F-AB00-2B72FED34710}" type="presParOf" srcId="{0FF19D9C-89A8-4657-80C3-B5B6F7D47D37}" destId="{4C449634-CF49-448C-AA2B-B1D95E13FB87}" srcOrd="4" destOrd="0" presId="urn:microsoft.com/office/officeart/2016/7/layout/RepeatingBendingProcessNew"/>
    <dgm:cxn modelId="{7FD4251E-0E63-4EA6-BDC0-446AF6CCAC4A}" type="presParOf" srcId="{0FF19D9C-89A8-4657-80C3-B5B6F7D47D37}" destId="{A18BE5B6-CF85-4040-BFC6-D64CD34A417B}" srcOrd="5" destOrd="0" presId="urn:microsoft.com/office/officeart/2016/7/layout/RepeatingBendingProcessNew"/>
    <dgm:cxn modelId="{4A7878D9-E8AF-432A-BC29-671FFD802F8A}" type="presParOf" srcId="{A18BE5B6-CF85-4040-BFC6-D64CD34A417B}" destId="{94B498B6-CEF2-4B11-9331-AF993A00C615}" srcOrd="0" destOrd="0" presId="urn:microsoft.com/office/officeart/2016/7/layout/RepeatingBendingProcessNew"/>
    <dgm:cxn modelId="{D2816E0F-32DA-48B5-BDD6-C89E1E32E74E}" type="presParOf" srcId="{0FF19D9C-89A8-4657-80C3-B5B6F7D47D37}" destId="{C0AA2527-4D4A-4CCC-821D-BE26B16E8CF6}" srcOrd="6" destOrd="0" presId="urn:microsoft.com/office/officeart/2016/7/layout/RepeatingBendingProcessNew"/>
    <dgm:cxn modelId="{A9C0228F-8ED7-4EE3-9329-B8714413B966}" type="presParOf" srcId="{0FF19D9C-89A8-4657-80C3-B5B6F7D47D37}" destId="{06AA9FE3-EDCF-45CB-8B82-438985CEFD7A}" srcOrd="7" destOrd="0" presId="urn:microsoft.com/office/officeart/2016/7/layout/RepeatingBendingProcessNew"/>
    <dgm:cxn modelId="{9282A152-B05E-46F6-A834-DA9B608755D9}" type="presParOf" srcId="{06AA9FE3-EDCF-45CB-8B82-438985CEFD7A}" destId="{7B87D69C-7AC6-4FF6-9ACB-8F65A60AF2CC}" srcOrd="0" destOrd="0" presId="urn:microsoft.com/office/officeart/2016/7/layout/RepeatingBendingProcessNew"/>
    <dgm:cxn modelId="{F3CFE4BE-F208-42A6-8435-82A3C614B126}" type="presParOf" srcId="{0FF19D9C-89A8-4657-80C3-B5B6F7D47D37}" destId="{51F36C3F-6531-4922-BDB1-0D639B1D75AC}" srcOrd="8" destOrd="0" presId="urn:microsoft.com/office/officeart/2016/7/layout/RepeatingBendingProcessNew"/>
    <dgm:cxn modelId="{A4D04FC6-DB54-452E-9BF1-074E5E723622}" type="presParOf" srcId="{0FF19D9C-89A8-4657-80C3-B5B6F7D47D37}" destId="{9695DC3F-29AD-4A04-9B2E-30DD0322901E}" srcOrd="9" destOrd="0" presId="urn:microsoft.com/office/officeart/2016/7/layout/RepeatingBendingProcessNew"/>
    <dgm:cxn modelId="{D384093E-C735-408D-AC23-24697D8EC9D7}" type="presParOf" srcId="{9695DC3F-29AD-4A04-9B2E-30DD0322901E}" destId="{7CDFB48E-C812-43B2-991C-3A9AE86A77C0}" srcOrd="0" destOrd="0" presId="urn:microsoft.com/office/officeart/2016/7/layout/RepeatingBendingProcessNew"/>
    <dgm:cxn modelId="{1341E9FF-EBDE-4C20-B985-01AE09FF0DC5}" type="presParOf" srcId="{0FF19D9C-89A8-4657-80C3-B5B6F7D47D37}" destId="{3F110C5D-558D-40B5-9504-18A226E6FB94}" srcOrd="10" destOrd="0" presId="urn:microsoft.com/office/officeart/2016/7/layout/RepeatingBendingProcessNew"/>
    <dgm:cxn modelId="{2D5D59F8-8677-40AD-9B26-4B3BA425B314}" type="presParOf" srcId="{0FF19D9C-89A8-4657-80C3-B5B6F7D47D37}" destId="{BA9424C4-1077-4D0B-A18F-85384D6507F4}" srcOrd="11" destOrd="0" presId="urn:microsoft.com/office/officeart/2016/7/layout/RepeatingBendingProcessNew"/>
    <dgm:cxn modelId="{D2C5A282-A00B-4E1C-914B-0A505E04FE00}" type="presParOf" srcId="{BA9424C4-1077-4D0B-A18F-85384D6507F4}" destId="{7204889C-65FA-4E5C-A93A-0F986FF25F4C}" srcOrd="0" destOrd="0" presId="urn:microsoft.com/office/officeart/2016/7/layout/RepeatingBendingProcessNew"/>
    <dgm:cxn modelId="{24584A45-53E2-4BD8-B67B-26634C2505EE}" type="presParOf" srcId="{0FF19D9C-89A8-4657-80C3-B5B6F7D47D37}" destId="{C88CDD15-A237-4C3E-B893-647342C577DF}" srcOrd="12" destOrd="0" presId="urn:microsoft.com/office/officeart/2016/7/layout/RepeatingBendingProcessNew"/>
    <dgm:cxn modelId="{239D1AEB-379D-47C0-BAA0-A22565508C1D}" type="presParOf" srcId="{0FF19D9C-89A8-4657-80C3-B5B6F7D47D37}" destId="{417665CB-4E88-4F95-A2AA-C131845DFDB4}" srcOrd="13" destOrd="0" presId="urn:microsoft.com/office/officeart/2016/7/layout/RepeatingBendingProcessNew"/>
    <dgm:cxn modelId="{5952A330-8727-4414-98F3-72B7FD7CBBE0}" type="presParOf" srcId="{417665CB-4E88-4F95-A2AA-C131845DFDB4}" destId="{93066BF1-F05D-4363-BC23-0AAF82E6DDA1}" srcOrd="0" destOrd="0" presId="urn:microsoft.com/office/officeart/2016/7/layout/RepeatingBendingProcessNew"/>
    <dgm:cxn modelId="{F1C47666-D6FF-4316-AC76-0173EF06EBEF}" type="presParOf" srcId="{0FF19D9C-89A8-4657-80C3-B5B6F7D47D37}" destId="{68C129D8-A438-4C18-9A30-974DDC05167C}" srcOrd="14" destOrd="0" presId="urn:microsoft.com/office/officeart/2016/7/layout/RepeatingBendingProcessNew"/>
    <dgm:cxn modelId="{FDF1A245-A77B-49DE-AE6C-0AA89CE3E017}" type="presParOf" srcId="{0FF19D9C-89A8-4657-80C3-B5B6F7D47D37}" destId="{4995853B-C8EE-4E40-9A02-A1B79231CF81}" srcOrd="15" destOrd="0" presId="urn:microsoft.com/office/officeart/2016/7/layout/RepeatingBendingProcessNew"/>
    <dgm:cxn modelId="{02281C35-2FB6-45FB-BE46-87405914D647}" type="presParOf" srcId="{4995853B-C8EE-4E40-9A02-A1B79231CF81}" destId="{944C6F5A-6080-4D12-8D08-9A72CFA1BD1F}" srcOrd="0" destOrd="0" presId="urn:microsoft.com/office/officeart/2016/7/layout/RepeatingBendingProcessNew"/>
    <dgm:cxn modelId="{5BEA75B5-D12C-4F08-9953-E42598524914}" type="presParOf" srcId="{0FF19D9C-89A8-4657-80C3-B5B6F7D47D37}" destId="{6A578EC7-9D48-4AD4-8F2F-80C5BF599E36}" srcOrd="16" destOrd="0" presId="urn:microsoft.com/office/officeart/2016/7/layout/RepeatingBendingProcessNew"/>
    <dgm:cxn modelId="{C738E33E-E3D0-405A-BB88-9B019C2C35FB}" type="presParOf" srcId="{0FF19D9C-89A8-4657-80C3-B5B6F7D47D37}" destId="{6E6DFDA7-6BB8-4EF1-9BE9-0498ABB8B0C5}" srcOrd="17" destOrd="0" presId="urn:microsoft.com/office/officeart/2016/7/layout/RepeatingBendingProcessNew"/>
    <dgm:cxn modelId="{7670FFAD-7337-4F5B-9E7E-9F1B311ACD83}" type="presParOf" srcId="{6E6DFDA7-6BB8-4EF1-9BE9-0498ABB8B0C5}" destId="{DC32089C-BF22-44E3-8589-A792253DFC25}" srcOrd="0" destOrd="0" presId="urn:microsoft.com/office/officeart/2016/7/layout/RepeatingBendingProcessNew"/>
    <dgm:cxn modelId="{DF4914F6-2531-4A2A-B30B-735BA45FBFFB}" type="presParOf" srcId="{0FF19D9C-89A8-4657-80C3-B5B6F7D47D37}" destId="{9E731A34-B208-4C4A-9EAA-BAC496E8DB20}"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BB6075-86D1-4744-8152-BB4548ACF01D}"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7B076679-C3A2-402A-A449-1E2823CE80B6}">
      <dgm:prSet/>
      <dgm:spPr/>
      <dgm:t>
        <a:bodyPr/>
        <a:lstStyle/>
        <a:p>
          <a:r>
            <a:rPr lang="tr-TR" i="0"/>
            <a:t>Olumsuzluklara Takılıp Kalmazlar</a:t>
          </a:r>
          <a:endParaRPr lang="en-US"/>
        </a:p>
      </dgm:t>
    </dgm:pt>
    <dgm:pt modelId="{BAA3D80C-88EE-44D5-9D2F-66331847F4E7}" type="parTrans" cxnId="{B40AC23D-554C-4A56-9C66-F832FB2777F7}">
      <dgm:prSet/>
      <dgm:spPr/>
      <dgm:t>
        <a:bodyPr/>
        <a:lstStyle/>
        <a:p>
          <a:endParaRPr lang="en-US"/>
        </a:p>
      </dgm:t>
    </dgm:pt>
    <dgm:pt modelId="{9B2A0946-9145-4F1D-8998-C930C0CB2C56}" type="sibTrans" cxnId="{B40AC23D-554C-4A56-9C66-F832FB2777F7}">
      <dgm:prSet/>
      <dgm:spPr/>
      <dgm:t>
        <a:bodyPr/>
        <a:lstStyle/>
        <a:p>
          <a:endParaRPr lang="en-US"/>
        </a:p>
      </dgm:t>
    </dgm:pt>
    <dgm:pt modelId="{D8D84052-C23B-43AF-B0FA-35E56F181EA8}">
      <dgm:prSet/>
      <dgm:spPr/>
      <dgm:t>
        <a:bodyPr/>
        <a:lstStyle/>
        <a:p>
          <a:r>
            <a:rPr lang="tr-TR" i="0"/>
            <a:t>Güçlerini Boşa Harcamazlar</a:t>
          </a:r>
          <a:endParaRPr lang="en-US"/>
        </a:p>
      </dgm:t>
    </dgm:pt>
    <dgm:pt modelId="{BAED7C13-8D7D-4BDA-BFC6-8B30117FDCE7}" type="parTrans" cxnId="{735BCB69-AF18-4B03-83A5-149E0A672DE0}">
      <dgm:prSet/>
      <dgm:spPr/>
      <dgm:t>
        <a:bodyPr/>
        <a:lstStyle/>
        <a:p>
          <a:endParaRPr lang="en-US"/>
        </a:p>
      </dgm:t>
    </dgm:pt>
    <dgm:pt modelId="{82371189-93BF-49DF-BD56-2147848F9CBB}" type="sibTrans" cxnId="{735BCB69-AF18-4B03-83A5-149E0A672DE0}">
      <dgm:prSet/>
      <dgm:spPr/>
      <dgm:t>
        <a:bodyPr/>
        <a:lstStyle/>
        <a:p>
          <a:endParaRPr lang="en-US"/>
        </a:p>
      </dgm:t>
    </dgm:pt>
    <dgm:pt modelId="{663052EC-1891-4FAD-B5FF-80FCD7F42C6A}">
      <dgm:prSet/>
      <dgm:spPr/>
      <dgm:t>
        <a:bodyPr/>
        <a:lstStyle/>
        <a:p>
          <a:r>
            <a:rPr lang="tr-TR" i="0"/>
            <a:t>Değişimden Çekinmezler</a:t>
          </a:r>
          <a:endParaRPr lang="en-US"/>
        </a:p>
      </dgm:t>
    </dgm:pt>
    <dgm:pt modelId="{F4841771-7299-4A20-BF4B-F59957C3BD24}" type="parTrans" cxnId="{CBA9733C-19E5-495F-9CE4-4E0C02ACED9C}">
      <dgm:prSet/>
      <dgm:spPr/>
      <dgm:t>
        <a:bodyPr/>
        <a:lstStyle/>
        <a:p>
          <a:endParaRPr lang="en-US"/>
        </a:p>
      </dgm:t>
    </dgm:pt>
    <dgm:pt modelId="{48698BA8-1233-4466-9195-998F8CF76299}" type="sibTrans" cxnId="{CBA9733C-19E5-495F-9CE4-4E0C02ACED9C}">
      <dgm:prSet/>
      <dgm:spPr/>
      <dgm:t>
        <a:bodyPr/>
        <a:lstStyle/>
        <a:p>
          <a:endParaRPr lang="en-US"/>
        </a:p>
      </dgm:t>
    </dgm:pt>
    <dgm:pt modelId="{EA3279AC-295A-496F-8672-299D0081ADAA}">
      <dgm:prSet/>
      <dgm:spPr/>
      <dgm:t>
        <a:bodyPr/>
        <a:lstStyle/>
        <a:p>
          <a:r>
            <a:rPr lang="tr-TR" i="0"/>
            <a:t>Kontrol Edemediği İşlerde Vakit Harcamazlar</a:t>
          </a:r>
          <a:endParaRPr lang="en-US"/>
        </a:p>
      </dgm:t>
    </dgm:pt>
    <dgm:pt modelId="{A70612BD-11C3-4890-BACA-A9D62104AD6C}" type="parTrans" cxnId="{475ECFF3-9725-48D5-A087-59F356B2BE40}">
      <dgm:prSet/>
      <dgm:spPr/>
      <dgm:t>
        <a:bodyPr/>
        <a:lstStyle/>
        <a:p>
          <a:endParaRPr lang="en-US"/>
        </a:p>
      </dgm:t>
    </dgm:pt>
    <dgm:pt modelId="{371820F5-4D7E-4E9C-87EF-0B5D817B2CCC}" type="sibTrans" cxnId="{475ECFF3-9725-48D5-A087-59F356B2BE40}">
      <dgm:prSet/>
      <dgm:spPr/>
      <dgm:t>
        <a:bodyPr/>
        <a:lstStyle/>
        <a:p>
          <a:endParaRPr lang="en-US"/>
        </a:p>
      </dgm:t>
    </dgm:pt>
    <dgm:pt modelId="{515365B8-9646-407D-92FD-9BEB45D106C3}">
      <dgm:prSet/>
      <dgm:spPr/>
      <dgm:t>
        <a:bodyPr/>
        <a:lstStyle/>
        <a:p>
          <a:r>
            <a:rPr lang="tr-TR" i="0"/>
            <a:t>Herkesi Memnun Etmeye Çalışmazlar</a:t>
          </a:r>
          <a:endParaRPr lang="en-US"/>
        </a:p>
      </dgm:t>
    </dgm:pt>
    <dgm:pt modelId="{EBDC3F2A-1A2A-4835-B563-A98784C71415}" type="parTrans" cxnId="{4FD6F537-475B-4CDE-9347-E8D6C2EBEE18}">
      <dgm:prSet/>
      <dgm:spPr/>
      <dgm:t>
        <a:bodyPr/>
        <a:lstStyle/>
        <a:p>
          <a:endParaRPr lang="en-US"/>
        </a:p>
      </dgm:t>
    </dgm:pt>
    <dgm:pt modelId="{20251D35-1BEA-430B-BF73-51B220F99089}" type="sibTrans" cxnId="{4FD6F537-475B-4CDE-9347-E8D6C2EBEE18}">
      <dgm:prSet/>
      <dgm:spPr/>
      <dgm:t>
        <a:bodyPr/>
        <a:lstStyle/>
        <a:p>
          <a:endParaRPr lang="en-US"/>
        </a:p>
      </dgm:t>
    </dgm:pt>
    <dgm:pt modelId="{2C59BE94-8DD7-4C09-87A4-C88D0755FB23}">
      <dgm:prSet/>
      <dgm:spPr/>
      <dgm:t>
        <a:bodyPr/>
        <a:lstStyle/>
        <a:p>
          <a:r>
            <a:rPr lang="tr-TR" i="0"/>
            <a:t>Hesaplanmış Riskleri Almaktan Korkmazlar</a:t>
          </a:r>
          <a:endParaRPr lang="en-US"/>
        </a:p>
      </dgm:t>
    </dgm:pt>
    <dgm:pt modelId="{F922D18E-ADF9-4871-9322-09A67A7A05EE}" type="parTrans" cxnId="{79576C05-CF37-409D-A27D-5A1D11665BC4}">
      <dgm:prSet/>
      <dgm:spPr/>
      <dgm:t>
        <a:bodyPr/>
        <a:lstStyle/>
        <a:p>
          <a:endParaRPr lang="en-US"/>
        </a:p>
      </dgm:t>
    </dgm:pt>
    <dgm:pt modelId="{2D2610B6-9AAB-4F59-9A0C-B5832B5957F8}" type="sibTrans" cxnId="{79576C05-CF37-409D-A27D-5A1D11665BC4}">
      <dgm:prSet/>
      <dgm:spPr/>
      <dgm:t>
        <a:bodyPr/>
        <a:lstStyle/>
        <a:p>
          <a:endParaRPr lang="en-US"/>
        </a:p>
      </dgm:t>
    </dgm:pt>
    <dgm:pt modelId="{EDFF3B99-8AAA-4216-AC99-584BACBD4596}">
      <dgm:prSet/>
      <dgm:spPr/>
      <dgm:t>
        <a:bodyPr/>
        <a:lstStyle/>
        <a:p>
          <a:r>
            <a:rPr lang="tr-TR" i="0"/>
            <a:t>Geçmişe Takılıp Kalmazlar</a:t>
          </a:r>
          <a:endParaRPr lang="en-US"/>
        </a:p>
      </dgm:t>
    </dgm:pt>
    <dgm:pt modelId="{4362CE05-3A6D-4D8A-B732-1B46CB1294DB}" type="parTrans" cxnId="{8F617C8B-8613-4F5A-AD97-EEDF3EFA0111}">
      <dgm:prSet/>
      <dgm:spPr/>
      <dgm:t>
        <a:bodyPr/>
        <a:lstStyle/>
        <a:p>
          <a:endParaRPr lang="en-US"/>
        </a:p>
      </dgm:t>
    </dgm:pt>
    <dgm:pt modelId="{765F9436-410E-45CF-9DA1-9ADE84A10AD2}" type="sibTrans" cxnId="{8F617C8B-8613-4F5A-AD97-EEDF3EFA0111}">
      <dgm:prSet/>
      <dgm:spPr/>
      <dgm:t>
        <a:bodyPr/>
        <a:lstStyle/>
        <a:p>
          <a:endParaRPr lang="en-US"/>
        </a:p>
      </dgm:t>
    </dgm:pt>
    <dgm:pt modelId="{59DFD765-A114-4FF7-9BE1-4CBF87F3E89F}">
      <dgm:prSet/>
      <dgm:spPr/>
      <dgm:t>
        <a:bodyPr/>
        <a:lstStyle/>
        <a:p>
          <a:r>
            <a:rPr lang="tr-TR" i="0"/>
            <a:t>Aynı Hataları Tekrarlamazlar</a:t>
          </a:r>
          <a:endParaRPr lang="en-US"/>
        </a:p>
      </dgm:t>
    </dgm:pt>
    <dgm:pt modelId="{D86D2C52-F556-4D5F-941D-890B40547BAD}" type="parTrans" cxnId="{16E19F24-BB17-4BD9-8E53-697F67E77F1C}">
      <dgm:prSet/>
      <dgm:spPr/>
      <dgm:t>
        <a:bodyPr/>
        <a:lstStyle/>
        <a:p>
          <a:endParaRPr lang="en-US"/>
        </a:p>
      </dgm:t>
    </dgm:pt>
    <dgm:pt modelId="{69DC7C53-E801-4D60-9D08-86F5FAF9A3D5}" type="sibTrans" cxnId="{16E19F24-BB17-4BD9-8E53-697F67E77F1C}">
      <dgm:prSet/>
      <dgm:spPr/>
      <dgm:t>
        <a:bodyPr/>
        <a:lstStyle/>
        <a:p>
          <a:endParaRPr lang="en-US"/>
        </a:p>
      </dgm:t>
    </dgm:pt>
    <dgm:pt modelId="{A48C9B84-D566-4A60-BE6A-E157D7EC2FA2}">
      <dgm:prSet/>
      <dgm:spPr/>
      <dgm:t>
        <a:bodyPr/>
        <a:lstStyle/>
        <a:p>
          <a:r>
            <a:rPr lang="tr-TR" i="0"/>
            <a:t>Başarıyı Takdir Ederler</a:t>
          </a:r>
          <a:endParaRPr lang="en-US"/>
        </a:p>
      </dgm:t>
    </dgm:pt>
    <dgm:pt modelId="{AD519467-C870-445D-86AA-8D9155AAECE1}" type="parTrans" cxnId="{2444E02C-D832-4D73-8C2E-30E60FC667DA}">
      <dgm:prSet/>
      <dgm:spPr/>
      <dgm:t>
        <a:bodyPr/>
        <a:lstStyle/>
        <a:p>
          <a:endParaRPr lang="en-US"/>
        </a:p>
      </dgm:t>
    </dgm:pt>
    <dgm:pt modelId="{57E46F3F-E4A3-42A5-BC0F-28B0CA96D9E8}" type="sibTrans" cxnId="{2444E02C-D832-4D73-8C2E-30E60FC667DA}">
      <dgm:prSet/>
      <dgm:spPr/>
      <dgm:t>
        <a:bodyPr/>
        <a:lstStyle/>
        <a:p>
          <a:endParaRPr lang="en-US"/>
        </a:p>
      </dgm:t>
    </dgm:pt>
    <dgm:pt modelId="{3A6AC4BE-9EBA-474B-9412-1ED95962A48D}">
      <dgm:prSet/>
      <dgm:spPr/>
      <dgm:t>
        <a:bodyPr/>
        <a:lstStyle/>
        <a:p>
          <a:r>
            <a:rPr lang="tr-TR" i="0"/>
            <a:t>İlk Başarısızlıkta Vazgeçmezler</a:t>
          </a:r>
          <a:endParaRPr lang="en-US"/>
        </a:p>
      </dgm:t>
    </dgm:pt>
    <dgm:pt modelId="{2C6E3881-EF92-4487-8096-7A345B23C7DD}" type="parTrans" cxnId="{61FCBE14-F3FF-48ED-B426-295D84BFE97B}">
      <dgm:prSet/>
      <dgm:spPr/>
      <dgm:t>
        <a:bodyPr/>
        <a:lstStyle/>
        <a:p>
          <a:endParaRPr lang="en-US"/>
        </a:p>
      </dgm:t>
    </dgm:pt>
    <dgm:pt modelId="{2860FA6F-2EF6-40DE-9B3A-7FDEC086C79F}" type="sibTrans" cxnId="{61FCBE14-F3FF-48ED-B426-295D84BFE97B}">
      <dgm:prSet/>
      <dgm:spPr/>
      <dgm:t>
        <a:bodyPr/>
        <a:lstStyle/>
        <a:p>
          <a:endParaRPr lang="en-US"/>
        </a:p>
      </dgm:t>
    </dgm:pt>
    <dgm:pt modelId="{E5C77CBE-2669-4B6E-99E0-DC3AAC774AE3}">
      <dgm:prSet/>
      <dgm:spPr/>
      <dgm:t>
        <a:bodyPr/>
        <a:lstStyle/>
        <a:p>
          <a:r>
            <a:rPr lang="tr-TR" i="0"/>
            <a:t>Yalnız Kalmaktan Korkmazlar</a:t>
          </a:r>
          <a:endParaRPr lang="en-US"/>
        </a:p>
      </dgm:t>
    </dgm:pt>
    <dgm:pt modelId="{93924FC6-51F1-49EE-A0CF-D847071F142D}" type="parTrans" cxnId="{E3B0D867-431C-4A0C-873B-755664646A68}">
      <dgm:prSet/>
      <dgm:spPr/>
      <dgm:t>
        <a:bodyPr/>
        <a:lstStyle/>
        <a:p>
          <a:endParaRPr lang="en-US"/>
        </a:p>
      </dgm:t>
    </dgm:pt>
    <dgm:pt modelId="{3CE7DB75-6FAE-4E0E-92E2-6AD900A19973}" type="sibTrans" cxnId="{E3B0D867-431C-4A0C-873B-755664646A68}">
      <dgm:prSet/>
      <dgm:spPr/>
      <dgm:t>
        <a:bodyPr/>
        <a:lstStyle/>
        <a:p>
          <a:endParaRPr lang="en-US"/>
        </a:p>
      </dgm:t>
    </dgm:pt>
    <dgm:pt modelId="{F8A66B22-4377-441F-9DC7-E1AD1679E895}">
      <dgm:prSet/>
      <dgm:spPr/>
      <dgm:t>
        <a:bodyPr/>
        <a:lstStyle/>
        <a:p>
          <a:r>
            <a:rPr lang="tr-TR" i="0"/>
            <a:t>Dünyanın Kendilerine Borçlu Olduğunu Düşünmezler</a:t>
          </a:r>
          <a:endParaRPr lang="en-US"/>
        </a:p>
      </dgm:t>
    </dgm:pt>
    <dgm:pt modelId="{F09DBDEA-F683-4415-9495-08E1E3A8F8CC}" type="parTrans" cxnId="{2AD45981-61A3-440A-92E5-EA2E11EAF444}">
      <dgm:prSet/>
      <dgm:spPr/>
      <dgm:t>
        <a:bodyPr/>
        <a:lstStyle/>
        <a:p>
          <a:endParaRPr lang="en-US"/>
        </a:p>
      </dgm:t>
    </dgm:pt>
    <dgm:pt modelId="{899855CC-4DB3-4720-AA17-75F25C2448DF}" type="sibTrans" cxnId="{2AD45981-61A3-440A-92E5-EA2E11EAF444}">
      <dgm:prSet/>
      <dgm:spPr/>
      <dgm:t>
        <a:bodyPr/>
        <a:lstStyle/>
        <a:p>
          <a:endParaRPr lang="en-US"/>
        </a:p>
      </dgm:t>
    </dgm:pt>
    <dgm:pt modelId="{285D9B58-5B43-49B6-8BD5-2387E071D8EF}">
      <dgm:prSet/>
      <dgm:spPr/>
      <dgm:t>
        <a:bodyPr/>
        <a:lstStyle/>
        <a:p>
          <a:r>
            <a:rPr lang="tr-TR" i="0"/>
            <a:t>Anlık Sonuçlar Beklemezler</a:t>
          </a:r>
          <a:endParaRPr lang="en-US"/>
        </a:p>
      </dgm:t>
    </dgm:pt>
    <dgm:pt modelId="{5E5778EE-937E-4451-9518-13FDAAF217EB}" type="parTrans" cxnId="{0CA990DB-8915-4DAD-BBB6-DB759951B834}">
      <dgm:prSet/>
      <dgm:spPr/>
      <dgm:t>
        <a:bodyPr/>
        <a:lstStyle/>
        <a:p>
          <a:endParaRPr lang="en-US"/>
        </a:p>
      </dgm:t>
    </dgm:pt>
    <dgm:pt modelId="{E08A0512-8691-4DBF-8120-8E9228CADD2E}" type="sibTrans" cxnId="{0CA990DB-8915-4DAD-BBB6-DB759951B834}">
      <dgm:prSet/>
      <dgm:spPr/>
      <dgm:t>
        <a:bodyPr/>
        <a:lstStyle/>
        <a:p>
          <a:endParaRPr lang="en-US"/>
        </a:p>
      </dgm:t>
    </dgm:pt>
    <dgm:pt modelId="{659201F8-A815-47B8-A040-90C46B294034}" type="pres">
      <dgm:prSet presAssocID="{BCBB6075-86D1-4744-8152-BB4548ACF01D}" presName="linear" presStyleCnt="0">
        <dgm:presLayoutVars>
          <dgm:animLvl val="lvl"/>
          <dgm:resizeHandles val="exact"/>
        </dgm:presLayoutVars>
      </dgm:prSet>
      <dgm:spPr/>
    </dgm:pt>
    <dgm:pt modelId="{52D4BC4F-6496-4F6A-8708-BB3F8B445460}" type="pres">
      <dgm:prSet presAssocID="{7B076679-C3A2-402A-A449-1E2823CE80B6}" presName="parentText" presStyleLbl="node1" presStyleIdx="0" presStyleCnt="13">
        <dgm:presLayoutVars>
          <dgm:chMax val="0"/>
          <dgm:bulletEnabled val="1"/>
        </dgm:presLayoutVars>
      </dgm:prSet>
      <dgm:spPr/>
    </dgm:pt>
    <dgm:pt modelId="{28CDEDF1-BB74-4237-937C-023470F854CB}" type="pres">
      <dgm:prSet presAssocID="{9B2A0946-9145-4F1D-8998-C930C0CB2C56}" presName="spacer" presStyleCnt="0"/>
      <dgm:spPr/>
    </dgm:pt>
    <dgm:pt modelId="{085D7FD8-8F1C-4C4F-B771-543F097BF7C0}" type="pres">
      <dgm:prSet presAssocID="{D8D84052-C23B-43AF-B0FA-35E56F181EA8}" presName="parentText" presStyleLbl="node1" presStyleIdx="1" presStyleCnt="13">
        <dgm:presLayoutVars>
          <dgm:chMax val="0"/>
          <dgm:bulletEnabled val="1"/>
        </dgm:presLayoutVars>
      </dgm:prSet>
      <dgm:spPr/>
    </dgm:pt>
    <dgm:pt modelId="{5B84C012-7887-49FA-BBF3-A019FAC6567E}" type="pres">
      <dgm:prSet presAssocID="{82371189-93BF-49DF-BD56-2147848F9CBB}" presName="spacer" presStyleCnt="0"/>
      <dgm:spPr/>
    </dgm:pt>
    <dgm:pt modelId="{994E60B9-2716-46E3-868E-3CFA68E9BDCF}" type="pres">
      <dgm:prSet presAssocID="{663052EC-1891-4FAD-B5FF-80FCD7F42C6A}" presName="parentText" presStyleLbl="node1" presStyleIdx="2" presStyleCnt="13">
        <dgm:presLayoutVars>
          <dgm:chMax val="0"/>
          <dgm:bulletEnabled val="1"/>
        </dgm:presLayoutVars>
      </dgm:prSet>
      <dgm:spPr/>
    </dgm:pt>
    <dgm:pt modelId="{AAD83933-2628-4030-8298-CFA6B69F43ED}" type="pres">
      <dgm:prSet presAssocID="{48698BA8-1233-4466-9195-998F8CF76299}" presName="spacer" presStyleCnt="0"/>
      <dgm:spPr/>
    </dgm:pt>
    <dgm:pt modelId="{5E2991C1-1C8B-4503-80CF-2D5FF4F6C447}" type="pres">
      <dgm:prSet presAssocID="{EA3279AC-295A-496F-8672-299D0081ADAA}" presName="parentText" presStyleLbl="node1" presStyleIdx="3" presStyleCnt="13">
        <dgm:presLayoutVars>
          <dgm:chMax val="0"/>
          <dgm:bulletEnabled val="1"/>
        </dgm:presLayoutVars>
      </dgm:prSet>
      <dgm:spPr/>
    </dgm:pt>
    <dgm:pt modelId="{D2DDF14C-7141-4E0F-805E-4E644E996B2A}" type="pres">
      <dgm:prSet presAssocID="{371820F5-4D7E-4E9C-87EF-0B5D817B2CCC}" presName="spacer" presStyleCnt="0"/>
      <dgm:spPr/>
    </dgm:pt>
    <dgm:pt modelId="{2062763C-B31F-4FC7-B7EC-4999AB5D4840}" type="pres">
      <dgm:prSet presAssocID="{515365B8-9646-407D-92FD-9BEB45D106C3}" presName="parentText" presStyleLbl="node1" presStyleIdx="4" presStyleCnt="13">
        <dgm:presLayoutVars>
          <dgm:chMax val="0"/>
          <dgm:bulletEnabled val="1"/>
        </dgm:presLayoutVars>
      </dgm:prSet>
      <dgm:spPr/>
    </dgm:pt>
    <dgm:pt modelId="{1334E650-71D4-4476-8A13-52450E46D155}" type="pres">
      <dgm:prSet presAssocID="{20251D35-1BEA-430B-BF73-51B220F99089}" presName="spacer" presStyleCnt="0"/>
      <dgm:spPr/>
    </dgm:pt>
    <dgm:pt modelId="{8D1AE40B-A716-4C38-976A-BA2C029FB5DD}" type="pres">
      <dgm:prSet presAssocID="{2C59BE94-8DD7-4C09-87A4-C88D0755FB23}" presName="parentText" presStyleLbl="node1" presStyleIdx="5" presStyleCnt="13">
        <dgm:presLayoutVars>
          <dgm:chMax val="0"/>
          <dgm:bulletEnabled val="1"/>
        </dgm:presLayoutVars>
      </dgm:prSet>
      <dgm:spPr/>
    </dgm:pt>
    <dgm:pt modelId="{EDADE407-C403-4C24-ABC2-4B18B48A8E08}" type="pres">
      <dgm:prSet presAssocID="{2D2610B6-9AAB-4F59-9A0C-B5832B5957F8}" presName="spacer" presStyleCnt="0"/>
      <dgm:spPr/>
    </dgm:pt>
    <dgm:pt modelId="{6DB7F96C-C836-43BE-A450-EB5877C0AC56}" type="pres">
      <dgm:prSet presAssocID="{EDFF3B99-8AAA-4216-AC99-584BACBD4596}" presName="parentText" presStyleLbl="node1" presStyleIdx="6" presStyleCnt="13">
        <dgm:presLayoutVars>
          <dgm:chMax val="0"/>
          <dgm:bulletEnabled val="1"/>
        </dgm:presLayoutVars>
      </dgm:prSet>
      <dgm:spPr/>
    </dgm:pt>
    <dgm:pt modelId="{41947CF8-1531-447D-A1BC-6FD7A3D579E4}" type="pres">
      <dgm:prSet presAssocID="{765F9436-410E-45CF-9DA1-9ADE84A10AD2}" presName="spacer" presStyleCnt="0"/>
      <dgm:spPr/>
    </dgm:pt>
    <dgm:pt modelId="{7CD18326-CB0F-43F6-8E3C-8C26D09397F3}" type="pres">
      <dgm:prSet presAssocID="{59DFD765-A114-4FF7-9BE1-4CBF87F3E89F}" presName="parentText" presStyleLbl="node1" presStyleIdx="7" presStyleCnt="13">
        <dgm:presLayoutVars>
          <dgm:chMax val="0"/>
          <dgm:bulletEnabled val="1"/>
        </dgm:presLayoutVars>
      </dgm:prSet>
      <dgm:spPr/>
    </dgm:pt>
    <dgm:pt modelId="{E6D6A50E-2192-4618-BCDB-948360029456}" type="pres">
      <dgm:prSet presAssocID="{69DC7C53-E801-4D60-9D08-86F5FAF9A3D5}" presName="spacer" presStyleCnt="0"/>
      <dgm:spPr/>
    </dgm:pt>
    <dgm:pt modelId="{39D35C2C-39E9-49DD-8DBE-9001FD0E0C09}" type="pres">
      <dgm:prSet presAssocID="{A48C9B84-D566-4A60-BE6A-E157D7EC2FA2}" presName="parentText" presStyleLbl="node1" presStyleIdx="8" presStyleCnt="13">
        <dgm:presLayoutVars>
          <dgm:chMax val="0"/>
          <dgm:bulletEnabled val="1"/>
        </dgm:presLayoutVars>
      </dgm:prSet>
      <dgm:spPr/>
    </dgm:pt>
    <dgm:pt modelId="{53E16374-A532-4C29-917F-8E35A472E016}" type="pres">
      <dgm:prSet presAssocID="{57E46F3F-E4A3-42A5-BC0F-28B0CA96D9E8}" presName="spacer" presStyleCnt="0"/>
      <dgm:spPr/>
    </dgm:pt>
    <dgm:pt modelId="{371CA46A-B677-46C7-A8D8-31F5991D5E9E}" type="pres">
      <dgm:prSet presAssocID="{3A6AC4BE-9EBA-474B-9412-1ED95962A48D}" presName="parentText" presStyleLbl="node1" presStyleIdx="9" presStyleCnt="13">
        <dgm:presLayoutVars>
          <dgm:chMax val="0"/>
          <dgm:bulletEnabled val="1"/>
        </dgm:presLayoutVars>
      </dgm:prSet>
      <dgm:spPr/>
    </dgm:pt>
    <dgm:pt modelId="{0D6FB6D1-3703-40FE-B74E-57D4CB81AF1A}" type="pres">
      <dgm:prSet presAssocID="{2860FA6F-2EF6-40DE-9B3A-7FDEC086C79F}" presName="spacer" presStyleCnt="0"/>
      <dgm:spPr/>
    </dgm:pt>
    <dgm:pt modelId="{9FC6370E-8048-46FB-89A3-9C47285FBEC7}" type="pres">
      <dgm:prSet presAssocID="{E5C77CBE-2669-4B6E-99E0-DC3AAC774AE3}" presName="parentText" presStyleLbl="node1" presStyleIdx="10" presStyleCnt="13">
        <dgm:presLayoutVars>
          <dgm:chMax val="0"/>
          <dgm:bulletEnabled val="1"/>
        </dgm:presLayoutVars>
      </dgm:prSet>
      <dgm:spPr/>
    </dgm:pt>
    <dgm:pt modelId="{A154AFBC-8C4C-426F-820B-5FC20E3D3002}" type="pres">
      <dgm:prSet presAssocID="{3CE7DB75-6FAE-4E0E-92E2-6AD900A19973}" presName="spacer" presStyleCnt="0"/>
      <dgm:spPr/>
    </dgm:pt>
    <dgm:pt modelId="{823DFAE2-AA05-4791-B1B1-093140996AA2}" type="pres">
      <dgm:prSet presAssocID="{F8A66B22-4377-441F-9DC7-E1AD1679E895}" presName="parentText" presStyleLbl="node1" presStyleIdx="11" presStyleCnt="13">
        <dgm:presLayoutVars>
          <dgm:chMax val="0"/>
          <dgm:bulletEnabled val="1"/>
        </dgm:presLayoutVars>
      </dgm:prSet>
      <dgm:spPr/>
    </dgm:pt>
    <dgm:pt modelId="{9FE0ADA0-AB49-4C43-B9A6-FA2814E8F1E2}" type="pres">
      <dgm:prSet presAssocID="{899855CC-4DB3-4720-AA17-75F25C2448DF}" presName="spacer" presStyleCnt="0"/>
      <dgm:spPr/>
    </dgm:pt>
    <dgm:pt modelId="{76F336D4-6487-4E3F-B059-7FBD69966393}" type="pres">
      <dgm:prSet presAssocID="{285D9B58-5B43-49B6-8BD5-2387E071D8EF}" presName="parentText" presStyleLbl="node1" presStyleIdx="12" presStyleCnt="13">
        <dgm:presLayoutVars>
          <dgm:chMax val="0"/>
          <dgm:bulletEnabled val="1"/>
        </dgm:presLayoutVars>
      </dgm:prSet>
      <dgm:spPr/>
    </dgm:pt>
  </dgm:ptLst>
  <dgm:cxnLst>
    <dgm:cxn modelId="{79576C05-CF37-409D-A27D-5A1D11665BC4}" srcId="{BCBB6075-86D1-4744-8152-BB4548ACF01D}" destId="{2C59BE94-8DD7-4C09-87A4-C88D0755FB23}" srcOrd="5" destOrd="0" parTransId="{F922D18E-ADF9-4871-9322-09A67A7A05EE}" sibTransId="{2D2610B6-9AAB-4F59-9A0C-B5832B5957F8}"/>
    <dgm:cxn modelId="{BFEED210-F440-46F7-A422-227FDD522580}" type="presOf" srcId="{515365B8-9646-407D-92FD-9BEB45D106C3}" destId="{2062763C-B31F-4FC7-B7EC-4999AB5D4840}" srcOrd="0" destOrd="0" presId="urn:microsoft.com/office/officeart/2005/8/layout/vList2"/>
    <dgm:cxn modelId="{61FCBE14-F3FF-48ED-B426-295D84BFE97B}" srcId="{BCBB6075-86D1-4744-8152-BB4548ACF01D}" destId="{3A6AC4BE-9EBA-474B-9412-1ED95962A48D}" srcOrd="9" destOrd="0" parTransId="{2C6E3881-EF92-4487-8096-7A345B23C7DD}" sibTransId="{2860FA6F-2EF6-40DE-9B3A-7FDEC086C79F}"/>
    <dgm:cxn modelId="{16E19F24-BB17-4BD9-8E53-697F67E77F1C}" srcId="{BCBB6075-86D1-4744-8152-BB4548ACF01D}" destId="{59DFD765-A114-4FF7-9BE1-4CBF87F3E89F}" srcOrd="7" destOrd="0" parTransId="{D86D2C52-F556-4D5F-941D-890B40547BAD}" sibTransId="{69DC7C53-E801-4D60-9D08-86F5FAF9A3D5}"/>
    <dgm:cxn modelId="{D9711C25-880D-43A6-8AB6-E06C4EB87885}" type="presOf" srcId="{2C59BE94-8DD7-4C09-87A4-C88D0755FB23}" destId="{8D1AE40B-A716-4C38-976A-BA2C029FB5DD}" srcOrd="0" destOrd="0" presId="urn:microsoft.com/office/officeart/2005/8/layout/vList2"/>
    <dgm:cxn modelId="{C2B58F29-A168-4D3D-BADC-1BDCE0232679}" type="presOf" srcId="{EA3279AC-295A-496F-8672-299D0081ADAA}" destId="{5E2991C1-1C8B-4503-80CF-2D5FF4F6C447}" srcOrd="0" destOrd="0" presId="urn:microsoft.com/office/officeart/2005/8/layout/vList2"/>
    <dgm:cxn modelId="{2444E02C-D832-4D73-8C2E-30E60FC667DA}" srcId="{BCBB6075-86D1-4744-8152-BB4548ACF01D}" destId="{A48C9B84-D566-4A60-BE6A-E157D7EC2FA2}" srcOrd="8" destOrd="0" parTransId="{AD519467-C870-445D-86AA-8D9155AAECE1}" sibTransId="{57E46F3F-E4A3-42A5-BC0F-28B0CA96D9E8}"/>
    <dgm:cxn modelId="{4FD6F537-475B-4CDE-9347-E8D6C2EBEE18}" srcId="{BCBB6075-86D1-4744-8152-BB4548ACF01D}" destId="{515365B8-9646-407D-92FD-9BEB45D106C3}" srcOrd="4" destOrd="0" parTransId="{EBDC3F2A-1A2A-4835-B563-A98784C71415}" sibTransId="{20251D35-1BEA-430B-BF73-51B220F99089}"/>
    <dgm:cxn modelId="{CBA9733C-19E5-495F-9CE4-4E0C02ACED9C}" srcId="{BCBB6075-86D1-4744-8152-BB4548ACF01D}" destId="{663052EC-1891-4FAD-B5FF-80FCD7F42C6A}" srcOrd="2" destOrd="0" parTransId="{F4841771-7299-4A20-BF4B-F59957C3BD24}" sibTransId="{48698BA8-1233-4466-9195-998F8CF76299}"/>
    <dgm:cxn modelId="{B40AC23D-554C-4A56-9C66-F832FB2777F7}" srcId="{BCBB6075-86D1-4744-8152-BB4548ACF01D}" destId="{7B076679-C3A2-402A-A449-1E2823CE80B6}" srcOrd="0" destOrd="0" parTransId="{BAA3D80C-88EE-44D5-9D2F-66331847F4E7}" sibTransId="{9B2A0946-9145-4F1D-8998-C930C0CB2C56}"/>
    <dgm:cxn modelId="{C4600162-A385-4F64-ACFB-85729DEBA1D1}" type="presOf" srcId="{E5C77CBE-2669-4B6E-99E0-DC3AAC774AE3}" destId="{9FC6370E-8048-46FB-89A3-9C47285FBEC7}" srcOrd="0" destOrd="0" presId="urn:microsoft.com/office/officeart/2005/8/layout/vList2"/>
    <dgm:cxn modelId="{E3B0D867-431C-4A0C-873B-755664646A68}" srcId="{BCBB6075-86D1-4744-8152-BB4548ACF01D}" destId="{E5C77CBE-2669-4B6E-99E0-DC3AAC774AE3}" srcOrd="10" destOrd="0" parTransId="{93924FC6-51F1-49EE-A0CF-D847071F142D}" sibTransId="{3CE7DB75-6FAE-4E0E-92E2-6AD900A19973}"/>
    <dgm:cxn modelId="{735BCB69-AF18-4B03-83A5-149E0A672DE0}" srcId="{BCBB6075-86D1-4744-8152-BB4548ACF01D}" destId="{D8D84052-C23B-43AF-B0FA-35E56F181EA8}" srcOrd="1" destOrd="0" parTransId="{BAED7C13-8D7D-4BDA-BFC6-8B30117FDCE7}" sibTransId="{82371189-93BF-49DF-BD56-2147848F9CBB}"/>
    <dgm:cxn modelId="{5BDBFC6D-7520-4DA6-9776-A86FEDEE364E}" type="presOf" srcId="{3A6AC4BE-9EBA-474B-9412-1ED95962A48D}" destId="{371CA46A-B677-46C7-A8D8-31F5991D5E9E}" srcOrd="0" destOrd="0" presId="urn:microsoft.com/office/officeart/2005/8/layout/vList2"/>
    <dgm:cxn modelId="{EC966072-86EC-4DFC-8AF7-76CE5CE9ADBB}" type="presOf" srcId="{F8A66B22-4377-441F-9DC7-E1AD1679E895}" destId="{823DFAE2-AA05-4791-B1B1-093140996AA2}" srcOrd="0" destOrd="0" presId="urn:microsoft.com/office/officeart/2005/8/layout/vList2"/>
    <dgm:cxn modelId="{43F48E74-E3F3-4FA2-828A-EC7A6856A459}" type="presOf" srcId="{663052EC-1891-4FAD-B5FF-80FCD7F42C6A}" destId="{994E60B9-2716-46E3-868E-3CFA68E9BDCF}" srcOrd="0" destOrd="0" presId="urn:microsoft.com/office/officeart/2005/8/layout/vList2"/>
    <dgm:cxn modelId="{48910578-F30D-4ED6-8EEA-EA2F9847C199}" type="presOf" srcId="{D8D84052-C23B-43AF-B0FA-35E56F181EA8}" destId="{085D7FD8-8F1C-4C4F-B771-543F097BF7C0}" srcOrd="0" destOrd="0" presId="urn:microsoft.com/office/officeart/2005/8/layout/vList2"/>
    <dgm:cxn modelId="{08AC2781-4B46-437C-B207-15B413EE359B}" type="presOf" srcId="{EDFF3B99-8AAA-4216-AC99-584BACBD4596}" destId="{6DB7F96C-C836-43BE-A450-EB5877C0AC56}" srcOrd="0" destOrd="0" presId="urn:microsoft.com/office/officeart/2005/8/layout/vList2"/>
    <dgm:cxn modelId="{2AD45981-61A3-440A-92E5-EA2E11EAF444}" srcId="{BCBB6075-86D1-4744-8152-BB4548ACF01D}" destId="{F8A66B22-4377-441F-9DC7-E1AD1679E895}" srcOrd="11" destOrd="0" parTransId="{F09DBDEA-F683-4415-9495-08E1E3A8F8CC}" sibTransId="{899855CC-4DB3-4720-AA17-75F25C2448DF}"/>
    <dgm:cxn modelId="{C39A9C89-CFAD-49AE-B241-14412DC54C7A}" type="presOf" srcId="{285D9B58-5B43-49B6-8BD5-2387E071D8EF}" destId="{76F336D4-6487-4E3F-B059-7FBD69966393}" srcOrd="0" destOrd="0" presId="urn:microsoft.com/office/officeart/2005/8/layout/vList2"/>
    <dgm:cxn modelId="{8F617C8B-8613-4F5A-AD97-EEDF3EFA0111}" srcId="{BCBB6075-86D1-4744-8152-BB4548ACF01D}" destId="{EDFF3B99-8AAA-4216-AC99-584BACBD4596}" srcOrd="6" destOrd="0" parTransId="{4362CE05-3A6D-4D8A-B732-1B46CB1294DB}" sibTransId="{765F9436-410E-45CF-9DA1-9ADE84A10AD2}"/>
    <dgm:cxn modelId="{DEF8569E-95D6-4770-B821-A6A9EF7728DE}" type="presOf" srcId="{59DFD765-A114-4FF7-9BE1-4CBF87F3E89F}" destId="{7CD18326-CB0F-43F6-8E3C-8C26D09397F3}" srcOrd="0" destOrd="0" presId="urn:microsoft.com/office/officeart/2005/8/layout/vList2"/>
    <dgm:cxn modelId="{A3F3E7A6-6A96-4E58-AE12-CE2758FB458C}" type="presOf" srcId="{BCBB6075-86D1-4744-8152-BB4548ACF01D}" destId="{659201F8-A815-47B8-A040-90C46B294034}" srcOrd="0" destOrd="0" presId="urn:microsoft.com/office/officeart/2005/8/layout/vList2"/>
    <dgm:cxn modelId="{E5361FAD-EBEE-4BF4-92BF-09B1DD0AAF0D}" type="presOf" srcId="{A48C9B84-D566-4A60-BE6A-E157D7EC2FA2}" destId="{39D35C2C-39E9-49DD-8DBE-9001FD0E0C09}" srcOrd="0" destOrd="0" presId="urn:microsoft.com/office/officeart/2005/8/layout/vList2"/>
    <dgm:cxn modelId="{0CA990DB-8915-4DAD-BBB6-DB759951B834}" srcId="{BCBB6075-86D1-4744-8152-BB4548ACF01D}" destId="{285D9B58-5B43-49B6-8BD5-2387E071D8EF}" srcOrd="12" destOrd="0" parTransId="{5E5778EE-937E-4451-9518-13FDAAF217EB}" sibTransId="{E08A0512-8691-4DBF-8120-8E9228CADD2E}"/>
    <dgm:cxn modelId="{310C55E4-417B-4441-A275-D98C0C231E94}" type="presOf" srcId="{7B076679-C3A2-402A-A449-1E2823CE80B6}" destId="{52D4BC4F-6496-4F6A-8708-BB3F8B445460}" srcOrd="0" destOrd="0" presId="urn:microsoft.com/office/officeart/2005/8/layout/vList2"/>
    <dgm:cxn modelId="{475ECFF3-9725-48D5-A087-59F356B2BE40}" srcId="{BCBB6075-86D1-4744-8152-BB4548ACF01D}" destId="{EA3279AC-295A-496F-8672-299D0081ADAA}" srcOrd="3" destOrd="0" parTransId="{A70612BD-11C3-4890-BACA-A9D62104AD6C}" sibTransId="{371820F5-4D7E-4E9C-87EF-0B5D817B2CCC}"/>
    <dgm:cxn modelId="{2F59396E-FAC2-4483-B6DF-A0D1A8D719AC}" type="presParOf" srcId="{659201F8-A815-47B8-A040-90C46B294034}" destId="{52D4BC4F-6496-4F6A-8708-BB3F8B445460}" srcOrd="0" destOrd="0" presId="urn:microsoft.com/office/officeart/2005/8/layout/vList2"/>
    <dgm:cxn modelId="{9DDF1826-81A4-4934-A470-16A4ACEAA2FE}" type="presParOf" srcId="{659201F8-A815-47B8-A040-90C46B294034}" destId="{28CDEDF1-BB74-4237-937C-023470F854CB}" srcOrd="1" destOrd="0" presId="urn:microsoft.com/office/officeart/2005/8/layout/vList2"/>
    <dgm:cxn modelId="{ED8C417C-4209-48BA-9BDE-F990D381A80F}" type="presParOf" srcId="{659201F8-A815-47B8-A040-90C46B294034}" destId="{085D7FD8-8F1C-4C4F-B771-543F097BF7C0}" srcOrd="2" destOrd="0" presId="urn:microsoft.com/office/officeart/2005/8/layout/vList2"/>
    <dgm:cxn modelId="{86CAA42E-7435-4D18-9D99-FE80C16CB416}" type="presParOf" srcId="{659201F8-A815-47B8-A040-90C46B294034}" destId="{5B84C012-7887-49FA-BBF3-A019FAC6567E}" srcOrd="3" destOrd="0" presId="urn:microsoft.com/office/officeart/2005/8/layout/vList2"/>
    <dgm:cxn modelId="{D41B42CB-EECE-4757-9B91-DF48BB9B89F2}" type="presParOf" srcId="{659201F8-A815-47B8-A040-90C46B294034}" destId="{994E60B9-2716-46E3-868E-3CFA68E9BDCF}" srcOrd="4" destOrd="0" presId="urn:microsoft.com/office/officeart/2005/8/layout/vList2"/>
    <dgm:cxn modelId="{7C198935-413D-4207-AE65-75DA8A710E82}" type="presParOf" srcId="{659201F8-A815-47B8-A040-90C46B294034}" destId="{AAD83933-2628-4030-8298-CFA6B69F43ED}" srcOrd="5" destOrd="0" presId="urn:microsoft.com/office/officeart/2005/8/layout/vList2"/>
    <dgm:cxn modelId="{179EFC1E-28F1-4C06-B9EB-4015A36AC2F2}" type="presParOf" srcId="{659201F8-A815-47B8-A040-90C46B294034}" destId="{5E2991C1-1C8B-4503-80CF-2D5FF4F6C447}" srcOrd="6" destOrd="0" presId="urn:microsoft.com/office/officeart/2005/8/layout/vList2"/>
    <dgm:cxn modelId="{2DA74541-1966-40FB-A11B-62108EB8817F}" type="presParOf" srcId="{659201F8-A815-47B8-A040-90C46B294034}" destId="{D2DDF14C-7141-4E0F-805E-4E644E996B2A}" srcOrd="7" destOrd="0" presId="urn:microsoft.com/office/officeart/2005/8/layout/vList2"/>
    <dgm:cxn modelId="{9D91695F-A3E1-4DE2-AA49-0CCF95EBED44}" type="presParOf" srcId="{659201F8-A815-47B8-A040-90C46B294034}" destId="{2062763C-B31F-4FC7-B7EC-4999AB5D4840}" srcOrd="8" destOrd="0" presId="urn:microsoft.com/office/officeart/2005/8/layout/vList2"/>
    <dgm:cxn modelId="{75D48B54-9596-455D-BE67-17523A7CEA66}" type="presParOf" srcId="{659201F8-A815-47B8-A040-90C46B294034}" destId="{1334E650-71D4-4476-8A13-52450E46D155}" srcOrd="9" destOrd="0" presId="urn:microsoft.com/office/officeart/2005/8/layout/vList2"/>
    <dgm:cxn modelId="{6BA48A15-5AA9-4981-9D5F-C03136BB8E19}" type="presParOf" srcId="{659201F8-A815-47B8-A040-90C46B294034}" destId="{8D1AE40B-A716-4C38-976A-BA2C029FB5DD}" srcOrd="10" destOrd="0" presId="urn:microsoft.com/office/officeart/2005/8/layout/vList2"/>
    <dgm:cxn modelId="{00E85AE4-B9FD-423C-944B-6092E3EACCD4}" type="presParOf" srcId="{659201F8-A815-47B8-A040-90C46B294034}" destId="{EDADE407-C403-4C24-ABC2-4B18B48A8E08}" srcOrd="11" destOrd="0" presId="urn:microsoft.com/office/officeart/2005/8/layout/vList2"/>
    <dgm:cxn modelId="{2ADC1158-9C64-4851-8CEE-3FBA8EDED76F}" type="presParOf" srcId="{659201F8-A815-47B8-A040-90C46B294034}" destId="{6DB7F96C-C836-43BE-A450-EB5877C0AC56}" srcOrd="12" destOrd="0" presId="urn:microsoft.com/office/officeart/2005/8/layout/vList2"/>
    <dgm:cxn modelId="{6C1F6228-64FD-43FF-BC7C-D74F46B92048}" type="presParOf" srcId="{659201F8-A815-47B8-A040-90C46B294034}" destId="{41947CF8-1531-447D-A1BC-6FD7A3D579E4}" srcOrd="13" destOrd="0" presId="urn:microsoft.com/office/officeart/2005/8/layout/vList2"/>
    <dgm:cxn modelId="{0AB5145E-CEF3-415A-8997-76258B2B18B5}" type="presParOf" srcId="{659201F8-A815-47B8-A040-90C46B294034}" destId="{7CD18326-CB0F-43F6-8E3C-8C26D09397F3}" srcOrd="14" destOrd="0" presId="urn:microsoft.com/office/officeart/2005/8/layout/vList2"/>
    <dgm:cxn modelId="{0BE17DF4-FF8E-4A1A-BC7E-FC94AD7EB11F}" type="presParOf" srcId="{659201F8-A815-47B8-A040-90C46B294034}" destId="{E6D6A50E-2192-4618-BCDB-948360029456}" srcOrd="15" destOrd="0" presId="urn:microsoft.com/office/officeart/2005/8/layout/vList2"/>
    <dgm:cxn modelId="{41D884AB-AE7F-42D0-AA70-0D29C5DC3FD9}" type="presParOf" srcId="{659201F8-A815-47B8-A040-90C46B294034}" destId="{39D35C2C-39E9-49DD-8DBE-9001FD0E0C09}" srcOrd="16" destOrd="0" presId="urn:microsoft.com/office/officeart/2005/8/layout/vList2"/>
    <dgm:cxn modelId="{59DC5860-EC04-4981-9F9F-E916A7B26451}" type="presParOf" srcId="{659201F8-A815-47B8-A040-90C46B294034}" destId="{53E16374-A532-4C29-917F-8E35A472E016}" srcOrd="17" destOrd="0" presId="urn:microsoft.com/office/officeart/2005/8/layout/vList2"/>
    <dgm:cxn modelId="{6FE9268D-1265-4510-BEAA-315E4B90912C}" type="presParOf" srcId="{659201F8-A815-47B8-A040-90C46B294034}" destId="{371CA46A-B677-46C7-A8D8-31F5991D5E9E}" srcOrd="18" destOrd="0" presId="urn:microsoft.com/office/officeart/2005/8/layout/vList2"/>
    <dgm:cxn modelId="{83290000-ECA2-4FE0-82B8-186D5919D0D4}" type="presParOf" srcId="{659201F8-A815-47B8-A040-90C46B294034}" destId="{0D6FB6D1-3703-40FE-B74E-57D4CB81AF1A}" srcOrd="19" destOrd="0" presId="urn:microsoft.com/office/officeart/2005/8/layout/vList2"/>
    <dgm:cxn modelId="{49F826B3-FFB6-4216-ABBC-896BD2DD9698}" type="presParOf" srcId="{659201F8-A815-47B8-A040-90C46B294034}" destId="{9FC6370E-8048-46FB-89A3-9C47285FBEC7}" srcOrd="20" destOrd="0" presId="urn:microsoft.com/office/officeart/2005/8/layout/vList2"/>
    <dgm:cxn modelId="{7DADAAC2-7F46-434D-A7BF-4FAE61A9C277}" type="presParOf" srcId="{659201F8-A815-47B8-A040-90C46B294034}" destId="{A154AFBC-8C4C-426F-820B-5FC20E3D3002}" srcOrd="21" destOrd="0" presId="urn:microsoft.com/office/officeart/2005/8/layout/vList2"/>
    <dgm:cxn modelId="{B5270634-E0C6-4FD6-AFEE-8925E950C693}" type="presParOf" srcId="{659201F8-A815-47B8-A040-90C46B294034}" destId="{823DFAE2-AA05-4791-B1B1-093140996AA2}" srcOrd="22" destOrd="0" presId="urn:microsoft.com/office/officeart/2005/8/layout/vList2"/>
    <dgm:cxn modelId="{F9A0B047-0A53-4337-A24E-DBC60E979A30}" type="presParOf" srcId="{659201F8-A815-47B8-A040-90C46B294034}" destId="{9FE0ADA0-AB49-4C43-B9A6-FA2814E8F1E2}" srcOrd="23" destOrd="0" presId="urn:microsoft.com/office/officeart/2005/8/layout/vList2"/>
    <dgm:cxn modelId="{48076437-773A-445C-8967-3EB88FC556C7}" type="presParOf" srcId="{659201F8-A815-47B8-A040-90C46B294034}" destId="{76F336D4-6487-4E3F-B059-7FBD69966393}"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2158B-5E8E-45C4-B4FA-971C178A126D}">
      <dsp:nvSpPr>
        <dsp:cNvPr id="0" name=""/>
        <dsp:cNvSpPr/>
      </dsp:nvSpPr>
      <dsp:spPr>
        <a:xfrm>
          <a:off x="495061" y="645"/>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Değer</a:t>
          </a:r>
          <a:endParaRPr lang="en-US" sz="3800" kern="1200"/>
        </a:p>
      </dsp:txBody>
      <dsp:txXfrm>
        <a:off x="495061" y="645"/>
        <a:ext cx="2262336" cy="1357401"/>
      </dsp:txXfrm>
    </dsp:sp>
    <dsp:sp modelId="{9CE2277E-A8A3-47CC-9132-4BFFDE535E80}">
      <dsp:nvSpPr>
        <dsp:cNvPr id="0" name=""/>
        <dsp:cNvSpPr/>
      </dsp:nvSpPr>
      <dsp:spPr>
        <a:xfrm>
          <a:off x="2983631" y="645"/>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Ahlak</a:t>
          </a:r>
          <a:endParaRPr lang="en-US" sz="3800" kern="1200"/>
        </a:p>
      </dsp:txBody>
      <dsp:txXfrm>
        <a:off x="2983631" y="645"/>
        <a:ext cx="2262336" cy="1357401"/>
      </dsp:txXfrm>
    </dsp:sp>
    <dsp:sp modelId="{9B58EC03-7533-4330-ADB3-C5BF9BE1294E}">
      <dsp:nvSpPr>
        <dsp:cNvPr id="0" name=""/>
        <dsp:cNvSpPr/>
      </dsp:nvSpPr>
      <dsp:spPr>
        <a:xfrm>
          <a:off x="5472201" y="645"/>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Erdem</a:t>
          </a:r>
          <a:endParaRPr lang="en-US" sz="3800" kern="1200"/>
        </a:p>
      </dsp:txBody>
      <dsp:txXfrm>
        <a:off x="5472201" y="645"/>
        <a:ext cx="2262336" cy="1357401"/>
      </dsp:txXfrm>
    </dsp:sp>
    <dsp:sp modelId="{44711F3D-7BB9-40CE-AF78-BBFA1AEB3ADD}">
      <dsp:nvSpPr>
        <dsp:cNvPr id="0" name=""/>
        <dsp:cNvSpPr/>
      </dsp:nvSpPr>
      <dsp:spPr>
        <a:xfrm>
          <a:off x="495061" y="1584280"/>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Kişilik</a:t>
          </a:r>
          <a:endParaRPr lang="en-US" sz="3800" kern="1200"/>
        </a:p>
      </dsp:txBody>
      <dsp:txXfrm>
        <a:off x="495061" y="1584280"/>
        <a:ext cx="2262336" cy="1357401"/>
      </dsp:txXfrm>
    </dsp:sp>
    <dsp:sp modelId="{CE4FC60D-29F4-4DBD-A863-00A1BA8F051B}">
      <dsp:nvSpPr>
        <dsp:cNvPr id="0" name=""/>
        <dsp:cNvSpPr/>
      </dsp:nvSpPr>
      <dsp:spPr>
        <a:xfrm>
          <a:off x="2983631" y="1584280"/>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Mizaç</a:t>
          </a:r>
          <a:endParaRPr lang="en-US" sz="3800" kern="1200"/>
        </a:p>
      </dsp:txBody>
      <dsp:txXfrm>
        <a:off x="2983631" y="1584280"/>
        <a:ext cx="2262336" cy="1357401"/>
      </dsp:txXfrm>
    </dsp:sp>
    <dsp:sp modelId="{01246DDA-E425-4E8D-87AD-D954CA8BE1A1}">
      <dsp:nvSpPr>
        <dsp:cNvPr id="0" name=""/>
        <dsp:cNvSpPr/>
      </dsp:nvSpPr>
      <dsp:spPr>
        <a:xfrm>
          <a:off x="5472201" y="1584280"/>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Huy</a:t>
          </a:r>
          <a:endParaRPr lang="en-US" sz="3800" kern="1200"/>
        </a:p>
      </dsp:txBody>
      <dsp:txXfrm>
        <a:off x="5472201" y="1584280"/>
        <a:ext cx="2262336" cy="1357401"/>
      </dsp:txXfrm>
    </dsp:sp>
    <dsp:sp modelId="{CB6E7EB7-6B0A-4D22-B73D-29D09A81D02D}">
      <dsp:nvSpPr>
        <dsp:cNvPr id="0" name=""/>
        <dsp:cNvSpPr/>
      </dsp:nvSpPr>
      <dsp:spPr>
        <a:xfrm>
          <a:off x="495061" y="3167916"/>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Karakter</a:t>
          </a:r>
          <a:endParaRPr lang="en-US" sz="3800" kern="1200"/>
        </a:p>
      </dsp:txBody>
      <dsp:txXfrm>
        <a:off x="495061" y="3167916"/>
        <a:ext cx="2262336" cy="1357401"/>
      </dsp:txXfrm>
    </dsp:sp>
    <dsp:sp modelId="{72A2B7E6-D67F-473E-929D-878D5FFE0EB9}">
      <dsp:nvSpPr>
        <dsp:cNvPr id="0" name=""/>
        <dsp:cNvSpPr/>
      </dsp:nvSpPr>
      <dsp:spPr>
        <a:xfrm>
          <a:off x="2983631" y="3167916"/>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Karakter Eğitimi</a:t>
          </a:r>
          <a:endParaRPr lang="en-US" sz="3800" kern="1200"/>
        </a:p>
      </dsp:txBody>
      <dsp:txXfrm>
        <a:off x="2983631" y="3167916"/>
        <a:ext cx="2262336" cy="1357401"/>
      </dsp:txXfrm>
    </dsp:sp>
    <dsp:sp modelId="{3203ECFD-C189-4751-BBFA-0EE81975399A}">
      <dsp:nvSpPr>
        <dsp:cNvPr id="0" name=""/>
        <dsp:cNvSpPr/>
      </dsp:nvSpPr>
      <dsp:spPr>
        <a:xfrm>
          <a:off x="5472201" y="3167916"/>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tr-TR" sz="3800" kern="1200"/>
            <a:t>Değerler Eğitimi</a:t>
          </a:r>
          <a:endParaRPr lang="en-US" sz="3800" kern="1200"/>
        </a:p>
      </dsp:txBody>
      <dsp:txXfrm>
        <a:off x="5472201" y="3167916"/>
        <a:ext cx="2262336" cy="1357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6648D-B8A9-40FB-9923-2ACEC23D30DB}">
      <dsp:nvSpPr>
        <dsp:cNvPr id="0" name=""/>
        <dsp:cNvSpPr/>
      </dsp:nvSpPr>
      <dsp:spPr>
        <a:xfrm>
          <a:off x="0" y="714"/>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8412B7-A376-462C-A260-7A61BB8E1DFB}">
      <dsp:nvSpPr>
        <dsp:cNvPr id="0" name=""/>
        <dsp:cNvSpPr/>
      </dsp:nvSpPr>
      <dsp:spPr>
        <a:xfrm>
          <a:off x="0" y="714"/>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Anne ve babaya iyi davranmak,</a:t>
          </a:r>
          <a:endParaRPr lang="en-US" sz="1800" kern="1200"/>
        </a:p>
      </dsp:txBody>
      <dsp:txXfrm>
        <a:off x="0" y="714"/>
        <a:ext cx="5111749" cy="650187"/>
      </dsp:txXfrm>
    </dsp:sp>
    <dsp:sp modelId="{DBE67285-4772-4367-8382-ED6564E39828}">
      <dsp:nvSpPr>
        <dsp:cNvPr id="0" name=""/>
        <dsp:cNvSpPr/>
      </dsp:nvSpPr>
      <dsp:spPr>
        <a:xfrm>
          <a:off x="0" y="650901"/>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F5C525-8A47-4C7E-90C0-C0F629589319}">
      <dsp:nvSpPr>
        <dsp:cNvPr id="0" name=""/>
        <dsp:cNvSpPr/>
      </dsp:nvSpPr>
      <dsp:spPr>
        <a:xfrm>
          <a:off x="0" y="650901"/>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Toplu taşıma araçlarında yaşlı, gazi, engelli ve hamile bayanlara er vermek,</a:t>
          </a:r>
          <a:endParaRPr lang="en-US" sz="1800" kern="1200"/>
        </a:p>
      </dsp:txBody>
      <dsp:txXfrm>
        <a:off x="0" y="650901"/>
        <a:ext cx="5111749" cy="650187"/>
      </dsp:txXfrm>
    </dsp:sp>
    <dsp:sp modelId="{D30CA6BF-703A-42E6-939B-611D415650C6}">
      <dsp:nvSpPr>
        <dsp:cNvPr id="0" name=""/>
        <dsp:cNvSpPr/>
      </dsp:nvSpPr>
      <dsp:spPr>
        <a:xfrm>
          <a:off x="0" y="1301088"/>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6BEE947-E048-46FC-9C8E-9B1C23452EC0}">
      <dsp:nvSpPr>
        <dsp:cNvPr id="0" name=""/>
        <dsp:cNvSpPr/>
      </dsp:nvSpPr>
      <dsp:spPr>
        <a:xfrm>
          <a:off x="0" y="1301088"/>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Büyüklerimize karşı saygılı olmak,</a:t>
          </a:r>
          <a:endParaRPr lang="en-US" sz="1800" kern="1200"/>
        </a:p>
      </dsp:txBody>
      <dsp:txXfrm>
        <a:off x="0" y="1301088"/>
        <a:ext cx="5111749" cy="650187"/>
      </dsp:txXfrm>
    </dsp:sp>
    <dsp:sp modelId="{F8937EEA-FE8F-4718-AAE2-213FBEFF5C5A}">
      <dsp:nvSpPr>
        <dsp:cNvPr id="0" name=""/>
        <dsp:cNvSpPr/>
      </dsp:nvSpPr>
      <dsp:spPr>
        <a:xfrm>
          <a:off x="0" y="1951275"/>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C725AEB-7554-478B-B014-2565E23CEB64}">
      <dsp:nvSpPr>
        <dsp:cNvPr id="0" name=""/>
        <dsp:cNvSpPr/>
      </dsp:nvSpPr>
      <dsp:spPr>
        <a:xfrm>
          <a:off x="0" y="1951275"/>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Yetim, yoksul ve ihtiyaç sahiplerine karşı yardımcı olmak,</a:t>
          </a:r>
          <a:endParaRPr lang="en-US" sz="1800" kern="1200"/>
        </a:p>
      </dsp:txBody>
      <dsp:txXfrm>
        <a:off x="0" y="1951275"/>
        <a:ext cx="5111749" cy="650187"/>
      </dsp:txXfrm>
    </dsp:sp>
    <dsp:sp modelId="{746832EF-7645-49E4-A6DB-12B50B140C82}">
      <dsp:nvSpPr>
        <dsp:cNvPr id="0" name=""/>
        <dsp:cNvSpPr/>
      </dsp:nvSpPr>
      <dsp:spPr>
        <a:xfrm>
          <a:off x="0" y="2601462"/>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BC4E62-D958-4C77-A9CD-AA097C9DE846}">
      <dsp:nvSpPr>
        <dsp:cNvPr id="0" name=""/>
        <dsp:cNvSpPr/>
      </dsp:nvSpPr>
      <dsp:spPr>
        <a:xfrm>
          <a:off x="0" y="2601462"/>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Akrabalarımızı ziyaret etmek,</a:t>
          </a:r>
          <a:endParaRPr lang="en-US" sz="1800" kern="1200"/>
        </a:p>
      </dsp:txBody>
      <dsp:txXfrm>
        <a:off x="0" y="2601462"/>
        <a:ext cx="5111749" cy="650187"/>
      </dsp:txXfrm>
    </dsp:sp>
    <dsp:sp modelId="{4DB987F0-A301-4CC3-8C30-F4E08278A205}">
      <dsp:nvSpPr>
        <dsp:cNvPr id="0" name=""/>
        <dsp:cNvSpPr/>
      </dsp:nvSpPr>
      <dsp:spPr>
        <a:xfrm>
          <a:off x="0" y="3251650"/>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F28F7B2-0F50-4731-95AF-81FE27893306}">
      <dsp:nvSpPr>
        <dsp:cNvPr id="0" name=""/>
        <dsp:cNvSpPr/>
      </dsp:nvSpPr>
      <dsp:spPr>
        <a:xfrm>
          <a:off x="0" y="3251650"/>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Adaletli, adil, dürüst ve güvenilir olmak,</a:t>
          </a:r>
          <a:endParaRPr lang="en-US" sz="1800" kern="1200"/>
        </a:p>
      </dsp:txBody>
      <dsp:txXfrm>
        <a:off x="0" y="3251650"/>
        <a:ext cx="5111749" cy="650187"/>
      </dsp:txXfrm>
    </dsp:sp>
    <dsp:sp modelId="{B6EEC2B5-D026-478E-BC96-AA66058FB043}">
      <dsp:nvSpPr>
        <dsp:cNvPr id="0" name=""/>
        <dsp:cNvSpPr/>
      </dsp:nvSpPr>
      <dsp:spPr>
        <a:xfrm>
          <a:off x="0" y="3901837"/>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9F3E8B9-F732-434F-B6A4-6FC156E13C6F}">
      <dsp:nvSpPr>
        <dsp:cNvPr id="0" name=""/>
        <dsp:cNvSpPr/>
      </dsp:nvSpPr>
      <dsp:spPr>
        <a:xfrm>
          <a:off x="0" y="3901837"/>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Vermiş olduğumuz sözü yerine getirmek,</a:t>
          </a:r>
          <a:endParaRPr lang="en-US" sz="1800" kern="1200"/>
        </a:p>
      </dsp:txBody>
      <dsp:txXfrm>
        <a:off x="0" y="3901837"/>
        <a:ext cx="5111749" cy="650187"/>
      </dsp:txXfrm>
    </dsp:sp>
    <dsp:sp modelId="{F61C506A-6202-4E5E-BB42-3B839D0E16F3}">
      <dsp:nvSpPr>
        <dsp:cNvPr id="0" name=""/>
        <dsp:cNvSpPr/>
      </dsp:nvSpPr>
      <dsp:spPr>
        <a:xfrm>
          <a:off x="0" y="4552024"/>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8527381-447E-425D-8356-CB9CC7705A8A}">
      <dsp:nvSpPr>
        <dsp:cNvPr id="0" name=""/>
        <dsp:cNvSpPr/>
      </dsp:nvSpPr>
      <dsp:spPr>
        <a:xfrm>
          <a:off x="0" y="4552024"/>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İnsanların haklarına girmemek,</a:t>
          </a:r>
          <a:endParaRPr lang="en-US" sz="1800" kern="1200"/>
        </a:p>
      </dsp:txBody>
      <dsp:txXfrm>
        <a:off x="0" y="4552024"/>
        <a:ext cx="5111749" cy="650187"/>
      </dsp:txXfrm>
    </dsp:sp>
    <dsp:sp modelId="{A2689BAF-D91A-4A4F-B455-7729244DF9F5}">
      <dsp:nvSpPr>
        <dsp:cNvPr id="0" name=""/>
        <dsp:cNvSpPr/>
      </dsp:nvSpPr>
      <dsp:spPr>
        <a:xfrm>
          <a:off x="0" y="5202211"/>
          <a:ext cx="5111749"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AF5F1C3-2F87-4871-A22A-5CC1CBA5B69F}">
      <dsp:nvSpPr>
        <dsp:cNvPr id="0" name=""/>
        <dsp:cNvSpPr/>
      </dsp:nvSpPr>
      <dsp:spPr>
        <a:xfrm>
          <a:off x="0" y="5202211"/>
          <a:ext cx="5111749" cy="65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0" i="0" kern="1200"/>
            <a:t>Kalp kırmamak,</a:t>
          </a:r>
          <a:endParaRPr lang="en-US" sz="1800" kern="1200"/>
        </a:p>
      </dsp:txBody>
      <dsp:txXfrm>
        <a:off x="0" y="5202211"/>
        <a:ext cx="5111749" cy="650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CC519-D22C-47F6-BBA2-42A3DCD29AE0}">
      <dsp:nvSpPr>
        <dsp:cNvPr id="0" name=""/>
        <dsp:cNvSpPr/>
      </dsp:nvSpPr>
      <dsp:spPr>
        <a:xfrm>
          <a:off x="2382427" y="403135"/>
          <a:ext cx="312695" cy="91440"/>
        </a:xfrm>
        <a:custGeom>
          <a:avLst/>
          <a:gdLst/>
          <a:ahLst/>
          <a:cxnLst/>
          <a:rect l="0" t="0" r="0" b="0"/>
          <a:pathLst>
            <a:path>
              <a:moveTo>
                <a:pt x="0" y="45720"/>
              </a:moveTo>
              <a:lnTo>
                <a:pt x="3126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192" y="447138"/>
        <a:ext cx="17164" cy="3432"/>
      </dsp:txXfrm>
    </dsp:sp>
    <dsp:sp modelId="{E2EF56BB-4CD4-42D7-9EFF-B5780F0177A4}">
      <dsp:nvSpPr>
        <dsp:cNvPr id="0" name=""/>
        <dsp:cNvSpPr/>
      </dsp:nvSpPr>
      <dsp:spPr>
        <a:xfrm>
          <a:off x="891635" y="1078"/>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İnsanların Kendileriyle İlişkisi</a:t>
          </a:r>
          <a:endParaRPr lang="en-US" sz="1400" kern="1200"/>
        </a:p>
      </dsp:txBody>
      <dsp:txXfrm>
        <a:off x="891635" y="1078"/>
        <a:ext cx="1492591" cy="895554"/>
      </dsp:txXfrm>
    </dsp:sp>
    <dsp:sp modelId="{8E6C727D-B574-4511-AB7B-8497C82EA0CA}">
      <dsp:nvSpPr>
        <dsp:cNvPr id="0" name=""/>
        <dsp:cNvSpPr/>
      </dsp:nvSpPr>
      <dsp:spPr>
        <a:xfrm>
          <a:off x="1637931" y="894832"/>
          <a:ext cx="1835887" cy="312695"/>
        </a:xfrm>
        <a:custGeom>
          <a:avLst/>
          <a:gdLst/>
          <a:ahLst/>
          <a:cxnLst/>
          <a:rect l="0" t="0" r="0" b="0"/>
          <a:pathLst>
            <a:path>
              <a:moveTo>
                <a:pt x="1835887" y="0"/>
              </a:moveTo>
              <a:lnTo>
                <a:pt x="1835887" y="173447"/>
              </a:lnTo>
              <a:lnTo>
                <a:pt x="0" y="173447"/>
              </a:lnTo>
              <a:lnTo>
                <a:pt x="0" y="31269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182" y="1049464"/>
        <a:ext cx="93385" cy="3432"/>
      </dsp:txXfrm>
    </dsp:sp>
    <dsp:sp modelId="{01B50952-61C9-4253-82B6-4B8933A00572}">
      <dsp:nvSpPr>
        <dsp:cNvPr id="0" name=""/>
        <dsp:cNvSpPr/>
      </dsp:nvSpPr>
      <dsp:spPr>
        <a:xfrm>
          <a:off x="2727522" y="1078"/>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Eğitim Ve Öğrenme Süreci</a:t>
          </a:r>
          <a:endParaRPr lang="en-US" sz="1400" kern="1200"/>
        </a:p>
      </dsp:txBody>
      <dsp:txXfrm>
        <a:off x="2727522" y="1078"/>
        <a:ext cx="1492591" cy="895554"/>
      </dsp:txXfrm>
    </dsp:sp>
    <dsp:sp modelId="{A18BE5B6-CF85-4040-BFC6-D64CD34A417B}">
      <dsp:nvSpPr>
        <dsp:cNvPr id="0" name=""/>
        <dsp:cNvSpPr/>
      </dsp:nvSpPr>
      <dsp:spPr>
        <a:xfrm>
          <a:off x="2382427" y="1641985"/>
          <a:ext cx="312695" cy="91440"/>
        </a:xfrm>
        <a:custGeom>
          <a:avLst/>
          <a:gdLst/>
          <a:ahLst/>
          <a:cxnLst/>
          <a:rect l="0" t="0" r="0" b="0"/>
          <a:pathLst>
            <a:path>
              <a:moveTo>
                <a:pt x="0" y="45720"/>
              </a:moveTo>
              <a:lnTo>
                <a:pt x="3126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192" y="1685989"/>
        <a:ext cx="17164" cy="3432"/>
      </dsp:txXfrm>
    </dsp:sp>
    <dsp:sp modelId="{4C449634-CF49-448C-AA2B-B1D95E13FB87}">
      <dsp:nvSpPr>
        <dsp:cNvPr id="0" name=""/>
        <dsp:cNvSpPr/>
      </dsp:nvSpPr>
      <dsp:spPr>
        <a:xfrm>
          <a:off x="891635" y="1239928"/>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İnsanların Diğer İnsanlarla İlişkileri</a:t>
          </a:r>
          <a:endParaRPr lang="en-US" sz="1400" kern="1200"/>
        </a:p>
      </dsp:txBody>
      <dsp:txXfrm>
        <a:off x="891635" y="1239928"/>
        <a:ext cx="1492591" cy="895554"/>
      </dsp:txXfrm>
    </dsp:sp>
    <dsp:sp modelId="{06AA9FE3-EDCF-45CB-8B82-438985CEFD7A}">
      <dsp:nvSpPr>
        <dsp:cNvPr id="0" name=""/>
        <dsp:cNvSpPr/>
      </dsp:nvSpPr>
      <dsp:spPr>
        <a:xfrm>
          <a:off x="1637931" y="2133683"/>
          <a:ext cx="1835887" cy="312695"/>
        </a:xfrm>
        <a:custGeom>
          <a:avLst/>
          <a:gdLst/>
          <a:ahLst/>
          <a:cxnLst/>
          <a:rect l="0" t="0" r="0" b="0"/>
          <a:pathLst>
            <a:path>
              <a:moveTo>
                <a:pt x="1835887" y="0"/>
              </a:moveTo>
              <a:lnTo>
                <a:pt x="1835887" y="173447"/>
              </a:lnTo>
              <a:lnTo>
                <a:pt x="0" y="173447"/>
              </a:lnTo>
              <a:lnTo>
                <a:pt x="0" y="31269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182" y="2288314"/>
        <a:ext cx="93385" cy="3432"/>
      </dsp:txXfrm>
    </dsp:sp>
    <dsp:sp modelId="{C0AA2527-4D4A-4CCC-821D-BE26B16E8CF6}">
      <dsp:nvSpPr>
        <dsp:cNvPr id="0" name=""/>
        <dsp:cNvSpPr/>
      </dsp:nvSpPr>
      <dsp:spPr>
        <a:xfrm>
          <a:off x="2727522" y="1239928"/>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Ve Konuşma İlkeleri</a:t>
          </a:r>
          <a:endParaRPr lang="en-US" sz="1400" kern="1200"/>
        </a:p>
      </dsp:txBody>
      <dsp:txXfrm>
        <a:off x="2727522" y="1239928"/>
        <a:ext cx="1492591" cy="895554"/>
      </dsp:txXfrm>
    </dsp:sp>
    <dsp:sp modelId="{9695DC3F-29AD-4A04-9B2E-30DD0322901E}">
      <dsp:nvSpPr>
        <dsp:cNvPr id="0" name=""/>
        <dsp:cNvSpPr/>
      </dsp:nvSpPr>
      <dsp:spPr>
        <a:xfrm>
          <a:off x="2382427" y="2880836"/>
          <a:ext cx="312695" cy="91440"/>
        </a:xfrm>
        <a:custGeom>
          <a:avLst/>
          <a:gdLst/>
          <a:ahLst/>
          <a:cxnLst/>
          <a:rect l="0" t="0" r="0" b="0"/>
          <a:pathLst>
            <a:path>
              <a:moveTo>
                <a:pt x="0" y="45720"/>
              </a:moveTo>
              <a:lnTo>
                <a:pt x="3126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192" y="2924840"/>
        <a:ext cx="17164" cy="3432"/>
      </dsp:txXfrm>
    </dsp:sp>
    <dsp:sp modelId="{51F36C3F-6531-4922-BDB1-0D639B1D75AC}">
      <dsp:nvSpPr>
        <dsp:cNvPr id="0" name=""/>
        <dsp:cNvSpPr/>
      </dsp:nvSpPr>
      <dsp:spPr>
        <a:xfrm>
          <a:off x="891635" y="2478779"/>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İnsanların Zorluklara Bakış Açıları</a:t>
          </a:r>
          <a:endParaRPr lang="en-US" sz="1400" kern="1200"/>
        </a:p>
      </dsp:txBody>
      <dsp:txXfrm>
        <a:off x="891635" y="2478779"/>
        <a:ext cx="1492591" cy="895554"/>
      </dsp:txXfrm>
    </dsp:sp>
    <dsp:sp modelId="{BA9424C4-1077-4D0B-A18F-85384D6507F4}">
      <dsp:nvSpPr>
        <dsp:cNvPr id="0" name=""/>
        <dsp:cNvSpPr/>
      </dsp:nvSpPr>
      <dsp:spPr>
        <a:xfrm>
          <a:off x="1637931" y="3372533"/>
          <a:ext cx="1835887" cy="312695"/>
        </a:xfrm>
        <a:custGeom>
          <a:avLst/>
          <a:gdLst/>
          <a:ahLst/>
          <a:cxnLst/>
          <a:rect l="0" t="0" r="0" b="0"/>
          <a:pathLst>
            <a:path>
              <a:moveTo>
                <a:pt x="1835887" y="0"/>
              </a:moveTo>
              <a:lnTo>
                <a:pt x="1835887" y="173447"/>
              </a:lnTo>
              <a:lnTo>
                <a:pt x="0" y="173447"/>
              </a:lnTo>
              <a:lnTo>
                <a:pt x="0" y="31269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182" y="3527165"/>
        <a:ext cx="93385" cy="3432"/>
      </dsp:txXfrm>
    </dsp:sp>
    <dsp:sp modelId="{3F110C5D-558D-40B5-9504-18A226E6FB94}">
      <dsp:nvSpPr>
        <dsp:cNvPr id="0" name=""/>
        <dsp:cNvSpPr/>
      </dsp:nvSpPr>
      <dsp:spPr>
        <a:xfrm>
          <a:off x="2727522" y="2478779"/>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Ve Yanlışlar</a:t>
          </a:r>
          <a:endParaRPr lang="en-US" sz="1400" kern="1200"/>
        </a:p>
      </dsp:txBody>
      <dsp:txXfrm>
        <a:off x="2727522" y="2478779"/>
        <a:ext cx="1492591" cy="895554"/>
      </dsp:txXfrm>
    </dsp:sp>
    <dsp:sp modelId="{417665CB-4E88-4F95-A2AA-C131845DFDB4}">
      <dsp:nvSpPr>
        <dsp:cNvPr id="0" name=""/>
        <dsp:cNvSpPr/>
      </dsp:nvSpPr>
      <dsp:spPr>
        <a:xfrm>
          <a:off x="2382427" y="4119687"/>
          <a:ext cx="312695" cy="91440"/>
        </a:xfrm>
        <a:custGeom>
          <a:avLst/>
          <a:gdLst/>
          <a:ahLst/>
          <a:cxnLst/>
          <a:rect l="0" t="0" r="0" b="0"/>
          <a:pathLst>
            <a:path>
              <a:moveTo>
                <a:pt x="0" y="45720"/>
              </a:moveTo>
              <a:lnTo>
                <a:pt x="3126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192" y="4163690"/>
        <a:ext cx="17164" cy="3432"/>
      </dsp:txXfrm>
    </dsp:sp>
    <dsp:sp modelId="{C88CDD15-A237-4C3E-B893-647342C577DF}">
      <dsp:nvSpPr>
        <dsp:cNvPr id="0" name=""/>
        <dsp:cNvSpPr/>
      </dsp:nvSpPr>
      <dsp:spPr>
        <a:xfrm>
          <a:off x="891635" y="3717629"/>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Duygular, İstekler, Hevesler</a:t>
          </a:r>
          <a:endParaRPr lang="en-US" sz="1400" kern="1200"/>
        </a:p>
      </dsp:txBody>
      <dsp:txXfrm>
        <a:off x="891635" y="3717629"/>
        <a:ext cx="1492591" cy="895554"/>
      </dsp:txXfrm>
    </dsp:sp>
    <dsp:sp modelId="{4995853B-C8EE-4E40-9A02-A1B79231CF81}">
      <dsp:nvSpPr>
        <dsp:cNvPr id="0" name=""/>
        <dsp:cNvSpPr/>
      </dsp:nvSpPr>
      <dsp:spPr>
        <a:xfrm>
          <a:off x="1637931" y="4611384"/>
          <a:ext cx="1835887" cy="312695"/>
        </a:xfrm>
        <a:custGeom>
          <a:avLst/>
          <a:gdLst/>
          <a:ahLst/>
          <a:cxnLst/>
          <a:rect l="0" t="0" r="0" b="0"/>
          <a:pathLst>
            <a:path>
              <a:moveTo>
                <a:pt x="1835887" y="0"/>
              </a:moveTo>
              <a:lnTo>
                <a:pt x="1835887" y="173447"/>
              </a:lnTo>
              <a:lnTo>
                <a:pt x="0" y="173447"/>
              </a:lnTo>
              <a:lnTo>
                <a:pt x="0" y="31269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182" y="4766015"/>
        <a:ext cx="93385" cy="3432"/>
      </dsp:txXfrm>
    </dsp:sp>
    <dsp:sp modelId="{68C129D8-A438-4C18-9A30-974DDC05167C}">
      <dsp:nvSpPr>
        <dsp:cNvPr id="0" name=""/>
        <dsp:cNvSpPr/>
      </dsp:nvSpPr>
      <dsp:spPr>
        <a:xfrm>
          <a:off x="2727522" y="3717629"/>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Ve Bireysel İlkeleri</a:t>
          </a:r>
          <a:endParaRPr lang="en-US" sz="1400" kern="1200"/>
        </a:p>
      </dsp:txBody>
      <dsp:txXfrm>
        <a:off x="2727522" y="3717629"/>
        <a:ext cx="1492591" cy="895554"/>
      </dsp:txXfrm>
    </dsp:sp>
    <dsp:sp modelId="{6E6DFDA7-6BB8-4EF1-9BE9-0498ABB8B0C5}">
      <dsp:nvSpPr>
        <dsp:cNvPr id="0" name=""/>
        <dsp:cNvSpPr/>
      </dsp:nvSpPr>
      <dsp:spPr>
        <a:xfrm>
          <a:off x="2382427" y="5358537"/>
          <a:ext cx="312695" cy="91440"/>
        </a:xfrm>
        <a:custGeom>
          <a:avLst/>
          <a:gdLst/>
          <a:ahLst/>
          <a:cxnLst/>
          <a:rect l="0" t="0" r="0" b="0"/>
          <a:pathLst>
            <a:path>
              <a:moveTo>
                <a:pt x="0" y="45720"/>
              </a:moveTo>
              <a:lnTo>
                <a:pt x="3126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192" y="5402541"/>
        <a:ext cx="17164" cy="3432"/>
      </dsp:txXfrm>
    </dsp:sp>
    <dsp:sp modelId="{6A578EC7-9D48-4AD4-8F2F-80C5BF599E36}">
      <dsp:nvSpPr>
        <dsp:cNvPr id="0" name=""/>
        <dsp:cNvSpPr/>
      </dsp:nvSpPr>
      <dsp:spPr>
        <a:xfrm>
          <a:off x="891635" y="4956480"/>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Ve Kazanç İlişkisi</a:t>
          </a:r>
          <a:endParaRPr lang="en-US" sz="1400" kern="1200"/>
        </a:p>
      </dsp:txBody>
      <dsp:txXfrm>
        <a:off x="891635" y="4956480"/>
        <a:ext cx="1492591" cy="895554"/>
      </dsp:txXfrm>
    </dsp:sp>
    <dsp:sp modelId="{9E731A34-B208-4C4A-9EAA-BAC496E8DB20}">
      <dsp:nvSpPr>
        <dsp:cNvPr id="0" name=""/>
        <dsp:cNvSpPr/>
      </dsp:nvSpPr>
      <dsp:spPr>
        <a:xfrm>
          <a:off x="2727522" y="4956480"/>
          <a:ext cx="1492591" cy="8955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38" tIns="76771" rIns="73138" bIns="76771" numCol="1" spcCol="1270" anchor="ctr" anchorCtr="0">
          <a:noAutofit/>
        </a:bodyPr>
        <a:lstStyle/>
        <a:p>
          <a:pPr marL="0" lvl="0" indent="0" algn="ctr" defTabSz="622300">
            <a:lnSpc>
              <a:spcPct val="90000"/>
            </a:lnSpc>
            <a:spcBef>
              <a:spcPct val="0"/>
            </a:spcBef>
            <a:spcAft>
              <a:spcPct val="35000"/>
            </a:spcAft>
            <a:buNone/>
          </a:pPr>
          <a:r>
            <a:rPr lang="tr-TR" sz="1400" b="0" i="0" kern="1200"/>
            <a:t>Erdemli İnsan Ve Ölüm Algısı</a:t>
          </a:r>
          <a:endParaRPr lang="en-US" sz="1400" kern="1200"/>
        </a:p>
      </dsp:txBody>
      <dsp:txXfrm>
        <a:off x="2727522" y="4956480"/>
        <a:ext cx="1492591" cy="895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4BC4F-6496-4F6A-8708-BB3F8B445460}">
      <dsp:nvSpPr>
        <dsp:cNvPr id="0" name=""/>
        <dsp:cNvSpPr/>
      </dsp:nvSpPr>
      <dsp:spPr>
        <a:xfrm>
          <a:off x="0" y="15563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Olumsuzluklara Takılıp Kalmazlar</a:t>
          </a:r>
          <a:endParaRPr lang="en-US" sz="1600" kern="1200"/>
        </a:p>
      </dsp:txBody>
      <dsp:txXfrm>
        <a:off x="18734" y="174370"/>
        <a:ext cx="5074281" cy="346292"/>
      </dsp:txXfrm>
    </dsp:sp>
    <dsp:sp modelId="{085D7FD8-8F1C-4C4F-B771-543F097BF7C0}">
      <dsp:nvSpPr>
        <dsp:cNvPr id="0" name=""/>
        <dsp:cNvSpPr/>
      </dsp:nvSpPr>
      <dsp:spPr>
        <a:xfrm>
          <a:off x="0" y="58547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Güçlerini Boşa Harcamazlar</a:t>
          </a:r>
          <a:endParaRPr lang="en-US" sz="1600" kern="1200"/>
        </a:p>
      </dsp:txBody>
      <dsp:txXfrm>
        <a:off x="18734" y="604210"/>
        <a:ext cx="5074281" cy="346292"/>
      </dsp:txXfrm>
    </dsp:sp>
    <dsp:sp modelId="{994E60B9-2716-46E3-868E-3CFA68E9BDCF}">
      <dsp:nvSpPr>
        <dsp:cNvPr id="0" name=""/>
        <dsp:cNvSpPr/>
      </dsp:nvSpPr>
      <dsp:spPr>
        <a:xfrm>
          <a:off x="0" y="101531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Değişimden Çekinmezler</a:t>
          </a:r>
          <a:endParaRPr lang="en-US" sz="1600" kern="1200"/>
        </a:p>
      </dsp:txBody>
      <dsp:txXfrm>
        <a:off x="18734" y="1034050"/>
        <a:ext cx="5074281" cy="346292"/>
      </dsp:txXfrm>
    </dsp:sp>
    <dsp:sp modelId="{5E2991C1-1C8B-4503-80CF-2D5FF4F6C447}">
      <dsp:nvSpPr>
        <dsp:cNvPr id="0" name=""/>
        <dsp:cNvSpPr/>
      </dsp:nvSpPr>
      <dsp:spPr>
        <a:xfrm>
          <a:off x="0" y="144515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Kontrol Edemediği İşlerde Vakit Harcamazlar</a:t>
          </a:r>
          <a:endParaRPr lang="en-US" sz="1600" kern="1200"/>
        </a:p>
      </dsp:txBody>
      <dsp:txXfrm>
        <a:off x="18734" y="1463890"/>
        <a:ext cx="5074281" cy="346292"/>
      </dsp:txXfrm>
    </dsp:sp>
    <dsp:sp modelId="{2062763C-B31F-4FC7-B7EC-4999AB5D4840}">
      <dsp:nvSpPr>
        <dsp:cNvPr id="0" name=""/>
        <dsp:cNvSpPr/>
      </dsp:nvSpPr>
      <dsp:spPr>
        <a:xfrm>
          <a:off x="0" y="187499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Herkesi Memnun Etmeye Çalışmazlar</a:t>
          </a:r>
          <a:endParaRPr lang="en-US" sz="1600" kern="1200"/>
        </a:p>
      </dsp:txBody>
      <dsp:txXfrm>
        <a:off x="18734" y="1893730"/>
        <a:ext cx="5074281" cy="346292"/>
      </dsp:txXfrm>
    </dsp:sp>
    <dsp:sp modelId="{8D1AE40B-A716-4C38-976A-BA2C029FB5DD}">
      <dsp:nvSpPr>
        <dsp:cNvPr id="0" name=""/>
        <dsp:cNvSpPr/>
      </dsp:nvSpPr>
      <dsp:spPr>
        <a:xfrm>
          <a:off x="0" y="230483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Hesaplanmış Riskleri Almaktan Korkmazlar</a:t>
          </a:r>
          <a:endParaRPr lang="en-US" sz="1600" kern="1200"/>
        </a:p>
      </dsp:txBody>
      <dsp:txXfrm>
        <a:off x="18734" y="2323570"/>
        <a:ext cx="5074281" cy="346292"/>
      </dsp:txXfrm>
    </dsp:sp>
    <dsp:sp modelId="{6DB7F96C-C836-43BE-A450-EB5877C0AC56}">
      <dsp:nvSpPr>
        <dsp:cNvPr id="0" name=""/>
        <dsp:cNvSpPr/>
      </dsp:nvSpPr>
      <dsp:spPr>
        <a:xfrm>
          <a:off x="0" y="273467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Geçmişe Takılıp Kalmazlar</a:t>
          </a:r>
          <a:endParaRPr lang="en-US" sz="1600" kern="1200"/>
        </a:p>
      </dsp:txBody>
      <dsp:txXfrm>
        <a:off x="18734" y="2753410"/>
        <a:ext cx="5074281" cy="346292"/>
      </dsp:txXfrm>
    </dsp:sp>
    <dsp:sp modelId="{7CD18326-CB0F-43F6-8E3C-8C26D09397F3}">
      <dsp:nvSpPr>
        <dsp:cNvPr id="0" name=""/>
        <dsp:cNvSpPr/>
      </dsp:nvSpPr>
      <dsp:spPr>
        <a:xfrm>
          <a:off x="0" y="316451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Aynı Hataları Tekrarlamazlar</a:t>
          </a:r>
          <a:endParaRPr lang="en-US" sz="1600" kern="1200"/>
        </a:p>
      </dsp:txBody>
      <dsp:txXfrm>
        <a:off x="18734" y="3183250"/>
        <a:ext cx="5074281" cy="346292"/>
      </dsp:txXfrm>
    </dsp:sp>
    <dsp:sp modelId="{39D35C2C-39E9-49DD-8DBE-9001FD0E0C09}">
      <dsp:nvSpPr>
        <dsp:cNvPr id="0" name=""/>
        <dsp:cNvSpPr/>
      </dsp:nvSpPr>
      <dsp:spPr>
        <a:xfrm>
          <a:off x="0" y="359435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Başarıyı Takdir Ederler</a:t>
          </a:r>
          <a:endParaRPr lang="en-US" sz="1600" kern="1200"/>
        </a:p>
      </dsp:txBody>
      <dsp:txXfrm>
        <a:off x="18734" y="3613090"/>
        <a:ext cx="5074281" cy="346292"/>
      </dsp:txXfrm>
    </dsp:sp>
    <dsp:sp modelId="{371CA46A-B677-46C7-A8D8-31F5991D5E9E}">
      <dsp:nvSpPr>
        <dsp:cNvPr id="0" name=""/>
        <dsp:cNvSpPr/>
      </dsp:nvSpPr>
      <dsp:spPr>
        <a:xfrm>
          <a:off x="0" y="402419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İlk Başarısızlıkta Vazgeçmezler</a:t>
          </a:r>
          <a:endParaRPr lang="en-US" sz="1600" kern="1200"/>
        </a:p>
      </dsp:txBody>
      <dsp:txXfrm>
        <a:off x="18734" y="4042930"/>
        <a:ext cx="5074281" cy="346292"/>
      </dsp:txXfrm>
    </dsp:sp>
    <dsp:sp modelId="{9FC6370E-8048-46FB-89A3-9C47285FBEC7}">
      <dsp:nvSpPr>
        <dsp:cNvPr id="0" name=""/>
        <dsp:cNvSpPr/>
      </dsp:nvSpPr>
      <dsp:spPr>
        <a:xfrm>
          <a:off x="0" y="445403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Yalnız Kalmaktan Korkmazlar</a:t>
          </a:r>
          <a:endParaRPr lang="en-US" sz="1600" kern="1200"/>
        </a:p>
      </dsp:txBody>
      <dsp:txXfrm>
        <a:off x="18734" y="4472770"/>
        <a:ext cx="5074281" cy="346292"/>
      </dsp:txXfrm>
    </dsp:sp>
    <dsp:sp modelId="{823DFAE2-AA05-4791-B1B1-093140996AA2}">
      <dsp:nvSpPr>
        <dsp:cNvPr id="0" name=""/>
        <dsp:cNvSpPr/>
      </dsp:nvSpPr>
      <dsp:spPr>
        <a:xfrm>
          <a:off x="0" y="488387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Dünyanın Kendilerine Borçlu Olduğunu Düşünmezler</a:t>
          </a:r>
          <a:endParaRPr lang="en-US" sz="1600" kern="1200"/>
        </a:p>
      </dsp:txBody>
      <dsp:txXfrm>
        <a:off x="18734" y="4902610"/>
        <a:ext cx="5074281" cy="346292"/>
      </dsp:txXfrm>
    </dsp:sp>
    <dsp:sp modelId="{76F336D4-6487-4E3F-B059-7FBD69966393}">
      <dsp:nvSpPr>
        <dsp:cNvPr id="0" name=""/>
        <dsp:cNvSpPr/>
      </dsp:nvSpPr>
      <dsp:spPr>
        <a:xfrm>
          <a:off x="0" y="5313716"/>
          <a:ext cx="5111749"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i="0" kern="1200"/>
            <a:t>Anlık Sonuçlar Beklemezler</a:t>
          </a:r>
          <a:endParaRPr lang="en-US" sz="1600" kern="1200"/>
        </a:p>
      </dsp:txBody>
      <dsp:txXfrm>
        <a:off x="18734" y="5332450"/>
        <a:ext cx="507428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15.10.2024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15.10.2024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83242"/>
            <a:ext cx="8645694" cy="62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37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Kişilik </a:t>
            </a:r>
            <a:endParaRPr lang="tr-TR" dirty="0"/>
          </a:p>
        </p:txBody>
      </p:sp>
      <p:sp>
        <p:nvSpPr>
          <p:cNvPr id="3" name="İçerik Yer Tutucusu 2"/>
          <p:cNvSpPr>
            <a:spLocks noGrp="1"/>
          </p:cNvSpPr>
          <p:nvPr>
            <p:ph idx="1"/>
          </p:nvPr>
        </p:nvSpPr>
        <p:spPr/>
        <p:txBody>
          <a:bodyPr>
            <a:normAutofit/>
          </a:bodyPr>
          <a:lstStyle/>
          <a:p>
            <a:r>
              <a:rPr lang="tr-TR" dirty="0"/>
              <a:t>TDK; “bir kimseye özgü belirgin özellik, manevi ve ruhsal niteliklerin bütünü, şahsiyet” olarak tanımlamıştır. </a:t>
            </a:r>
          </a:p>
          <a:p>
            <a:r>
              <a:rPr lang="tr-TR" dirty="0"/>
              <a:t>Kişiyi başkalarından ayıran; doğuştan gelen ve sonradan kazanılan özelliklerin tümü </a:t>
            </a:r>
          </a:p>
          <a:p>
            <a:r>
              <a:rPr lang="tr-TR" dirty="0"/>
              <a:t>Kişilik, bir insanın duyuş, düşünüş, davranış tarzlarını etkileyen faktörlerin kendisine özgü bir örüntüsüdür </a:t>
            </a:r>
          </a:p>
          <a:p>
            <a:endParaRPr lang="tr-TR" dirty="0"/>
          </a:p>
        </p:txBody>
      </p:sp>
    </p:spTree>
    <p:extLst>
      <p:ext uri="{BB962C8B-B14F-4D97-AF65-F5344CB8AC3E}">
        <p14:creationId xmlns:p14="http://schemas.microsoft.com/office/powerpoint/2010/main" val="182198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B2C8F1-D0A2-7F97-E672-CAD70837C2DA}"/>
              </a:ext>
            </a:extLst>
          </p:cNvPr>
          <p:cNvSpPr>
            <a:spLocks noGrp="1"/>
          </p:cNvSpPr>
          <p:nvPr>
            <p:ph type="title"/>
          </p:nvPr>
        </p:nvSpPr>
        <p:spPr>
          <a:xfrm>
            <a:off x="457200" y="273050"/>
            <a:ext cx="3008313" cy="1162050"/>
          </a:xfrm>
        </p:spPr>
        <p:txBody>
          <a:bodyPr anchor="b">
            <a:normAutofit/>
          </a:bodyPr>
          <a:lstStyle/>
          <a:p>
            <a:r>
              <a:rPr lang="tr-TR" b="1" dirty="0"/>
              <a:t>Güçlü Kişilik Özellikleri</a:t>
            </a:r>
          </a:p>
        </p:txBody>
      </p:sp>
      <p:graphicFrame>
        <p:nvGraphicFramePr>
          <p:cNvPr id="12" name="İçerik Yer Tutucusu 2">
            <a:extLst>
              <a:ext uri="{FF2B5EF4-FFF2-40B4-BE49-F238E27FC236}">
                <a16:creationId xmlns:a16="http://schemas.microsoft.com/office/drawing/2014/main" id="{CCF0EC88-40FE-13E8-87BD-8E5C3B197A33}"/>
              </a:ext>
            </a:extLst>
          </p:cNvPr>
          <p:cNvGraphicFramePr>
            <a:graphicFrameLocks noGrp="1"/>
          </p:cNvGraphicFramePr>
          <p:nvPr>
            <p:ph idx="1"/>
            <p:extLst>
              <p:ext uri="{D42A27DB-BD31-4B8C-83A1-F6EECF244321}">
                <p14:modId xmlns:p14="http://schemas.microsoft.com/office/powerpoint/2010/main" val="4097453966"/>
              </p:ext>
            </p:extLst>
          </p:nvPr>
        </p:nvGraphicFramePr>
        <p:xfrm>
          <a:off x="3709422" y="404664"/>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karaktersiz -dunyasozluk.com">
            <a:extLst>
              <a:ext uri="{FF2B5EF4-FFF2-40B4-BE49-F238E27FC236}">
                <a16:creationId xmlns:a16="http://schemas.microsoft.com/office/drawing/2014/main" id="{AE75B15A-EB3B-A374-22E4-E6E2CF34DA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435101"/>
            <a:ext cx="3410502" cy="482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85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Mizaç </a:t>
            </a:r>
            <a:endParaRPr lang="tr-TR" dirty="0"/>
          </a:p>
        </p:txBody>
      </p:sp>
      <p:sp>
        <p:nvSpPr>
          <p:cNvPr id="3" name="İçerik Yer Tutucusu 2"/>
          <p:cNvSpPr>
            <a:spLocks noGrp="1"/>
          </p:cNvSpPr>
          <p:nvPr>
            <p:ph idx="1"/>
          </p:nvPr>
        </p:nvSpPr>
        <p:spPr/>
        <p:txBody>
          <a:bodyPr/>
          <a:lstStyle/>
          <a:p>
            <a:r>
              <a:rPr lang="tr-TR" dirty="0"/>
              <a:t>Mizaç kavramını “kişinin doğuştan getirdiği, büyük ölçüde fıtri ve doğal kaynaklı, gene o kişiye özgü psişik faaliyet ve davranışsal tepki verme tarzıdır </a:t>
            </a:r>
          </a:p>
          <a:p>
            <a:r>
              <a:rPr lang="tr-TR" dirty="0"/>
              <a:t>Bir çocuğun kendine özgü davranış stilini belirleyen, doğuştan gelen kişisel özelliklerin bütünü </a:t>
            </a:r>
          </a:p>
        </p:txBody>
      </p:sp>
    </p:spTree>
    <p:extLst>
      <p:ext uri="{BB962C8B-B14F-4D97-AF65-F5344CB8AC3E}">
        <p14:creationId xmlns:p14="http://schemas.microsoft.com/office/powerpoint/2010/main" val="79891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7C58AA-C507-D16D-1825-6B888F93A6F1}"/>
              </a:ext>
            </a:extLst>
          </p:cNvPr>
          <p:cNvSpPr>
            <a:spLocks noGrp="1"/>
          </p:cNvSpPr>
          <p:nvPr>
            <p:ph type="title"/>
          </p:nvPr>
        </p:nvSpPr>
        <p:spPr>
          <a:xfrm>
            <a:off x="313184" y="160337"/>
            <a:ext cx="8229600" cy="1143000"/>
          </a:xfrm>
        </p:spPr>
        <p:txBody>
          <a:bodyPr anchor="ctr">
            <a:normAutofit/>
          </a:bodyPr>
          <a:lstStyle/>
          <a:p>
            <a:r>
              <a:rPr lang="tr-TR" dirty="0" err="1"/>
              <a:t>Marifetname’de</a:t>
            </a:r>
            <a:r>
              <a:rPr lang="tr-TR" dirty="0"/>
              <a:t> Mizaç </a:t>
            </a:r>
          </a:p>
        </p:txBody>
      </p:sp>
      <p:pic>
        <p:nvPicPr>
          <p:cNvPr id="5122" name="Picture 2" descr="MİZAÇ NEDİR? | Psikosanat">
            <a:extLst>
              <a:ext uri="{FF2B5EF4-FFF2-40B4-BE49-F238E27FC236}">
                <a16:creationId xmlns:a16="http://schemas.microsoft.com/office/drawing/2014/main" id="{1E6DAE26-779B-CD4C-18E7-C39914AC4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51" r="27428" b="2"/>
          <a:stretch/>
        </p:blipFill>
        <p:spPr bwMode="auto">
          <a:xfrm>
            <a:off x="457200" y="1600200"/>
            <a:ext cx="4038600" cy="4525963"/>
          </a:xfrm>
          <a:prstGeom prst="rect">
            <a:avLst/>
          </a:prstGeom>
          <a:solidFill>
            <a:srgbClr val="FFFFFF"/>
          </a:solidFill>
        </p:spPr>
      </p:pic>
      <p:sp>
        <p:nvSpPr>
          <p:cNvPr id="3" name="İçerik Yer Tutucusu 2">
            <a:extLst>
              <a:ext uri="{FF2B5EF4-FFF2-40B4-BE49-F238E27FC236}">
                <a16:creationId xmlns:a16="http://schemas.microsoft.com/office/drawing/2014/main" id="{13AC2299-D11E-AFA4-5B6E-4AE4D2CABC5C}"/>
              </a:ext>
            </a:extLst>
          </p:cNvPr>
          <p:cNvSpPr>
            <a:spLocks noGrp="1"/>
          </p:cNvSpPr>
          <p:nvPr>
            <p:ph sz="half" idx="2"/>
          </p:nvPr>
        </p:nvSpPr>
        <p:spPr>
          <a:xfrm>
            <a:off x="4427984" y="1303337"/>
            <a:ext cx="4536504" cy="5438031"/>
          </a:xfrm>
        </p:spPr>
        <p:txBody>
          <a:bodyPr>
            <a:normAutofit fontScale="85000" lnSpcReduction="10000"/>
          </a:bodyPr>
          <a:lstStyle/>
          <a:p>
            <a:pPr>
              <a:lnSpc>
                <a:spcPct val="150000"/>
              </a:lnSpc>
            </a:pPr>
            <a:r>
              <a:rPr lang="tr-TR" sz="2000" b="0" i="0" dirty="0">
                <a:effectLst/>
              </a:rPr>
              <a:t>Mizaç genel hatları itibarı ile insanlarda iskelet yapısı, ten rengi, saç ve vücut kılları, kas yapısı gibi fiziksel.</a:t>
            </a:r>
            <a:br>
              <a:rPr lang="tr-TR" sz="2000" dirty="0"/>
            </a:br>
            <a:r>
              <a:rPr lang="tr-TR" sz="2000" b="0" i="0" dirty="0">
                <a:effectLst/>
              </a:rPr>
              <a:t>Uyku düzeni, vücut sıvı oranı, beden ısısı, nabız yoğunluğu, tükürük ve salya yapısı, vücut kokusu, terleme seyri, ses tonu gibi ameli.</a:t>
            </a:r>
            <a:br>
              <a:rPr lang="tr-TR" sz="2000" dirty="0"/>
            </a:br>
            <a:r>
              <a:rPr lang="tr-TR" sz="2000" b="0" i="0" dirty="0">
                <a:effectLst/>
              </a:rPr>
              <a:t>Dinç olma durumu ve yorgunluk, korku ve cesaret, sosyallik ve içe kapanıklık, etken ve edilgen olma durumu gibi davranışsal hadiselerle tespit edilip sınıflandırılır.</a:t>
            </a:r>
            <a:br>
              <a:rPr lang="tr-TR" sz="2000" dirty="0"/>
            </a:br>
            <a:r>
              <a:rPr lang="tr-TR" sz="2000" b="0" i="0" dirty="0">
                <a:effectLst/>
              </a:rPr>
              <a:t>Bunun haricinde insan mizacı dış etkenlerden etkilenip değişime açık bir durumdadır.</a:t>
            </a:r>
            <a:endParaRPr lang="tr-TR" sz="2000" dirty="0"/>
          </a:p>
        </p:txBody>
      </p:sp>
    </p:spTree>
    <p:extLst>
      <p:ext uri="{BB962C8B-B14F-4D97-AF65-F5344CB8AC3E}">
        <p14:creationId xmlns:p14="http://schemas.microsoft.com/office/powerpoint/2010/main" val="161817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FA70D7-33A4-C248-8440-F75DC8C4937F}"/>
              </a:ext>
            </a:extLst>
          </p:cNvPr>
          <p:cNvSpPr>
            <a:spLocks noGrp="1"/>
          </p:cNvSpPr>
          <p:nvPr>
            <p:ph type="title"/>
          </p:nvPr>
        </p:nvSpPr>
        <p:spPr/>
        <p:txBody>
          <a:bodyPr/>
          <a:lstStyle/>
          <a:p>
            <a:r>
              <a:rPr lang="tr-TR" dirty="0" err="1"/>
              <a:t>Marifetname’de</a:t>
            </a:r>
            <a:r>
              <a:rPr lang="tr-TR" dirty="0"/>
              <a:t> Mizaç</a:t>
            </a:r>
          </a:p>
        </p:txBody>
      </p:sp>
      <p:sp>
        <p:nvSpPr>
          <p:cNvPr id="3" name="İçerik Yer Tutucusu 2">
            <a:extLst>
              <a:ext uri="{FF2B5EF4-FFF2-40B4-BE49-F238E27FC236}">
                <a16:creationId xmlns:a16="http://schemas.microsoft.com/office/drawing/2014/main" id="{A484C968-7C79-914A-F54B-A79788CB20A7}"/>
              </a:ext>
            </a:extLst>
          </p:cNvPr>
          <p:cNvSpPr>
            <a:spLocks noGrp="1"/>
          </p:cNvSpPr>
          <p:nvPr>
            <p:ph idx="1"/>
          </p:nvPr>
        </p:nvSpPr>
        <p:spPr>
          <a:xfrm>
            <a:off x="457200" y="1600200"/>
            <a:ext cx="8229600" cy="4983162"/>
          </a:xfrm>
        </p:spPr>
        <p:txBody>
          <a:bodyPr>
            <a:normAutofit fontScale="85000" lnSpcReduction="10000"/>
          </a:bodyPr>
          <a:lstStyle/>
          <a:p>
            <a:pPr>
              <a:lnSpc>
                <a:spcPct val="170000"/>
              </a:lnSpc>
            </a:pPr>
            <a:r>
              <a:rPr lang="tr-TR" sz="2400" b="0" i="0" dirty="0">
                <a:solidFill>
                  <a:srgbClr val="555555"/>
                </a:solidFill>
                <a:effectLst/>
                <a:latin typeface="Poppins" panose="00000500000000000000" pitchFamily="2" charset="-94"/>
              </a:rPr>
              <a:t>Nasıl ki insan mizacı yukarıda arz ettiğimiz sebeplerle tahrip olup bozulabiliyorsa aynı yöntemi kullanarak tamir ve tedavi de edilebilir.</a:t>
            </a:r>
            <a:br>
              <a:rPr lang="tr-TR" sz="2400" dirty="0"/>
            </a:br>
            <a:r>
              <a:rPr lang="tr-TR" sz="2400" b="0" i="0" dirty="0">
                <a:solidFill>
                  <a:srgbClr val="555555"/>
                </a:solidFill>
                <a:effectLst/>
                <a:latin typeface="Poppins" panose="00000500000000000000" pitchFamily="2" charset="-94"/>
              </a:rPr>
              <a:t>Örnek vermek gerekirse: mizacı kuru ve sıcak (</a:t>
            </a:r>
            <a:r>
              <a:rPr lang="tr-TR" sz="2400" b="0" i="0" dirty="0" err="1">
                <a:solidFill>
                  <a:srgbClr val="555555"/>
                </a:solidFill>
                <a:effectLst/>
                <a:latin typeface="Poppins" panose="00000500000000000000" pitchFamily="2" charset="-94"/>
              </a:rPr>
              <a:t>safravi</a:t>
            </a:r>
            <a:r>
              <a:rPr lang="tr-TR" sz="2400" b="0" i="0" dirty="0">
                <a:solidFill>
                  <a:srgbClr val="555555"/>
                </a:solidFill>
                <a:effectLst/>
                <a:latin typeface="Poppins" panose="00000500000000000000" pitchFamily="2" charset="-94"/>
              </a:rPr>
              <a:t>) olan ve bu mizacın galebe çalma durumunda ortaya çıkan rahatsızlıklardan (karaciğer rahatsızlıkları–odaklanamama problemi–bipolar davranış bozuklukları) mustarip olan kişilere, ıslak ve soğuk mizaçlı gıdalar, masajlar ve mizaçlarına uygun sportif aktiviteler tavsiye edilir.</a:t>
            </a:r>
            <a:endParaRPr lang="tr-TR" sz="2400" dirty="0"/>
          </a:p>
        </p:txBody>
      </p:sp>
    </p:spTree>
    <p:extLst>
      <p:ext uri="{BB962C8B-B14F-4D97-AF65-F5344CB8AC3E}">
        <p14:creationId xmlns:p14="http://schemas.microsoft.com/office/powerpoint/2010/main" val="191913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439CDB-A7FE-0EA0-B99D-2AB34C6000F4}"/>
              </a:ext>
            </a:extLst>
          </p:cNvPr>
          <p:cNvSpPr>
            <a:spLocks noGrp="1"/>
          </p:cNvSpPr>
          <p:nvPr>
            <p:ph type="title"/>
          </p:nvPr>
        </p:nvSpPr>
        <p:spPr/>
        <p:txBody>
          <a:bodyPr/>
          <a:lstStyle/>
          <a:p>
            <a:r>
              <a:rPr lang="tr-TR" dirty="0" err="1"/>
              <a:t>Marifetname’de</a:t>
            </a:r>
            <a:r>
              <a:rPr lang="tr-TR" dirty="0"/>
              <a:t> Mizaç</a:t>
            </a:r>
          </a:p>
        </p:txBody>
      </p:sp>
      <p:sp>
        <p:nvSpPr>
          <p:cNvPr id="3" name="İçerik Yer Tutucusu 2">
            <a:extLst>
              <a:ext uri="{FF2B5EF4-FFF2-40B4-BE49-F238E27FC236}">
                <a16:creationId xmlns:a16="http://schemas.microsoft.com/office/drawing/2014/main" id="{299EF7DA-3FEB-324F-C971-C1444A39B365}"/>
              </a:ext>
            </a:extLst>
          </p:cNvPr>
          <p:cNvSpPr>
            <a:spLocks noGrp="1"/>
          </p:cNvSpPr>
          <p:nvPr>
            <p:ph idx="1"/>
          </p:nvPr>
        </p:nvSpPr>
        <p:spPr/>
        <p:txBody>
          <a:bodyPr>
            <a:normAutofit/>
          </a:bodyPr>
          <a:lstStyle/>
          <a:p>
            <a:pPr>
              <a:lnSpc>
                <a:spcPct val="170000"/>
              </a:lnSpc>
            </a:pPr>
            <a:r>
              <a:rPr lang="tr-TR" sz="1600" b="0" i="0" dirty="0">
                <a:solidFill>
                  <a:srgbClr val="555555"/>
                </a:solidFill>
                <a:effectLst/>
                <a:latin typeface="Poppins" panose="00000500000000000000" pitchFamily="2" charset="-94"/>
              </a:rPr>
              <a:t>Veya mizacı soğuk ve ıslak (</a:t>
            </a:r>
            <a:r>
              <a:rPr lang="tr-TR" sz="1600" b="0" i="0" dirty="0" err="1">
                <a:solidFill>
                  <a:srgbClr val="555555"/>
                </a:solidFill>
                <a:effectLst/>
                <a:latin typeface="Poppins" panose="00000500000000000000" pitchFamily="2" charset="-94"/>
              </a:rPr>
              <a:t>balgami</a:t>
            </a:r>
            <a:r>
              <a:rPr lang="tr-TR" sz="1600" b="0" i="0" dirty="0">
                <a:solidFill>
                  <a:srgbClr val="555555"/>
                </a:solidFill>
                <a:effectLst/>
                <a:latin typeface="Poppins" panose="00000500000000000000" pitchFamily="2" charset="-94"/>
              </a:rPr>
              <a:t>) olan ve bu mizacın galebe çalma durumunda ortaya çıkan rahatsızlıklardan (eklem rahatsızlıkları – yorgunluk – içe kapanıklık – depresyon) mustarip olan kişilere ise sıcak ve kuru gıdalar mizaçlarını düzenleyecek masaj terapileri, bünyelerindeki fazla sıvıların atılmasına yardımcı olacak sportif aktiviteler tavsiye edilir.</a:t>
            </a:r>
            <a:br>
              <a:rPr lang="tr-TR" sz="1600" dirty="0"/>
            </a:br>
            <a:r>
              <a:rPr lang="tr-TR" sz="1600" b="0" i="0" dirty="0">
                <a:solidFill>
                  <a:srgbClr val="555555"/>
                </a:solidFill>
                <a:effectLst/>
                <a:latin typeface="Poppins" panose="00000500000000000000" pitchFamily="2" charset="-94"/>
              </a:rPr>
              <a:t>Bunların yanı sıra mizacı tespit edilen hastanın nispet durumuna göre ayrıca hacamat, sülük ve bitkisel karışımlar sayesinde tedavi süreci hızlandırılır.</a:t>
            </a:r>
            <a:br>
              <a:rPr lang="tr-TR" sz="1600" dirty="0"/>
            </a:br>
            <a:r>
              <a:rPr lang="tr-TR" sz="1600" b="0" i="0" dirty="0" err="1">
                <a:solidFill>
                  <a:srgbClr val="555555"/>
                </a:solidFill>
                <a:effectLst/>
                <a:latin typeface="Poppins" panose="00000500000000000000" pitchFamily="2" charset="-94"/>
              </a:rPr>
              <a:t>İlm</a:t>
            </a:r>
            <a:r>
              <a:rPr lang="tr-TR" sz="1600" b="0" i="0" dirty="0">
                <a:solidFill>
                  <a:srgbClr val="555555"/>
                </a:solidFill>
                <a:effectLst/>
                <a:latin typeface="Poppins" panose="00000500000000000000" pitchFamily="2" charset="-94"/>
              </a:rPr>
              <a:t> – i mizaç efendimiz (</a:t>
            </a:r>
            <a:r>
              <a:rPr lang="tr-TR" sz="1600" b="0" i="0" dirty="0" err="1">
                <a:solidFill>
                  <a:srgbClr val="555555"/>
                </a:solidFill>
                <a:effectLst/>
                <a:latin typeface="Poppins" panose="00000500000000000000" pitchFamily="2" charset="-94"/>
              </a:rPr>
              <a:t>a.s</a:t>
            </a:r>
            <a:r>
              <a:rPr lang="tr-TR" sz="1600" b="0" i="0" dirty="0">
                <a:solidFill>
                  <a:srgbClr val="555555"/>
                </a:solidFill>
                <a:effectLst/>
                <a:latin typeface="Poppins" panose="00000500000000000000" pitchFamily="2" charset="-94"/>
              </a:rPr>
              <a:t>.) ‘in </a:t>
            </a:r>
            <a:r>
              <a:rPr lang="tr-TR" sz="1600" b="0" i="0" dirty="0" err="1">
                <a:solidFill>
                  <a:srgbClr val="555555"/>
                </a:solidFill>
                <a:effectLst/>
                <a:latin typeface="Poppins" panose="00000500000000000000" pitchFamily="2" charset="-94"/>
              </a:rPr>
              <a:t>tıbb</a:t>
            </a:r>
            <a:r>
              <a:rPr lang="tr-TR" sz="1600" b="0" i="0" dirty="0">
                <a:solidFill>
                  <a:srgbClr val="555555"/>
                </a:solidFill>
                <a:effectLst/>
                <a:latin typeface="Poppins" panose="00000500000000000000" pitchFamily="2" charset="-94"/>
              </a:rPr>
              <a:t> – ı nebevi hadisleri ışığında İbn-i Sina tarafından sistematize edilmiştir.</a:t>
            </a:r>
            <a:endParaRPr lang="tr-TR" sz="1600" dirty="0"/>
          </a:p>
        </p:txBody>
      </p:sp>
    </p:spTree>
    <p:extLst>
      <p:ext uri="{BB962C8B-B14F-4D97-AF65-F5344CB8AC3E}">
        <p14:creationId xmlns:p14="http://schemas.microsoft.com/office/powerpoint/2010/main" val="194024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Huy </a:t>
            </a:r>
            <a:endParaRPr lang="tr-TR" dirty="0"/>
          </a:p>
        </p:txBody>
      </p:sp>
      <p:sp>
        <p:nvSpPr>
          <p:cNvPr id="3" name="İçerik Yer Tutucusu 2"/>
          <p:cNvSpPr>
            <a:spLocks noGrp="1"/>
          </p:cNvSpPr>
          <p:nvPr>
            <p:ph idx="1"/>
          </p:nvPr>
        </p:nvSpPr>
        <p:spPr/>
        <p:txBody>
          <a:bodyPr/>
          <a:lstStyle/>
          <a:p>
            <a:r>
              <a:rPr lang="tr-TR" dirty="0"/>
              <a:t>Alışkanlık </a:t>
            </a:r>
          </a:p>
          <a:p>
            <a:r>
              <a:rPr lang="tr-TR" dirty="0"/>
              <a:t>İnsanın yaradılış ve ruh özelliklerinin bütünü, mizaç, tabiat </a:t>
            </a:r>
          </a:p>
          <a:p>
            <a:endParaRPr lang="tr-TR" dirty="0"/>
          </a:p>
        </p:txBody>
      </p:sp>
    </p:spTree>
    <p:extLst>
      <p:ext uri="{BB962C8B-B14F-4D97-AF65-F5344CB8AC3E}">
        <p14:creationId xmlns:p14="http://schemas.microsoft.com/office/powerpoint/2010/main" val="303240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Karakter </a:t>
            </a:r>
            <a:endParaRPr lang="tr-TR" dirty="0"/>
          </a:p>
        </p:txBody>
      </p:sp>
      <p:sp>
        <p:nvSpPr>
          <p:cNvPr id="3" name="İçerik Yer Tutucusu 2"/>
          <p:cNvSpPr>
            <a:spLocks noGrp="1"/>
          </p:cNvSpPr>
          <p:nvPr>
            <p:ph idx="1"/>
          </p:nvPr>
        </p:nvSpPr>
        <p:spPr/>
        <p:txBody>
          <a:bodyPr/>
          <a:lstStyle/>
          <a:p>
            <a:r>
              <a:rPr lang="tr-TR" dirty="0"/>
              <a:t>Ayırt edici nitelik </a:t>
            </a:r>
          </a:p>
          <a:p>
            <a:r>
              <a:rPr lang="tr-TR" dirty="0"/>
              <a:t>Bir bireyin kendine özgü yapısı, onu başkalarından ayıran temel belirti ve bireyin davranış biçimlerini belirleyen, üstün ana özellik.</a:t>
            </a:r>
          </a:p>
          <a:p>
            <a:r>
              <a:rPr lang="tr-TR" dirty="0"/>
              <a:t>Bireyin ahlaki olarak işlev görme kabiliyetini ve eğilimini etkileyen psikolojik özellikler  </a:t>
            </a:r>
          </a:p>
        </p:txBody>
      </p:sp>
    </p:spTree>
    <p:extLst>
      <p:ext uri="{BB962C8B-B14F-4D97-AF65-F5344CB8AC3E}">
        <p14:creationId xmlns:p14="http://schemas.microsoft.com/office/powerpoint/2010/main" val="426634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6D843-2AA5-903D-EDA5-E40992897C76}"/>
              </a:ext>
            </a:extLst>
          </p:cNvPr>
          <p:cNvSpPr>
            <a:spLocks noGrp="1"/>
          </p:cNvSpPr>
          <p:nvPr>
            <p:ph type="title"/>
          </p:nvPr>
        </p:nvSpPr>
        <p:spPr/>
        <p:txBody>
          <a:bodyPr>
            <a:normAutofit fontScale="90000"/>
          </a:bodyPr>
          <a:lstStyle/>
          <a:p>
            <a:r>
              <a:rPr lang="tr-TR" b="1" dirty="0">
                <a:solidFill>
                  <a:srgbClr val="0000CD"/>
                </a:solidFill>
                <a:latin typeface="inherit"/>
              </a:rPr>
              <a:t>Marifetname – Vücuda Göre Karakter Analizi</a:t>
            </a:r>
            <a:endParaRPr lang="tr-TR" dirty="0"/>
          </a:p>
        </p:txBody>
      </p:sp>
      <p:sp>
        <p:nvSpPr>
          <p:cNvPr id="3" name="İçerik Yer Tutucusu 2">
            <a:extLst>
              <a:ext uri="{FF2B5EF4-FFF2-40B4-BE49-F238E27FC236}">
                <a16:creationId xmlns:a16="http://schemas.microsoft.com/office/drawing/2014/main" id="{D1A63FF0-A5C8-228E-C009-02CC53CEDFEB}"/>
              </a:ext>
            </a:extLst>
          </p:cNvPr>
          <p:cNvSpPr>
            <a:spLocks noGrp="1"/>
          </p:cNvSpPr>
          <p:nvPr>
            <p:ph idx="1"/>
          </p:nvPr>
        </p:nvSpPr>
        <p:spPr>
          <a:xfrm>
            <a:off x="457200" y="1600200"/>
            <a:ext cx="8229600" cy="5069160"/>
          </a:xfrm>
        </p:spPr>
        <p:txBody>
          <a:bodyPr>
            <a:normAutofit fontScale="55000" lnSpcReduction="20000"/>
          </a:bodyPr>
          <a:lstStyle/>
          <a:p>
            <a:pPr algn="l">
              <a:buFont typeface="Arial" panose="020B0604020202020204" pitchFamily="34" charset="0"/>
              <a:buChar char="•"/>
            </a:pPr>
            <a:r>
              <a:rPr lang="tr-TR" b="0" i="0" dirty="0">
                <a:solidFill>
                  <a:srgbClr val="0F0F0F"/>
                </a:solidFill>
                <a:effectLst/>
                <a:latin typeface="Roboto" panose="02000000000000000000" pitchFamily="2" charset="0"/>
              </a:rPr>
              <a:t>Alnı dar olanın ahlakı da dar olur.</a:t>
            </a:r>
          </a:p>
          <a:p>
            <a:pPr algn="l">
              <a:buFont typeface="Arial" panose="020B0604020202020204" pitchFamily="34" charset="0"/>
              <a:buChar char="•"/>
            </a:pPr>
            <a:r>
              <a:rPr lang="tr-TR" b="0" i="0" dirty="0">
                <a:solidFill>
                  <a:srgbClr val="0F0F0F"/>
                </a:solidFill>
                <a:effectLst/>
                <a:latin typeface="Roboto" panose="02000000000000000000" pitchFamily="2" charset="0"/>
              </a:rPr>
              <a:t>Alnı yumru olan kötü ve aldatıcı olur.</a:t>
            </a:r>
          </a:p>
          <a:p>
            <a:pPr algn="l">
              <a:buFont typeface="Arial" panose="020B0604020202020204" pitchFamily="34" charset="0"/>
              <a:buChar char="•"/>
            </a:pPr>
            <a:r>
              <a:rPr lang="tr-TR" b="0" i="0" dirty="0">
                <a:solidFill>
                  <a:srgbClr val="0F0F0F"/>
                </a:solidFill>
                <a:effectLst/>
                <a:latin typeface="Roboto" panose="02000000000000000000" pitchFamily="2" charset="0"/>
              </a:rPr>
              <a:t>Alnı enli olanın kötü huyluluğu hastalık gibidir, ondan ayrılmaz.</a:t>
            </a:r>
          </a:p>
          <a:p>
            <a:pPr algn="l">
              <a:buFont typeface="Arial" panose="020B0604020202020204" pitchFamily="34" charset="0"/>
              <a:buChar char="•"/>
            </a:pPr>
            <a:r>
              <a:rPr lang="tr-TR" b="0" i="0" dirty="0">
                <a:solidFill>
                  <a:srgbClr val="0F0F0F"/>
                </a:solidFill>
                <a:effectLst/>
                <a:latin typeface="Roboto" panose="02000000000000000000" pitchFamily="2" charset="0"/>
              </a:rPr>
              <a:t>Alnı düzgün olan kişi emniyetli olur.</a:t>
            </a:r>
          </a:p>
          <a:p>
            <a:pPr algn="l">
              <a:buFont typeface="Arial" panose="020B0604020202020204" pitchFamily="34" charset="0"/>
              <a:buChar char="•"/>
            </a:pPr>
            <a:r>
              <a:rPr lang="tr-TR" b="0" i="0" dirty="0">
                <a:solidFill>
                  <a:srgbClr val="0F0F0F"/>
                </a:solidFill>
                <a:effectLst/>
                <a:latin typeface="Roboto" panose="02000000000000000000" pitchFamily="2" charset="0"/>
              </a:rPr>
              <a:t>Alnı kırışıksız olan tembel olur.</a:t>
            </a:r>
          </a:p>
          <a:p>
            <a:pPr algn="l">
              <a:buFont typeface="Arial" panose="020B0604020202020204" pitchFamily="34" charset="0"/>
              <a:buChar char="•"/>
            </a:pPr>
            <a:r>
              <a:rPr lang="tr-TR" b="0" i="0" dirty="0">
                <a:solidFill>
                  <a:srgbClr val="0F0F0F"/>
                </a:solidFill>
                <a:effectLst/>
                <a:latin typeface="Roboto" panose="02000000000000000000" pitchFamily="2" charset="0"/>
              </a:rPr>
              <a:t>Alnında uzun kırışıklıklar olan anlayışlı olur.</a:t>
            </a:r>
          </a:p>
          <a:p>
            <a:pPr algn="l">
              <a:buFont typeface="Arial" panose="020B0604020202020204" pitchFamily="34" charset="0"/>
              <a:buChar char="•"/>
            </a:pPr>
            <a:r>
              <a:rPr lang="tr-TR" b="0" i="0" dirty="0">
                <a:solidFill>
                  <a:srgbClr val="0F0F0F"/>
                </a:solidFill>
                <a:effectLst/>
                <a:latin typeface="Roboto" panose="02000000000000000000" pitchFamily="2" charset="0"/>
              </a:rPr>
              <a:t>Alnında pek az kırışıklık bulunan cömert olur.</a:t>
            </a:r>
          </a:p>
          <a:p>
            <a:pPr algn="l">
              <a:buFont typeface="Arial" panose="020B0604020202020204" pitchFamily="34" charset="0"/>
              <a:buChar char="•"/>
            </a:pPr>
            <a:r>
              <a:rPr lang="tr-TR" b="0" i="0" dirty="0">
                <a:solidFill>
                  <a:srgbClr val="0F0F0F"/>
                </a:solidFill>
                <a:effectLst/>
                <a:latin typeface="Roboto" panose="02000000000000000000" pitchFamily="2" charset="0"/>
              </a:rPr>
              <a:t>Ağzı küçük olan güzel olur ancak korkak olurlar.</a:t>
            </a:r>
          </a:p>
          <a:p>
            <a:pPr algn="l">
              <a:buFont typeface="Arial" panose="020B0604020202020204" pitchFamily="34" charset="0"/>
              <a:buChar char="•"/>
            </a:pPr>
            <a:r>
              <a:rPr lang="tr-TR" b="0" i="0" dirty="0">
                <a:solidFill>
                  <a:srgbClr val="0F0F0F"/>
                </a:solidFill>
                <a:effectLst/>
                <a:latin typeface="Roboto" panose="02000000000000000000" pitchFamily="2" charset="0"/>
              </a:rPr>
              <a:t>Ağzı büyük olan yiğit olur.</a:t>
            </a:r>
          </a:p>
          <a:p>
            <a:pPr algn="l">
              <a:buFont typeface="Arial" panose="020B0604020202020204" pitchFamily="34" charset="0"/>
              <a:buChar char="•"/>
            </a:pPr>
            <a:r>
              <a:rPr lang="tr-TR" b="0" i="0" dirty="0">
                <a:solidFill>
                  <a:srgbClr val="0F0F0F"/>
                </a:solidFill>
                <a:effectLst/>
                <a:latin typeface="Roboto" panose="02000000000000000000" pitchFamily="2" charset="0"/>
              </a:rPr>
              <a:t>Ağzı eğri olan kötüdür.</a:t>
            </a:r>
          </a:p>
          <a:p>
            <a:pPr algn="l">
              <a:buFont typeface="Arial" panose="020B0604020202020204" pitchFamily="34" charset="0"/>
              <a:buChar char="•"/>
            </a:pPr>
            <a:r>
              <a:rPr lang="tr-TR" b="0" i="0" dirty="0">
                <a:solidFill>
                  <a:srgbClr val="0F0F0F"/>
                </a:solidFill>
                <a:effectLst/>
                <a:latin typeface="Roboto" panose="02000000000000000000" pitchFamily="2" charset="0"/>
              </a:rPr>
              <a:t>Başı büyük olan akıllı olur.</a:t>
            </a:r>
          </a:p>
          <a:p>
            <a:pPr algn="l">
              <a:buFont typeface="Arial" panose="020B0604020202020204" pitchFamily="34" charset="0"/>
              <a:buChar char="•"/>
            </a:pPr>
            <a:r>
              <a:rPr lang="tr-TR" b="0" i="0" dirty="0">
                <a:solidFill>
                  <a:srgbClr val="0F0F0F"/>
                </a:solidFill>
                <a:effectLst/>
                <a:latin typeface="Roboto" panose="02000000000000000000" pitchFamily="2" charset="0"/>
              </a:rPr>
              <a:t>Başının üstü yassı olan keder çekmez.</a:t>
            </a:r>
          </a:p>
          <a:p>
            <a:pPr algn="l">
              <a:buFont typeface="Arial" panose="020B0604020202020204" pitchFamily="34" charset="0"/>
              <a:buChar char="•"/>
            </a:pPr>
            <a:r>
              <a:rPr lang="tr-TR" b="0" i="0" dirty="0">
                <a:solidFill>
                  <a:srgbClr val="0F0F0F"/>
                </a:solidFill>
                <a:effectLst/>
                <a:latin typeface="Roboto" panose="02000000000000000000" pitchFamily="2" charset="0"/>
              </a:rPr>
              <a:t>Başının cildi sağlam olan hayır işler.</a:t>
            </a:r>
          </a:p>
          <a:p>
            <a:pPr algn="l">
              <a:buFont typeface="Arial" panose="020B0604020202020204" pitchFamily="34" charset="0"/>
              <a:buChar char="•"/>
            </a:pPr>
            <a:r>
              <a:rPr lang="tr-TR" b="0" i="0" dirty="0">
                <a:solidFill>
                  <a:srgbClr val="0F0F0F"/>
                </a:solidFill>
                <a:effectLst/>
                <a:latin typeface="Roboto" panose="02000000000000000000" pitchFamily="2" charset="0"/>
              </a:rPr>
              <a:t>Başı kel olan kötü huyu olur.</a:t>
            </a:r>
          </a:p>
          <a:p>
            <a:pPr algn="l">
              <a:buFont typeface="Arial" panose="020B0604020202020204" pitchFamily="34" charset="0"/>
              <a:buChar char="•"/>
            </a:pPr>
            <a:r>
              <a:rPr lang="tr-TR" b="0" i="0" dirty="0">
                <a:solidFill>
                  <a:srgbClr val="0F0F0F"/>
                </a:solidFill>
                <a:effectLst/>
                <a:latin typeface="Roboto" panose="02000000000000000000" pitchFamily="2" charset="0"/>
              </a:rPr>
              <a:t>Bakışı gevşek olan süslü olur.</a:t>
            </a:r>
          </a:p>
          <a:p>
            <a:pPr algn="l">
              <a:buFont typeface="Arial" panose="020B0604020202020204" pitchFamily="34" charset="0"/>
              <a:buChar char="•"/>
            </a:pPr>
            <a:r>
              <a:rPr lang="tr-TR" b="0" i="0" dirty="0">
                <a:solidFill>
                  <a:srgbClr val="0F0F0F"/>
                </a:solidFill>
                <a:effectLst/>
                <a:latin typeface="Roboto" panose="02000000000000000000" pitchFamily="2" charset="0"/>
              </a:rPr>
              <a:t>Benzi kızıl renkli olan edeblidir.</a:t>
            </a:r>
          </a:p>
          <a:p>
            <a:pPr algn="l">
              <a:buFont typeface="Arial" panose="020B0604020202020204" pitchFamily="34" charset="0"/>
              <a:buChar char="•"/>
            </a:pPr>
            <a:r>
              <a:rPr lang="tr-TR" b="0" i="0" dirty="0">
                <a:solidFill>
                  <a:srgbClr val="0F0F0F"/>
                </a:solidFill>
                <a:effectLst/>
                <a:latin typeface="Roboto" panose="02000000000000000000" pitchFamily="2" charset="0"/>
              </a:rPr>
              <a:t>Benzi sarı olan hastalıklı olur.</a:t>
            </a:r>
          </a:p>
          <a:p>
            <a:pPr algn="l">
              <a:buFont typeface="Arial" panose="020B0604020202020204" pitchFamily="34" charset="0"/>
              <a:buChar char="•"/>
            </a:pPr>
            <a:r>
              <a:rPr lang="tr-TR" b="0" i="0" dirty="0">
                <a:solidFill>
                  <a:srgbClr val="0F0F0F"/>
                </a:solidFill>
                <a:effectLst/>
                <a:latin typeface="Roboto" panose="02000000000000000000" pitchFamily="2" charset="0"/>
              </a:rPr>
              <a:t>Benzi siyah olan tevekkel olur.</a:t>
            </a:r>
          </a:p>
          <a:p>
            <a:endParaRPr lang="tr-TR" dirty="0"/>
          </a:p>
        </p:txBody>
      </p:sp>
    </p:spTree>
    <p:extLst>
      <p:ext uri="{BB962C8B-B14F-4D97-AF65-F5344CB8AC3E}">
        <p14:creationId xmlns:p14="http://schemas.microsoft.com/office/powerpoint/2010/main" val="65256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25AB75-4D4A-3BB5-7D7A-67734E73E931}"/>
              </a:ext>
            </a:extLst>
          </p:cNvPr>
          <p:cNvSpPr>
            <a:spLocks noGrp="1"/>
          </p:cNvSpPr>
          <p:nvPr>
            <p:ph type="title"/>
          </p:nvPr>
        </p:nvSpPr>
        <p:spPr/>
        <p:txBody>
          <a:bodyPr>
            <a:normAutofit fontScale="90000"/>
          </a:bodyPr>
          <a:lstStyle/>
          <a:p>
            <a:r>
              <a:rPr lang="tr-TR" b="1" dirty="0">
                <a:solidFill>
                  <a:srgbClr val="0000CD"/>
                </a:solidFill>
                <a:latin typeface="inherit"/>
              </a:rPr>
              <a:t>Marifetname – Vücuda Göre Karakter Analizi</a:t>
            </a:r>
            <a:endParaRPr lang="tr-TR" dirty="0"/>
          </a:p>
        </p:txBody>
      </p:sp>
      <p:sp>
        <p:nvSpPr>
          <p:cNvPr id="3" name="İçerik Yer Tutucusu 2">
            <a:extLst>
              <a:ext uri="{FF2B5EF4-FFF2-40B4-BE49-F238E27FC236}">
                <a16:creationId xmlns:a16="http://schemas.microsoft.com/office/drawing/2014/main" id="{CEBD4F43-DEF3-7C6C-13C3-43812B54A65C}"/>
              </a:ext>
            </a:extLst>
          </p:cNvPr>
          <p:cNvSpPr>
            <a:spLocks noGrp="1"/>
          </p:cNvSpPr>
          <p:nvPr>
            <p:ph idx="1"/>
          </p:nvPr>
        </p:nvSpPr>
        <p:spPr>
          <a:xfrm>
            <a:off x="457200" y="1600200"/>
            <a:ext cx="8229600" cy="5069160"/>
          </a:xfrm>
        </p:spPr>
        <p:txBody>
          <a:bodyPr>
            <a:normAutofit fontScale="55000" lnSpcReduction="20000"/>
          </a:bodyPr>
          <a:lstStyle/>
          <a:p>
            <a:pPr algn="l">
              <a:buFont typeface="Arial" panose="020B0604020202020204" pitchFamily="34" charset="0"/>
              <a:buChar char="•"/>
            </a:pPr>
            <a:r>
              <a:rPr lang="tr-TR" b="0" i="0" dirty="0">
                <a:solidFill>
                  <a:srgbClr val="0F0F0F"/>
                </a:solidFill>
                <a:effectLst/>
                <a:latin typeface="Roboto" panose="02000000000000000000" pitchFamily="2" charset="0"/>
              </a:rPr>
              <a:t>Burnu biraz uzun olan anlayışsız olur.</a:t>
            </a:r>
          </a:p>
          <a:p>
            <a:pPr algn="l">
              <a:buFont typeface="Arial" panose="020B0604020202020204" pitchFamily="34" charset="0"/>
              <a:buChar char="•"/>
            </a:pPr>
            <a:r>
              <a:rPr lang="tr-TR" b="0" i="0" dirty="0">
                <a:solidFill>
                  <a:srgbClr val="0F0F0F"/>
                </a:solidFill>
                <a:effectLst/>
                <a:latin typeface="Roboto" panose="02000000000000000000" pitchFamily="2" charset="0"/>
              </a:rPr>
              <a:t>Burnu kısa olanın içinde korkusu çok olur.</a:t>
            </a:r>
          </a:p>
          <a:p>
            <a:pPr algn="l">
              <a:buFont typeface="Arial" panose="020B0604020202020204" pitchFamily="34" charset="0"/>
              <a:buChar char="•"/>
            </a:pPr>
            <a:r>
              <a:rPr lang="tr-TR" b="0" i="0" dirty="0">
                <a:solidFill>
                  <a:srgbClr val="0F0F0F"/>
                </a:solidFill>
                <a:effectLst/>
                <a:latin typeface="Roboto" panose="02000000000000000000" pitchFamily="2" charset="0"/>
              </a:rPr>
              <a:t>Burnunun ucu top gibi olan neşelidir.</a:t>
            </a:r>
          </a:p>
          <a:p>
            <a:pPr algn="l">
              <a:buFont typeface="Arial" panose="020B0604020202020204" pitchFamily="34" charset="0"/>
              <a:buChar char="•"/>
            </a:pPr>
            <a:r>
              <a:rPr lang="tr-TR" b="0" i="0" dirty="0">
                <a:solidFill>
                  <a:srgbClr val="0F0F0F"/>
                </a:solidFill>
                <a:effectLst/>
                <a:latin typeface="Roboto" panose="02000000000000000000" pitchFamily="2" charset="0"/>
              </a:rPr>
              <a:t>Burnunun ucu ağzına yakın insandan sakının.</a:t>
            </a:r>
          </a:p>
          <a:p>
            <a:pPr algn="l">
              <a:buFont typeface="Arial" panose="020B0604020202020204" pitchFamily="34" charset="0"/>
              <a:buChar char="•"/>
            </a:pPr>
            <a:r>
              <a:rPr lang="tr-TR" b="0" i="0" dirty="0">
                <a:solidFill>
                  <a:srgbClr val="0F0F0F"/>
                </a:solidFill>
                <a:effectLst/>
                <a:latin typeface="Roboto" panose="02000000000000000000" pitchFamily="2" charset="0"/>
              </a:rPr>
              <a:t>Burun delikleri geniş olanlar içinde kibir ve haset barındırır.</a:t>
            </a:r>
          </a:p>
          <a:p>
            <a:pPr algn="l">
              <a:buFont typeface="Arial" panose="020B0604020202020204" pitchFamily="34" charset="0"/>
              <a:buChar char="•"/>
            </a:pPr>
            <a:r>
              <a:rPr lang="tr-TR" b="0" i="0" dirty="0">
                <a:solidFill>
                  <a:srgbClr val="0F0F0F"/>
                </a:solidFill>
                <a:effectLst/>
                <a:latin typeface="Roboto" panose="02000000000000000000" pitchFamily="2" charset="0"/>
              </a:rPr>
              <a:t>Burnunun iki kanadı hareketli olanlarda kahır ve inat bulunur.</a:t>
            </a:r>
          </a:p>
          <a:p>
            <a:pPr algn="l">
              <a:buFont typeface="Arial" panose="020B0604020202020204" pitchFamily="34" charset="0"/>
              <a:buChar char="•"/>
            </a:pPr>
            <a:r>
              <a:rPr lang="tr-TR" b="0" i="0" dirty="0">
                <a:solidFill>
                  <a:srgbClr val="0F0F0F"/>
                </a:solidFill>
                <a:effectLst/>
                <a:latin typeface="Roboto" panose="02000000000000000000" pitchFamily="2" charset="0"/>
              </a:rPr>
              <a:t>Burnu geniş olanda şehvet hastalık haline varmıştır.</a:t>
            </a:r>
          </a:p>
          <a:p>
            <a:pPr algn="l">
              <a:buFont typeface="Arial" panose="020B0604020202020204" pitchFamily="34" charset="0"/>
              <a:buChar char="•"/>
            </a:pPr>
            <a:r>
              <a:rPr lang="tr-TR" b="0" i="0" dirty="0">
                <a:solidFill>
                  <a:srgbClr val="0F0F0F"/>
                </a:solidFill>
                <a:effectLst/>
                <a:latin typeface="Roboto" panose="02000000000000000000" pitchFamily="2" charset="0"/>
              </a:rPr>
              <a:t>Burnu eğri olan himmette bulunmayı düşünür.</a:t>
            </a:r>
          </a:p>
          <a:p>
            <a:pPr algn="l">
              <a:buFont typeface="Arial" panose="020B0604020202020204" pitchFamily="34" charset="0"/>
              <a:buChar char="•"/>
            </a:pPr>
            <a:r>
              <a:rPr lang="tr-TR" b="0" i="0" dirty="0">
                <a:solidFill>
                  <a:srgbClr val="0F0F0F"/>
                </a:solidFill>
                <a:effectLst/>
                <a:latin typeface="Roboto" panose="02000000000000000000" pitchFamily="2" charset="0"/>
              </a:rPr>
              <a:t>Burnundan konuşan kişi kibirli olur.</a:t>
            </a:r>
          </a:p>
          <a:p>
            <a:pPr algn="l">
              <a:buFont typeface="Arial" panose="020B0604020202020204" pitchFamily="34" charset="0"/>
              <a:buChar char="•"/>
            </a:pPr>
            <a:r>
              <a:rPr lang="tr-TR" b="0" i="0" dirty="0">
                <a:solidFill>
                  <a:srgbClr val="0F0F0F"/>
                </a:solidFill>
                <a:effectLst/>
                <a:latin typeface="Roboto" panose="02000000000000000000" pitchFamily="2" charset="0"/>
              </a:rPr>
              <a:t>Boynu uzun olan saf ve akıllı olur.</a:t>
            </a:r>
          </a:p>
          <a:p>
            <a:pPr algn="l">
              <a:buFont typeface="Arial" panose="020B0604020202020204" pitchFamily="34" charset="0"/>
              <a:buChar char="•"/>
            </a:pPr>
            <a:r>
              <a:rPr lang="tr-TR" b="0" i="0" dirty="0">
                <a:solidFill>
                  <a:srgbClr val="0F0F0F"/>
                </a:solidFill>
                <a:effectLst/>
                <a:latin typeface="Roboto" panose="02000000000000000000" pitchFamily="2" charset="0"/>
              </a:rPr>
              <a:t>Boynu çok uzun olan kişide olgunluk az olur.</a:t>
            </a:r>
          </a:p>
          <a:p>
            <a:pPr algn="l">
              <a:buFont typeface="Arial" panose="020B0604020202020204" pitchFamily="34" charset="0"/>
              <a:buChar char="•"/>
            </a:pPr>
            <a:r>
              <a:rPr lang="tr-TR" b="0" i="0" dirty="0">
                <a:solidFill>
                  <a:srgbClr val="0F0F0F"/>
                </a:solidFill>
                <a:effectLst/>
                <a:latin typeface="Roboto" panose="02000000000000000000" pitchFamily="2" charset="0"/>
              </a:rPr>
              <a:t>Boynu kısa olan hileli iş peşinde olur.</a:t>
            </a:r>
          </a:p>
          <a:p>
            <a:pPr algn="l">
              <a:buFont typeface="Arial" panose="020B0604020202020204" pitchFamily="34" charset="0"/>
              <a:buChar char="•"/>
            </a:pPr>
            <a:r>
              <a:rPr lang="tr-TR" b="0" i="0" dirty="0">
                <a:solidFill>
                  <a:srgbClr val="0F0F0F"/>
                </a:solidFill>
                <a:effectLst/>
                <a:latin typeface="Roboto" panose="02000000000000000000" pitchFamily="2" charset="0"/>
              </a:rPr>
              <a:t>Boynu orta uzunlukta olan kişiler hayır işleriyle uğraşır.</a:t>
            </a:r>
          </a:p>
          <a:p>
            <a:pPr algn="l">
              <a:buFont typeface="Arial" panose="020B0604020202020204" pitchFamily="34" charset="0"/>
              <a:buChar char="•"/>
            </a:pPr>
            <a:r>
              <a:rPr lang="tr-TR" b="0" i="0" dirty="0">
                <a:solidFill>
                  <a:srgbClr val="0F0F0F"/>
                </a:solidFill>
                <a:effectLst/>
                <a:latin typeface="Roboto" panose="02000000000000000000" pitchFamily="2" charset="0"/>
              </a:rPr>
              <a:t>Boynu kalın olan insan gece gündüz yemek yer.</a:t>
            </a:r>
          </a:p>
          <a:p>
            <a:pPr algn="l">
              <a:buFont typeface="Arial" panose="020B0604020202020204" pitchFamily="34" charset="0"/>
              <a:buChar char="•"/>
            </a:pPr>
            <a:r>
              <a:rPr lang="tr-TR" b="0" i="0" dirty="0">
                <a:solidFill>
                  <a:srgbClr val="0F0F0F"/>
                </a:solidFill>
                <a:effectLst/>
                <a:latin typeface="Roboto" panose="02000000000000000000" pitchFamily="2" charset="0"/>
              </a:rPr>
              <a:t>Çenesi enli olanlar kaba ve sert karakterde olur.</a:t>
            </a:r>
          </a:p>
          <a:p>
            <a:pPr algn="l">
              <a:buFont typeface="Arial" panose="020B0604020202020204" pitchFamily="34" charset="0"/>
              <a:buChar char="•"/>
            </a:pPr>
            <a:r>
              <a:rPr lang="tr-TR" b="0" i="0" dirty="0">
                <a:solidFill>
                  <a:srgbClr val="0F0F0F"/>
                </a:solidFill>
                <a:effectLst/>
                <a:latin typeface="Roboto" panose="02000000000000000000" pitchFamily="2" charset="0"/>
              </a:rPr>
              <a:t>Çenesi orta halli olanlar güzel ve akıllı olur.</a:t>
            </a:r>
          </a:p>
          <a:p>
            <a:pPr algn="l">
              <a:buFont typeface="Arial" panose="020B0604020202020204" pitchFamily="34" charset="0"/>
              <a:buChar char="•"/>
            </a:pPr>
            <a:r>
              <a:rPr lang="tr-TR" b="0" i="0" dirty="0">
                <a:solidFill>
                  <a:srgbClr val="0F0F0F"/>
                </a:solidFill>
                <a:effectLst/>
                <a:latin typeface="Roboto" panose="02000000000000000000" pitchFamily="2" charset="0"/>
              </a:rPr>
              <a:t>Çenesi ince olan erkek akılsız olur.</a:t>
            </a:r>
          </a:p>
          <a:p>
            <a:pPr algn="l">
              <a:buFont typeface="Arial" panose="020B0604020202020204" pitchFamily="34" charset="0"/>
              <a:buChar char="•"/>
            </a:pPr>
            <a:r>
              <a:rPr lang="tr-TR" b="0" i="0" dirty="0">
                <a:solidFill>
                  <a:srgbClr val="0F0F0F"/>
                </a:solidFill>
                <a:effectLst/>
                <a:latin typeface="Roboto" panose="02000000000000000000" pitchFamily="2" charset="0"/>
              </a:rPr>
              <a:t>Dudakları etli olan kişiler kızgın ve sakil (ağır, uyumsuz ve kaba) olur.</a:t>
            </a:r>
          </a:p>
        </p:txBody>
      </p:sp>
    </p:spTree>
    <p:extLst>
      <p:ext uri="{BB962C8B-B14F-4D97-AF65-F5344CB8AC3E}">
        <p14:creationId xmlns:p14="http://schemas.microsoft.com/office/powerpoint/2010/main" val="197894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tr-TR" sz="3700"/>
              <a:t>Karakter Eğitimi ve Değerler Eğitimi ile İlgili Temel Kavramlar</a:t>
            </a:r>
          </a:p>
        </p:txBody>
      </p:sp>
      <p:graphicFrame>
        <p:nvGraphicFramePr>
          <p:cNvPr id="7" name="İçerik Yer Tutucusu 2">
            <a:extLst>
              <a:ext uri="{FF2B5EF4-FFF2-40B4-BE49-F238E27FC236}">
                <a16:creationId xmlns:a16="http://schemas.microsoft.com/office/drawing/2014/main" id="{DF26BEDE-E31C-9823-64B9-9B7DD6426A21}"/>
              </a:ext>
            </a:extLst>
          </p:cNvPr>
          <p:cNvGraphicFramePr>
            <a:graphicFrameLocks noGrp="1"/>
          </p:cNvGraphicFramePr>
          <p:nvPr>
            <p:ph idx="1"/>
            <p:extLst>
              <p:ext uri="{D42A27DB-BD31-4B8C-83A1-F6EECF244321}">
                <p14:modId xmlns:p14="http://schemas.microsoft.com/office/powerpoint/2010/main" val="10828819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250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4DE047-BC59-9134-E46B-6FCA7C92989D}"/>
              </a:ext>
            </a:extLst>
          </p:cNvPr>
          <p:cNvSpPr>
            <a:spLocks noGrp="1"/>
          </p:cNvSpPr>
          <p:nvPr>
            <p:ph type="title"/>
          </p:nvPr>
        </p:nvSpPr>
        <p:spPr/>
        <p:txBody>
          <a:bodyPr>
            <a:normAutofit fontScale="90000"/>
          </a:bodyPr>
          <a:lstStyle/>
          <a:p>
            <a:r>
              <a:rPr lang="tr-TR" b="1" dirty="0">
                <a:solidFill>
                  <a:srgbClr val="0000CD"/>
                </a:solidFill>
                <a:latin typeface="inherit"/>
              </a:rPr>
              <a:t>Marifetname – Vücuda Göre Karakter Analizi</a:t>
            </a:r>
            <a:endParaRPr lang="tr-TR" dirty="0"/>
          </a:p>
        </p:txBody>
      </p:sp>
      <p:sp>
        <p:nvSpPr>
          <p:cNvPr id="3" name="İçerik Yer Tutucusu 2">
            <a:extLst>
              <a:ext uri="{FF2B5EF4-FFF2-40B4-BE49-F238E27FC236}">
                <a16:creationId xmlns:a16="http://schemas.microsoft.com/office/drawing/2014/main" id="{8943BB3B-8763-898A-32B5-DBE3BC6DE49A}"/>
              </a:ext>
            </a:extLst>
          </p:cNvPr>
          <p:cNvSpPr>
            <a:spLocks noGrp="1"/>
          </p:cNvSpPr>
          <p:nvPr>
            <p:ph idx="1"/>
          </p:nvPr>
        </p:nvSpPr>
        <p:spPr>
          <a:xfrm>
            <a:off x="457200" y="1600200"/>
            <a:ext cx="8229600" cy="5141168"/>
          </a:xfrm>
        </p:spPr>
        <p:txBody>
          <a:bodyPr>
            <a:normAutofit fontScale="47500" lnSpcReduction="20000"/>
          </a:bodyPr>
          <a:lstStyle/>
          <a:p>
            <a:pPr algn="l">
              <a:buFont typeface="Arial" panose="020B0604020202020204" pitchFamily="34" charset="0"/>
              <a:buChar char="•"/>
            </a:pPr>
            <a:r>
              <a:rPr lang="tr-TR" b="0" i="0" dirty="0">
                <a:solidFill>
                  <a:srgbClr val="0F0F0F"/>
                </a:solidFill>
                <a:effectLst/>
                <a:latin typeface="Roboto" panose="02000000000000000000" pitchFamily="2" charset="0"/>
              </a:rPr>
              <a:t>Dişleri iri olan kötülük yapar.</a:t>
            </a:r>
          </a:p>
          <a:p>
            <a:pPr algn="l">
              <a:buFont typeface="Arial" panose="020B0604020202020204" pitchFamily="34" charset="0"/>
              <a:buChar char="•"/>
            </a:pPr>
            <a:r>
              <a:rPr lang="tr-TR" b="0" i="0" dirty="0">
                <a:solidFill>
                  <a:srgbClr val="0F0F0F"/>
                </a:solidFill>
                <a:effectLst/>
                <a:latin typeface="Roboto" panose="02000000000000000000" pitchFamily="2" charset="0"/>
              </a:rPr>
              <a:t>Dişi orta boyda olanın işi doğruluk ve esenlik olur.</a:t>
            </a:r>
          </a:p>
          <a:p>
            <a:pPr algn="l">
              <a:buFont typeface="Arial" panose="020B0604020202020204" pitchFamily="34" charset="0"/>
              <a:buChar char="•"/>
            </a:pPr>
            <a:r>
              <a:rPr lang="tr-TR" b="0" i="0" dirty="0">
                <a:solidFill>
                  <a:srgbClr val="0F0F0F"/>
                </a:solidFill>
                <a:effectLst/>
                <a:latin typeface="Roboto" panose="02000000000000000000" pitchFamily="2" charset="0"/>
              </a:rPr>
              <a:t>Gerdanı ince olan cahil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çukur ve eğik olanlar kibirli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siyah renk olan itaatkar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kanlı olan yiğit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mavi renk olan zekidir.</a:t>
            </a:r>
          </a:p>
          <a:p>
            <a:pPr algn="l">
              <a:buFont typeface="Arial" panose="020B0604020202020204" pitchFamily="34" charset="0"/>
              <a:buChar char="•"/>
            </a:pPr>
            <a:r>
              <a:rPr lang="tr-TR" b="0" i="0" dirty="0">
                <a:solidFill>
                  <a:srgbClr val="0F0F0F"/>
                </a:solidFill>
                <a:effectLst/>
                <a:latin typeface="Roboto" panose="02000000000000000000" pitchFamily="2" charset="0"/>
              </a:rPr>
              <a:t>Gözleri mavi veya gök rengi olandan uzak dur.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ela renk olan edeblidir.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küçük olan hafif kişiliğe sahip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büyük olan güçlü kişiliğe sahip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yumru olan hasetçi olur.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orta büyüklükte olan gerçek dosttur.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kıpık (yarı kapalı) olan çirkin ve yaramazdır.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noktalı olanın nazarı çok değer.</a:t>
            </a:r>
          </a:p>
          <a:p>
            <a:pPr algn="l">
              <a:buFont typeface="Arial" panose="020B0604020202020204" pitchFamily="34" charset="0"/>
              <a:buChar char="•"/>
            </a:pPr>
            <a:r>
              <a:rPr lang="tr-TR" b="0" i="0" dirty="0">
                <a:solidFill>
                  <a:srgbClr val="0F0F0F"/>
                </a:solidFill>
                <a:effectLst/>
                <a:latin typeface="Roboto" panose="02000000000000000000" pitchFamily="2" charset="0"/>
              </a:rPr>
              <a:t>Gözü şaşı olan kötü düşünerek bakar.</a:t>
            </a:r>
          </a:p>
          <a:p>
            <a:pPr algn="l">
              <a:buFont typeface="Arial" panose="020B0604020202020204" pitchFamily="34" charset="0"/>
              <a:buChar char="•"/>
            </a:pPr>
            <a:r>
              <a:rPr lang="tr-TR" b="0" i="0" dirty="0">
                <a:solidFill>
                  <a:srgbClr val="0F0F0F"/>
                </a:solidFill>
                <a:effectLst/>
                <a:latin typeface="Roboto" panose="02000000000000000000" pitchFamily="2" charset="0"/>
              </a:rPr>
              <a:t>Gülüşü çok olan kişi hayasız olur.</a:t>
            </a:r>
          </a:p>
          <a:p>
            <a:pPr algn="l">
              <a:buFont typeface="Arial" panose="020B0604020202020204" pitchFamily="34" charset="0"/>
              <a:buChar char="•"/>
            </a:pPr>
            <a:r>
              <a:rPr lang="tr-TR" b="0" i="0" dirty="0">
                <a:solidFill>
                  <a:srgbClr val="0F0F0F"/>
                </a:solidFill>
                <a:effectLst/>
                <a:latin typeface="Roboto" panose="02000000000000000000" pitchFamily="2" charset="0"/>
              </a:rPr>
              <a:t>Kafası geniş olan ahmak olur.</a:t>
            </a:r>
          </a:p>
          <a:p>
            <a:pPr algn="l">
              <a:buFont typeface="Arial" panose="020B0604020202020204" pitchFamily="34" charset="0"/>
              <a:buChar char="•"/>
            </a:pPr>
            <a:r>
              <a:rPr lang="tr-TR" b="0" i="0" dirty="0">
                <a:solidFill>
                  <a:srgbClr val="0F0F0F"/>
                </a:solidFill>
                <a:effectLst/>
                <a:latin typeface="Roboto" panose="02000000000000000000" pitchFamily="2" charset="0"/>
              </a:rPr>
              <a:t>Kaşı kavisli olan dilber olur.</a:t>
            </a:r>
          </a:p>
          <a:p>
            <a:pPr algn="l">
              <a:buFont typeface="Arial" panose="020B0604020202020204" pitchFamily="34" charset="0"/>
              <a:buChar char="•"/>
            </a:pPr>
            <a:r>
              <a:rPr lang="tr-TR" b="0" i="0" dirty="0">
                <a:solidFill>
                  <a:srgbClr val="0F0F0F"/>
                </a:solidFill>
                <a:effectLst/>
                <a:latin typeface="Roboto" panose="02000000000000000000" pitchFamily="2" charset="0"/>
              </a:rPr>
              <a:t>Kaşı ince olan güzeldir.</a:t>
            </a:r>
          </a:p>
          <a:p>
            <a:pPr algn="l">
              <a:buFont typeface="Arial" panose="020B0604020202020204" pitchFamily="34" charset="0"/>
              <a:buChar char="•"/>
            </a:pPr>
            <a:r>
              <a:rPr lang="tr-TR" b="0" i="0" dirty="0">
                <a:solidFill>
                  <a:srgbClr val="0F0F0F"/>
                </a:solidFill>
                <a:effectLst/>
                <a:latin typeface="Roboto" panose="02000000000000000000" pitchFamily="2" charset="0"/>
              </a:rPr>
              <a:t>Kaşı ince fakat uzun olan kibirli olur.</a:t>
            </a:r>
          </a:p>
          <a:p>
            <a:pPr algn="l">
              <a:buFont typeface="Arial" panose="020B0604020202020204" pitchFamily="34" charset="0"/>
              <a:buChar char="•"/>
            </a:pPr>
            <a:r>
              <a:rPr lang="tr-TR" b="0" i="0" dirty="0">
                <a:solidFill>
                  <a:srgbClr val="0F0F0F"/>
                </a:solidFill>
                <a:effectLst/>
                <a:latin typeface="Roboto" panose="02000000000000000000" pitchFamily="2" charset="0"/>
              </a:rPr>
              <a:t>Kaş arası açık olan dürüsttür.</a:t>
            </a:r>
          </a:p>
        </p:txBody>
      </p:sp>
    </p:spTree>
    <p:extLst>
      <p:ext uri="{BB962C8B-B14F-4D97-AF65-F5344CB8AC3E}">
        <p14:creationId xmlns:p14="http://schemas.microsoft.com/office/powerpoint/2010/main" val="248546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9AA7C3-57A0-F7A8-096D-11B0B684F5E4}"/>
              </a:ext>
            </a:extLst>
          </p:cNvPr>
          <p:cNvSpPr>
            <a:spLocks noGrp="1"/>
          </p:cNvSpPr>
          <p:nvPr>
            <p:ph type="title"/>
          </p:nvPr>
        </p:nvSpPr>
        <p:spPr/>
        <p:txBody>
          <a:bodyPr>
            <a:normAutofit fontScale="90000"/>
          </a:bodyPr>
          <a:lstStyle/>
          <a:p>
            <a:r>
              <a:rPr lang="tr-TR" b="1" dirty="0">
                <a:solidFill>
                  <a:srgbClr val="0000CD"/>
                </a:solidFill>
                <a:latin typeface="inherit"/>
              </a:rPr>
              <a:t>Marifetname – Vücuda Göre Karakter Analizi</a:t>
            </a:r>
            <a:endParaRPr lang="tr-TR" dirty="0"/>
          </a:p>
        </p:txBody>
      </p:sp>
      <p:sp>
        <p:nvSpPr>
          <p:cNvPr id="3" name="İçerik Yer Tutucusu 2">
            <a:extLst>
              <a:ext uri="{FF2B5EF4-FFF2-40B4-BE49-F238E27FC236}">
                <a16:creationId xmlns:a16="http://schemas.microsoft.com/office/drawing/2014/main" id="{6FFB6F22-B0E0-9CE2-9485-F5BE4E33CE1F}"/>
              </a:ext>
            </a:extLst>
          </p:cNvPr>
          <p:cNvSpPr>
            <a:spLocks noGrp="1"/>
          </p:cNvSpPr>
          <p:nvPr>
            <p:ph idx="1"/>
          </p:nvPr>
        </p:nvSpPr>
        <p:spPr>
          <a:xfrm>
            <a:off x="457200" y="1417638"/>
            <a:ext cx="8229600" cy="5251722"/>
          </a:xfrm>
        </p:spPr>
        <p:txBody>
          <a:bodyPr>
            <a:noAutofit/>
          </a:bodyPr>
          <a:lstStyle/>
          <a:p>
            <a:pPr algn="l">
              <a:buFont typeface="Arial" panose="020B0604020202020204" pitchFamily="34" charset="0"/>
              <a:buChar char="•"/>
            </a:pPr>
            <a:r>
              <a:rPr lang="tr-TR" sz="1050" b="0" i="0" dirty="0">
                <a:solidFill>
                  <a:srgbClr val="0F0F0F"/>
                </a:solidFill>
                <a:effectLst/>
                <a:latin typeface="Roboto" panose="02000000000000000000" pitchFamily="2" charset="0"/>
              </a:rPr>
              <a:t>Kaşı çok kıllı olan kederli ve kalbi kırık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Kaşının ucu ince olan fitnecidir.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Kokusu güzel olanın huyu da güzel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Kaşlarının arası kırışık olan gam yüklü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Kulağı geniş ve büyük olan tembel ve cahil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Kulağı küçük olan hırsız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Saçı sert olan keskin zekalı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Saçı sarı olan kişinin aklı fikri kibir ve gazaptır.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Saçı siyah olan sabırlıdır.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Saçı kumral olan kendi de huyu da güzeldir.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Saçı seyrek olan arif ve zarif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Saçı kalın kadın anlayışsız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Sakalı uzun olan hünersiz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Sakalı sık olan sakil olur. Sözü uzatmayı severler.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Sakalı değirmi (yuvarlak) olan olgundur.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Sesi ince olan erkeğin aklı fikri şehvettir.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Sesi erkek gibi olan kadın yalan söyler.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Sesi kaba olan merhabayı sever ve himmeti vardır.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Sesi çatallı olan halkına zarar verir.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Sözü hızlı söyleyen anlayışlı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Yüzü küçük olan kibirlidir.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Yüzü büyük olan hastalıklıdır.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Yüzü etki olan sakil (ağır, uyumsuz ve kaba)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Yüzü arık (zayıf ve cılız) olan borcuna sadık olmaz.</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Yüzü uzun olan yalan konuşmayı sever.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Yüzü sert olan acı sözlü olur.</a:t>
            </a:r>
          </a:p>
          <a:p>
            <a:pPr algn="l">
              <a:buFont typeface="Arial" panose="020B0604020202020204" pitchFamily="34" charset="0"/>
              <a:buChar char="•"/>
            </a:pPr>
            <a:r>
              <a:rPr lang="tr-TR" sz="1050" b="0" i="0" dirty="0">
                <a:solidFill>
                  <a:srgbClr val="0F0F0F"/>
                </a:solidFill>
                <a:effectLst/>
                <a:latin typeface="Roboto" panose="02000000000000000000" pitchFamily="2" charset="0"/>
              </a:rPr>
              <a:t>Yufka ve kırmızı dudaklı kişi iyi ilim tahsil eder.</a:t>
            </a:r>
          </a:p>
        </p:txBody>
      </p:sp>
    </p:spTree>
    <p:extLst>
      <p:ext uri="{BB962C8B-B14F-4D97-AF65-F5344CB8AC3E}">
        <p14:creationId xmlns:p14="http://schemas.microsoft.com/office/powerpoint/2010/main" val="241268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937"/>
            <a:ext cx="4834880" cy="828775"/>
          </a:xfrm>
        </p:spPr>
        <p:txBody>
          <a:bodyPr>
            <a:normAutofit/>
          </a:bodyPr>
          <a:lstStyle/>
          <a:p>
            <a:r>
              <a:rPr lang="tr-TR" dirty="0"/>
              <a:t>Değer</a:t>
            </a:r>
          </a:p>
        </p:txBody>
      </p:sp>
      <p:sp>
        <p:nvSpPr>
          <p:cNvPr id="3" name="İçerik Yer Tutucusu 2"/>
          <p:cNvSpPr>
            <a:spLocks noGrp="1"/>
          </p:cNvSpPr>
          <p:nvPr>
            <p:ph idx="1"/>
          </p:nvPr>
        </p:nvSpPr>
        <p:spPr>
          <a:xfrm>
            <a:off x="457200" y="764704"/>
            <a:ext cx="5266928" cy="5688632"/>
          </a:xfrm>
        </p:spPr>
        <p:txBody>
          <a:bodyPr>
            <a:normAutofit fontScale="92500" lnSpcReduction="20000"/>
          </a:bodyPr>
          <a:lstStyle/>
          <a:p>
            <a:r>
              <a:rPr lang="tr-TR" dirty="0"/>
              <a:t>Kişinin gurur duyduğu ve kamuoyu ile açıkça paylaşma konusunda istekli olduğu inanç, tutum ya da duygulardır.</a:t>
            </a:r>
          </a:p>
          <a:p>
            <a:r>
              <a:rPr lang="tr-TR" dirty="0"/>
              <a:t>Psikolojik olarak bağlanılan, sahip olma ya da koruma güdüsüyle çaba ve gayret gösterilen şeyler </a:t>
            </a:r>
          </a:p>
          <a:p>
            <a:r>
              <a:rPr lang="tr-TR" dirty="0"/>
              <a:t>Hayatımıza yön veren, davranışlarımızda etkili olan, ulusal sınırları ile kültürel bağlamları içinde ve ötesinde inançlardır </a:t>
            </a:r>
          </a:p>
        </p:txBody>
      </p:sp>
      <p:sp>
        <p:nvSpPr>
          <p:cNvPr id="4" name="AutoShape 2" descr="değer eğitimi karikatü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değer eğitimi karikatü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3284587" cy="55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4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4DB5D1-AD1E-D28A-8EA0-818EA5C8A42B}"/>
              </a:ext>
            </a:extLst>
          </p:cNvPr>
          <p:cNvSpPr>
            <a:spLocks noGrp="1"/>
          </p:cNvSpPr>
          <p:nvPr>
            <p:ph type="title"/>
          </p:nvPr>
        </p:nvSpPr>
        <p:spPr/>
        <p:txBody>
          <a:bodyPr/>
          <a:lstStyle/>
          <a:p>
            <a:r>
              <a:rPr lang="tr-TR" b="1" dirty="0"/>
              <a:t>Milli ve Manevi Değerlerimiz</a:t>
            </a:r>
          </a:p>
        </p:txBody>
      </p:sp>
      <p:sp>
        <p:nvSpPr>
          <p:cNvPr id="3" name="İçerik Yer Tutucusu 2">
            <a:extLst>
              <a:ext uri="{FF2B5EF4-FFF2-40B4-BE49-F238E27FC236}">
                <a16:creationId xmlns:a16="http://schemas.microsoft.com/office/drawing/2014/main" id="{F39596F0-C5D4-F462-A37D-F3DC014BF96D}"/>
              </a:ext>
            </a:extLst>
          </p:cNvPr>
          <p:cNvSpPr>
            <a:spLocks noGrp="1"/>
          </p:cNvSpPr>
          <p:nvPr>
            <p:ph idx="1"/>
          </p:nvPr>
        </p:nvSpPr>
        <p:spPr/>
        <p:txBody>
          <a:bodyPr/>
          <a:lstStyle/>
          <a:p>
            <a:pPr>
              <a:lnSpc>
                <a:spcPct val="150000"/>
              </a:lnSpc>
            </a:pPr>
            <a:r>
              <a:rPr lang="tr-TR" i="0">
                <a:solidFill>
                  <a:srgbClr val="202124"/>
                </a:solidFill>
                <a:effectLst/>
                <a:latin typeface="arial" panose="020B0604020202020204" pitchFamily="34" charset="0"/>
              </a:rPr>
              <a:t>Vatan, bayrak, kültür, dil, marş vb. gibi unsurlar milli değerlerimizi Din ise, manevi değerlerimizi ifade etmektedir.</a:t>
            </a:r>
            <a:endParaRPr lang="tr-TR" dirty="0"/>
          </a:p>
        </p:txBody>
      </p:sp>
    </p:spTree>
    <p:extLst>
      <p:ext uri="{BB962C8B-B14F-4D97-AF65-F5344CB8AC3E}">
        <p14:creationId xmlns:p14="http://schemas.microsoft.com/office/powerpoint/2010/main" val="188389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6826"/>
            <a:ext cx="8229600" cy="857627"/>
          </a:xfrm>
        </p:spPr>
        <p:txBody>
          <a:bodyPr anchor="ctr">
            <a:normAutofit/>
          </a:bodyPr>
          <a:lstStyle/>
          <a:p>
            <a:r>
              <a:rPr lang="tr-TR" b="1" dirty="0"/>
              <a:t>Ahlak</a:t>
            </a:r>
          </a:p>
        </p:txBody>
      </p:sp>
      <p:sp>
        <p:nvSpPr>
          <p:cNvPr id="3" name="İçerik Yer Tutucusu 2"/>
          <p:cNvSpPr>
            <a:spLocks noGrp="1"/>
          </p:cNvSpPr>
          <p:nvPr>
            <p:ph sz="half" idx="1"/>
          </p:nvPr>
        </p:nvSpPr>
        <p:spPr>
          <a:xfrm>
            <a:off x="457200" y="980728"/>
            <a:ext cx="4762872" cy="5472608"/>
          </a:xfrm>
        </p:spPr>
        <p:txBody>
          <a:bodyPr>
            <a:normAutofit fontScale="92500" lnSpcReduction="10000"/>
          </a:bodyPr>
          <a:lstStyle/>
          <a:p>
            <a:pPr>
              <a:lnSpc>
                <a:spcPct val="150000"/>
              </a:lnSpc>
            </a:pPr>
            <a:r>
              <a:rPr lang="tr-TR" sz="2400" dirty="0"/>
              <a:t>Ahlak “doğru ile yanlış ya da iyi ile kötü davranışları birbirinden ayırmamızı sağlayan ilkeler </a:t>
            </a:r>
          </a:p>
          <a:p>
            <a:pPr>
              <a:lnSpc>
                <a:spcPct val="150000"/>
              </a:lnSpc>
            </a:pPr>
            <a:r>
              <a:rPr lang="tr-TR" sz="2400" dirty="0"/>
              <a:t>Ahlak, kişinin benimsediği ilkeler doğrultusunda iyiye yönelmesi olarak düşünülebilir. Bu durumda (iyi ile kötü arasında bir tercih yapılması gerekirken) iyi olanı seçmemizi sağlayan bir kontrol mekanizması olmalıdır. Bu kontrol mekanizmasının adı ise vicdandır </a:t>
            </a:r>
          </a:p>
        </p:txBody>
      </p:sp>
      <p:pic>
        <p:nvPicPr>
          <p:cNvPr id="2050" name="Picture 2" descr="ahlak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17981" t="10000" r="18884" b="9200"/>
          <a:stretch/>
        </p:blipFill>
        <p:spPr bwMode="auto">
          <a:xfrm>
            <a:off x="5292080" y="1360961"/>
            <a:ext cx="3610744" cy="4384967"/>
          </a:xfrm>
          <a:prstGeom prst="rect">
            <a:avLst/>
          </a:prstGeom>
          <a:solidFill>
            <a:srgbClr val="FFFFFF"/>
          </a:solidFill>
        </p:spPr>
      </p:pic>
    </p:spTree>
    <p:extLst>
      <p:ext uri="{BB962C8B-B14F-4D97-AF65-F5344CB8AC3E}">
        <p14:creationId xmlns:p14="http://schemas.microsoft.com/office/powerpoint/2010/main" val="370129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9005C5-AF05-CEA5-69F0-60CED6172349}"/>
              </a:ext>
            </a:extLst>
          </p:cNvPr>
          <p:cNvSpPr>
            <a:spLocks noGrp="1"/>
          </p:cNvSpPr>
          <p:nvPr>
            <p:ph type="title"/>
          </p:nvPr>
        </p:nvSpPr>
        <p:spPr/>
        <p:txBody>
          <a:bodyPr/>
          <a:lstStyle/>
          <a:p>
            <a:r>
              <a:rPr lang="tr-TR" dirty="0"/>
              <a:t>Marifetname – Huy </a:t>
            </a:r>
          </a:p>
        </p:txBody>
      </p:sp>
      <p:sp>
        <p:nvSpPr>
          <p:cNvPr id="3" name="İçerik Yer Tutucusu 2">
            <a:extLst>
              <a:ext uri="{FF2B5EF4-FFF2-40B4-BE49-F238E27FC236}">
                <a16:creationId xmlns:a16="http://schemas.microsoft.com/office/drawing/2014/main" id="{79335A34-F79D-B222-A806-0382651AD057}"/>
              </a:ext>
            </a:extLst>
          </p:cNvPr>
          <p:cNvSpPr>
            <a:spLocks noGrp="1"/>
          </p:cNvSpPr>
          <p:nvPr>
            <p:ph sz="half" idx="1"/>
          </p:nvPr>
        </p:nvSpPr>
        <p:spPr/>
        <p:txBody>
          <a:bodyPr/>
          <a:lstStyle/>
          <a:p>
            <a:pPr>
              <a:lnSpc>
                <a:spcPct val="150000"/>
              </a:lnSpc>
            </a:pPr>
            <a:r>
              <a:rPr lang="tr-TR" dirty="0"/>
              <a:t>Bir insanın ahlâklı olabilmesi için bütün faziletlerin kalbe yerleşmesi, onu süslemesi, kötü huyların da oradan sökülüp atılması gerekir. </a:t>
            </a:r>
          </a:p>
        </p:txBody>
      </p:sp>
      <p:pic>
        <p:nvPicPr>
          <p:cNvPr id="1026" name="Picture 2" descr="Ahlaklı insan kimdir - nesinebonus.biz">
            <a:extLst>
              <a:ext uri="{FF2B5EF4-FFF2-40B4-BE49-F238E27FC236}">
                <a16:creationId xmlns:a16="http://schemas.microsoft.com/office/drawing/2014/main" id="{5F323A45-F19F-734F-E24B-A9E1F0B1899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199" y="1700809"/>
            <a:ext cx="4218115"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4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769112-E206-86A1-E95D-2A05C1AA21A7}"/>
              </a:ext>
            </a:extLst>
          </p:cNvPr>
          <p:cNvSpPr>
            <a:spLocks noGrp="1"/>
          </p:cNvSpPr>
          <p:nvPr>
            <p:ph type="title"/>
          </p:nvPr>
        </p:nvSpPr>
        <p:spPr>
          <a:xfrm>
            <a:off x="107504" y="273050"/>
            <a:ext cx="3358009" cy="1162050"/>
          </a:xfrm>
        </p:spPr>
        <p:txBody>
          <a:bodyPr anchor="b">
            <a:normAutofit/>
          </a:bodyPr>
          <a:lstStyle/>
          <a:p>
            <a:r>
              <a:rPr lang="tr-TR" dirty="0"/>
              <a:t>Güzel ahlakla ilgili örnekler</a:t>
            </a:r>
          </a:p>
        </p:txBody>
      </p:sp>
      <p:graphicFrame>
        <p:nvGraphicFramePr>
          <p:cNvPr id="5" name="İçerik Yer Tutucusu 2">
            <a:extLst>
              <a:ext uri="{FF2B5EF4-FFF2-40B4-BE49-F238E27FC236}">
                <a16:creationId xmlns:a16="http://schemas.microsoft.com/office/drawing/2014/main" id="{918227E1-295F-2716-8DDB-6F0307679B09}"/>
              </a:ext>
            </a:extLst>
          </p:cNvPr>
          <p:cNvGraphicFramePr>
            <a:graphicFrameLocks noGrp="1"/>
          </p:cNvGraphicFramePr>
          <p:nvPr>
            <p:ph idx="1"/>
            <p:extLst>
              <p:ext uri="{D42A27DB-BD31-4B8C-83A1-F6EECF244321}">
                <p14:modId xmlns:p14="http://schemas.microsoft.com/office/powerpoint/2010/main" val="1072382041"/>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Kopya Çekme Teknikleri | ListeList.com">
            <a:extLst>
              <a:ext uri="{FF2B5EF4-FFF2-40B4-BE49-F238E27FC236}">
                <a16:creationId xmlns:a16="http://schemas.microsoft.com/office/drawing/2014/main" id="{34829171-D6C3-A2E3-CB0C-E71FF48303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435100"/>
            <a:ext cx="3171175" cy="420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Erdem</a:t>
            </a:r>
          </a:p>
        </p:txBody>
      </p:sp>
      <p:sp>
        <p:nvSpPr>
          <p:cNvPr id="3" name="İçerik Yer Tutucusu 2"/>
          <p:cNvSpPr>
            <a:spLocks noGrp="1"/>
          </p:cNvSpPr>
          <p:nvPr>
            <p:ph idx="1"/>
          </p:nvPr>
        </p:nvSpPr>
        <p:spPr/>
        <p:txBody>
          <a:bodyPr/>
          <a:lstStyle/>
          <a:p>
            <a:r>
              <a:rPr lang="tr-TR" dirty="0"/>
              <a:t>Türkçe bir kelimedir. TDK, erdem kelimesini “ahlakın övdüğü iyi olma, alçak gönüllülük, yiğitlik, doğruluk vb. niteliklerin genel adı, fazilet” olarak açıklamıştır </a:t>
            </a:r>
          </a:p>
          <a:p>
            <a:r>
              <a:rPr lang="tr-TR" dirty="0"/>
              <a:t>Bir ahlaki davranışın erdem olabilmesi için kişinin, o davranışı her şart altında gerçekleştirebilecek kadar benimsemiş olması gerekir. </a:t>
            </a:r>
          </a:p>
        </p:txBody>
      </p:sp>
    </p:spTree>
    <p:extLst>
      <p:ext uri="{BB962C8B-B14F-4D97-AF65-F5344CB8AC3E}">
        <p14:creationId xmlns:p14="http://schemas.microsoft.com/office/powerpoint/2010/main" val="61675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27A7C4-8E5D-A384-6007-48DEF17B85E4}"/>
              </a:ext>
            </a:extLst>
          </p:cNvPr>
          <p:cNvSpPr>
            <a:spLocks noGrp="1"/>
          </p:cNvSpPr>
          <p:nvPr>
            <p:ph type="title"/>
          </p:nvPr>
        </p:nvSpPr>
        <p:spPr>
          <a:xfrm>
            <a:off x="457200" y="273050"/>
            <a:ext cx="3008313" cy="1162050"/>
          </a:xfrm>
        </p:spPr>
        <p:txBody>
          <a:bodyPr anchor="b">
            <a:normAutofit/>
          </a:bodyPr>
          <a:lstStyle/>
          <a:p>
            <a:r>
              <a:rPr lang="tr-TR" dirty="0"/>
              <a:t>Erdemli İnsan </a:t>
            </a:r>
          </a:p>
        </p:txBody>
      </p:sp>
      <p:graphicFrame>
        <p:nvGraphicFramePr>
          <p:cNvPr id="5" name="İçerik Yer Tutucusu 2">
            <a:extLst>
              <a:ext uri="{FF2B5EF4-FFF2-40B4-BE49-F238E27FC236}">
                <a16:creationId xmlns:a16="http://schemas.microsoft.com/office/drawing/2014/main" id="{4565C37C-1D76-6CD0-A9F1-4BCBC6DB0F4F}"/>
              </a:ext>
            </a:extLst>
          </p:cNvPr>
          <p:cNvGraphicFramePr>
            <a:graphicFrameLocks noGrp="1"/>
          </p:cNvGraphicFramePr>
          <p:nvPr>
            <p:ph idx="1"/>
            <p:extLst>
              <p:ext uri="{D42A27DB-BD31-4B8C-83A1-F6EECF244321}">
                <p14:modId xmlns:p14="http://schemas.microsoft.com/office/powerpoint/2010/main" val="2826047008"/>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nsanoğlunu insan yapan erdemler nelerdir? - KizlarSoruyor">
            <a:extLst>
              <a:ext uri="{FF2B5EF4-FFF2-40B4-BE49-F238E27FC236}">
                <a16:creationId xmlns:a16="http://schemas.microsoft.com/office/drawing/2014/main" id="{AFC78F71-ACCA-2DBE-B9F8-A1980CFFA9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700808"/>
            <a:ext cx="381000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974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1474</Words>
  <Application>Microsoft Office PowerPoint</Application>
  <PresentationFormat>Ekran Gösterisi (4:3)</PresentationFormat>
  <Paragraphs>168</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arial</vt:lpstr>
      <vt:lpstr>Calibri</vt:lpstr>
      <vt:lpstr>inherit</vt:lpstr>
      <vt:lpstr>Poppins</vt:lpstr>
      <vt:lpstr>Roboto</vt:lpstr>
      <vt:lpstr>Ofis Teması</vt:lpstr>
      <vt:lpstr>PowerPoint Sunusu</vt:lpstr>
      <vt:lpstr>Karakter Eğitimi ve Değerler Eğitimi ile İlgili Temel Kavramlar</vt:lpstr>
      <vt:lpstr>Değer</vt:lpstr>
      <vt:lpstr>Milli ve Manevi Değerlerimiz</vt:lpstr>
      <vt:lpstr>Ahlak</vt:lpstr>
      <vt:lpstr>Marifetname – Huy </vt:lpstr>
      <vt:lpstr>Güzel ahlakla ilgili örnekler</vt:lpstr>
      <vt:lpstr>Erdem</vt:lpstr>
      <vt:lpstr>Erdemli İnsan </vt:lpstr>
      <vt:lpstr>Kişilik </vt:lpstr>
      <vt:lpstr>Güçlü Kişilik Özellikleri</vt:lpstr>
      <vt:lpstr>Mizaç </vt:lpstr>
      <vt:lpstr>Marifetname’de Mizaç </vt:lpstr>
      <vt:lpstr>Marifetname’de Mizaç</vt:lpstr>
      <vt:lpstr>Marifetname’de Mizaç</vt:lpstr>
      <vt:lpstr>Huy </vt:lpstr>
      <vt:lpstr>Karakter </vt:lpstr>
      <vt:lpstr>Marifetname – Vücuda Göre Karakter Analizi</vt:lpstr>
      <vt:lpstr>Marifetname – Vücuda Göre Karakter Analizi</vt:lpstr>
      <vt:lpstr>Marifetname – Vücuda Göre Karakter Analizi</vt:lpstr>
      <vt:lpstr>Marifetname – Vücuda Göre Karakter Analizi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Bayram Özer</cp:lastModifiedBy>
  <cp:revision>24</cp:revision>
  <dcterms:created xsi:type="dcterms:W3CDTF">2019-09-30T18:54:39Z</dcterms:created>
  <dcterms:modified xsi:type="dcterms:W3CDTF">2024-10-15T20:17:12Z</dcterms:modified>
</cp:coreProperties>
</file>