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 varScale="1">
        <p:scale>
          <a:sx n="83" d="100"/>
          <a:sy n="83" d="100"/>
        </p:scale>
        <p:origin x="-150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904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00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KARAKTER EĞİTİMİ VE GELİŞİMİNDE AİLE, ÇEVRE VE OKUL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Karakter, toplum geneli tarafından ahlaki özellikleri anlatmak için kullanılır. </a:t>
            </a:r>
            <a:endParaRPr lang="tr-TR" dirty="0" smtClean="0"/>
          </a:p>
          <a:p>
            <a:r>
              <a:rPr lang="tr-TR" dirty="0" smtClean="0"/>
              <a:t>Davranış </a:t>
            </a:r>
            <a:r>
              <a:rPr lang="tr-TR" dirty="0"/>
              <a:t>sonucundaki sosyal uygunluğa göre karakterli ve karaktersiz kavramları kullanılır. </a:t>
            </a:r>
            <a:endParaRPr lang="tr-TR" dirty="0" smtClean="0"/>
          </a:p>
          <a:p>
            <a:r>
              <a:rPr lang="tr-TR" dirty="0" smtClean="0"/>
              <a:t>Davranışlarını </a:t>
            </a:r>
            <a:r>
              <a:rPr lang="tr-TR" dirty="0"/>
              <a:t>değer verilen ahlak kurallarına uygun olarak yönetebilen, sosyal değerler sistemini benimsemiş kişi karakterli olarak kabul edilir </a:t>
            </a:r>
          </a:p>
        </p:txBody>
      </p:sp>
    </p:spTree>
    <p:extLst>
      <p:ext uri="{BB962C8B-B14F-4D97-AF65-F5344CB8AC3E}">
        <p14:creationId xmlns:p14="http://schemas.microsoft.com/office/powerpoint/2010/main" val="41926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KARAKTER EĞİTİMİ VE GELİŞİMİNDE AİLE, ÇEVRE VE OKUL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/>
              <a:t>Çocuklar dünyaya geldiklerinde iyiyi, kötüyü, doğruyu, yanlışı ayırt edebilecek becerilere sahip değillerdir. </a:t>
            </a:r>
            <a:endParaRPr lang="tr-TR" dirty="0" smtClean="0"/>
          </a:p>
          <a:p>
            <a:r>
              <a:rPr lang="tr-TR" dirty="0" smtClean="0"/>
              <a:t>Çevre</a:t>
            </a:r>
            <a:r>
              <a:rPr lang="tr-TR" dirty="0"/>
              <a:t>, yaşam şartları ve aldığı eğitim çocuğun değer yargılarının oluşmasını sağlar. </a:t>
            </a:r>
            <a:endParaRPr lang="tr-TR" dirty="0" smtClean="0"/>
          </a:p>
          <a:p>
            <a:r>
              <a:rPr lang="tr-TR" dirty="0" smtClean="0"/>
              <a:t>Kendi </a:t>
            </a:r>
            <a:r>
              <a:rPr lang="tr-TR" dirty="0"/>
              <a:t>kendine doğru seçimler yapabilen insan, güncel ifadeyle, karakter ortaya koyabilen insandır.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229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KARAKTER EĞİTİMİ VE GELİŞİMİNDE AİLE, ÇEVRE VE OKUL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Bununla birlikte toplumların geleceği de karakterli insanlara bağlıdır ve karakterli insan kendiliğinden yetişmez. </a:t>
            </a:r>
          </a:p>
          <a:p>
            <a:r>
              <a:rPr lang="tr-TR" dirty="0"/>
              <a:t>Çocukların hem ailede hem de toplum içerisinde iyi rol modellerle karşılaşması ve iyi karakterin değeri hakkında tutarlı mesajlar almaları gerekir.</a:t>
            </a:r>
          </a:p>
        </p:txBody>
      </p:sp>
    </p:spTree>
    <p:extLst>
      <p:ext uri="{BB962C8B-B14F-4D97-AF65-F5344CB8AC3E}">
        <p14:creationId xmlns:p14="http://schemas.microsoft.com/office/powerpoint/2010/main" val="165467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Aile, Çevre ve Okul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tr-TR" dirty="0"/>
              <a:t>İçinde bulunduğumuz dönem medya ve akran gruplarının gençlerin üzerindeki etkisinin çok fazla olduğu, bu nedenle ailelerin çocuklarının karakter gelişimi ve eğitiminde her zamankinden daha fazla önem vermelerini gerektiren bir </a:t>
            </a:r>
            <a:r>
              <a:rPr lang="tr-TR" dirty="0" smtClean="0"/>
              <a:t>dönemdir.</a:t>
            </a:r>
          </a:p>
          <a:p>
            <a:r>
              <a:rPr lang="tr-TR" dirty="0"/>
              <a:t>Bunun için her şeyden önce sağlıklı bir aile ortamı ve sağlıklı bir aile içi iletişime ihtiyaç vardır. </a:t>
            </a:r>
          </a:p>
        </p:txBody>
      </p:sp>
    </p:spTree>
    <p:extLst>
      <p:ext uri="{BB962C8B-B14F-4D97-AF65-F5344CB8AC3E}">
        <p14:creationId xmlns:p14="http://schemas.microsoft.com/office/powerpoint/2010/main" val="53166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602632" cy="1143000"/>
          </a:xfrm>
        </p:spPr>
        <p:txBody>
          <a:bodyPr/>
          <a:lstStyle/>
          <a:p>
            <a:r>
              <a:rPr lang="tr-TR" dirty="0" smtClean="0"/>
              <a:t>Aile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2314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Anne baba iyi bir rol model olmalıdır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2050" name="Picture 2" descr="https://pbs.twimg.com/media/DVazkTfW0AARY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5616624" cy="49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Çevre </a:t>
            </a:r>
            <a:endParaRPr lang="tr-TR" dirty="0"/>
          </a:p>
        </p:txBody>
      </p:sp>
      <p:pic>
        <p:nvPicPr>
          <p:cNvPr id="3074" name="Picture 2" descr="diziler ve ail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9" y="1412776"/>
            <a:ext cx="406900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elefon kullananlar için trafik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telefon kullananlar için trafik işaret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28900"/>
            <a:ext cx="4294499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94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818656" cy="1143000"/>
          </a:xfrm>
        </p:spPr>
        <p:txBody>
          <a:bodyPr/>
          <a:lstStyle/>
          <a:p>
            <a:r>
              <a:rPr lang="tr-TR" dirty="0" smtClean="0"/>
              <a:t>Okul 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8" y="116632"/>
            <a:ext cx="561829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7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211</Words>
  <Application>Microsoft Office PowerPoint</Application>
  <PresentationFormat>Ekran Gösterisi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KARAKTER EĞİTİMİ VE GELİŞİMİNDE AİLE, ÇEVRE VE OKUL</vt:lpstr>
      <vt:lpstr>KARAKTER EĞİTİMİ VE GELİŞİMİNDE AİLE, ÇEVRE VE OKUL</vt:lpstr>
      <vt:lpstr>KARAKTER EĞİTİMİ VE GELİŞİMİNDE AİLE, ÇEVRE VE OKUL</vt:lpstr>
      <vt:lpstr>Aile, Çevre ve Okul</vt:lpstr>
      <vt:lpstr>Aile</vt:lpstr>
      <vt:lpstr>Çevre </vt:lpstr>
      <vt:lpstr>Okul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Windows Kullanıcısı</cp:lastModifiedBy>
  <cp:revision>7</cp:revision>
  <dcterms:created xsi:type="dcterms:W3CDTF">2019-10-07T17:17:16Z</dcterms:created>
  <dcterms:modified xsi:type="dcterms:W3CDTF">2019-11-18T19:24:19Z</dcterms:modified>
</cp:coreProperties>
</file>