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3" r:id="rId9"/>
    <p:sldId id="264" r:id="rId10"/>
    <p:sldId id="265"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3.11.2021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83242"/>
            <a:ext cx="8645694" cy="620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385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Değerlendirme Soruları</a:t>
            </a:r>
          </a:p>
        </p:txBody>
      </p:sp>
      <p:sp>
        <p:nvSpPr>
          <p:cNvPr id="3" name="İçerik Yer Tutucusu 2"/>
          <p:cNvSpPr>
            <a:spLocks noGrp="1"/>
          </p:cNvSpPr>
          <p:nvPr>
            <p:ph idx="1"/>
          </p:nvPr>
        </p:nvSpPr>
        <p:spPr/>
        <p:txBody>
          <a:bodyPr>
            <a:normAutofit/>
          </a:bodyPr>
          <a:lstStyle/>
          <a:p>
            <a:pPr>
              <a:lnSpc>
                <a:spcPct val="150000"/>
              </a:lnSpc>
            </a:pPr>
            <a:r>
              <a:rPr lang="tr-TR" dirty="0"/>
              <a:t>Farklı kültürlerde ortak bir etik kuralları dizgesi çıkarılabilir mi? </a:t>
            </a:r>
          </a:p>
          <a:p>
            <a:pPr>
              <a:lnSpc>
                <a:spcPct val="150000"/>
              </a:lnSpc>
            </a:pPr>
            <a:r>
              <a:rPr lang="tr-TR" dirty="0"/>
              <a:t>Dünya dışı başka gezegenlerde insanlarınki gibi akıllı yaşam formları varsa onlarında belirli bir ahlakı etiği olabilir mi? </a:t>
            </a:r>
          </a:p>
          <a:p>
            <a:pPr>
              <a:lnSpc>
                <a:spcPct val="150000"/>
              </a:lnSpc>
            </a:pPr>
            <a:endParaRPr lang="tr-TR" dirty="0"/>
          </a:p>
        </p:txBody>
      </p:sp>
    </p:spTree>
    <p:extLst>
      <p:ext uri="{BB962C8B-B14F-4D97-AF65-F5344CB8AC3E}">
        <p14:creationId xmlns:p14="http://schemas.microsoft.com/office/powerpoint/2010/main" val="31103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1143000"/>
          </a:xfrm>
        </p:spPr>
        <p:txBody>
          <a:bodyPr>
            <a:normAutofit fontScale="90000"/>
          </a:bodyPr>
          <a:lstStyle/>
          <a:p>
            <a:pPr>
              <a:lnSpc>
                <a:spcPct val="150000"/>
              </a:lnSpc>
            </a:pPr>
            <a:r>
              <a:rPr lang="tr-TR" b="1" dirty="0"/>
              <a:t>İNSANİ–KÜLTÜREL KALKINMA SÜRECİNDE DEĞER EĞİTİMİ</a:t>
            </a:r>
          </a:p>
        </p:txBody>
      </p:sp>
      <p:pic>
        <p:nvPicPr>
          <p:cNvPr id="102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93202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65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descr="osmanlıda kuş evleri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3626" r="23200"/>
          <a:stretch/>
        </p:blipFill>
        <p:spPr bwMode="auto">
          <a:xfrm>
            <a:off x="0" y="125792"/>
            <a:ext cx="3730752"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osmanlıda kuş evler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osmanlıda kuş evleri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4" name="Picture 8" descr="osmanlıda kuş ev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752" y="130360"/>
            <a:ext cx="5437256" cy="355814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yemre.com/wp-content/uploads/2015/01/osmanl%C4%B1-pencere-%C3%A7i%C3%A7ekle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 y="3697666"/>
            <a:ext cx="9131400" cy="313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7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İNSANİ–KÜLTÜREL KALKINMA SÜRECİNDE DEĞER EĞİTİMİ</a:t>
            </a:r>
            <a:endParaRPr lang="tr-TR" dirty="0"/>
          </a:p>
        </p:txBody>
      </p:sp>
      <p:sp>
        <p:nvSpPr>
          <p:cNvPr id="3" name="İçerik Yer Tutucusu 2"/>
          <p:cNvSpPr>
            <a:spLocks noGrp="1"/>
          </p:cNvSpPr>
          <p:nvPr>
            <p:ph idx="1"/>
          </p:nvPr>
        </p:nvSpPr>
        <p:spPr>
          <a:xfrm>
            <a:off x="467544" y="1484784"/>
            <a:ext cx="4402832" cy="4925144"/>
          </a:xfrm>
        </p:spPr>
        <p:txBody>
          <a:bodyPr>
            <a:noAutofit/>
          </a:bodyPr>
          <a:lstStyle/>
          <a:p>
            <a:r>
              <a:rPr lang="tr-TR" sz="2800" dirty="0"/>
              <a:t>Değerlerin kültürel kalkınma ile ilişkisine ilk değinen filozoflardan birisi Eflatun’a göre iyi ve etik bir insanın ortaya çıkmasının temel şartı öncelikle iyi ve etik bir toplumun varlığıdır çünkü güzel ahlak ancak, iyi bir toplumun varlığında ortaya çıkabilir. </a:t>
            </a:r>
          </a:p>
        </p:txBody>
      </p:sp>
      <p:pic>
        <p:nvPicPr>
          <p:cNvPr id="2050" name="Picture 2" descr="plat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72816"/>
            <a:ext cx="3895513" cy="322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4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68" t="16495" r="25000" b="9553"/>
          <a:stretch/>
        </p:blipFill>
        <p:spPr bwMode="auto">
          <a:xfrm>
            <a:off x="395536" y="260648"/>
            <a:ext cx="825788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95536" y="6133946"/>
            <a:ext cx="8352928" cy="523220"/>
          </a:xfrm>
          <a:prstGeom prst="rect">
            <a:avLst/>
          </a:prstGeom>
        </p:spPr>
        <p:txBody>
          <a:bodyPr wrap="square">
            <a:spAutoFit/>
          </a:bodyPr>
          <a:lstStyle/>
          <a:p>
            <a:r>
              <a:rPr lang="tr-TR" sz="2800" b="1" dirty="0"/>
              <a:t>Şekil 9. İslam Ahlak Düşüncesinde Şekillenen Erdemler </a:t>
            </a:r>
          </a:p>
        </p:txBody>
      </p:sp>
    </p:spTree>
    <p:extLst>
      <p:ext uri="{BB962C8B-B14F-4D97-AF65-F5344CB8AC3E}">
        <p14:creationId xmlns:p14="http://schemas.microsoft.com/office/powerpoint/2010/main" val="25363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İNSANİ–KÜLTÜREL KALKINMA SÜRECİNDE DEĞER EĞİTİMİ</a:t>
            </a:r>
            <a:endParaRPr lang="tr-TR" dirty="0"/>
          </a:p>
        </p:txBody>
      </p:sp>
      <p:sp>
        <p:nvSpPr>
          <p:cNvPr id="3" name="İçerik Yer Tutucusu 2"/>
          <p:cNvSpPr>
            <a:spLocks noGrp="1"/>
          </p:cNvSpPr>
          <p:nvPr>
            <p:ph idx="1"/>
          </p:nvPr>
        </p:nvSpPr>
        <p:spPr/>
        <p:txBody>
          <a:bodyPr/>
          <a:lstStyle/>
          <a:p>
            <a:r>
              <a:rPr lang="tr-TR" dirty="0"/>
              <a:t>Türkiye’de bireysel olarak birçok yetenekli kişi, lider sanatçı, düşünür ortaya çıkmasına rağmen bunun toplumsal planda yansımamasının temel nedeninin toplumda değerlerin ortaya çıkmasını sağlayacak </a:t>
            </a:r>
            <a:r>
              <a:rPr lang="tr-TR" dirty="0" err="1"/>
              <a:t>kollektif</a:t>
            </a:r>
            <a:r>
              <a:rPr lang="tr-TR" dirty="0"/>
              <a:t> aklın olmaması olduğu söylenebilir. </a:t>
            </a:r>
          </a:p>
        </p:txBody>
      </p:sp>
    </p:spTree>
    <p:extLst>
      <p:ext uri="{BB962C8B-B14F-4D97-AF65-F5344CB8AC3E}">
        <p14:creationId xmlns:p14="http://schemas.microsoft.com/office/powerpoint/2010/main" val="261637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fontScale="90000"/>
          </a:bodyPr>
          <a:lstStyle/>
          <a:p>
            <a:r>
              <a:rPr lang="tr-TR" b="1" dirty="0"/>
              <a:t>İNSANİ–KÜLTÜREL KALKINMA SÜRECİNDE DEĞER EĞİTİMİ</a:t>
            </a:r>
            <a:endParaRPr lang="tr-TR" dirty="0"/>
          </a:p>
        </p:txBody>
      </p:sp>
      <p:sp>
        <p:nvSpPr>
          <p:cNvPr id="3" name="İçerik Yer Tutucusu 2"/>
          <p:cNvSpPr>
            <a:spLocks noGrp="1"/>
          </p:cNvSpPr>
          <p:nvPr>
            <p:ph idx="1"/>
          </p:nvPr>
        </p:nvSpPr>
        <p:spPr>
          <a:xfrm>
            <a:off x="457200" y="1268760"/>
            <a:ext cx="8229600" cy="4857403"/>
          </a:xfrm>
        </p:spPr>
        <p:txBody>
          <a:bodyPr/>
          <a:lstStyle/>
          <a:p>
            <a:r>
              <a:rPr lang="tr-TR" dirty="0"/>
              <a:t>Kamu yönetimi sürecinde kamu görevlilerinin; kamu kaynaklarının kullanımı, vatandaşlarla ilişkilerin yönetilmesi, politika oluşturma gibi bazı durumlarda yetki kullanmaları durumunda etik ilkelerin birer zorunluk olarak ortaya çıktığı söylenebilir. </a:t>
            </a:r>
          </a:p>
        </p:txBody>
      </p:sp>
      <p:pic>
        <p:nvPicPr>
          <p:cNvPr id="6146" name="Picture 2" descr="memur sırada bekleyenleri umursamad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221088"/>
            <a:ext cx="4896544" cy="246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70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nSpc>
                <a:spcPct val="150000"/>
              </a:lnSpc>
            </a:pPr>
            <a:r>
              <a:rPr lang="tr-TR" dirty="0"/>
              <a:t>Değerler eğitiminin kültürel kalkınmada etkili olduğu diğer bir alanda bilimdir. Bilim temel olarak geçerli ve güvenilir verilere ve analizlere dayalı olmalı ve olabildiğince öznellikten arınık olmalıdır. </a:t>
            </a:r>
          </a:p>
        </p:txBody>
      </p:sp>
      <p:sp>
        <p:nvSpPr>
          <p:cNvPr id="5" name="Başlık 1"/>
          <p:cNvSpPr>
            <a:spLocks noGrp="1"/>
          </p:cNvSpPr>
          <p:nvPr>
            <p:ph type="title"/>
          </p:nvPr>
        </p:nvSpPr>
        <p:spPr/>
        <p:txBody>
          <a:bodyPr>
            <a:normAutofit fontScale="90000"/>
          </a:bodyPr>
          <a:lstStyle/>
          <a:p>
            <a:r>
              <a:rPr lang="tr-TR" b="1" dirty="0"/>
              <a:t>İNSANİ–KÜLTÜREL KALKINMA SÜRECİNDE DEĞER EĞİTİMİ</a:t>
            </a:r>
            <a:endParaRPr lang="tr-TR" dirty="0"/>
          </a:p>
        </p:txBody>
      </p:sp>
    </p:spTree>
    <p:extLst>
      <p:ext uri="{BB962C8B-B14F-4D97-AF65-F5344CB8AC3E}">
        <p14:creationId xmlns:p14="http://schemas.microsoft.com/office/powerpoint/2010/main" val="88600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İNSANİ–KÜLTÜREL KALKINMA SÜRECİNDE DEĞER EĞİTİMİ</a:t>
            </a:r>
            <a:endParaRPr lang="tr-TR" dirty="0"/>
          </a:p>
        </p:txBody>
      </p:sp>
      <p:sp>
        <p:nvSpPr>
          <p:cNvPr id="3" name="İçerik Yer Tutucusu 2"/>
          <p:cNvSpPr>
            <a:spLocks noGrp="1"/>
          </p:cNvSpPr>
          <p:nvPr>
            <p:ph idx="1"/>
          </p:nvPr>
        </p:nvSpPr>
        <p:spPr/>
        <p:txBody>
          <a:bodyPr/>
          <a:lstStyle/>
          <a:p>
            <a:pPr>
              <a:lnSpc>
                <a:spcPct val="150000"/>
              </a:lnSpc>
            </a:pPr>
            <a:r>
              <a:rPr lang="tr-TR" dirty="0"/>
              <a:t>Değerlerin ve etiğin etkili olduğu diğer bir alanda mesleklerdir. Mesleki etik, mesleki davranışla ilgili neyin doğru neyin yanlış, neyin haklı, neyin haksız olduğuna dair inançlara dayalı ilkeler ve kurallar topluluğudur. </a:t>
            </a:r>
          </a:p>
        </p:txBody>
      </p:sp>
    </p:spTree>
    <p:extLst>
      <p:ext uri="{BB962C8B-B14F-4D97-AF65-F5344CB8AC3E}">
        <p14:creationId xmlns:p14="http://schemas.microsoft.com/office/powerpoint/2010/main" val="262257265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244</Words>
  <Application>Microsoft Office PowerPoint</Application>
  <PresentationFormat>Ekran Gösterisi (4:3)</PresentationFormat>
  <Paragraphs>15</Paragraphs>
  <Slides>10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10</vt:i4>
      </vt:variant>
    </vt:vector>
  </HeadingPairs>
  <TitlesOfParts>
    <vt:vector size="13" baseType="lpstr">
      <vt:lpstr>Arial</vt:lpstr>
      <vt:lpstr>Calibri</vt:lpstr>
      <vt:lpstr>Ofis Teması</vt:lpstr>
      <vt:lpstr>PowerPoint Sunusu</vt:lpstr>
      <vt:lpstr>İNSANİ–KÜLTÜREL KALKINMA SÜRECİNDE DEĞER EĞİTİMİ</vt:lpstr>
      <vt:lpstr>PowerPoint Sunusu</vt:lpstr>
      <vt:lpstr>İNSANİ–KÜLTÜREL KALKINMA SÜRECİNDE DEĞER EĞİTİMİ</vt:lpstr>
      <vt:lpstr>PowerPoint Sunusu</vt:lpstr>
      <vt:lpstr>İNSANİ–KÜLTÜREL KALKINMA SÜRECİNDE DEĞER EĞİTİMİ</vt:lpstr>
      <vt:lpstr>İNSANİ–KÜLTÜREL KALKINMA SÜRECİNDE DEĞER EĞİTİMİ</vt:lpstr>
      <vt:lpstr>İNSANİ–KÜLTÜREL KALKINMA SÜRECİNDE DEĞER EĞİTİMİ</vt:lpstr>
      <vt:lpstr>İNSANİ–KÜLTÜREL KALKINMA SÜRECİNDE DEĞER EĞİTİMİ</vt:lpstr>
      <vt:lpstr>Değerlendirme Soruları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Bayram ÖZER</cp:lastModifiedBy>
  <cp:revision>12</cp:revision>
  <dcterms:created xsi:type="dcterms:W3CDTF">2019-10-14T20:02:41Z</dcterms:created>
  <dcterms:modified xsi:type="dcterms:W3CDTF">2021-11-03T16:45:53Z</dcterms:modified>
</cp:coreProperties>
</file>