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302" r:id="rId3"/>
    <p:sldId id="303" r:id="rId4"/>
    <p:sldId id="304" r:id="rId5"/>
    <p:sldId id="305" r:id="rId6"/>
    <p:sldId id="306" r:id="rId7"/>
    <p:sldId id="307" r:id="rId8"/>
  </p:sldIdLst>
  <p:sldSz cx="9144000" cy="6858000" type="screen4x3"/>
  <p:notesSz cx="6858000" cy="9144000"/>
  <p:defaultTextStyle>
    <a:defPPr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927" autoAdjust="0"/>
    <p:restoredTop sz="94669"/>
  </p:normalViewPr>
  <p:slideViewPr>
    <p:cSldViewPr>
      <p:cViewPr varScale="1">
        <p:scale>
          <a:sx n="101" d="100"/>
          <a:sy n="101" d="100"/>
        </p:scale>
        <p:origin x="2112" y="1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Başlık Slaydı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7 Başlık"/>
          <p:cNvSpPr>
            <a:spLocks noGrp="1"/>
          </p:cNvSpPr>
          <p:nvPr>
            <p:ph type="ctrTitle" hasCustomPrompt="1"/>
          </p:nvPr>
        </p:nvSpPr>
        <p:spPr>
          <a:xfrm>
            <a:off x="2286000" y="3124200"/>
            <a:ext cx="61722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kumimoji="0" lang="tr-TR"/>
              <a:t>Asıl başlık stili için tıklatın</a:t>
            </a:r>
            <a:endParaRPr kumimoji="0" lang="en-US"/>
          </a:p>
        </p:txBody>
      </p:sp>
      <p:sp>
        <p:nvSpPr>
          <p:cNvPr id="9" name="8 Alt Başlık"/>
          <p:cNvSpPr>
            <a:spLocks noGrp="1"/>
          </p:cNvSpPr>
          <p:nvPr>
            <p:ph type="subTitle" idx="1" hasCustomPrompt="1"/>
          </p:nvPr>
        </p:nvSpPr>
        <p:spPr>
          <a:xfrm>
            <a:off x="2286000" y="5003322"/>
            <a:ext cx="61722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tr-TR"/>
              <a:t>Asıl alt başlık stilini düzenlemek için tıklatın</a:t>
            </a:r>
            <a:endParaRPr kumimoji="0" lang="en-US"/>
          </a:p>
        </p:txBody>
      </p:sp>
      <p:sp>
        <p:nvSpPr>
          <p:cNvPr id="28" name="27 Veri Yer Tutucusu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4621" y="1174097"/>
            <a:ext cx="2286000" cy="381000"/>
          </a:xfrm>
        </p:spPr>
        <p:txBody>
          <a:bodyPr/>
          <a:lstStyle/>
          <a:p>
            <a:fld id="{90500C7B-C34A-4126-8763-51BADF12DCB8}" type="datetimeFigureOut">
              <a:rPr lang="tr-TR" smtClean="0"/>
              <a:t>28.08.2021</a:t>
            </a:fld>
            <a:endParaRPr lang="tr-TR"/>
          </a:p>
        </p:txBody>
      </p:sp>
      <p:sp>
        <p:nvSpPr>
          <p:cNvPr id="17" name="16 Altbilgi Yer Tutucusu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269" y="4181669"/>
            <a:ext cx="3657600" cy="384048"/>
          </a:xfrm>
        </p:spPr>
        <p:txBody>
          <a:bodyPr/>
          <a:lstStyle/>
          <a:p>
            <a:endParaRPr lang="tr-TR"/>
          </a:p>
        </p:txBody>
      </p:sp>
      <p:sp>
        <p:nvSpPr>
          <p:cNvPr id="10" name="9 Dikdörtgen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11 Dikdörtgen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13 Dikdörtgen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18 Dikdörtgen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10 Düz Bağlayıcı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17 Düz Bağlayıcı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0" name="19 Düz Bağlayıcı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15 Düz Bağlayıcı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14 Düz Bağlayıcı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2" name="21 Düz Bağlayıcı"/>
          <p:cNvSpPr>
            <a:spLocks noChangeShapeType="1"/>
          </p:cNvSpPr>
          <p:nvPr/>
        </p:nvSpPr>
        <p:spPr bwMode="auto">
          <a:xfrm>
            <a:off x="9113856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7" name="26 Dikdörtgen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20 Oval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22 Oval"/>
          <p:cNvSpPr/>
          <p:nvPr/>
        </p:nvSpPr>
        <p:spPr bwMode="auto">
          <a:xfrm>
            <a:off x="1309632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4" name="23 Oval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25 Oval"/>
          <p:cNvSpPr/>
          <p:nvPr/>
        </p:nvSpPr>
        <p:spPr bwMode="auto">
          <a:xfrm>
            <a:off x="1664208" y="5788152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5" name="24 Oval"/>
          <p:cNvSpPr/>
          <p:nvPr/>
        </p:nvSpPr>
        <p:spPr>
          <a:xfrm>
            <a:off x="1905000" y="4495800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9" name="28 Slayt Numarası Yer Tutucusu"/>
          <p:cNvSpPr>
            <a:spLocks noGrp="1"/>
          </p:cNvSpPr>
          <p:nvPr>
            <p:ph type="sldNum" sz="quarter" idx="12"/>
          </p:nvPr>
        </p:nvSpPr>
        <p:spPr bwMode="auto">
          <a:xfrm>
            <a:off x="1325544" y="4928702"/>
            <a:ext cx="609600" cy="517524"/>
          </a:xfrm>
        </p:spPr>
        <p:txBody>
          <a:bodyPr/>
          <a:lstStyle/>
          <a:p>
            <a:fld id="{0D395A7C-752C-462F-81EA-F3D9E67E4D2F}" type="slidenum">
              <a:rPr lang="tr-TR" smtClean="0"/>
              <a:t>‹#›</a:t>
            </a:fld>
            <a:endParaRPr lang="tr-TR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kumimoji="0" lang="tr-TR"/>
              <a:t>Asıl başlık stili için tıklatın</a:t>
            </a:r>
            <a:endParaRPr kumimoji="0" lang="en-US"/>
          </a:p>
        </p:txBody>
      </p:sp>
      <p:sp>
        <p:nvSpPr>
          <p:cNvPr id="8" name="7 İçerik Yer Tutucusu"/>
          <p:cNvSpPr>
            <a:spLocks noGrp="1"/>
          </p:cNvSpPr>
          <p:nvPr>
            <p:ph sz="quarter" idx="1" hasCustomPrompt="1"/>
          </p:nvPr>
        </p:nvSpPr>
        <p:spPr>
          <a:xfrm>
            <a:off x="457200" y="1600200"/>
            <a:ext cx="7467600" cy="4873752"/>
          </a:xfrm>
        </p:spPr>
        <p:txBody>
          <a:bodyPr/>
          <a:lstStyle/>
          <a:p>
            <a:pPr lvl="0" eaLnBrk="1" latinLnBrk="0" hangingPunct="1"/>
            <a:r>
              <a:rPr lang="tr-TR"/>
              <a:t>Asıl metin stillerini düzenlemek için tıklatın</a:t>
            </a:r>
          </a:p>
          <a:p>
            <a:pPr lvl="1" eaLnBrk="1" latinLnBrk="0" hangingPunct="1"/>
            <a:r>
              <a:rPr lang="tr-TR"/>
              <a:t>İkinci düzey</a:t>
            </a:r>
          </a:p>
          <a:p>
            <a:pPr lvl="2" eaLnBrk="1" latinLnBrk="0" hangingPunct="1"/>
            <a:r>
              <a:rPr lang="tr-TR"/>
              <a:t>Üçüncü düzey</a:t>
            </a:r>
          </a:p>
          <a:p>
            <a:pPr lvl="3" eaLnBrk="1" latinLnBrk="0" hangingPunct="1"/>
            <a:r>
              <a:rPr lang="tr-TR"/>
              <a:t>Dördüncü düzey</a:t>
            </a:r>
          </a:p>
          <a:p>
            <a:pPr lvl="4" eaLnBrk="1" latinLnBrk="0" hangingPunct="1"/>
            <a:r>
              <a:rPr lang="tr-TR"/>
              <a:t>Beşinci düzey</a:t>
            </a:r>
            <a:endParaRPr kumimoji="0" lang="en-US"/>
          </a:p>
        </p:txBody>
      </p:sp>
      <p:sp>
        <p:nvSpPr>
          <p:cNvPr id="7" name="6 Veri Yer Tutucusu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90500C7B-C34A-4126-8763-51BADF12DCB8}" type="datetimeFigureOut">
              <a:rPr lang="tr-TR" smtClean="0"/>
              <a:t>28.08.2021</a:t>
            </a:fld>
            <a:endParaRPr lang="tr-TR"/>
          </a:p>
        </p:txBody>
      </p:sp>
      <p:sp>
        <p:nvSpPr>
          <p:cNvPr id="9" name="8 Slayt Numarası Yer Tutucusu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0D395A7C-752C-462F-81EA-F3D9E67E4D2F}" type="slidenum">
              <a:rPr lang="tr-TR" smtClean="0"/>
              <a:t>‹#›</a:t>
            </a:fld>
            <a:endParaRPr lang="tr-TR"/>
          </a:p>
        </p:txBody>
      </p:sp>
      <p:sp>
        <p:nvSpPr>
          <p:cNvPr id="10" name="9 Altbilgi Yer Tutucusu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tr-T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Bölüm Üstbilgisi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 hasCustomPrompt="1"/>
          </p:nvPr>
        </p:nvSpPr>
        <p:spPr>
          <a:xfrm>
            <a:off x="2286000" y="2895600"/>
            <a:ext cx="61722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kumimoji="0" lang="tr-TR"/>
              <a:t>Asıl başlık stili için tıklatın</a:t>
            </a:r>
            <a:endParaRPr kumimoji="0" lang="en-US"/>
          </a:p>
        </p:txBody>
      </p:sp>
      <p:sp>
        <p:nvSpPr>
          <p:cNvPr id="3" name="2 Metin Yer Tutucusu"/>
          <p:cNvSpPr>
            <a:spLocks noGrp="1"/>
          </p:cNvSpPr>
          <p:nvPr>
            <p:ph type="body" idx="1" hasCustomPrompt="1"/>
          </p:nvPr>
        </p:nvSpPr>
        <p:spPr>
          <a:xfrm>
            <a:off x="2286000" y="5010150"/>
            <a:ext cx="6172200" cy="1371600"/>
          </a:xfrm>
        </p:spPr>
        <p:txBody>
          <a:bodyPr anchor="t"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tr-TR"/>
              <a:t>Asıl metin stillerini düzenlemek için tıklatın</a:t>
            </a:r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3256" y="1170432"/>
            <a:ext cx="2286000" cy="381000"/>
          </a:xfrm>
        </p:spPr>
        <p:txBody>
          <a:bodyPr/>
          <a:lstStyle/>
          <a:p>
            <a:fld id="{90500C7B-C34A-4126-8763-51BADF12DCB8}" type="datetimeFigureOut">
              <a:rPr lang="tr-TR" smtClean="0"/>
              <a:t>28.08.2021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456" y="4178808"/>
            <a:ext cx="3657600" cy="384048"/>
          </a:xfrm>
        </p:spPr>
        <p:txBody>
          <a:bodyPr/>
          <a:lstStyle/>
          <a:p>
            <a:endParaRPr lang="tr-TR"/>
          </a:p>
        </p:txBody>
      </p:sp>
      <p:sp>
        <p:nvSpPr>
          <p:cNvPr id="9" name="8 Dikdörtgen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9 Dikdörtgen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10 Dikdörtgen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11 Dikdörtgen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12 Düz Bağlayıcı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13 Düz Bağlayıcı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14 Düz Bağlayıcı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15 Düz Bağlayıcı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7" name="16 Düz Bağlayıcı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17 Dikdörtgen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18 Oval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0" name="19 Oval"/>
          <p:cNvSpPr/>
          <p:nvPr/>
        </p:nvSpPr>
        <p:spPr bwMode="auto">
          <a:xfrm>
            <a:off x="1324704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20 Oval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21 Oval"/>
          <p:cNvSpPr/>
          <p:nvPr/>
        </p:nvSpPr>
        <p:spPr bwMode="auto">
          <a:xfrm>
            <a:off x="1664208" y="5791200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22 Oval"/>
          <p:cNvSpPr/>
          <p:nvPr/>
        </p:nvSpPr>
        <p:spPr bwMode="auto">
          <a:xfrm>
            <a:off x="1879040" y="4479888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25 Düz Bağlayıcı"/>
          <p:cNvSpPr>
            <a:spLocks noChangeShapeType="1"/>
          </p:cNvSpPr>
          <p:nvPr/>
        </p:nvSpPr>
        <p:spPr bwMode="auto">
          <a:xfrm>
            <a:off x="9097944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 bwMode="auto">
          <a:xfrm>
            <a:off x="1340616" y="4928702"/>
            <a:ext cx="609600" cy="517524"/>
          </a:xfrm>
        </p:spPr>
        <p:txBody>
          <a:bodyPr/>
          <a:lstStyle/>
          <a:p>
            <a:fld id="{0D395A7C-752C-462F-81EA-F3D9E67E4D2F}" type="slidenum">
              <a:rPr lang="tr-TR" smtClean="0"/>
              <a:t>‹#›</a:t>
            </a:fld>
            <a:endParaRPr lang="tr-TR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kumimoji="0" lang="tr-TR"/>
              <a:t>Asıl başlık stili için tıklatın</a:t>
            </a:r>
            <a:endParaRPr kumimoji="0" lang="en-US"/>
          </a:p>
        </p:txBody>
      </p:sp>
      <p:sp>
        <p:nvSpPr>
          <p:cNvPr id="5" name="4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500C7B-C34A-4126-8763-51BADF12DCB8}" type="datetimeFigureOut">
              <a:rPr lang="tr-TR" smtClean="0"/>
              <a:t>28.08.2021</a:t>
            </a:fld>
            <a:endParaRPr lang="tr-TR"/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395A7C-752C-462F-81EA-F3D9E67E4D2F}" type="slidenum">
              <a:rPr lang="tr-TR" smtClean="0"/>
              <a:t>‹#›</a:t>
            </a:fld>
            <a:endParaRPr lang="tr-TR"/>
          </a:p>
        </p:txBody>
      </p:sp>
      <p:sp>
        <p:nvSpPr>
          <p:cNvPr id="9" name="8 İçerik Yer Tutucusu"/>
          <p:cNvSpPr>
            <a:spLocks noGrp="1"/>
          </p:cNvSpPr>
          <p:nvPr>
            <p:ph sz="quarter" idx="1" hasCustomPrompt="1"/>
          </p:nvPr>
        </p:nvSpPr>
        <p:spPr>
          <a:xfrm>
            <a:off x="457200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tr-TR"/>
              <a:t>Asıl metin stillerini düzenlemek için tıklatın</a:t>
            </a:r>
          </a:p>
          <a:p>
            <a:pPr lvl="1" eaLnBrk="1" latinLnBrk="0" hangingPunct="1"/>
            <a:r>
              <a:rPr lang="tr-TR"/>
              <a:t>İkinci düzey</a:t>
            </a:r>
          </a:p>
          <a:p>
            <a:pPr lvl="2" eaLnBrk="1" latinLnBrk="0" hangingPunct="1"/>
            <a:r>
              <a:rPr lang="tr-TR"/>
              <a:t>Üçüncü düzey</a:t>
            </a:r>
          </a:p>
          <a:p>
            <a:pPr lvl="3" eaLnBrk="1" latinLnBrk="0" hangingPunct="1"/>
            <a:r>
              <a:rPr lang="tr-TR"/>
              <a:t>Dördüncü düzey</a:t>
            </a:r>
          </a:p>
          <a:p>
            <a:pPr lvl="4" eaLnBrk="1" latinLnBrk="0" hangingPunct="1"/>
            <a:r>
              <a:rPr lang="tr-TR"/>
              <a:t>Beşinci düzey</a:t>
            </a:r>
            <a:endParaRPr kumimoji="0" lang="en-US"/>
          </a:p>
        </p:txBody>
      </p:sp>
      <p:sp>
        <p:nvSpPr>
          <p:cNvPr id="11" name="10 İçerik Yer Tutucusu"/>
          <p:cNvSpPr>
            <a:spLocks noGrp="1"/>
          </p:cNvSpPr>
          <p:nvPr>
            <p:ph sz="quarter" idx="2" hasCustomPrompt="1"/>
          </p:nvPr>
        </p:nvSpPr>
        <p:spPr>
          <a:xfrm>
            <a:off x="4270248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tr-TR"/>
              <a:t>Asıl metin stillerini düzenlemek için tıklatın</a:t>
            </a:r>
          </a:p>
          <a:p>
            <a:pPr lvl="1" eaLnBrk="1" latinLnBrk="0" hangingPunct="1"/>
            <a:r>
              <a:rPr lang="tr-TR"/>
              <a:t>İkinci düzey</a:t>
            </a:r>
          </a:p>
          <a:p>
            <a:pPr lvl="2" eaLnBrk="1" latinLnBrk="0" hangingPunct="1"/>
            <a:r>
              <a:rPr lang="tr-TR"/>
              <a:t>Üçüncü düzey</a:t>
            </a:r>
          </a:p>
          <a:p>
            <a:pPr lvl="3" eaLnBrk="1" latinLnBrk="0" hangingPunct="1"/>
            <a:r>
              <a:rPr lang="tr-TR"/>
              <a:t>Dördüncü düzey</a:t>
            </a:r>
          </a:p>
          <a:p>
            <a:pPr lvl="4" eaLnBrk="1" latinLnBrk="0" hangingPunct="1"/>
            <a:r>
              <a:rPr lang="tr-TR"/>
              <a:t>Beşinci düzey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 hasCustomPrompt="1"/>
          </p:nvPr>
        </p:nvSpPr>
        <p:spPr>
          <a:xfrm>
            <a:off x="457200" y="273050"/>
            <a:ext cx="7543800" cy="1143000"/>
          </a:xfrm>
        </p:spPr>
        <p:txBody>
          <a:bodyPr anchor="b"/>
          <a:lstStyle>
            <a:lvl1pPr>
              <a:defRPr/>
            </a:lvl1pPr>
          </a:lstStyle>
          <a:p>
            <a:r>
              <a:rPr kumimoji="0" lang="tr-TR"/>
              <a:t>Asıl başlık stili için tıklatın</a:t>
            </a:r>
            <a:endParaRPr kumimoji="0" lang="en-US"/>
          </a:p>
        </p:txBody>
      </p:sp>
      <p:sp>
        <p:nvSpPr>
          <p:cNvPr id="7" name="6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500C7B-C34A-4126-8763-51BADF12DCB8}" type="datetimeFigureOut">
              <a:rPr lang="tr-TR" smtClean="0"/>
              <a:t>28.08.2021</a:t>
            </a:fld>
            <a:endParaRPr lang="tr-TR"/>
          </a:p>
        </p:txBody>
      </p:sp>
      <p:sp>
        <p:nvSpPr>
          <p:cNvPr id="8" name="7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9" name="8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395A7C-752C-462F-81EA-F3D9E67E4D2F}" type="slidenum">
              <a:rPr lang="tr-TR" smtClean="0"/>
              <a:t>‹#›</a:t>
            </a:fld>
            <a:endParaRPr lang="tr-TR"/>
          </a:p>
        </p:txBody>
      </p:sp>
      <p:sp>
        <p:nvSpPr>
          <p:cNvPr id="11" name="10 İçerik Yer Tutucusu"/>
          <p:cNvSpPr>
            <a:spLocks noGrp="1"/>
          </p:cNvSpPr>
          <p:nvPr>
            <p:ph sz="quarter" idx="2" hasCustomPrompt="1"/>
          </p:nvPr>
        </p:nvSpPr>
        <p:spPr>
          <a:xfrm>
            <a:off x="457200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tr-TR"/>
              <a:t>Asıl metin stillerini düzenlemek için tıklatın</a:t>
            </a:r>
          </a:p>
          <a:p>
            <a:pPr lvl="1" eaLnBrk="1" latinLnBrk="0" hangingPunct="1"/>
            <a:r>
              <a:rPr lang="tr-TR"/>
              <a:t>İkinci düzey</a:t>
            </a:r>
          </a:p>
          <a:p>
            <a:pPr lvl="2" eaLnBrk="1" latinLnBrk="0" hangingPunct="1"/>
            <a:r>
              <a:rPr lang="tr-TR"/>
              <a:t>Üçüncü düzey</a:t>
            </a:r>
          </a:p>
          <a:p>
            <a:pPr lvl="3" eaLnBrk="1" latinLnBrk="0" hangingPunct="1"/>
            <a:r>
              <a:rPr lang="tr-TR"/>
              <a:t>Dördüncü düzey</a:t>
            </a:r>
          </a:p>
          <a:p>
            <a:pPr lvl="4" eaLnBrk="1" latinLnBrk="0" hangingPunct="1"/>
            <a:r>
              <a:rPr lang="tr-TR"/>
              <a:t>Beşinci düzey</a:t>
            </a:r>
            <a:endParaRPr kumimoji="0" lang="en-US"/>
          </a:p>
        </p:txBody>
      </p:sp>
      <p:sp>
        <p:nvSpPr>
          <p:cNvPr id="13" name="12 İçerik Yer Tutucusu"/>
          <p:cNvSpPr>
            <a:spLocks noGrp="1"/>
          </p:cNvSpPr>
          <p:nvPr>
            <p:ph sz="quarter" idx="4" hasCustomPrompt="1"/>
          </p:nvPr>
        </p:nvSpPr>
        <p:spPr>
          <a:xfrm>
            <a:off x="4371975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tr-TR"/>
              <a:t>Asıl metin stillerini düzenlemek için tıklatın</a:t>
            </a:r>
          </a:p>
          <a:p>
            <a:pPr lvl="1" eaLnBrk="1" latinLnBrk="0" hangingPunct="1"/>
            <a:r>
              <a:rPr lang="tr-TR"/>
              <a:t>İkinci düzey</a:t>
            </a:r>
          </a:p>
          <a:p>
            <a:pPr lvl="2" eaLnBrk="1" latinLnBrk="0" hangingPunct="1"/>
            <a:r>
              <a:rPr lang="tr-TR"/>
              <a:t>Üçüncü düzey</a:t>
            </a:r>
          </a:p>
          <a:p>
            <a:pPr lvl="3" eaLnBrk="1" latinLnBrk="0" hangingPunct="1"/>
            <a:r>
              <a:rPr lang="tr-TR"/>
              <a:t>Dördüncü düzey</a:t>
            </a:r>
          </a:p>
          <a:p>
            <a:pPr lvl="4" eaLnBrk="1" latinLnBrk="0" hangingPunct="1"/>
            <a:r>
              <a:rPr lang="tr-TR"/>
              <a:t>Beşinci düzey</a:t>
            </a:r>
            <a:endParaRPr kumimoji="0" lang="en-US"/>
          </a:p>
        </p:txBody>
      </p:sp>
      <p:sp>
        <p:nvSpPr>
          <p:cNvPr id="12" name="11 Metin Yer Tutucusu"/>
          <p:cNvSpPr>
            <a:spLocks noGrp="1"/>
          </p:cNvSpPr>
          <p:nvPr>
            <p:ph type="body" sz="quarter" idx="1" hasCustomPrompt="1"/>
          </p:nvPr>
        </p:nvSpPr>
        <p:spPr>
          <a:xfrm>
            <a:off x="4572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tr-TR"/>
              <a:t>Asıl metin stillerini düzenlemek için tıklatın</a:t>
            </a:r>
          </a:p>
        </p:txBody>
      </p:sp>
      <p:sp>
        <p:nvSpPr>
          <p:cNvPr id="14" name="13 Metin Yer Tutucusu"/>
          <p:cNvSpPr>
            <a:spLocks noGrp="1"/>
          </p:cNvSpPr>
          <p:nvPr>
            <p:ph type="body" sz="quarter" idx="3" hasCustomPrompt="1"/>
          </p:nvPr>
        </p:nvSpPr>
        <p:spPr>
          <a:xfrm>
            <a:off x="43434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tr-TR"/>
              <a:t>Asıl metin stillerini düzenlemek için tıklatın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kumimoji="0" lang="tr-TR"/>
              <a:t>Asıl başlık stili için tıklatın</a:t>
            </a:r>
            <a:endParaRPr kumimoji="0" lang="en-US"/>
          </a:p>
        </p:txBody>
      </p:sp>
      <p:sp>
        <p:nvSpPr>
          <p:cNvPr id="6" name="5 Veri Yer Tutucusu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90500C7B-C34A-4126-8763-51BADF12DCB8}" type="datetimeFigureOut">
              <a:rPr lang="tr-TR" smtClean="0"/>
              <a:t>28.08.2021</a:t>
            </a:fld>
            <a:endParaRPr lang="tr-TR"/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0D395A7C-752C-462F-81EA-F3D9E67E4D2F}" type="slidenum">
              <a:rPr lang="tr-TR" smtClean="0"/>
              <a:t>‹#›</a:t>
            </a:fld>
            <a:endParaRPr lang="tr-TR"/>
          </a:p>
        </p:txBody>
      </p:sp>
      <p:sp>
        <p:nvSpPr>
          <p:cNvPr id="8" name="7 Altbilgi Yer Tutucusu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tr-T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500C7B-C34A-4126-8763-51BADF12DCB8}" type="datetimeFigureOut">
              <a:rPr lang="tr-TR" smtClean="0"/>
              <a:t>28.08.2021</a:t>
            </a:fld>
            <a:endParaRPr lang="tr-TR"/>
          </a:p>
        </p:txBody>
      </p:sp>
      <p:sp>
        <p:nvSpPr>
          <p:cNvPr id="3" name="2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3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395A7C-752C-462F-81EA-F3D9E67E4D2F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Başlıklı İçerik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9 Düz Bağlayıcı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" name="1 Başlık"/>
          <p:cNvSpPr>
            <a:spLocks noGrp="1"/>
          </p:cNvSpPr>
          <p:nvPr>
            <p:ph type="title" hasCustomPrompt="1"/>
          </p:nvPr>
        </p:nvSpPr>
        <p:spPr>
          <a:xfrm rot="5400000">
            <a:off x="3371850" y="3200400"/>
            <a:ext cx="6309360" cy="457200"/>
          </a:xfrm>
        </p:spPr>
        <p:txBody>
          <a:bodyPr anchor="b"/>
          <a:lstStyle>
            <a:lvl1pPr algn="l">
              <a:buNone/>
              <a:defRPr sz="2000" b="1" cap="small" baseline="0"/>
            </a:lvl1pPr>
          </a:lstStyle>
          <a:p>
            <a:r>
              <a:rPr kumimoji="0" lang="tr-TR"/>
              <a:t>Asıl başlık stili için tıklatın</a:t>
            </a:r>
            <a:endParaRPr kumimoji="0" lang="en-US"/>
          </a:p>
        </p:txBody>
      </p:sp>
      <p:sp>
        <p:nvSpPr>
          <p:cNvPr id="3" name="2 Metin Yer Tutucusu"/>
          <p:cNvSpPr>
            <a:spLocks noGrp="1"/>
          </p:cNvSpPr>
          <p:nvPr>
            <p:ph type="body" idx="2" hasCustomPrompt="1"/>
          </p:nvPr>
        </p:nvSpPr>
        <p:spPr>
          <a:xfrm>
            <a:off x="6812280" y="274320"/>
            <a:ext cx="1527048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tr-TR"/>
              <a:t>Asıl metin stillerini düzenlemek için tıklatın</a:t>
            </a:r>
          </a:p>
        </p:txBody>
      </p:sp>
      <p:sp>
        <p:nvSpPr>
          <p:cNvPr id="8" name="7 Düz Bağlayıcı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8 Düz Bağlayıcı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10 Düz Bağlayıcı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11 Dikdörtgen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12 Düz Bağlayıcı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13 Oval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8" name="17 İçerik Yer Tutucusu"/>
          <p:cNvSpPr>
            <a:spLocks noGrp="1"/>
          </p:cNvSpPr>
          <p:nvPr>
            <p:ph sz="quarter" idx="1" hasCustomPrompt="1"/>
          </p:nvPr>
        </p:nvSpPr>
        <p:spPr>
          <a:xfrm>
            <a:off x="304800" y="274320"/>
            <a:ext cx="5638800" cy="6327648"/>
          </a:xfrm>
        </p:spPr>
        <p:txBody>
          <a:bodyPr/>
          <a:lstStyle/>
          <a:p>
            <a:pPr lvl="0" eaLnBrk="1" latinLnBrk="0" hangingPunct="1"/>
            <a:r>
              <a:rPr lang="tr-TR"/>
              <a:t>Asıl metin stillerini düzenlemek için tıklatın</a:t>
            </a:r>
          </a:p>
          <a:p>
            <a:pPr lvl="1" eaLnBrk="1" latinLnBrk="0" hangingPunct="1"/>
            <a:r>
              <a:rPr lang="tr-TR"/>
              <a:t>İkinci düzey</a:t>
            </a:r>
          </a:p>
          <a:p>
            <a:pPr lvl="2" eaLnBrk="1" latinLnBrk="0" hangingPunct="1"/>
            <a:r>
              <a:rPr lang="tr-TR"/>
              <a:t>Üçüncü düzey</a:t>
            </a:r>
          </a:p>
          <a:p>
            <a:pPr lvl="3" eaLnBrk="1" latinLnBrk="0" hangingPunct="1"/>
            <a:r>
              <a:rPr lang="tr-TR"/>
              <a:t>Dördüncü düzey</a:t>
            </a:r>
          </a:p>
          <a:p>
            <a:pPr lvl="4" eaLnBrk="1" latinLnBrk="0" hangingPunct="1"/>
            <a:r>
              <a:rPr lang="tr-TR"/>
              <a:t>Beşinci düzey</a:t>
            </a:r>
            <a:endParaRPr kumimoji="0" lang="en-US"/>
          </a:p>
        </p:txBody>
      </p:sp>
      <p:sp>
        <p:nvSpPr>
          <p:cNvPr id="21" name="20 Veri Yer Tutucusu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90500C7B-C34A-4126-8763-51BADF12DCB8}" type="datetimeFigureOut">
              <a:rPr lang="tr-TR" smtClean="0"/>
              <a:t>28.08.2021</a:t>
            </a:fld>
            <a:endParaRPr lang="tr-TR"/>
          </a:p>
        </p:txBody>
      </p:sp>
      <p:sp>
        <p:nvSpPr>
          <p:cNvPr id="22" name="21 Slayt Numarası Yer Tutucusu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0D395A7C-752C-462F-81EA-F3D9E67E4D2F}" type="slidenum">
              <a:rPr lang="tr-TR" smtClean="0"/>
              <a:t>‹#›</a:t>
            </a:fld>
            <a:endParaRPr lang="tr-TR"/>
          </a:p>
        </p:txBody>
      </p:sp>
      <p:sp>
        <p:nvSpPr>
          <p:cNvPr id="23" name="22 Altbilgi Yer Tutucusu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tr-TR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8 Düz Bağlayıcı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3" name="12 Oval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1 Başlık"/>
          <p:cNvSpPr>
            <a:spLocks noGrp="1"/>
          </p:cNvSpPr>
          <p:nvPr>
            <p:ph type="title" hasCustomPrompt="1"/>
          </p:nvPr>
        </p:nvSpPr>
        <p:spPr>
          <a:xfrm rot="5400000">
            <a:off x="3350133" y="3200400"/>
            <a:ext cx="6309360" cy="457200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rPr kumimoji="0" lang="tr-TR"/>
              <a:t>Asıl başlık stili için tıklatın</a:t>
            </a:r>
            <a:endParaRPr kumimoji="0" lang="en-US"/>
          </a:p>
        </p:txBody>
      </p:sp>
      <p:sp>
        <p:nvSpPr>
          <p:cNvPr id="3" name="2 Resim Yer Tutucusu"/>
          <p:cNvSpPr>
            <a:spLocks noGrp="1"/>
          </p:cNvSpPr>
          <p:nvPr>
            <p:ph type="pic" idx="1" hasCustomPrompt="1"/>
          </p:nvPr>
        </p:nvSpPr>
        <p:spPr>
          <a:xfrm>
            <a:off x="0" y="0"/>
            <a:ext cx="61722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buNone/>
              <a:defRPr sz="3200"/>
            </a:lvl1pPr>
          </a:lstStyle>
          <a:p>
            <a:pPr algn="ctr" eaLnBrk="1" latinLnBrk="0" hangingPunct="1">
              <a:buFontTx/>
              <a:buNone/>
            </a:pPr>
            <a:r>
              <a:rPr kumimoji="0" lang="tr-TR"/>
              <a:t>Resim eklemek için simgeyi tıklatın</a:t>
            </a:r>
            <a:endParaRPr kumimoji="0" lang="en-US" dirty="0"/>
          </a:p>
        </p:txBody>
      </p:sp>
      <p:sp>
        <p:nvSpPr>
          <p:cNvPr id="4" name="3 Metin Yer Tutucusu"/>
          <p:cNvSpPr>
            <a:spLocks noGrp="1"/>
          </p:cNvSpPr>
          <p:nvPr>
            <p:ph type="body" sz="half" idx="2" hasCustomPrompt="1"/>
          </p:nvPr>
        </p:nvSpPr>
        <p:spPr>
          <a:xfrm>
            <a:off x="6765798" y="264795"/>
            <a:ext cx="1524000" cy="4956048"/>
          </a:xfrm>
        </p:spPr>
        <p:txBody>
          <a:bodyPr rot="0" spcFirstLastPara="0" vertOverflow="overflow" horzOverflow="overflow" vert="horz" wrap="square" lIns="91440" tIns="45720" rIns="91440" bIns="45720" numCol="1" spcCol="274320" rtlCol="0" fromWordArt="0" anchor="t" anchorCtr="0" forceAA="0" compatLnSpc="1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tr-TR"/>
              <a:t>Asıl metin stillerini düzenlemek için tıklatın</a:t>
            </a:r>
          </a:p>
        </p:txBody>
      </p:sp>
      <p:sp>
        <p:nvSpPr>
          <p:cNvPr id="10" name="9 Düz Bağlayıcı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1" name="10 Dikdörtgen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11 Düz Bağlayıcı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9" name="18 Düz Bağlayıcı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19 Düz Bağlayıcı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16 Veri Yer Tutucusu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90500C7B-C34A-4126-8763-51BADF12DCB8}" type="datetimeFigureOut">
              <a:rPr lang="tr-TR" smtClean="0"/>
              <a:t>28.08.2021</a:t>
            </a:fld>
            <a:endParaRPr lang="tr-TR"/>
          </a:p>
        </p:txBody>
      </p:sp>
      <p:sp>
        <p:nvSpPr>
          <p:cNvPr id="18" name="17 Slayt Numarası Yer Tutucusu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0D395A7C-752C-462F-81EA-F3D9E67E4D2F}" type="slidenum">
              <a:rPr lang="tr-TR" smtClean="0"/>
              <a:t>‹#›</a:t>
            </a:fld>
            <a:endParaRPr lang="tr-TR"/>
          </a:p>
        </p:txBody>
      </p:sp>
      <p:sp>
        <p:nvSpPr>
          <p:cNvPr id="21" name="20 Altbilgi Yer Tutucusu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tr-T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,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kumimoji="0" lang="tr-TR"/>
              <a:t>Asıl başlık stili için tıklatın</a:t>
            </a:r>
            <a:endParaRPr kumimoji="0" lang="en-US"/>
          </a:p>
        </p:txBody>
      </p:sp>
      <p:sp>
        <p:nvSpPr>
          <p:cNvPr id="3" name="2 Dikey Metin Yer Tutucusu"/>
          <p:cNvSpPr>
            <a:spLocks noGrp="1"/>
          </p:cNvSpPr>
          <p:nvPr>
            <p:ph type="body" orient="vert" idx="1" hasCustomPrompt="1"/>
          </p:nvPr>
        </p:nvSpPr>
        <p:spPr/>
        <p:txBody>
          <a:bodyPr vert="eaVert"/>
          <a:lstStyle/>
          <a:p>
            <a:pPr lvl="0" eaLnBrk="1" latinLnBrk="0" hangingPunct="1"/>
            <a:r>
              <a:rPr lang="tr-TR"/>
              <a:t>Asıl metin stillerini düzenlemek için tıklatın</a:t>
            </a:r>
          </a:p>
          <a:p>
            <a:pPr lvl="1" eaLnBrk="1" latinLnBrk="0" hangingPunct="1"/>
            <a:r>
              <a:rPr lang="tr-TR"/>
              <a:t>İkinci düzey</a:t>
            </a:r>
          </a:p>
          <a:p>
            <a:pPr lvl="2" eaLnBrk="1" latinLnBrk="0" hangingPunct="1"/>
            <a:r>
              <a:rPr lang="tr-TR"/>
              <a:t>Üçüncü düzey</a:t>
            </a:r>
          </a:p>
          <a:p>
            <a:pPr lvl="3" eaLnBrk="1" latinLnBrk="0" hangingPunct="1"/>
            <a:r>
              <a:rPr lang="tr-TR"/>
              <a:t>Dördüncü düzey</a:t>
            </a:r>
          </a:p>
          <a:p>
            <a:pPr lvl="4" eaLnBrk="1" latinLnBrk="0" hangingPunct="1"/>
            <a:r>
              <a:rPr lang="tr-TR"/>
              <a:t>Beşinci düzey</a:t>
            </a:r>
            <a:endParaRPr kumimoji="0" lang="en-US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500C7B-C34A-4126-8763-51BADF12DCB8}" type="datetimeFigureOut">
              <a:rPr lang="tr-TR" smtClean="0"/>
              <a:t>28.08.2021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395A7C-752C-462F-81EA-F3D9E67E4D2F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Dikey Başlık"/>
          <p:cNvSpPr>
            <a:spLocks noGrp="1"/>
          </p:cNvSpPr>
          <p:nvPr>
            <p:ph type="title" orient="vert" hasCustomPrompt="1"/>
          </p:nvPr>
        </p:nvSpPr>
        <p:spPr>
          <a:xfrm>
            <a:off x="6629400" y="274639"/>
            <a:ext cx="1676400" cy="5851525"/>
          </a:xfrm>
        </p:spPr>
        <p:txBody>
          <a:bodyPr vert="eaVert"/>
          <a:lstStyle/>
          <a:p>
            <a:r>
              <a:rPr kumimoji="0" lang="tr-TR"/>
              <a:t>Asıl başlık stili için tıklatın</a:t>
            </a:r>
            <a:endParaRPr kumimoji="0" lang="en-US"/>
          </a:p>
        </p:txBody>
      </p:sp>
      <p:sp>
        <p:nvSpPr>
          <p:cNvPr id="3" name="2 Dikey Metin Yer Tutucusu"/>
          <p:cNvSpPr>
            <a:spLocks noGrp="1"/>
          </p:cNvSpPr>
          <p:nvPr>
            <p:ph type="body" orient="vert" idx="1" hasCustomPrompt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tr-TR"/>
              <a:t>Asıl metin stillerini düzenlemek için tıklatın</a:t>
            </a:r>
          </a:p>
          <a:p>
            <a:pPr lvl="1" eaLnBrk="1" latinLnBrk="0" hangingPunct="1"/>
            <a:r>
              <a:rPr lang="tr-TR"/>
              <a:t>İkinci düzey</a:t>
            </a:r>
          </a:p>
          <a:p>
            <a:pPr lvl="2" eaLnBrk="1" latinLnBrk="0" hangingPunct="1"/>
            <a:r>
              <a:rPr lang="tr-TR"/>
              <a:t>Üçüncü düzey</a:t>
            </a:r>
          </a:p>
          <a:p>
            <a:pPr lvl="3" eaLnBrk="1" latinLnBrk="0" hangingPunct="1"/>
            <a:r>
              <a:rPr lang="tr-TR"/>
              <a:t>Dördüncü düzey</a:t>
            </a:r>
          </a:p>
          <a:p>
            <a:pPr lvl="4" eaLnBrk="1" latinLnBrk="0" hangingPunct="1"/>
            <a:r>
              <a:rPr lang="tr-TR"/>
              <a:t>Beşinci düzey</a:t>
            </a:r>
            <a:endParaRPr kumimoji="0" lang="en-US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500C7B-C34A-4126-8763-51BADF12DCB8}" type="datetimeFigureOut">
              <a:rPr lang="tr-TR" smtClean="0"/>
              <a:t>28.08.2021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395A7C-752C-462F-81EA-F3D9E67E4D2F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15 Düz Bağlayıcı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21 Başlık Yer Tutucusu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tr-TR"/>
              <a:t>Asıl başlık stili için tıklatın</a:t>
            </a:r>
            <a:endParaRPr kumimoji="0" lang="en-US"/>
          </a:p>
        </p:txBody>
      </p:sp>
      <p:sp>
        <p:nvSpPr>
          <p:cNvPr id="13" name="12 Metin Yer Tutucusu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87375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tr-TR"/>
              <a:t>Asıl metin stillerini düzenlemek için tıklatın</a:t>
            </a:r>
          </a:p>
          <a:p>
            <a:pPr lvl="1" eaLnBrk="1" latinLnBrk="0" hangingPunct="1"/>
            <a:r>
              <a:rPr kumimoji="0" lang="tr-TR"/>
              <a:t>İkinci düzey</a:t>
            </a:r>
          </a:p>
          <a:p>
            <a:pPr lvl="2" eaLnBrk="1" latinLnBrk="0" hangingPunct="1"/>
            <a:r>
              <a:rPr kumimoji="0" lang="tr-TR"/>
              <a:t>Üçüncü düzey</a:t>
            </a:r>
          </a:p>
          <a:p>
            <a:pPr lvl="3" eaLnBrk="1" latinLnBrk="0" hangingPunct="1"/>
            <a:r>
              <a:rPr kumimoji="0" lang="tr-TR"/>
              <a:t>Dördüncü düzey</a:t>
            </a:r>
          </a:p>
          <a:p>
            <a:pPr lvl="4" eaLnBrk="1" latinLnBrk="0" hangingPunct="1"/>
            <a:r>
              <a:rPr kumimoji="0" lang="tr-TR"/>
              <a:t>Beşinci düzey</a:t>
            </a:r>
            <a:endParaRPr kumimoji="0" lang="en-US"/>
          </a:p>
        </p:txBody>
      </p:sp>
      <p:sp>
        <p:nvSpPr>
          <p:cNvPr id="14" name="13 Veri Yer Tutucusu"/>
          <p:cNvSpPr>
            <a:spLocks noGrp="1"/>
          </p:cNvSpPr>
          <p:nvPr>
            <p:ph type="dt" sz="half" idx="2"/>
          </p:nvPr>
        </p:nvSpPr>
        <p:spPr>
          <a:xfrm rot="5400000">
            <a:off x="7589520" y="1081851"/>
            <a:ext cx="201168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90500C7B-C34A-4126-8763-51BADF12DCB8}" type="datetimeFigureOut">
              <a:rPr lang="tr-TR" smtClean="0"/>
              <a:t>28.08.2021</a:t>
            </a:fld>
            <a:endParaRPr lang="tr-TR"/>
          </a:p>
        </p:txBody>
      </p:sp>
      <p:sp>
        <p:nvSpPr>
          <p:cNvPr id="3" name="2 Altbilgi Yer Tutucusu"/>
          <p:cNvSpPr>
            <a:spLocks noGrp="1"/>
          </p:cNvSpPr>
          <p:nvPr>
            <p:ph type="ftr" sz="quarter" idx="3"/>
          </p:nvPr>
        </p:nvSpPr>
        <p:spPr>
          <a:xfrm rot="5400000">
            <a:off x="6990186" y="3737240"/>
            <a:ext cx="3200400" cy="365760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tr-TR"/>
          </a:p>
        </p:txBody>
      </p:sp>
      <p:sp>
        <p:nvSpPr>
          <p:cNvPr id="7" name="6 Düz Bağlayıcı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8 Düz Bağlayıcı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9 Dikdörtgen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10 Düz Bağlayıcı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11 Oval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22 Slayt Numarası Yer Tutucusu"/>
          <p:cNvSpPr>
            <a:spLocks noGrp="1"/>
          </p:cNvSpPr>
          <p:nvPr>
            <p:ph type="sldNum" sz="quarter" idx="4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0D395A7C-752C-462F-81EA-F3D9E67E4D2F}" type="slidenum">
              <a:rPr lang="tr-TR" smtClean="0"/>
              <a:t>‹#›</a:t>
            </a:fld>
            <a:endParaRPr lang="tr-T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rtl="0" eaLnBrk="1" latinLnBrk="0" hangingPunct="1">
        <a:spcBef>
          <a:spcPct val="0"/>
        </a:spcBef>
        <a:buNone/>
        <a:defRPr kumimoji="0" sz="3000" b="0" kern="1200" cap="sm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0000"/>
        <a:buFont typeface="Wingdings" panose="05000000000000000000"/>
        <a:buChar char="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60000"/>
        <a:buFont typeface="Wingdings" panose="05000000000000000000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 panose="05000000000000000000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182880" algn="l" rtl="0" eaLnBrk="1" latinLnBrk="0" hangingPunct="1">
        <a:spcBef>
          <a:spcPct val="20000"/>
        </a:spcBef>
        <a:buClr>
          <a:schemeClr val="accent2">
            <a:tint val="60000"/>
          </a:schemeClr>
        </a:buClr>
        <a:buSzPct val="68000"/>
        <a:buFont typeface="Wingdings 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 panose="05000000000000000000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tr-TR" dirty="0"/>
              <a:t>Kurgu Kuram ve Uygulamaları 1</a:t>
            </a:r>
          </a:p>
        </p:txBody>
      </p:sp>
      <p:sp>
        <p:nvSpPr>
          <p:cNvPr id="3" name="2 Alt Başlık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tr-TR" dirty="0"/>
          </a:p>
          <a:p>
            <a:r>
              <a:rPr lang="tr-TR"/>
              <a:t>11-12</a:t>
            </a:r>
            <a:r>
              <a:rPr lang="tr-TR" dirty="0"/>
              <a:t>. Hafta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011222"/>
          </a:xfrm>
        </p:spPr>
        <p:txBody>
          <a:bodyPr>
            <a:normAutofit/>
          </a:bodyPr>
          <a:lstStyle/>
          <a:p>
            <a:pPr algn="just">
              <a:lnSpc>
                <a:spcPct val="115000"/>
              </a:lnSpc>
              <a:spcAft>
                <a:spcPts val="1000"/>
              </a:spcAft>
            </a:pPr>
            <a:r>
              <a:rPr lang="tr-TR" sz="2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FOTOĞRAF DOSYA FORMATLARI </a:t>
            </a:r>
            <a:endParaRPr lang="tr-TR" sz="28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2 İçerik Yer Tutucusu"/>
          <p:cNvSpPr>
            <a:spLocks noGrp="1"/>
          </p:cNvSpPr>
          <p:nvPr>
            <p:ph sz="quarter" idx="1"/>
          </p:nvPr>
        </p:nvSpPr>
        <p:spPr>
          <a:xfrm>
            <a:off x="261620" y="1600200"/>
            <a:ext cx="7788910" cy="4873625"/>
          </a:xfrm>
        </p:spPr>
        <p:txBody>
          <a:bodyPr>
            <a:normAutofit/>
          </a:bodyPr>
          <a:lstStyle/>
          <a:p>
            <a:pPr marL="0" indent="0" algn="just">
              <a:lnSpc>
                <a:spcPct val="115000"/>
              </a:lnSpc>
              <a:spcAft>
                <a:spcPts val="1000"/>
              </a:spcAft>
              <a:buNone/>
            </a:pPr>
            <a:r>
              <a:rPr lang="tr-TR" sz="2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JPEG</a:t>
            </a:r>
            <a:endParaRPr lang="tr-TR" sz="28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15000"/>
              </a:lnSpc>
              <a:spcAft>
                <a:spcPts val="1000"/>
              </a:spcAft>
              <a:buFont typeface="Times New Roman" panose="02020603050405020304" pitchFamily="18" charset="0"/>
              <a:buChar char="-"/>
            </a:pPr>
            <a:r>
              <a:rPr lang="tr-TR" sz="18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Jpeg</a:t>
            </a:r>
            <a:r>
              <a:rPr lang="tr-TR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günümüzde yayın olarak kullanılan bir sayısal görüntü kodlama biçimidir. </a:t>
            </a:r>
            <a:endParaRPr lang="tr-TR" sz="18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15000"/>
              </a:lnSpc>
              <a:spcAft>
                <a:spcPts val="1000"/>
              </a:spcAft>
              <a:buFont typeface="Times New Roman" panose="02020603050405020304" pitchFamily="18" charset="0"/>
              <a:buChar char="-"/>
            </a:pPr>
            <a:r>
              <a:rPr lang="tr-TR" sz="18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Jpeg</a:t>
            </a:r>
            <a:r>
              <a:rPr lang="tr-TR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sıkıştırma yöntemi görüntünün algılanması için zorunlu olmayan detayları bulup atan ve dosyayı bu şekilde sıkıştıran bir format olduğundan “kayıplı formatlar” arasında yer alır. </a:t>
            </a:r>
            <a:endParaRPr lang="tr-TR" sz="18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15000"/>
              </a:lnSpc>
              <a:spcAft>
                <a:spcPts val="1000"/>
              </a:spcAft>
              <a:buFont typeface="Times New Roman" panose="02020603050405020304" pitchFamily="18" charset="0"/>
              <a:buChar char="-"/>
            </a:pPr>
            <a:r>
              <a:rPr lang="tr-TR" sz="18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Jpeg</a:t>
            </a:r>
            <a:r>
              <a:rPr lang="tr-TR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sıkıştırmasında renk değerlerinde bozulma olmaz ancak çizgisel-grafiksel şekillerde bozulmalara sebep olabilir. </a:t>
            </a:r>
            <a:endParaRPr lang="tr-TR" sz="18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011222"/>
          </a:xfrm>
        </p:spPr>
        <p:txBody>
          <a:bodyPr>
            <a:normAutofit/>
          </a:bodyPr>
          <a:lstStyle/>
          <a:p>
            <a:pPr algn="just">
              <a:lnSpc>
                <a:spcPct val="115000"/>
              </a:lnSpc>
              <a:spcAft>
                <a:spcPts val="1000"/>
              </a:spcAft>
            </a:pPr>
            <a:r>
              <a:rPr lang="tr-TR" sz="2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FOTOĞRAF DOSYA FORMATLARI </a:t>
            </a:r>
            <a:endParaRPr lang="tr-TR" sz="28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2 İçerik Yer Tutucusu"/>
          <p:cNvSpPr>
            <a:spLocks noGrp="1"/>
          </p:cNvSpPr>
          <p:nvPr>
            <p:ph sz="quarter" idx="1"/>
          </p:nvPr>
        </p:nvSpPr>
        <p:spPr>
          <a:xfrm>
            <a:off x="261620" y="1600200"/>
            <a:ext cx="7788910" cy="4873625"/>
          </a:xfrm>
        </p:spPr>
        <p:txBody>
          <a:bodyPr>
            <a:normAutofit/>
          </a:bodyPr>
          <a:lstStyle/>
          <a:p>
            <a:pPr marL="0" indent="0" algn="just">
              <a:lnSpc>
                <a:spcPct val="115000"/>
              </a:lnSpc>
              <a:spcAft>
                <a:spcPts val="1000"/>
              </a:spcAft>
              <a:buNone/>
            </a:pPr>
            <a:r>
              <a:rPr lang="tr-TR" sz="2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PNG</a:t>
            </a:r>
            <a:endParaRPr lang="tr-TR" sz="18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15000"/>
              </a:lnSpc>
              <a:spcAft>
                <a:spcPts val="1000"/>
              </a:spcAft>
              <a:buFont typeface="Times New Roman" panose="02020603050405020304" pitchFamily="18" charset="0"/>
              <a:buChar char="-"/>
            </a:pPr>
            <a:r>
              <a:rPr lang="tr-TR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Kayıpsız sıkıştırarak görüntü saklamak için kullanılan bir sayısal görüntü kodlama biçimidir. </a:t>
            </a:r>
            <a:endParaRPr lang="tr-TR" sz="18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15000"/>
              </a:lnSpc>
              <a:spcAft>
                <a:spcPts val="1000"/>
              </a:spcAft>
              <a:buFont typeface="Times New Roman" panose="02020603050405020304" pitchFamily="18" charset="0"/>
              <a:buChar char="-"/>
            </a:pPr>
            <a:r>
              <a:rPr lang="tr-TR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Görüntüyü katmanlar halinde saklamaya imkan tanır. </a:t>
            </a:r>
          </a:p>
          <a:p>
            <a:pPr marL="342900" indent="-342900" algn="just">
              <a:lnSpc>
                <a:spcPct val="115000"/>
              </a:lnSpc>
              <a:spcAft>
                <a:spcPts val="1000"/>
              </a:spcAft>
              <a:buFont typeface="Times New Roman" panose="02020603050405020304" pitchFamily="18" charset="0"/>
              <a:buChar char="-"/>
            </a:pPr>
            <a:r>
              <a:rPr lang="tr-TR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PNG, kayıpsız bir format olduğu için özellikle grafik ve metin içeren dosyalarla kullanıldığında iyi sonuç verir. </a:t>
            </a:r>
            <a:endParaRPr lang="tr-TR" sz="18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15000"/>
              </a:lnSpc>
              <a:spcAft>
                <a:spcPts val="1000"/>
              </a:spcAft>
              <a:buFont typeface="Times New Roman" panose="02020603050405020304" pitchFamily="18" charset="0"/>
              <a:buChar char="-"/>
            </a:pPr>
            <a:endParaRPr lang="tr-TR" sz="18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9865076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011222"/>
          </a:xfrm>
        </p:spPr>
        <p:txBody>
          <a:bodyPr>
            <a:normAutofit/>
          </a:bodyPr>
          <a:lstStyle/>
          <a:p>
            <a:pPr algn="just">
              <a:lnSpc>
                <a:spcPct val="115000"/>
              </a:lnSpc>
              <a:spcAft>
                <a:spcPts val="1000"/>
              </a:spcAft>
            </a:pPr>
            <a:r>
              <a:rPr lang="tr-TR" sz="2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FOTOĞRAF DOSYA FORMATLARI </a:t>
            </a:r>
            <a:endParaRPr lang="tr-TR" sz="28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2 İçerik Yer Tutucusu"/>
          <p:cNvSpPr>
            <a:spLocks noGrp="1"/>
          </p:cNvSpPr>
          <p:nvPr>
            <p:ph sz="quarter" idx="1"/>
          </p:nvPr>
        </p:nvSpPr>
        <p:spPr>
          <a:xfrm>
            <a:off x="261620" y="1600200"/>
            <a:ext cx="7788910" cy="4873625"/>
          </a:xfrm>
        </p:spPr>
        <p:txBody>
          <a:bodyPr>
            <a:normAutofit/>
          </a:bodyPr>
          <a:lstStyle/>
          <a:p>
            <a:pPr marL="0" indent="0" algn="just">
              <a:lnSpc>
                <a:spcPct val="115000"/>
              </a:lnSpc>
              <a:spcAft>
                <a:spcPts val="1000"/>
              </a:spcAft>
              <a:buNone/>
            </a:pPr>
            <a:r>
              <a:rPr lang="tr-TR" sz="2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TIFF</a:t>
            </a:r>
            <a:endParaRPr lang="tr-TR" sz="18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15000"/>
              </a:lnSpc>
              <a:spcAft>
                <a:spcPts val="1000"/>
              </a:spcAft>
              <a:buFont typeface="Times New Roman" panose="02020603050405020304" pitchFamily="18" charset="0"/>
              <a:buChar char="-"/>
            </a:pPr>
            <a:r>
              <a:rPr lang="tr-TR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TIFF genellikle grafik ve fotoğraf dosyaları için kullanılan bir sayısal görüntü kodlama biçimdir. </a:t>
            </a:r>
            <a:endParaRPr lang="tr-TR" sz="18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15000"/>
              </a:lnSpc>
              <a:spcAft>
                <a:spcPts val="1000"/>
              </a:spcAft>
              <a:buFont typeface="Times New Roman" panose="02020603050405020304" pitchFamily="18" charset="0"/>
              <a:buChar char="-"/>
            </a:pPr>
            <a:r>
              <a:rPr lang="tr-TR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Sıkıştırılmamış bir formattır. </a:t>
            </a:r>
          </a:p>
          <a:p>
            <a:pPr marL="342900" lvl="0" indent="-342900" algn="just">
              <a:lnSpc>
                <a:spcPct val="115000"/>
              </a:lnSpc>
              <a:spcAft>
                <a:spcPts val="1000"/>
              </a:spcAft>
              <a:buFont typeface="Times New Roman" panose="02020603050405020304" pitchFamily="18" charset="0"/>
              <a:buChar char="-"/>
            </a:pPr>
            <a:r>
              <a:rPr lang="tr-TR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TIFF biçimi birden fazla dosyayı desteklediği için, çok sayfalı </a:t>
            </a:r>
            <a:r>
              <a:rPr lang="tr-TR" sz="18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dökümanlar</a:t>
            </a:r>
            <a:r>
              <a:rPr lang="tr-TR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ayrı ayrı dosyalar yerine tek bir TIFF dosyası olarak kaydedilebilir.</a:t>
            </a:r>
            <a:endParaRPr lang="tr-TR" sz="18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9134543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011222"/>
          </a:xfrm>
        </p:spPr>
        <p:txBody>
          <a:bodyPr>
            <a:normAutofit/>
          </a:bodyPr>
          <a:lstStyle/>
          <a:p>
            <a:pPr algn="just">
              <a:lnSpc>
                <a:spcPct val="115000"/>
              </a:lnSpc>
              <a:spcAft>
                <a:spcPts val="1000"/>
              </a:spcAft>
            </a:pPr>
            <a:r>
              <a:rPr lang="tr-TR" sz="2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FOTOĞRAF DOSYA FORMATLARI </a:t>
            </a:r>
            <a:endParaRPr lang="tr-TR" sz="28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2 İçerik Yer Tutucusu"/>
          <p:cNvSpPr>
            <a:spLocks noGrp="1"/>
          </p:cNvSpPr>
          <p:nvPr>
            <p:ph sz="quarter" idx="1"/>
          </p:nvPr>
        </p:nvSpPr>
        <p:spPr>
          <a:xfrm>
            <a:off x="261620" y="1600200"/>
            <a:ext cx="7788910" cy="4873625"/>
          </a:xfrm>
        </p:spPr>
        <p:txBody>
          <a:bodyPr>
            <a:normAutofit/>
          </a:bodyPr>
          <a:lstStyle/>
          <a:p>
            <a:pPr marL="0" indent="0" algn="just">
              <a:lnSpc>
                <a:spcPct val="115000"/>
              </a:lnSpc>
              <a:spcAft>
                <a:spcPts val="1000"/>
              </a:spcAft>
              <a:buNone/>
            </a:pPr>
            <a:r>
              <a:rPr lang="tr-TR" sz="2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GIF</a:t>
            </a:r>
            <a:endParaRPr lang="tr-TR" sz="28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15000"/>
              </a:lnSpc>
              <a:spcAft>
                <a:spcPts val="1000"/>
              </a:spcAft>
              <a:buFont typeface="Times New Roman" panose="02020603050405020304" pitchFamily="18" charset="0"/>
              <a:buChar char="-"/>
            </a:pPr>
            <a:r>
              <a:rPr lang="tr-TR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Az sayıda renk içeren </a:t>
            </a:r>
            <a:r>
              <a:rPr lang="tr-TR" sz="18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dökümanlarda</a:t>
            </a:r>
            <a:r>
              <a:rPr lang="tr-TR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iyi sıkıştırma sağlar. </a:t>
            </a:r>
            <a:endParaRPr lang="tr-TR" sz="18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15000"/>
              </a:lnSpc>
              <a:spcAft>
                <a:spcPts val="1000"/>
              </a:spcAft>
              <a:buFont typeface="Times New Roman" panose="02020603050405020304" pitchFamily="18" charset="0"/>
              <a:buChar char="-"/>
            </a:pPr>
            <a:r>
              <a:rPr lang="tr-TR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Birkaç fotoğrafı tek bir belge içinde tutarak hareketli bir şekilde </a:t>
            </a:r>
            <a:r>
              <a:rPr lang="tr-TR" sz="18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peşpeşe</a:t>
            </a:r>
            <a:r>
              <a:rPr lang="tr-TR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oynatabilir. </a:t>
            </a:r>
            <a:endParaRPr lang="tr-TR" sz="18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15000"/>
              </a:lnSpc>
              <a:spcAft>
                <a:spcPts val="1000"/>
              </a:spcAft>
              <a:buFont typeface="Times New Roman" panose="02020603050405020304" pitchFamily="18" charset="0"/>
              <a:buChar char="-"/>
            </a:pPr>
            <a:r>
              <a:rPr lang="tr-TR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Genelde grafiklerin saklanması için kullanılır. </a:t>
            </a:r>
            <a:endParaRPr lang="tr-TR" sz="18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15000"/>
              </a:lnSpc>
              <a:spcAft>
                <a:spcPts val="1000"/>
              </a:spcAft>
              <a:buFont typeface="Times New Roman" panose="02020603050405020304" pitchFamily="18" charset="0"/>
              <a:buChar char="-"/>
            </a:pPr>
            <a:r>
              <a:rPr lang="tr-TR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Dezavantajı ise gerçek renkleri desteklememesidir. </a:t>
            </a:r>
            <a:endParaRPr lang="tr-TR" sz="18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8323105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011222"/>
          </a:xfrm>
        </p:spPr>
        <p:txBody>
          <a:bodyPr>
            <a:normAutofit/>
          </a:bodyPr>
          <a:lstStyle/>
          <a:p>
            <a:pPr algn="just">
              <a:lnSpc>
                <a:spcPct val="115000"/>
              </a:lnSpc>
              <a:spcAft>
                <a:spcPts val="1000"/>
              </a:spcAft>
            </a:pPr>
            <a:r>
              <a:rPr lang="tr-TR" sz="2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FOTOĞRAF DOSYA FORMATLARI </a:t>
            </a:r>
            <a:endParaRPr lang="tr-TR" sz="28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2 İçerik Yer Tutucusu"/>
          <p:cNvSpPr>
            <a:spLocks noGrp="1"/>
          </p:cNvSpPr>
          <p:nvPr>
            <p:ph sz="quarter" idx="1"/>
          </p:nvPr>
        </p:nvSpPr>
        <p:spPr>
          <a:xfrm>
            <a:off x="261620" y="1600200"/>
            <a:ext cx="7788910" cy="4873625"/>
          </a:xfrm>
        </p:spPr>
        <p:txBody>
          <a:bodyPr>
            <a:normAutofit/>
          </a:bodyPr>
          <a:lstStyle/>
          <a:p>
            <a:pPr marL="0" indent="0" algn="just">
              <a:lnSpc>
                <a:spcPct val="115000"/>
              </a:lnSpc>
              <a:spcAft>
                <a:spcPts val="1000"/>
              </a:spcAft>
              <a:buNone/>
            </a:pPr>
            <a:r>
              <a:rPr lang="tr-TR" sz="2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BMP</a:t>
            </a:r>
            <a:endParaRPr lang="tr-TR" sz="28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15000"/>
              </a:lnSpc>
              <a:spcAft>
                <a:spcPts val="1000"/>
              </a:spcAft>
              <a:buFont typeface="Times New Roman" panose="02020603050405020304" pitchFamily="18" charset="0"/>
              <a:buChar char="-"/>
            </a:pPr>
            <a:r>
              <a:rPr lang="tr-TR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Microsoft firmasına ait bir resim dosyası biçimidir. </a:t>
            </a:r>
            <a:endParaRPr lang="tr-TR" sz="18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15000"/>
              </a:lnSpc>
              <a:spcAft>
                <a:spcPts val="1000"/>
              </a:spcAft>
              <a:buFont typeface="Times New Roman" panose="02020603050405020304" pitchFamily="18" charset="0"/>
              <a:buChar char="-"/>
            </a:pPr>
            <a:r>
              <a:rPr lang="tr-TR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Herhangi bir sıkıştırma yapmadığı için çok fazla yer kaplar.</a:t>
            </a:r>
          </a:p>
          <a:p>
            <a:pPr marL="342900" lvl="0" indent="-342900" algn="just">
              <a:lnSpc>
                <a:spcPct val="115000"/>
              </a:lnSpc>
              <a:spcAft>
                <a:spcPts val="1000"/>
              </a:spcAft>
              <a:buFont typeface="Times New Roman" panose="02020603050405020304" pitchFamily="18" charset="0"/>
              <a:buChar char="-"/>
            </a:pPr>
            <a:r>
              <a:rPr lang="tr-TR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“Bitmap” adıyla da bilinir. </a:t>
            </a:r>
            <a:endParaRPr lang="tr-TR" sz="18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623124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011222"/>
          </a:xfrm>
        </p:spPr>
        <p:txBody>
          <a:bodyPr>
            <a:normAutofit/>
          </a:bodyPr>
          <a:lstStyle/>
          <a:p>
            <a:pPr algn="just">
              <a:lnSpc>
                <a:spcPct val="115000"/>
              </a:lnSpc>
              <a:spcAft>
                <a:spcPts val="1000"/>
              </a:spcAft>
            </a:pPr>
            <a:r>
              <a:rPr lang="tr-TR" sz="2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FOTOĞRAF DOSYA FORMATLARI </a:t>
            </a:r>
            <a:endParaRPr lang="tr-TR" sz="28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2 İçerik Yer Tutucusu"/>
          <p:cNvSpPr>
            <a:spLocks noGrp="1"/>
          </p:cNvSpPr>
          <p:nvPr>
            <p:ph sz="quarter" idx="1"/>
          </p:nvPr>
        </p:nvSpPr>
        <p:spPr>
          <a:xfrm>
            <a:off x="261620" y="1600200"/>
            <a:ext cx="7788910" cy="4873625"/>
          </a:xfrm>
        </p:spPr>
        <p:txBody>
          <a:bodyPr>
            <a:normAutofit/>
          </a:bodyPr>
          <a:lstStyle/>
          <a:p>
            <a:pPr marL="0" indent="0" algn="just">
              <a:lnSpc>
                <a:spcPct val="115000"/>
              </a:lnSpc>
              <a:spcAft>
                <a:spcPts val="1000"/>
              </a:spcAft>
              <a:buNone/>
            </a:pPr>
            <a:r>
              <a:rPr lang="tr-TR" sz="2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RAW</a:t>
            </a:r>
            <a:endParaRPr lang="tr-TR" sz="28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15000"/>
              </a:lnSpc>
              <a:spcAft>
                <a:spcPts val="1000"/>
              </a:spcAft>
              <a:buFont typeface="Times New Roman" panose="02020603050405020304" pitchFamily="18" charset="0"/>
              <a:buChar char="-"/>
            </a:pPr>
            <a:r>
              <a:rPr lang="tr-TR" sz="18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Diijital</a:t>
            </a:r>
            <a:r>
              <a:rPr lang="tr-TR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fotoğraf makinelerinde </a:t>
            </a:r>
            <a:r>
              <a:rPr lang="tr-TR" sz="18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sensör</a:t>
            </a:r>
            <a:r>
              <a:rPr lang="tr-TR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üzerine düşen görüntü dijital işlemci tarafından sayısal verilere dönüştürülüp fotoğraf haline getirilir. Çekim sırasında belli işlemlerden geçen ham görüntü genelde JPEG bazen de TIFF formatına dönüştürülür. </a:t>
            </a:r>
            <a:endParaRPr lang="tr-TR" sz="18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15000"/>
              </a:lnSpc>
              <a:spcAft>
                <a:spcPts val="1000"/>
              </a:spcAft>
              <a:buFont typeface="Times New Roman" panose="02020603050405020304" pitchFamily="18" charset="0"/>
              <a:buChar char="-"/>
            </a:pPr>
            <a:r>
              <a:rPr lang="tr-TR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Bu değişikliklerin yapılmadan </a:t>
            </a:r>
            <a:r>
              <a:rPr lang="tr-TR" sz="18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sensörden</a:t>
            </a:r>
            <a:r>
              <a:rPr lang="tr-TR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gelen sayısal verilerin doğrudan belleğe yazılmasıyla oluşan özel formata RAW adı verilir. </a:t>
            </a:r>
            <a:endParaRPr lang="tr-TR" sz="18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15000"/>
              </a:lnSpc>
              <a:spcAft>
                <a:spcPts val="1000"/>
              </a:spcAft>
              <a:buFont typeface="Times New Roman" panose="02020603050405020304" pitchFamily="18" charset="0"/>
              <a:buChar char="-"/>
            </a:pPr>
            <a:r>
              <a:rPr lang="tr-TR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RAW olarak çekilmiş bir fotoğraf üzerinde beyaz ayarı, renk dengesi gibi pek çok düzeltme işlemi başarılı bir şekilde yapılabilir. </a:t>
            </a:r>
            <a:endParaRPr lang="tr-TR" sz="18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15000"/>
              </a:lnSpc>
              <a:spcAft>
                <a:spcPts val="1000"/>
              </a:spcAft>
              <a:buFont typeface="Times New Roman" panose="02020603050405020304" pitchFamily="18" charset="0"/>
              <a:buChar char="-"/>
            </a:pPr>
            <a:r>
              <a:rPr lang="tr-TR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RAW dosyaları </a:t>
            </a:r>
            <a:r>
              <a:rPr lang="tr-TR" sz="18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sensörden</a:t>
            </a:r>
            <a:r>
              <a:rPr lang="tr-TR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gelen ham bilgileri içerdiğinden yaygın olarak tercih edilen fotoğraf formatı JPEG’den çok daha fazla yer kaplar. </a:t>
            </a:r>
            <a:endParaRPr lang="tr-TR" sz="18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99545624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umba">
  <a:themeElements>
    <a:clrScheme name="Cumba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Cumba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Cumba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Oriel</Template>
  <TotalTime>17</TotalTime>
  <Words>310</Words>
  <Application>Microsoft Macintosh PowerPoint</Application>
  <PresentationFormat>Ekran Gösterisi (4:3)</PresentationFormat>
  <Paragraphs>35</Paragraphs>
  <Slides>7</Slides>
  <Notes>0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5</vt:i4>
      </vt:variant>
      <vt:variant>
        <vt:lpstr>Tema</vt:lpstr>
      </vt:variant>
      <vt:variant>
        <vt:i4>1</vt:i4>
      </vt:variant>
      <vt:variant>
        <vt:lpstr>Slayt Başlıkları</vt:lpstr>
      </vt:variant>
      <vt:variant>
        <vt:i4>7</vt:i4>
      </vt:variant>
    </vt:vector>
  </HeadingPairs>
  <TitlesOfParts>
    <vt:vector size="13" baseType="lpstr">
      <vt:lpstr>Calibri</vt:lpstr>
      <vt:lpstr>Century Schoolbook</vt:lpstr>
      <vt:lpstr>Times New Roman</vt:lpstr>
      <vt:lpstr>Wingdings</vt:lpstr>
      <vt:lpstr>Wingdings 2</vt:lpstr>
      <vt:lpstr>Cumba</vt:lpstr>
      <vt:lpstr>Kurgu Kuram ve Uygulamaları 1</vt:lpstr>
      <vt:lpstr>FOTOĞRAF DOSYA FORMATLARI </vt:lpstr>
      <vt:lpstr>FOTOĞRAF DOSYA FORMATLARI </vt:lpstr>
      <vt:lpstr>FOTOĞRAF DOSYA FORMATLARI </vt:lpstr>
      <vt:lpstr>FOTOĞRAF DOSYA FORMATLARI </vt:lpstr>
      <vt:lpstr>FOTOĞRAF DOSYA FORMATLARI </vt:lpstr>
      <vt:lpstr>FOTOĞRAF DOSYA FORMATLARI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Kurgu Kuram ve Uygulamaları 1</dc:title>
  <dc:creator>Admin</dc:creator>
  <cp:lastModifiedBy>BERAT DEMİRCİ</cp:lastModifiedBy>
  <cp:revision>43</cp:revision>
  <dcterms:created xsi:type="dcterms:W3CDTF">2019-10-20T17:41:00Z</dcterms:created>
  <dcterms:modified xsi:type="dcterms:W3CDTF">2021-08-28T20:33:30Z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1033-11.2.0.9669</vt:lpwstr>
  </property>
</Properties>
</file>