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2" r:id="rId3"/>
    <p:sldId id="303" r:id="rId4"/>
    <p:sldId id="304" r:id="rId5"/>
    <p:sldId id="305" r:id="rId6"/>
    <p:sldId id="306" r:id="rId7"/>
    <p:sldId id="307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7" autoAdjust="0"/>
    <p:restoredTop sz="94669"/>
  </p:normalViewPr>
  <p:slideViewPr>
    <p:cSldViewPr>
      <p:cViewPr varScale="1">
        <p:scale>
          <a:sx n="101" d="100"/>
          <a:sy n="101" d="100"/>
        </p:scale>
        <p:origin x="21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 hasCustomPrompt="1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 hasCustomPrompt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 hasCustomPrompt="1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 hasCustomPrompt="1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 hasCustomPrompt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 hasCustomPrompt="1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Kurgu Kuram ve Uygulamaları 1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/>
              <a:t>11-12</a:t>
            </a:r>
            <a:r>
              <a:rPr lang="tr-TR" dirty="0"/>
              <a:t>. Hafta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günümüzde yayın olarak kullanılan bir sayısal görüntü kodlama biçimidir.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sıkıştırma yöntemi görüntünün algılanması için zorunlu olmayan detayları bulup atan ve dosyayı bu şekilde sıkıştıran bir format olduğundan “kayıplı formatlar” arasında yer alır.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sıkıştırmasında renk değerlerinde bozulma olmaz ancak çizgisel-grafiksel şekillerde bozulmalara sebep olabilir.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PNG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Kayıpsız sıkıştırarak görüntü saklamak için kullanılan bir sayısal görüntü kodlama biçimidir. </a:t>
            </a:r>
            <a:endParaRPr lang="tr-T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Görüntüyü katmanlar halinde saklamaya imkan tanır.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PNG, kayıpsız bir format olduğu için özellikle grafik ve metin içeren dosyalarla kullanıldığında iyi sonuç verir.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5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TIFF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TIFF genellikle grafik ve fotoğraf dosyaları için kullanılan bir sayısal görüntü kodlama biçimdir. </a:t>
            </a:r>
            <a:endParaRPr lang="tr-T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Sıkıştırılmamış bir formattır.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TIFF biçimi birden fazla dosyayı desteklediği için, çok sayfalı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dökümanlar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ayrı ayrı dosyalar yerine tek bir TIFF dosyası olarak kaydedilebilir.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45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GIF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sayıda renk içeren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dökümanlarda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iyi sıkıştırma sağlar.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Birkaç fotoğrafı tek bir belge içinde tutarak hareketli bir şekilde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peşpeşe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oynatabilir.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Genelde grafiklerin saklanması için kullanılır.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Dezavantajı ise gerçek renkleri desteklememesidir.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3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BMP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Microsoft firmasına ait bir resim dosyası biçimidir.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Herhangi bir sıkıştırma yapmadığı için çok fazla yer kaplar.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“Bitmap” adıyla da bilinir.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Diijital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fotoğraf makinelerinde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üzerine düşen görüntü dijital işlemci tarafından sayısal verilere dönüştürülüp fotoğraf haline getirilir. Çekim sırasında belli işlemlerden geçen ham görüntü genelde JPEG bazen de TIFF formatına dönüştürülür.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 değişikliklerin yapılmadan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sensörden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gelen sayısal verilerin doğrudan belleğe yazılmasıyla oluşan özel formata RAW adı verilir.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 olarak çekilmiş bir fotoğraf üzerinde beyaz ayarı, renk dengesi gibi pek çok düzeltme işlemi başarılı bir şekilde yapılabilir.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 dosyaları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sensörden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gelen ham bilgileri içerdiğinden yaygın olarak tercih edilen fotoğraf formatı JPEG’den çok daha fazla yer kaplar.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545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</TotalTime>
  <Words>310</Words>
  <Application>Microsoft Macintosh PowerPoint</Application>
  <PresentationFormat>Ekran Gösterisi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Calibri</vt:lpstr>
      <vt:lpstr>Century Schoolbook</vt:lpstr>
      <vt:lpstr>Times New Roman</vt:lpstr>
      <vt:lpstr>Wingdings</vt:lpstr>
      <vt:lpstr>Wingdings 2</vt:lpstr>
      <vt:lpstr>Cumba</vt:lpstr>
      <vt:lpstr>Kurgu Kuram ve Uygulamaları 1</vt:lpstr>
      <vt:lpstr>FOTOĞRAF DOSYA FORMATLARI </vt:lpstr>
      <vt:lpstr>FOTOĞRAF DOSYA FORMATLARI </vt:lpstr>
      <vt:lpstr>FOTOĞRAF DOSYA FORMATLARI </vt:lpstr>
      <vt:lpstr>FOTOĞRAF DOSYA FORMATLARI </vt:lpstr>
      <vt:lpstr>FOTOĞRAF DOSYA FORMATLARI </vt:lpstr>
      <vt:lpstr>FOTOĞRAF DOSYA FORMATLARI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Kurgu Kuram ve Uygulamaları 1</dc:title>
  <dc:creator>Admin</dc:creator>
  <cp:lastModifiedBy>BERAT DEMİRCİ</cp:lastModifiedBy>
  <cp:revision>43</cp:revision>
  <dcterms:created xsi:type="dcterms:W3CDTF">2019-10-20T17:41:00Z</dcterms:created>
  <dcterms:modified xsi:type="dcterms:W3CDTF">2021-08-28T20:33:45Z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1033-11.2.0.9669</vt:lpwstr>
  </property>
</Properties>
</file>