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97" r:id="rId4"/>
    <p:sldId id="367" r:id="rId5"/>
    <p:sldId id="368" r:id="rId6"/>
    <p:sldId id="320" r:id="rId7"/>
    <p:sldId id="299" r:id="rId8"/>
    <p:sldId id="321" r:id="rId9"/>
    <p:sldId id="324" r:id="rId10"/>
    <p:sldId id="421" r:id="rId11"/>
    <p:sldId id="300" r:id="rId12"/>
    <p:sldId id="313" r:id="rId13"/>
    <p:sldId id="322" r:id="rId14"/>
    <p:sldId id="323" r:id="rId15"/>
    <p:sldId id="301" r:id="rId16"/>
    <p:sldId id="422" r:id="rId17"/>
    <p:sldId id="314" r:id="rId18"/>
    <p:sldId id="423" r:id="rId19"/>
    <p:sldId id="302" r:id="rId20"/>
    <p:sldId id="388" r:id="rId21"/>
    <p:sldId id="389" r:id="rId22"/>
    <p:sldId id="390" r:id="rId23"/>
    <p:sldId id="391" r:id="rId24"/>
    <p:sldId id="392" r:id="rId25"/>
    <p:sldId id="393" r:id="rId26"/>
    <p:sldId id="304" r:id="rId27"/>
    <p:sldId id="306"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6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186784-45ED-4EFD-9810-22026B4EF07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5632D0C-DD15-41F6-A729-A9AFCCBD1B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954560F-0974-4D0C-9383-15F8262BCC6B}"/>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5" name="Alt Bilgi Yer Tutucusu 4">
            <a:extLst>
              <a:ext uri="{FF2B5EF4-FFF2-40B4-BE49-F238E27FC236}">
                <a16:creationId xmlns:a16="http://schemas.microsoft.com/office/drawing/2014/main" id="{8552254C-CE68-489A-81FB-808F8FC02EA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E7BA85E-4412-4AA3-A09B-5A4E60425C74}"/>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61957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53E85E-7FE6-4825-A731-627A666585E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BA07B7E-4B82-48C6-A4F2-104C34CEE5D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A77BA60-4362-4339-925B-FCBDD4360F37}"/>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5" name="Alt Bilgi Yer Tutucusu 4">
            <a:extLst>
              <a:ext uri="{FF2B5EF4-FFF2-40B4-BE49-F238E27FC236}">
                <a16:creationId xmlns:a16="http://schemas.microsoft.com/office/drawing/2014/main" id="{4EB5985B-42FB-4CC9-94E7-EE1F4306430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89C9DB7-5FD9-4E3E-9828-D88382404B0D}"/>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367240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970943-C07A-4C53-A590-393FD53354C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DCE7018-6CFF-4A7C-A71B-8205B3E02D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7F0F558-C1F1-4E53-89BF-0082AA48CD9A}"/>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5" name="Alt Bilgi Yer Tutucusu 4">
            <a:extLst>
              <a:ext uri="{FF2B5EF4-FFF2-40B4-BE49-F238E27FC236}">
                <a16:creationId xmlns:a16="http://schemas.microsoft.com/office/drawing/2014/main" id="{CD0BBBD8-67AD-4D4F-B51F-06941FBBE5B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765E1C2-A797-49D5-B7BE-66A507AF5173}"/>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756952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FDA1A7-16F5-4701-9DE4-B2C2D8BD860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3BF3BE5-A31B-40E0-870B-F2DD3235577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6DE703E-0BB0-4A83-A312-F159C7FF699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273C06E-68F9-4809-BEBD-012990B69CDA}"/>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6" name="Alt Bilgi Yer Tutucusu 5">
            <a:extLst>
              <a:ext uri="{FF2B5EF4-FFF2-40B4-BE49-F238E27FC236}">
                <a16:creationId xmlns:a16="http://schemas.microsoft.com/office/drawing/2014/main" id="{A0942FDE-D2DF-4AB0-817B-057DE1888DA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874745A-44FF-460B-9F2D-5C843BAAE543}"/>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106458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FA0FCA-35F6-4853-A407-B1DDEAA4714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C609B8D-F92F-40BB-BC66-B11312C33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6E10B31-A9D2-40C8-9393-57368B016F3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7AE64CD-EFC1-4D7D-9E4F-A002D83819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9C730E1-5092-4EF6-AC10-AC90604422BD}"/>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E41FED6-B0B8-4B31-B489-C222DBB17172}"/>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8" name="Alt Bilgi Yer Tutucusu 7">
            <a:extLst>
              <a:ext uri="{FF2B5EF4-FFF2-40B4-BE49-F238E27FC236}">
                <a16:creationId xmlns:a16="http://schemas.microsoft.com/office/drawing/2014/main" id="{D457D0BF-E6EA-41F4-9AED-16CBAC59AD3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C00B759-D694-4EB8-98F8-1A07647BE981}"/>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810031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2FF853-521A-4BA1-96CB-22232DA3989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292B236-DB45-483F-80F2-366A2251E4DB}"/>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4" name="Alt Bilgi Yer Tutucusu 3">
            <a:extLst>
              <a:ext uri="{FF2B5EF4-FFF2-40B4-BE49-F238E27FC236}">
                <a16:creationId xmlns:a16="http://schemas.microsoft.com/office/drawing/2014/main" id="{298BB289-8014-4BE4-B91F-0765A67178C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5FB57212-840E-4574-A268-574AA492478B}"/>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1530678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2C0E6E3-F120-4C87-A525-C24BF175A6EF}"/>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3" name="Alt Bilgi Yer Tutucusu 2">
            <a:extLst>
              <a:ext uri="{FF2B5EF4-FFF2-40B4-BE49-F238E27FC236}">
                <a16:creationId xmlns:a16="http://schemas.microsoft.com/office/drawing/2014/main" id="{02B0DE7B-EAE5-4996-996C-8C651EB4A487}"/>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C559AC5-7F1A-4A6B-AE1C-98E9A1928C02}"/>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2145048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D788BF-DCB5-42AB-9F29-5D85D002CA7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9DE38A1-29C6-4608-A282-FA2D9AA8B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1F97CA5-9661-4872-9338-BC2075061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9F11871-CBC6-4F13-8182-69BDADC5AEF1}"/>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6" name="Alt Bilgi Yer Tutucusu 5">
            <a:extLst>
              <a:ext uri="{FF2B5EF4-FFF2-40B4-BE49-F238E27FC236}">
                <a16:creationId xmlns:a16="http://schemas.microsoft.com/office/drawing/2014/main" id="{F949109C-B985-4CE6-8CB5-323A5BD5BAD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F98973E-5D17-45BD-AF25-EB59B867F450}"/>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1980627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BD4DE2-077E-4A53-92A8-9CCE0A2F19C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6AA32A8-0C14-4F2C-84C3-D9D7268FAA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989FC271-9545-4466-8D54-96B27CBD33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39C40AA-A545-4DA1-B998-6829027ABD2A}"/>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6" name="Alt Bilgi Yer Tutucusu 5">
            <a:extLst>
              <a:ext uri="{FF2B5EF4-FFF2-40B4-BE49-F238E27FC236}">
                <a16:creationId xmlns:a16="http://schemas.microsoft.com/office/drawing/2014/main" id="{644AD174-8B55-450E-99E2-6426E80174D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311C0DF-9CCE-45D3-8294-9C6CC80EF384}"/>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233701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32B603-961A-498B-AD55-3CFA5A8FB11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C62402C8-B387-40C5-9B6C-E8D1E35F4C22}"/>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0C9F26A-EF53-4E40-8267-9F9D4B82556A}"/>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5" name="Alt Bilgi Yer Tutucusu 4">
            <a:extLst>
              <a:ext uri="{FF2B5EF4-FFF2-40B4-BE49-F238E27FC236}">
                <a16:creationId xmlns:a16="http://schemas.microsoft.com/office/drawing/2014/main" id="{F9BE73DA-8AE6-4A4C-984D-A285F4CB5DA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989E546-9AEA-451B-B569-6AD917559FC8}"/>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2781885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BB63A92-780D-4CFF-BB22-965BC5273361}"/>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2E217E88-0CAF-4160-B165-24D8D0C09A64}"/>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BFA1C2A-1041-48A2-8DDB-1039CED52E13}"/>
              </a:ext>
            </a:extLst>
          </p:cNvPr>
          <p:cNvSpPr>
            <a:spLocks noGrp="1"/>
          </p:cNvSpPr>
          <p:nvPr>
            <p:ph type="dt" sz="half" idx="10"/>
          </p:nvPr>
        </p:nvSpPr>
        <p:spPr/>
        <p:txBody>
          <a:bodyPr/>
          <a:lstStyle/>
          <a:p>
            <a:fld id="{CD64B364-95C9-472F-AB4D-9FBC4100D9D9}" type="datetimeFigureOut">
              <a:rPr lang="tr-TR" smtClean="0"/>
              <a:t>15.01.2020</a:t>
            </a:fld>
            <a:endParaRPr lang="tr-TR"/>
          </a:p>
        </p:txBody>
      </p:sp>
      <p:sp>
        <p:nvSpPr>
          <p:cNvPr id="5" name="Alt Bilgi Yer Tutucusu 4">
            <a:extLst>
              <a:ext uri="{FF2B5EF4-FFF2-40B4-BE49-F238E27FC236}">
                <a16:creationId xmlns:a16="http://schemas.microsoft.com/office/drawing/2014/main" id="{B5FF2533-00F8-4EB4-BBBF-CB2E6D82101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4AB9368-7627-4465-A4B3-A81B496E0E73}"/>
              </a:ext>
            </a:extLst>
          </p:cNvPr>
          <p:cNvSpPr>
            <a:spLocks noGrp="1"/>
          </p:cNvSpPr>
          <p:nvPr>
            <p:ph type="sldNum" sz="quarter" idx="12"/>
          </p:nvPr>
        </p:nvSpPr>
        <p:spPr/>
        <p:txBody>
          <a:bodyPr/>
          <a:lstStyle/>
          <a:p>
            <a:fld id="{23463B77-42EA-42EF-8C3C-ED11310E5FEF}" type="slidenum">
              <a:rPr lang="tr-TR" smtClean="0"/>
              <a:t>‹#›</a:t>
            </a:fld>
            <a:endParaRPr lang="tr-TR"/>
          </a:p>
        </p:txBody>
      </p:sp>
    </p:spTree>
    <p:extLst>
      <p:ext uri="{BB962C8B-B14F-4D97-AF65-F5344CB8AC3E}">
        <p14:creationId xmlns:p14="http://schemas.microsoft.com/office/powerpoint/2010/main" val="2381017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B3201E6A-0D28-4FF8-BA0E-4CDB699B9B6D}"/>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4D42DDF6-1029-41E9-83ED-1DDFC2C7B8CB}"/>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C86AAB65-8B30-45A2-9268-4A4E1057149D}"/>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tr-TR" sz="1800"/>
              </a:p>
            </p:txBody>
          </p:sp>
          <p:sp>
            <p:nvSpPr>
              <p:cNvPr id="9" name="Freeform 5">
                <a:extLst>
                  <a:ext uri="{FF2B5EF4-FFF2-40B4-BE49-F238E27FC236}">
                    <a16:creationId xmlns:a16="http://schemas.microsoft.com/office/drawing/2014/main" id="{1AE7FE48-FE44-417C-A4E1-38EE562DF651}"/>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tr-TR" sz="1800"/>
              </a:p>
            </p:txBody>
          </p:sp>
          <p:sp>
            <p:nvSpPr>
              <p:cNvPr id="10" name="Freeform 6">
                <a:extLst>
                  <a:ext uri="{FF2B5EF4-FFF2-40B4-BE49-F238E27FC236}">
                    <a16:creationId xmlns:a16="http://schemas.microsoft.com/office/drawing/2014/main" id="{48E1B800-8A12-46C0-9A18-51F5FC288F2B}"/>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tr-TR" sz="1800"/>
              </a:p>
            </p:txBody>
          </p:sp>
          <p:sp>
            <p:nvSpPr>
              <p:cNvPr id="11" name="Freeform 7">
                <a:extLst>
                  <a:ext uri="{FF2B5EF4-FFF2-40B4-BE49-F238E27FC236}">
                    <a16:creationId xmlns:a16="http://schemas.microsoft.com/office/drawing/2014/main" id="{B2DCE8CB-348D-45B9-9A94-C89FD009743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12" name="Freeform 8">
                <a:extLst>
                  <a:ext uri="{FF2B5EF4-FFF2-40B4-BE49-F238E27FC236}">
                    <a16:creationId xmlns:a16="http://schemas.microsoft.com/office/drawing/2014/main" id="{91D7AEA1-A485-4C09-B080-1B2AC3E9C6BC}"/>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tr-TR" sz="1800"/>
              </a:p>
            </p:txBody>
          </p:sp>
        </p:grpSp>
        <p:sp>
          <p:nvSpPr>
            <p:cNvPr id="6" name="Freeform 9">
              <a:extLst>
                <a:ext uri="{FF2B5EF4-FFF2-40B4-BE49-F238E27FC236}">
                  <a16:creationId xmlns:a16="http://schemas.microsoft.com/office/drawing/2014/main" id="{B77EFE41-104F-40B3-B28A-0FFC5375E4E7}"/>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tr-TR" sz="1800"/>
            </a:p>
          </p:txBody>
        </p:sp>
        <p:sp>
          <p:nvSpPr>
            <p:cNvPr id="7" name="Freeform 10">
              <a:extLst>
                <a:ext uri="{FF2B5EF4-FFF2-40B4-BE49-F238E27FC236}">
                  <a16:creationId xmlns:a16="http://schemas.microsoft.com/office/drawing/2014/main" id="{263691A7-AAF7-4274-B2FA-ACCF3836C3CC}"/>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sp>
        <p:nvSpPr>
          <p:cNvPr id="28683" name="Rectangle 11"/>
          <p:cNvSpPr>
            <a:spLocks noGrp="1" noChangeArrowheads="1"/>
          </p:cNvSpPr>
          <p:nvPr>
            <p:ph type="ctrTitle" sz="quarter"/>
          </p:nvPr>
        </p:nvSpPr>
        <p:spPr>
          <a:xfrm>
            <a:off x="914400" y="1736726"/>
            <a:ext cx="10363200" cy="1920875"/>
          </a:xfrm>
        </p:spPr>
        <p:txBody>
          <a:bodyPr/>
          <a:lstStyle>
            <a:lvl1pPr>
              <a:defRPr sz="6000"/>
            </a:lvl1pPr>
          </a:lstStyle>
          <a:p>
            <a:r>
              <a:rPr lang="tr-TR"/>
              <a:t>Asıl başlık stili için tıklatın</a:t>
            </a:r>
          </a:p>
        </p:txBody>
      </p:sp>
      <p:sp>
        <p:nvSpPr>
          <p:cNvPr id="2868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tr-TR"/>
              <a:t>Asıl alt başlık stilini düzenlemek için tıklatın</a:t>
            </a:r>
          </a:p>
        </p:txBody>
      </p:sp>
      <p:sp>
        <p:nvSpPr>
          <p:cNvPr id="13" name="Rectangle 13">
            <a:extLst>
              <a:ext uri="{FF2B5EF4-FFF2-40B4-BE49-F238E27FC236}">
                <a16:creationId xmlns:a16="http://schemas.microsoft.com/office/drawing/2014/main" id="{012F98CC-E9C7-41A1-8CE6-08B0146C6A33}"/>
              </a:ext>
            </a:extLst>
          </p:cNvPr>
          <p:cNvSpPr>
            <a:spLocks noGrp="1" noChangeArrowheads="1"/>
          </p:cNvSpPr>
          <p:nvPr>
            <p:ph type="dt" sz="quarter" idx="10"/>
          </p:nvPr>
        </p:nvSpPr>
        <p:spPr>
          <a:xfrm>
            <a:off x="609600" y="6248400"/>
            <a:ext cx="2844800" cy="476250"/>
          </a:xfrm>
        </p:spPr>
        <p:txBody>
          <a:bodyPr/>
          <a:lstStyle>
            <a:lvl1pPr>
              <a:defRPr/>
            </a:lvl1pPr>
          </a:lstStyle>
          <a:p>
            <a:pPr>
              <a:defRPr/>
            </a:pPr>
            <a:endParaRPr lang="tr-TR"/>
          </a:p>
        </p:txBody>
      </p:sp>
      <p:sp>
        <p:nvSpPr>
          <p:cNvPr id="14" name="Rectangle 14">
            <a:extLst>
              <a:ext uri="{FF2B5EF4-FFF2-40B4-BE49-F238E27FC236}">
                <a16:creationId xmlns:a16="http://schemas.microsoft.com/office/drawing/2014/main" id="{71E99980-B9BB-4BE9-A413-8CE23748A699}"/>
              </a:ext>
            </a:extLst>
          </p:cNvPr>
          <p:cNvSpPr>
            <a:spLocks noGrp="1" noChangeArrowheads="1"/>
          </p:cNvSpPr>
          <p:nvPr>
            <p:ph type="ftr" sz="quarter" idx="11"/>
          </p:nvPr>
        </p:nvSpPr>
        <p:spPr>
          <a:xfrm>
            <a:off x="4165600" y="6251575"/>
            <a:ext cx="3860800" cy="476250"/>
          </a:xfrm>
        </p:spPr>
        <p:txBody>
          <a:bodyPr/>
          <a:lstStyle>
            <a:lvl1pPr>
              <a:defRPr/>
            </a:lvl1pPr>
          </a:lstStyle>
          <a:p>
            <a:pPr>
              <a:defRPr/>
            </a:pPr>
            <a:endParaRPr lang="tr-TR"/>
          </a:p>
        </p:txBody>
      </p:sp>
      <p:sp>
        <p:nvSpPr>
          <p:cNvPr id="15" name="Rectangle 15">
            <a:extLst>
              <a:ext uri="{FF2B5EF4-FFF2-40B4-BE49-F238E27FC236}">
                <a16:creationId xmlns:a16="http://schemas.microsoft.com/office/drawing/2014/main" id="{8A61702E-BEFA-4DD7-9D06-CDE7829385F5}"/>
              </a:ext>
            </a:extLst>
          </p:cNvPr>
          <p:cNvSpPr>
            <a:spLocks noGrp="1" noChangeArrowheads="1"/>
          </p:cNvSpPr>
          <p:nvPr>
            <p:ph type="sldNum" sz="quarter" idx="12"/>
          </p:nvPr>
        </p:nvSpPr>
        <p:spPr>
          <a:xfrm>
            <a:off x="8737600" y="6254750"/>
            <a:ext cx="2844800" cy="476250"/>
          </a:xfrm>
        </p:spPr>
        <p:txBody>
          <a:bodyPr/>
          <a:lstStyle>
            <a:lvl1pPr>
              <a:defRPr smtClean="0"/>
            </a:lvl1pPr>
          </a:lstStyle>
          <a:p>
            <a:pPr>
              <a:defRPr/>
            </a:pPr>
            <a:fld id="{4450B6A1-28A2-4FEF-A544-381935CC582E}" type="slidenum">
              <a:rPr lang="tr-TR" altLang="tr-TR"/>
              <a:pPr>
                <a:defRPr/>
              </a:pPr>
              <a:t>‹#›</a:t>
            </a:fld>
            <a:endParaRPr lang="tr-TR" altLang="tr-TR"/>
          </a:p>
        </p:txBody>
      </p:sp>
    </p:spTree>
    <p:extLst>
      <p:ext uri="{BB962C8B-B14F-4D97-AF65-F5344CB8AC3E}">
        <p14:creationId xmlns:p14="http://schemas.microsoft.com/office/powerpoint/2010/main" val="407403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2">
            <a:extLst>
              <a:ext uri="{FF2B5EF4-FFF2-40B4-BE49-F238E27FC236}">
                <a16:creationId xmlns:a16="http://schemas.microsoft.com/office/drawing/2014/main" id="{BE211C41-98D4-46A6-944C-6844B821A8B3}"/>
              </a:ext>
            </a:extLst>
          </p:cNvPr>
          <p:cNvSpPr>
            <a:spLocks noGrp="1" noChangeArrowheads="1"/>
          </p:cNvSpPr>
          <p:nvPr>
            <p:ph type="dt" sz="half" idx="10"/>
          </p:nvPr>
        </p:nvSpPr>
        <p:spPr>
          <a:ln/>
        </p:spPr>
        <p:txBody>
          <a:bodyPr/>
          <a:lstStyle>
            <a:lvl1pPr>
              <a:defRPr/>
            </a:lvl1pPr>
          </a:lstStyle>
          <a:p>
            <a:pPr>
              <a:defRPr/>
            </a:pPr>
            <a:endParaRPr lang="tr-TR"/>
          </a:p>
        </p:txBody>
      </p:sp>
      <p:sp>
        <p:nvSpPr>
          <p:cNvPr id="5" name="Rectangle 3">
            <a:extLst>
              <a:ext uri="{FF2B5EF4-FFF2-40B4-BE49-F238E27FC236}">
                <a16:creationId xmlns:a16="http://schemas.microsoft.com/office/drawing/2014/main" id="{A7413EA3-3A43-492B-8A0E-78DD216581AC}"/>
              </a:ext>
            </a:extLst>
          </p:cNvPr>
          <p:cNvSpPr>
            <a:spLocks noGrp="1" noChangeArrowheads="1"/>
          </p:cNvSpPr>
          <p:nvPr>
            <p:ph type="sldNum" sz="quarter" idx="11"/>
          </p:nvPr>
        </p:nvSpPr>
        <p:spPr>
          <a:ln/>
        </p:spPr>
        <p:txBody>
          <a:bodyPr/>
          <a:lstStyle>
            <a:lvl1pPr>
              <a:defRPr/>
            </a:lvl1pPr>
          </a:lstStyle>
          <a:p>
            <a:pPr>
              <a:defRPr/>
            </a:pPr>
            <a:fld id="{19A52F3C-EDA8-4F0C-BE98-84551B50B6F0}" type="slidenum">
              <a:rPr lang="tr-TR" altLang="tr-TR"/>
              <a:pPr>
                <a:defRPr/>
              </a:pPr>
              <a:t>‹#›</a:t>
            </a:fld>
            <a:endParaRPr lang="tr-TR" altLang="tr-TR"/>
          </a:p>
        </p:txBody>
      </p:sp>
      <p:sp>
        <p:nvSpPr>
          <p:cNvPr id="6" name="Rectangle 14">
            <a:extLst>
              <a:ext uri="{FF2B5EF4-FFF2-40B4-BE49-F238E27FC236}">
                <a16:creationId xmlns:a16="http://schemas.microsoft.com/office/drawing/2014/main" id="{49DF7617-A70B-41F9-89CB-7AC9DC2534D9}"/>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508027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2">
            <a:extLst>
              <a:ext uri="{FF2B5EF4-FFF2-40B4-BE49-F238E27FC236}">
                <a16:creationId xmlns:a16="http://schemas.microsoft.com/office/drawing/2014/main" id="{8E10A4C3-2F29-4BF9-84E4-2A98A457277A}"/>
              </a:ext>
            </a:extLst>
          </p:cNvPr>
          <p:cNvSpPr>
            <a:spLocks noGrp="1" noChangeArrowheads="1"/>
          </p:cNvSpPr>
          <p:nvPr>
            <p:ph type="dt" sz="half" idx="10"/>
          </p:nvPr>
        </p:nvSpPr>
        <p:spPr>
          <a:ln/>
        </p:spPr>
        <p:txBody>
          <a:bodyPr/>
          <a:lstStyle>
            <a:lvl1pPr>
              <a:defRPr/>
            </a:lvl1pPr>
          </a:lstStyle>
          <a:p>
            <a:pPr>
              <a:defRPr/>
            </a:pPr>
            <a:endParaRPr lang="tr-TR"/>
          </a:p>
        </p:txBody>
      </p:sp>
      <p:sp>
        <p:nvSpPr>
          <p:cNvPr id="5" name="Rectangle 3">
            <a:extLst>
              <a:ext uri="{FF2B5EF4-FFF2-40B4-BE49-F238E27FC236}">
                <a16:creationId xmlns:a16="http://schemas.microsoft.com/office/drawing/2014/main" id="{DD7CFF50-14B1-4468-9570-67A1C5E2B1BA}"/>
              </a:ext>
            </a:extLst>
          </p:cNvPr>
          <p:cNvSpPr>
            <a:spLocks noGrp="1" noChangeArrowheads="1"/>
          </p:cNvSpPr>
          <p:nvPr>
            <p:ph type="sldNum" sz="quarter" idx="11"/>
          </p:nvPr>
        </p:nvSpPr>
        <p:spPr>
          <a:ln/>
        </p:spPr>
        <p:txBody>
          <a:bodyPr/>
          <a:lstStyle>
            <a:lvl1pPr>
              <a:defRPr/>
            </a:lvl1pPr>
          </a:lstStyle>
          <a:p>
            <a:pPr>
              <a:defRPr/>
            </a:pPr>
            <a:fld id="{1D4E1F06-9167-4D66-9F88-8DBD1614F7B5}" type="slidenum">
              <a:rPr lang="tr-TR" altLang="tr-TR"/>
              <a:pPr>
                <a:defRPr/>
              </a:pPr>
              <a:t>‹#›</a:t>
            </a:fld>
            <a:endParaRPr lang="tr-TR" altLang="tr-TR"/>
          </a:p>
        </p:txBody>
      </p:sp>
      <p:sp>
        <p:nvSpPr>
          <p:cNvPr id="6" name="Rectangle 14">
            <a:extLst>
              <a:ext uri="{FF2B5EF4-FFF2-40B4-BE49-F238E27FC236}">
                <a16:creationId xmlns:a16="http://schemas.microsoft.com/office/drawing/2014/main" id="{A2705394-68B8-48C1-BA27-2F4ACD099C0F}"/>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622554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2">
            <a:extLst>
              <a:ext uri="{FF2B5EF4-FFF2-40B4-BE49-F238E27FC236}">
                <a16:creationId xmlns:a16="http://schemas.microsoft.com/office/drawing/2014/main" id="{C86793D4-6716-450A-8205-66B54F744902}"/>
              </a:ext>
            </a:extLst>
          </p:cNvPr>
          <p:cNvSpPr>
            <a:spLocks noGrp="1" noChangeArrowheads="1"/>
          </p:cNvSpPr>
          <p:nvPr>
            <p:ph type="dt" sz="half" idx="10"/>
          </p:nvPr>
        </p:nvSpPr>
        <p:spPr>
          <a:ln/>
        </p:spPr>
        <p:txBody>
          <a:bodyPr/>
          <a:lstStyle>
            <a:lvl1pPr>
              <a:defRPr/>
            </a:lvl1pPr>
          </a:lstStyle>
          <a:p>
            <a:pPr>
              <a:defRPr/>
            </a:pPr>
            <a:endParaRPr lang="tr-TR"/>
          </a:p>
        </p:txBody>
      </p:sp>
      <p:sp>
        <p:nvSpPr>
          <p:cNvPr id="6" name="Rectangle 3">
            <a:extLst>
              <a:ext uri="{FF2B5EF4-FFF2-40B4-BE49-F238E27FC236}">
                <a16:creationId xmlns:a16="http://schemas.microsoft.com/office/drawing/2014/main" id="{46176539-7C16-40DD-A3A5-8A5E405EE25E}"/>
              </a:ext>
            </a:extLst>
          </p:cNvPr>
          <p:cNvSpPr>
            <a:spLocks noGrp="1" noChangeArrowheads="1"/>
          </p:cNvSpPr>
          <p:nvPr>
            <p:ph type="sldNum" sz="quarter" idx="11"/>
          </p:nvPr>
        </p:nvSpPr>
        <p:spPr>
          <a:ln/>
        </p:spPr>
        <p:txBody>
          <a:bodyPr/>
          <a:lstStyle>
            <a:lvl1pPr>
              <a:defRPr/>
            </a:lvl1pPr>
          </a:lstStyle>
          <a:p>
            <a:pPr>
              <a:defRPr/>
            </a:pPr>
            <a:fld id="{56ACDD99-260F-461F-B35E-60B7C62B15D6}" type="slidenum">
              <a:rPr lang="tr-TR" altLang="tr-TR"/>
              <a:pPr>
                <a:defRPr/>
              </a:pPr>
              <a:t>‹#›</a:t>
            </a:fld>
            <a:endParaRPr lang="tr-TR" altLang="tr-TR"/>
          </a:p>
        </p:txBody>
      </p:sp>
      <p:sp>
        <p:nvSpPr>
          <p:cNvPr id="7" name="Rectangle 14">
            <a:extLst>
              <a:ext uri="{FF2B5EF4-FFF2-40B4-BE49-F238E27FC236}">
                <a16:creationId xmlns:a16="http://schemas.microsoft.com/office/drawing/2014/main" id="{D8DA1C3E-4913-4568-B4EB-536DE31509B2}"/>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936925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2">
            <a:extLst>
              <a:ext uri="{FF2B5EF4-FFF2-40B4-BE49-F238E27FC236}">
                <a16:creationId xmlns:a16="http://schemas.microsoft.com/office/drawing/2014/main" id="{EB4F948D-76C6-4BFE-BCBF-C2DD41BE88F7}"/>
              </a:ext>
            </a:extLst>
          </p:cNvPr>
          <p:cNvSpPr>
            <a:spLocks noGrp="1" noChangeArrowheads="1"/>
          </p:cNvSpPr>
          <p:nvPr>
            <p:ph type="dt" sz="half" idx="10"/>
          </p:nvPr>
        </p:nvSpPr>
        <p:spPr>
          <a:ln/>
        </p:spPr>
        <p:txBody>
          <a:bodyPr/>
          <a:lstStyle>
            <a:lvl1pPr>
              <a:defRPr/>
            </a:lvl1pPr>
          </a:lstStyle>
          <a:p>
            <a:pPr>
              <a:defRPr/>
            </a:pPr>
            <a:endParaRPr lang="tr-TR"/>
          </a:p>
        </p:txBody>
      </p:sp>
      <p:sp>
        <p:nvSpPr>
          <p:cNvPr id="8" name="Rectangle 3">
            <a:extLst>
              <a:ext uri="{FF2B5EF4-FFF2-40B4-BE49-F238E27FC236}">
                <a16:creationId xmlns:a16="http://schemas.microsoft.com/office/drawing/2014/main" id="{C5A7B8F7-5D24-4CCD-A89D-237C5834C1DA}"/>
              </a:ext>
            </a:extLst>
          </p:cNvPr>
          <p:cNvSpPr>
            <a:spLocks noGrp="1" noChangeArrowheads="1"/>
          </p:cNvSpPr>
          <p:nvPr>
            <p:ph type="sldNum" sz="quarter" idx="11"/>
          </p:nvPr>
        </p:nvSpPr>
        <p:spPr>
          <a:ln/>
        </p:spPr>
        <p:txBody>
          <a:bodyPr/>
          <a:lstStyle>
            <a:lvl1pPr>
              <a:defRPr/>
            </a:lvl1pPr>
          </a:lstStyle>
          <a:p>
            <a:pPr>
              <a:defRPr/>
            </a:pPr>
            <a:fld id="{3B297BA9-0A80-497B-93BC-21E69568AA34}" type="slidenum">
              <a:rPr lang="tr-TR" altLang="tr-TR"/>
              <a:pPr>
                <a:defRPr/>
              </a:pPr>
              <a:t>‹#›</a:t>
            </a:fld>
            <a:endParaRPr lang="tr-TR" altLang="tr-TR"/>
          </a:p>
        </p:txBody>
      </p:sp>
      <p:sp>
        <p:nvSpPr>
          <p:cNvPr id="9" name="Rectangle 14">
            <a:extLst>
              <a:ext uri="{FF2B5EF4-FFF2-40B4-BE49-F238E27FC236}">
                <a16:creationId xmlns:a16="http://schemas.microsoft.com/office/drawing/2014/main" id="{92A92F6B-EBD3-4B39-B1CE-C65700B1EF33}"/>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3481830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2">
            <a:extLst>
              <a:ext uri="{FF2B5EF4-FFF2-40B4-BE49-F238E27FC236}">
                <a16:creationId xmlns:a16="http://schemas.microsoft.com/office/drawing/2014/main" id="{947D41BB-88B8-49DD-9B95-8C031BBD6106}"/>
              </a:ext>
            </a:extLst>
          </p:cNvPr>
          <p:cNvSpPr>
            <a:spLocks noGrp="1" noChangeArrowheads="1"/>
          </p:cNvSpPr>
          <p:nvPr>
            <p:ph type="dt" sz="half" idx="10"/>
          </p:nvPr>
        </p:nvSpPr>
        <p:spPr>
          <a:ln/>
        </p:spPr>
        <p:txBody>
          <a:bodyPr/>
          <a:lstStyle>
            <a:lvl1pPr>
              <a:defRPr/>
            </a:lvl1pPr>
          </a:lstStyle>
          <a:p>
            <a:pPr>
              <a:defRPr/>
            </a:pPr>
            <a:endParaRPr lang="tr-TR"/>
          </a:p>
        </p:txBody>
      </p:sp>
      <p:sp>
        <p:nvSpPr>
          <p:cNvPr id="4" name="Rectangle 3">
            <a:extLst>
              <a:ext uri="{FF2B5EF4-FFF2-40B4-BE49-F238E27FC236}">
                <a16:creationId xmlns:a16="http://schemas.microsoft.com/office/drawing/2014/main" id="{DCD21265-3C43-4AD0-AC3F-96727D73AA22}"/>
              </a:ext>
            </a:extLst>
          </p:cNvPr>
          <p:cNvSpPr>
            <a:spLocks noGrp="1" noChangeArrowheads="1"/>
          </p:cNvSpPr>
          <p:nvPr>
            <p:ph type="sldNum" sz="quarter" idx="11"/>
          </p:nvPr>
        </p:nvSpPr>
        <p:spPr>
          <a:ln/>
        </p:spPr>
        <p:txBody>
          <a:bodyPr/>
          <a:lstStyle>
            <a:lvl1pPr>
              <a:defRPr/>
            </a:lvl1pPr>
          </a:lstStyle>
          <a:p>
            <a:pPr>
              <a:defRPr/>
            </a:pPr>
            <a:fld id="{9BFD37E9-ECB5-46F1-9164-29BE2A55DD4D}" type="slidenum">
              <a:rPr lang="tr-TR" altLang="tr-TR"/>
              <a:pPr>
                <a:defRPr/>
              </a:pPr>
              <a:t>‹#›</a:t>
            </a:fld>
            <a:endParaRPr lang="tr-TR" altLang="tr-TR"/>
          </a:p>
        </p:txBody>
      </p:sp>
      <p:sp>
        <p:nvSpPr>
          <p:cNvPr id="5" name="Rectangle 14">
            <a:extLst>
              <a:ext uri="{FF2B5EF4-FFF2-40B4-BE49-F238E27FC236}">
                <a16:creationId xmlns:a16="http://schemas.microsoft.com/office/drawing/2014/main" id="{7FFE5E05-4F48-4C11-8FB1-50BB9D14BC14}"/>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783732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5224BFD-FD13-4EC4-B4E1-B85863F28F6A}"/>
              </a:ext>
            </a:extLst>
          </p:cNvPr>
          <p:cNvSpPr>
            <a:spLocks noGrp="1" noChangeArrowheads="1"/>
          </p:cNvSpPr>
          <p:nvPr>
            <p:ph type="dt" sz="half" idx="10"/>
          </p:nvPr>
        </p:nvSpPr>
        <p:spPr>
          <a:ln/>
        </p:spPr>
        <p:txBody>
          <a:bodyPr/>
          <a:lstStyle>
            <a:lvl1pPr>
              <a:defRPr/>
            </a:lvl1pPr>
          </a:lstStyle>
          <a:p>
            <a:pPr>
              <a:defRPr/>
            </a:pPr>
            <a:endParaRPr lang="tr-TR"/>
          </a:p>
        </p:txBody>
      </p:sp>
      <p:sp>
        <p:nvSpPr>
          <p:cNvPr id="3" name="Rectangle 3">
            <a:extLst>
              <a:ext uri="{FF2B5EF4-FFF2-40B4-BE49-F238E27FC236}">
                <a16:creationId xmlns:a16="http://schemas.microsoft.com/office/drawing/2014/main" id="{C7803606-C319-4223-B23F-9ADDED11349A}"/>
              </a:ext>
            </a:extLst>
          </p:cNvPr>
          <p:cNvSpPr>
            <a:spLocks noGrp="1" noChangeArrowheads="1"/>
          </p:cNvSpPr>
          <p:nvPr>
            <p:ph type="sldNum" sz="quarter" idx="11"/>
          </p:nvPr>
        </p:nvSpPr>
        <p:spPr>
          <a:ln/>
        </p:spPr>
        <p:txBody>
          <a:bodyPr/>
          <a:lstStyle>
            <a:lvl1pPr>
              <a:defRPr/>
            </a:lvl1pPr>
          </a:lstStyle>
          <a:p>
            <a:pPr>
              <a:defRPr/>
            </a:pPr>
            <a:fld id="{F7348FF1-FDA7-4D2D-BC8B-30F8A8F1197A}" type="slidenum">
              <a:rPr lang="tr-TR" altLang="tr-TR"/>
              <a:pPr>
                <a:defRPr/>
              </a:pPr>
              <a:t>‹#›</a:t>
            </a:fld>
            <a:endParaRPr lang="tr-TR" altLang="tr-TR"/>
          </a:p>
        </p:txBody>
      </p:sp>
      <p:sp>
        <p:nvSpPr>
          <p:cNvPr id="4" name="Rectangle 14">
            <a:extLst>
              <a:ext uri="{FF2B5EF4-FFF2-40B4-BE49-F238E27FC236}">
                <a16:creationId xmlns:a16="http://schemas.microsoft.com/office/drawing/2014/main" id="{9C98C8AE-E093-4540-AFC1-B57576466A90}"/>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874423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2">
            <a:extLst>
              <a:ext uri="{FF2B5EF4-FFF2-40B4-BE49-F238E27FC236}">
                <a16:creationId xmlns:a16="http://schemas.microsoft.com/office/drawing/2014/main" id="{1A3F06FC-172D-42A5-A89D-F612F0457C04}"/>
              </a:ext>
            </a:extLst>
          </p:cNvPr>
          <p:cNvSpPr>
            <a:spLocks noGrp="1" noChangeArrowheads="1"/>
          </p:cNvSpPr>
          <p:nvPr>
            <p:ph type="dt" sz="half" idx="10"/>
          </p:nvPr>
        </p:nvSpPr>
        <p:spPr>
          <a:ln/>
        </p:spPr>
        <p:txBody>
          <a:bodyPr/>
          <a:lstStyle>
            <a:lvl1pPr>
              <a:defRPr/>
            </a:lvl1pPr>
          </a:lstStyle>
          <a:p>
            <a:pPr>
              <a:defRPr/>
            </a:pPr>
            <a:endParaRPr lang="tr-TR"/>
          </a:p>
        </p:txBody>
      </p:sp>
      <p:sp>
        <p:nvSpPr>
          <p:cNvPr id="6" name="Rectangle 3">
            <a:extLst>
              <a:ext uri="{FF2B5EF4-FFF2-40B4-BE49-F238E27FC236}">
                <a16:creationId xmlns:a16="http://schemas.microsoft.com/office/drawing/2014/main" id="{00CD9CA3-3D80-454A-B1BA-0E10E5F18470}"/>
              </a:ext>
            </a:extLst>
          </p:cNvPr>
          <p:cNvSpPr>
            <a:spLocks noGrp="1" noChangeArrowheads="1"/>
          </p:cNvSpPr>
          <p:nvPr>
            <p:ph type="sldNum" sz="quarter" idx="11"/>
          </p:nvPr>
        </p:nvSpPr>
        <p:spPr>
          <a:ln/>
        </p:spPr>
        <p:txBody>
          <a:bodyPr/>
          <a:lstStyle>
            <a:lvl1pPr>
              <a:defRPr/>
            </a:lvl1pPr>
          </a:lstStyle>
          <a:p>
            <a:pPr>
              <a:defRPr/>
            </a:pPr>
            <a:fld id="{2FDBE6F4-506D-41AA-9B13-3A1212FA5961}" type="slidenum">
              <a:rPr lang="tr-TR" altLang="tr-TR"/>
              <a:pPr>
                <a:defRPr/>
              </a:pPr>
              <a:t>‹#›</a:t>
            </a:fld>
            <a:endParaRPr lang="tr-TR" altLang="tr-TR"/>
          </a:p>
        </p:txBody>
      </p:sp>
      <p:sp>
        <p:nvSpPr>
          <p:cNvPr id="7" name="Rectangle 14">
            <a:extLst>
              <a:ext uri="{FF2B5EF4-FFF2-40B4-BE49-F238E27FC236}">
                <a16:creationId xmlns:a16="http://schemas.microsoft.com/office/drawing/2014/main" id="{6C14F7CC-E754-47B5-A1D6-F4CF9BAF5A07}"/>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598236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2">
            <a:extLst>
              <a:ext uri="{FF2B5EF4-FFF2-40B4-BE49-F238E27FC236}">
                <a16:creationId xmlns:a16="http://schemas.microsoft.com/office/drawing/2014/main" id="{CE9E1FA1-6EBC-48F7-96AC-EA2548364696}"/>
              </a:ext>
            </a:extLst>
          </p:cNvPr>
          <p:cNvSpPr>
            <a:spLocks noGrp="1" noChangeArrowheads="1"/>
          </p:cNvSpPr>
          <p:nvPr>
            <p:ph type="dt" sz="half" idx="10"/>
          </p:nvPr>
        </p:nvSpPr>
        <p:spPr>
          <a:ln/>
        </p:spPr>
        <p:txBody>
          <a:bodyPr/>
          <a:lstStyle>
            <a:lvl1pPr>
              <a:defRPr/>
            </a:lvl1pPr>
          </a:lstStyle>
          <a:p>
            <a:pPr>
              <a:defRPr/>
            </a:pPr>
            <a:endParaRPr lang="tr-TR"/>
          </a:p>
        </p:txBody>
      </p:sp>
      <p:sp>
        <p:nvSpPr>
          <p:cNvPr id="6" name="Rectangle 3">
            <a:extLst>
              <a:ext uri="{FF2B5EF4-FFF2-40B4-BE49-F238E27FC236}">
                <a16:creationId xmlns:a16="http://schemas.microsoft.com/office/drawing/2014/main" id="{E82625AC-C08F-4E0B-9C0C-40A76701BE3E}"/>
              </a:ext>
            </a:extLst>
          </p:cNvPr>
          <p:cNvSpPr>
            <a:spLocks noGrp="1" noChangeArrowheads="1"/>
          </p:cNvSpPr>
          <p:nvPr>
            <p:ph type="sldNum" sz="quarter" idx="11"/>
          </p:nvPr>
        </p:nvSpPr>
        <p:spPr>
          <a:ln/>
        </p:spPr>
        <p:txBody>
          <a:bodyPr/>
          <a:lstStyle>
            <a:lvl1pPr>
              <a:defRPr/>
            </a:lvl1pPr>
          </a:lstStyle>
          <a:p>
            <a:pPr>
              <a:defRPr/>
            </a:pPr>
            <a:fld id="{6129A0CE-3278-464C-98B3-8BC74F484BBF}" type="slidenum">
              <a:rPr lang="tr-TR" altLang="tr-TR"/>
              <a:pPr>
                <a:defRPr/>
              </a:pPr>
              <a:t>‹#›</a:t>
            </a:fld>
            <a:endParaRPr lang="tr-TR" altLang="tr-TR"/>
          </a:p>
        </p:txBody>
      </p:sp>
      <p:sp>
        <p:nvSpPr>
          <p:cNvPr id="7" name="Rectangle 14">
            <a:extLst>
              <a:ext uri="{FF2B5EF4-FFF2-40B4-BE49-F238E27FC236}">
                <a16:creationId xmlns:a16="http://schemas.microsoft.com/office/drawing/2014/main" id="{422B9B7A-9BF2-4254-81E4-64A43AF43C9B}"/>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141191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2">
            <a:extLst>
              <a:ext uri="{FF2B5EF4-FFF2-40B4-BE49-F238E27FC236}">
                <a16:creationId xmlns:a16="http://schemas.microsoft.com/office/drawing/2014/main" id="{3F57F076-5B05-4809-9701-F3F347CD5D00}"/>
              </a:ext>
            </a:extLst>
          </p:cNvPr>
          <p:cNvSpPr>
            <a:spLocks noGrp="1" noChangeArrowheads="1"/>
          </p:cNvSpPr>
          <p:nvPr>
            <p:ph type="dt" sz="half" idx="10"/>
          </p:nvPr>
        </p:nvSpPr>
        <p:spPr>
          <a:ln/>
        </p:spPr>
        <p:txBody>
          <a:bodyPr/>
          <a:lstStyle>
            <a:lvl1pPr>
              <a:defRPr/>
            </a:lvl1pPr>
          </a:lstStyle>
          <a:p>
            <a:pPr>
              <a:defRPr/>
            </a:pPr>
            <a:endParaRPr lang="tr-TR"/>
          </a:p>
        </p:txBody>
      </p:sp>
      <p:sp>
        <p:nvSpPr>
          <p:cNvPr id="5" name="Rectangle 3">
            <a:extLst>
              <a:ext uri="{FF2B5EF4-FFF2-40B4-BE49-F238E27FC236}">
                <a16:creationId xmlns:a16="http://schemas.microsoft.com/office/drawing/2014/main" id="{A363D7F4-7CCB-4C56-B376-AECCBA03884B}"/>
              </a:ext>
            </a:extLst>
          </p:cNvPr>
          <p:cNvSpPr>
            <a:spLocks noGrp="1" noChangeArrowheads="1"/>
          </p:cNvSpPr>
          <p:nvPr>
            <p:ph type="sldNum" sz="quarter" idx="11"/>
          </p:nvPr>
        </p:nvSpPr>
        <p:spPr>
          <a:ln/>
        </p:spPr>
        <p:txBody>
          <a:bodyPr/>
          <a:lstStyle>
            <a:lvl1pPr>
              <a:defRPr/>
            </a:lvl1pPr>
          </a:lstStyle>
          <a:p>
            <a:pPr>
              <a:defRPr/>
            </a:pPr>
            <a:fld id="{CB94AF98-12F9-4A11-A7C7-D8E1D1B6481B}" type="slidenum">
              <a:rPr lang="tr-TR" altLang="tr-TR"/>
              <a:pPr>
                <a:defRPr/>
              </a:pPr>
              <a:t>‹#›</a:t>
            </a:fld>
            <a:endParaRPr lang="tr-TR" altLang="tr-TR"/>
          </a:p>
        </p:txBody>
      </p:sp>
      <p:sp>
        <p:nvSpPr>
          <p:cNvPr id="6" name="Rectangle 14">
            <a:extLst>
              <a:ext uri="{FF2B5EF4-FFF2-40B4-BE49-F238E27FC236}">
                <a16:creationId xmlns:a16="http://schemas.microsoft.com/office/drawing/2014/main" id="{3D939F4B-1B05-42E9-B77E-D4F8331CBD9B}"/>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563426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2">
            <a:extLst>
              <a:ext uri="{FF2B5EF4-FFF2-40B4-BE49-F238E27FC236}">
                <a16:creationId xmlns:a16="http://schemas.microsoft.com/office/drawing/2014/main" id="{B7A13AFC-A3F5-4779-8266-3CE4F098A4E7}"/>
              </a:ext>
            </a:extLst>
          </p:cNvPr>
          <p:cNvSpPr>
            <a:spLocks noGrp="1" noChangeArrowheads="1"/>
          </p:cNvSpPr>
          <p:nvPr>
            <p:ph type="dt" sz="half" idx="10"/>
          </p:nvPr>
        </p:nvSpPr>
        <p:spPr>
          <a:ln/>
        </p:spPr>
        <p:txBody>
          <a:bodyPr/>
          <a:lstStyle>
            <a:lvl1pPr>
              <a:defRPr/>
            </a:lvl1pPr>
          </a:lstStyle>
          <a:p>
            <a:pPr>
              <a:defRPr/>
            </a:pPr>
            <a:endParaRPr lang="tr-TR"/>
          </a:p>
        </p:txBody>
      </p:sp>
      <p:sp>
        <p:nvSpPr>
          <p:cNvPr id="5" name="Rectangle 3">
            <a:extLst>
              <a:ext uri="{FF2B5EF4-FFF2-40B4-BE49-F238E27FC236}">
                <a16:creationId xmlns:a16="http://schemas.microsoft.com/office/drawing/2014/main" id="{AB6D55FB-62A0-46DC-AFCB-719271EF7294}"/>
              </a:ext>
            </a:extLst>
          </p:cNvPr>
          <p:cNvSpPr>
            <a:spLocks noGrp="1" noChangeArrowheads="1"/>
          </p:cNvSpPr>
          <p:nvPr>
            <p:ph type="sldNum" sz="quarter" idx="11"/>
          </p:nvPr>
        </p:nvSpPr>
        <p:spPr>
          <a:ln/>
        </p:spPr>
        <p:txBody>
          <a:bodyPr/>
          <a:lstStyle>
            <a:lvl1pPr>
              <a:defRPr/>
            </a:lvl1pPr>
          </a:lstStyle>
          <a:p>
            <a:pPr>
              <a:defRPr/>
            </a:pPr>
            <a:fld id="{C6A15194-9401-4945-B7F0-938488AAAE93}" type="slidenum">
              <a:rPr lang="tr-TR" altLang="tr-TR"/>
              <a:pPr>
                <a:defRPr/>
              </a:pPr>
              <a:t>‹#›</a:t>
            </a:fld>
            <a:endParaRPr lang="tr-TR" altLang="tr-TR"/>
          </a:p>
        </p:txBody>
      </p:sp>
      <p:sp>
        <p:nvSpPr>
          <p:cNvPr id="6" name="Rectangle 14">
            <a:extLst>
              <a:ext uri="{FF2B5EF4-FFF2-40B4-BE49-F238E27FC236}">
                <a16:creationId xmlns:a16="http://schemas.microsoft.com/office/drawing/2014/main" id="{17257BC6-B69A-4F12-9396-817A61B100CF}"/>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941401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a:t>Asıl başlık stili için tıklatın</a:t>
            </a:r>
          </a:p>
        </p:txBody>
      </p:sp>
      <p:sp>
        <p:nvSpPr>
          <p:cNvPr id="3" name="2 Metin Yer Tutucusu"/>
          <p:cNvSpPr>
            <a:spLocks noGrp="1"/>
          </p:cNvSpPr>
          <p:nvPr>
            <p:ph type="body" sz="half" idx="1"/>
          </p:nvPr>
        </p:nvSpPr>
        <p:spPr>
          <a:xfrm>
            <a:off x="609600" y="1600201"/>
            <a:ext cx="53848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Küçük Resim Yer Tutucusu"/>
          <p:cNvSpPr>
            <a:spLocks noGrp="1"/>
          </p:cNvSpPr>
          <p:nvPr>
            <p:ph type="clipArt" sz="half" idx="2"/>
          </p:nvPr>
        </p:nvSpPr>
        <p:spPr>
          <a:xfrm>
            <a:off x="6197600" y="1600201"/>
            <a:ext cx="5384800" cy="4525963"/>
          </a:xfrm>
        </p:spPr>
        <p:txBody>
          <a:bodyPr/>
          <a:lstStyle/>
          <a:p>
            <a:pPr lvl="0"/>
            <a:endParaRPr lang="tr-TR" noProof="0"/>
          </a:p>
        </p:txBody>
      </p:sp>
      <p:sp>
        <p:nvSpPr>
          <p:cNvPr id="5" name="Rectangle 2">
            <a:extLst>
              <a:ext uri="{FF2B5EF4-FFF2-40B4-BE49-F238E27FC236}">
                <a16:creationId xmlns:a16="http://schemas.microsoft.com/office/drawing/2014/main" id="{C02F17A6-E41E-4EB7-99D9-020223405D83}"/>
              </a:ext>
            </a:extLst>
          </p:cNvPr>
          <p:cNvSpPr>
            <a:spLocks noGrp="1" noChangeArrowheads="1"/>
          </p:cNvSpPr>
          <p:nvPr>
            <p:ph type="dt" sz="half" idx="10"/>
          </p:nvPr>
        </p:nvSpPr>
        <p:spPr>
          <a:ln/>
        </p:spPr>
        <p:txBody>
          <a:bodyPr/>
          <a:lstStyle>
            <a:lvl1pPr>
              <a:defRPr/>
            </a:lvl1pPr>
          </a:lstStyle>
          <a:p>
            <a:pPr>
              <a:defRPr/>
            </a:pPr>
            <a:endParaRPr lang="tr-TR"/>
          </a:p>
        </p:txBody>
      </p:sp>
      <p:sp>
        <p:nvSpPr>
          <p:cNvPr id="6" name="Rectangle 3">
            <a:extLst>
              <a:ext uri="{FF2B5EF4-FFF2-40B4-BE49-F238E27FC236}">
                <a16:creationId xmlns:a16="http://schemas.microsoft.com/office/drawing/2014/main" id="{5BD605CE-3D95-4B08-8CAF-DA2C62B1C014}"/>
              </a:ext>
            </a:extLst>
          </p:cNvPr>
          <p:cNvSpPr>
            <a:spLocks noGrp="1" noChangeArrowheads="1"/>
          </p:cNvSpPr>
          <p:nvPr>
            <p:ph type="sldNum" sz="quarter" idx="11"/>
          </p:nvPr>
        </p:nvSpPr>
        <p:spPr>
          <a:ln/>
        </p:spPr>
        <p:txBody>
          <a:bodyPr/>
          <a:lstStyle>
            <a:lvl1pPr>
              <a:defRPr/>
            </a:lvl1pPr>
          </a:lstStyle>
          <a:p>
            <a:pPr>
              <a:defRPr/>
            </a:pPr>
            <a:fld id="{E753622A-12B6-47C7-8EB5-C44D72F982A4}" type="slidenum">
              <a:rPr lang="tr-TR" altLang="tr-TR"/>
              <a:pPr>
                <a:defRPr/>
              </a:pPr>
              <a:t>‹#›</a:t>
            </a:fld>
            <a:endParaRPr lang="tr-TR" altLang="tr-TR"/>
          </a:p>
        </p:txBody>
      </p:sp>
      <p:sp>
        <p:nvSpPr>
          <p:cNvPr id="7" name="Rectangle 14">
            <a:extLst>
              <a:ext uri="{FF2B5EF4-FFF2-40B4-BE49-F238E27FC236}">
                <a16:creationId xmlns:a16="http://schemas.microsoft.com/office/drawing/2014/main" id="{CAB91A67-B762-441B-8399-07F1F8FD5F10}"/>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067216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2">
            <a:extLst>
              <a:ext uri="{FF2B5EF4-FFF2-40B4-BE49-F238E27FC236}">
                <a16:creationId xmlns:a16="http://schemas.microsoft.com/office/drawing/2014/main" id="{95AA2904-AFA2-4A96-AB69-EED301104BD1}"/>
              </a:ext>
            </a:extLst>
          </p:cNvPr>
          <p:cNvSpPr>
            <a:spLocks noGrp="1" noChangeArrowheads="1"/>
          </p:cNvSpPr>
          <p:nvPr>
            <p:ph type="dt" sz="half" idx="10"/>
          </p:nvPr>
        </p:nvSpPr>
        <p:spPr>
          <a:ln/>
        </p:spPr>
        <p:txBody>
          <a:bodyPr/>
          <a:lstStyle>
            <a:lvl1pPr>
              <a:defRPr/>
            </a:lvl1pPr>
          </a:lstStyle>
          <a:p>
            <a:pPr>
              <a:defRPr/>
            </a:pPr>
            <a:endParaRPr lang="tr-TR"/>
          </a:p>
        </p:txBody>
      </p:sp>
      <p:sp>
        <p:nvSpPr>
          <p:cNvPr id="4" name="Rectangle 3">
            <a:extLst>
              <a:ext uri="{FF2B5EF4-FFF2-40B4-BE49-F238E27FC236}">
                <a16:creationId xmlns:a16="http://schemas.microsoft.com/office/drawing/2014/main" id="{F9D525A0-AE7C-4C1B-ABD6-6A84DC46E105}"/>
              </a:ext>
            </a:extLst>
          </p:cNvPr>
          <p:cNvSpPr>
            <a:spLocks noGrp="1" noChangeArrowheads="1"/>
          </p:cNvSpPr>
          <p:nvPr>
            <p:ph type="sldNum" sz="quarter" idx="11"/>
          </p:nvPr>
        </p:nvSpPr>
        <p:spPr>
          <a:ln/>
        </p:spPr>
        <p:txBody>
          <a:bodyPr/>
          <a:lstStyle>
            <a:lvl1pPr>
              <a:defRPr/>
            </a:lvl1pPr>
          </a:lstStyle>
          <a:p>
            <a:pPr>
              <a:defRPr/>
            </a:pPr>
            <a:fld id="{2F920A94-0B84-4507-A67C-E86DA922EC2B}" type="slidenum">
              <a:rPr lang="tr-TR" altLang="tr-TR"/>
              <a:pPr>
                <a:defRPr/>
              </a:pPr>
              <a:t>‹#›</a:t>
            </a:fld>
            <a:endParaRPr lang="tr-TR" altLang="tr-TR"/>
          </a:p>
        </p:txBody>
      </p:sp>
      <p:sp>
        <p:nvSpPr>
          <p:cNvPr id="5" name="Rectangle 14">
            <a:extLst>
              <a:ext uri="{FF2B5EF4-FFF2-40B4-BE49-F238E27FC236}">
                <a16:creationId xmlns:a16="http://schemas.microsoft.com/office/drawing/2014/main" id="{81CB01D5-333B-44FB-AA18-D64AB482179C}"/>
              </a:ext>
            </a:extLst>
          </p:cNvPr>
          <p:cNvSpPr>
            <a:spLocks noGrp="1" noChangeArrowheads="1"/>
          </p:cNvSpPr>
          <p:nvPr>
            <p:ph type="ftr" sz="quarter"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774410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086B6A9-5C60-475A-8404-62689167C1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5FF9E97-D8A7-4C8B-9C69-A00833F7B6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74E467-1E89-43D9-A447-A3125CAF00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4B364-95C9-472F-AB4D-9FBC4100D9D9}" type="datetimeFigureOut">
              <a:rPr lang="tr-TR" smtClean="0"/>
              <a:t>15.01.2020</a:t>
            </a:fld>
            <a:endParaRPr lang="tr-TR"/>
          </a:p>
        </p:txBody>
      </p:sp>
      <p:sp>
        <p:nvSpPr>
          <p:cNvPr id="5" name="Alt Bilgi Yer Tutucusu 4">
            <a:extLst>
              <a:ext uri="{FF2B5EF4-FFF2-40B4-BE49-F238E27FC236}">
                <a16:creationId xmlns:a16="http://schemas.microsoft.com/office/drawing/2014/main" id="{26938340-2F23-46C2-AFD8-BF934DD291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89E47F95-C0C5-4ACE-8FA0-A6D9414E54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63B77-42EA-42EF-8C3C-ED11310E5FEF}" type="slidenum">
              <a:rPr lang="tr-TR" smtClean="0"/>
              <a:t>‹#›</a:t>
            </a:fld>
            <a:endParaRPr lang="tr-TR"/>
          </a:p>
        </p:txBody>
      </p:sp>
    </p:spTree>
    <p:extLst>
      <p:ext uri="{BB962C8B-B14F-4D97-AF65-F5344CB8AC3E}">
        <p14:creationId xmlns:p14="http://schemas.microsoft.com/office/powerpoint/2010/main" val="547980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0F90F58-52F9-4FF2-AF18-E879DF4175B6}"/>
              </a:ext>
            </a:extLst>
          </p:cNvPr>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tr-TR"/>
          </a:p>
        </p:txBody>
      </p:sp>
      <p:sp>
        <p:nvSpPr>
          <p:cNvPr id="27651" name="Rectangle 3">
            <a:extLst>
              <a:ext uri="{FF2B5EF4-FFF2-40B4-BE49-F238E27FC236}">
                <a16:creationId xmlns:a16="http://schemas.microsoft.com/office/drawing/2014/main" id="{1BF97EBF-CD25-4F02-A8BA-C3A4CD26D150}"/>
              </a:ext>
            </a:extLst>
          </p:cNvPr>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B8D3CDA7-1AA9-45B6-8687-705A26F45324}" type="slidenum">
              <a:rPr lang="tr-TR" altLang="tr-TR"/>
              <a:pPr>
                <a:defRPr/>
              </a:pPr>
              <a:t>‹#›</a:t>
            </a:fld>
            <a:endParaRPr lang="tr-TR" altLang="tr-TR"/>
          </a:p>
        </p:txBody>
      </p:sp>
      <p:grpSp>
        <p:nvGrpSpPr>
          <p:cNvPr id="1028" name="Group 4">
            <a:extLst>
              <a:ext uri="{FF2B5EF4-FFF2-40B4-BE49-F238E27FC236}">
                <a16:creationId xmlns:a16="http://schemas.microsoft.com/office/drawing/2014/main" id="{B059E45E-A778-406E-B54F-FD0204A9683F}"/>
              </a:ext>
            </a:extLst>
          </p:cNvPr>
          <p:cNvGrpSpPr>
            <a:grpSpLocks/>
          </p:cNvGrpSpPr>
          <p:nvPr/>
        </p:nvGrpSpPr>
        <p:grpSpPr bwMode="auto">
          <a:xfrm>
            <a:off x="1" y="1"/>
            <a:ext cx="12187767" cy="6850063"/>
            <a:chOff x="0" y="0"/>
            <a:chExt cx="5758" cy="4315"/>
          </a:xfrm>
        </p:grpSpPr>
        <p:grpSp>
          <p:nvGrpSpPr>
            <p:cNvPr id="1032" name="Group 5">
              <a:extLst>
                <a:ext uri="{FF2B5EF4-FFF2-40B4-BE49-F238E27FC236}">
                  <a16:creationId xmlns:a16="http://schemas.microsoft.com/office/drawing/2014/main" id="{D50F7443-8FE9-472A-B5D0-DD549F95AFA9}"/>
                </a:ext>
              </a:extLst>
            </p:cNvPr>
            <p:cNvGrpSpPr>
              <a:grpSpLocks/>
            </p:cNvGrpSpPr>
            <p:nvPr userDrawn="1"/>
          </p:nvGrpSpPr>
          <p:grpSpPr bwMode="auto">
            <a:xfrm>
              <a:off x="1728" y="2230"/>
              <a:ext cx="4027" cy="2085"/>
              <a:chOff x="1728" y="2230"/>
              <a:chExt cx="4027" cy="2085"/>
            </a:xfrm>
          </p:grpSpPr>
          <p:sp>
            <p:nvSpPr>
              <p:cNvPr id="27654" name="Freeform 6">
                <a:extLst>
                  <a:ext uri="{FF2B5EF4-FFF2-40B4-BE49-F238E27FC236}">
                    <a16:creationId xmlns:a16="http://schemas.microsoft.com/office/drawing/2014/main" id="{96E60A37-6F5A-4E4C-ADD0-7901BCF9802E}"/>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tr-TR" sz="1800"/>
              </a:p>
            </p:txBody>
          </p:sp>
          <p:sp>
            <p:nvSpPr>
              <p:cNvPr id="27655" name="Freeform 7">
                <a:extLst>
                  <a:ext uri="{FF2B5EF4-FFF2-40B4-BE49-F238E27FC236}">
                    <a16:creationId xmlns:a16="http://schemas.microsoft.com/office/drawing/2014/main" id="{6D56ACA3-D79D-4DA2-8AA7-97A949913C7A}"/>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tr-TR" sz="1800"/>
              </a:p>
            </p:txBody>
          </p:sp>
          <p:sp>
            <p:nvSpPr>
              <p:cNvPr id="27656" name="Freeform 8">
                <a:extLst>
                  <a:ext uri="{FF2B5EF4-FFF2-40B4-BE49-F238E27FC236}">
                    <a16:creationId xmlns:a16="http://schemas.microsoft.com/office/drawing/2014/main" id="{475121F5-CA98-439F-BB59-7342766587EC}"/>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tr-TR" sz="1800"/>
              </a:p>
            </p:txBody>
          </p:sp>
          <p:sp>
            <p:nvSpPr>
              <p:cNvPr id="1038" name="Freeform 9">
                <a:extLst>
                  <a:ext uri="{FF2B5EF4-FFF2-40B4-BE49-F238E27FC236}">
                    <a16:creationId xmlns:a16="http://schemas.microsoft.com/office/drawing/2014/main" id="{885D664E-F09E-4C4C-8F77-53795369FB41}"/>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27658" name="Freeform 10">
                <a:extLst>
                  <a:ext uri="{FF2B5EF4-FFF2-40B4-BE49-F238E27FC236}">
                    <a16:creationId xmlns:a16="http://schemas.microsoft.com/office/drawing/2014/main" id="{FCF6B7E5-6E2B-4CA9-A99F-F40ED845E842}"/>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tr-TR" sz="1800"/>
              </a:p>
            </p:txBody>
          </p:sp>
        </p:grpSp>
        <p:sp>
          <p:nvSpPr>
            <p:cNvPr id="27659" name="Freeform 11">
              <a:extLst>
                <a:ext uri="{FF2B5EF4-FFF2-40B4-BE49-F238E27FC236}">
                  <a16:creationId xmlns:a16="http://schemas.microsoft.com/office/drawing/2014/main" id="{153B41E5-BC4F-4709-987A-4C465114B559}"/>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tr-TR" sz="1800"/>
            </a:p>
          </p:txBody>
        </p:sp>
        <p:sp>
          <p:nvSpPr>
            <p:cNvPr id="1034" name="Freeform 12">
              <a:extLst>
                <a:ext uri="{FF2B5EF4-FFF2-40B4-BE49-F238E27FC236}">
                  <a16:creationId xmlns:a16="http://schemas.microsoft.com/office/drawing/2014/main" id="{5B863EC7-9940-4548-B04A-CED3E5D5881F}"/>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sp>
        <p:nvSpPr>
          <p:cNvPr id="27661" name="Rectangle 13">
            <a:extLst>
              <a:ext uri="{FF2B5EF4-FFF2-40B4-BE49-F238E27FC236}">
                <a16:creationId xmlns:a16="http://schemas.microsoft.com/office/drawing/2014/main" id="{DAF29956-BCEE-4510-B4CC-D2F48AB491D2}"/>
              </a:ext>
            </a:extLst>
          </p:cNvPr>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27662" name="Rectangle 14">
            <a:extLst>
              <a:ext uri="{FF2B5EF4-FFF2-40B4-BE49-F238E27FC236}">
                <a16:creationId xmlns:a16="http://schemas.microsoft.com/office/drawing/2014/main" id="{A3F92952-DC22-4D84-9A91-DD7FF2A5C0FB}"/>
              </a:ext>
            </a:extLst>
          </p:cNvPr>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tr-TR"/>
          </a:p>
        </p:txBody>
      </p:sp>
      <p:sp>
        <p:nvSpPr>
          <p:cNvPr id="27663" name="Rectangle 15">
            <a:extLst>
              <a:ext uri="{FF2B5EF4-FFF2-40B4-BE49-F238E27FC236}">
                <a16:creationId xmlns:a16="http://schemas.microsoft.com/office/drawing/2014/main" id="{B51A335E-9B4B-4172-B920-2B49E6508BF0}"/>
              </a:ext>
            </a:extLst>
          </p:cNvPr>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51823816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51D98CAC-3EFF-4342-BD5A-6C0E8CAB4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520700"/>
            <a:ext cx="10515600" cy="3486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9FAE13A-6F04-4276-AADE-44FCE11C6EB2}"/>
              </a:ext>
            </a:extLst>
          </p:cNvPr>
          <p:cNvSpPr>
            <a:spLocks noGrp="1"/>
          </p:cNvSpPr>
          <p:nvPr>
            <p:ph type="ctrTitle"/>
          </p:nvPr>
        </p:nvSpPr>
        <p:spPr>
          <a:xfrm>
            <a:off x="1330325" y="958852"/>
            <a:ext cx="9531350" cy="2514597"/>
          </a:xfrm>
        </p:spPr>
        <p:txBody>
          <a:bodyPr anchor="b">
            <a:normAutofit/>
          </a:bodyPr>
          <a:lstStyle/>
          <a:p>
            <a:r>
              <a:rPr lang="tr-TR" sz="8000">
                <a:solidFill>
                  <a:srgbClr val="FFFFFF"/>
                </a:solidFill>
              </a:rPr>
              <a:t>İNSAN VÜCUDUNUN BÖLÜMLERİ</a:t>
            </a:r>
          </a:p>
        </p:txBody>
      </p:sp>
      <p:sp>
        <p:nvSpPr>
          <p:cNvPr id="3" name="Alt Başlık 2">
            <a:extLst>
              <a:ext uri="{FF2B5EF4-FFF2-40B4-BE49-F238E27FC236}">
                <a16:creationId xmlns:a16="http://schemas.microsoft.com/office/drawing/2014/main" id="{79CF2836-6D01-446F-9F8E-F0CEE3409104}"/>
              </a:ext>
            </a:extLst>
          </p:cNvPr>
          <p:cNvSpPr>
            <a:spLocks noGrp="1"/>
          </p:cNvSpPr>
          <p:nvPr>
            <p:ph type="subTitle" idx="1"/>
          </p:nvPr>
        </p:nvSpPr>
        <p:spPr>
          <a:xfrm>
            <a:off x="1330324" y="4305300"/>
            <a:ext cx="9585326" cy="1454150"/>
          </a:xfrm>
        </p:spPr>
        <p:txBody>
          <a:bodyPr>
            <a:normAutofit/>
          </a:bodyPr>
          <a:lstStyle/>
          <a:p>
            <a:endParaRPr lang="tr-TR" sz="3200"/>
          </a:p>
        </p:txBody>
      </p:sp>
    </p:spTree>
    <p:extLst>
      <p:ext uri="{BB962C8B-B14F-4D97-AF65-F5344CB8AC3E}">
        <p14:creationId xmlns:p14="http://schemas.microsoft.com/office/powerpoint/2010/main" val="2445127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64D40091-B4EF-4E7B-B181-D679C0B0B597}"/>
              </a:ext>
            </a:extLst>
          </p:cNvPr>
          <p:cNvSpPr>
            <a:spLocks noGrp="1" noRot="1" noChangeArrowheads="1"/>
          </p:cNvSpPr>
          <p:nvPr>
            <p:ph type="title"/>
          </p:nvPr>
        </p:nvSpPr>
        <p:spPr/>
        <p:txBody>
          <a:bodyPr/>
          <a:lstStyle/>
          <a:p>
            <a:pPr eaLnBrk="1" hangingPunct="1">
              <a:defRPr/>
            </a:pPr>
            <a:r>
              <a:rPr lang="tr-TR" dirty="0"/>
              <a:t>İNSAN VÜCUDUNUN BÖLÜMLERİ</a:t>
            </a:r>
            <a:br>
              <a:rPr lang="tr-TR" dirty="0"/>
            </a:br>
            <a:endParaRPr lang="tr-TR" dirty="0"/>
          </a:p>
        </p:txBody>
      </p:sp>
      <p:sp>
        <p:nvSpPr>
          <p:cNvPr id="48131" name="Rectangle 3">
            <a:extLst>
              <a:ext uri="{FF2B5EF4-FFF2-40B4-BE49-F238E27FC236}">
                <a16:creationId xmlns:a16="http://schemas.microsoft.com/office/drawing/2014/main" id="{8FE60C1F-D73D-4BBD-815C-D82B6536BE06}"/>
              </a:ext>
            </a:extLst>
          </p:cNvPr>
          <p:cNvSpPr>
            <a:spLocks noGrp="1" noChangeArrowheads="1"/>
          </p:cNvSpPr>
          <p:nvPr>
            <p:ph type="body" idx="1"/>
          </p:nvPr>
        </p:nvSpPr>
        <p:spPr/>
        <p:txBody>
          <a:bodyPr/>
          <a:lstStyle/>
          <a:p>
            <a:pPr marL="812800" indent="-812800" eaLnBrk="1" hangingPunct="1">
              <a:defRPr/>
            </a:pPr>
            <a:r>
              <a:rPr lang="tr-TR" dirty="0"/>
              <a:t>	</a:t>
            </a:r>
            <a:r>
              <a:rPr lang="tr-TR" dirty="0" err="1"/>
              <a:t>Topografik</a:t>
            </a:r>
            <a:r>
              <a:rPr lang="tr-TR" dirty="0"/>
              <a:t> Anatomide esas alınan insan vücudunun bölümleri (</a:t>
            </a:r>
            <a:r>
              <a:rPr lang="tr-TR" dirty="0" err="1"/>
              <a:t>Partes</a:t>
            </a:r>
            <a:r>
              <a:rPr lang="tr-TR" dirty="0"/>
              <a:t> </a:t>
            </a:r>
            <a:r>
              <a:rPr lang="tr-TR" dirty="0" err="1"/>
              <a:t>corporis</a:t>
            </a:r>
            <a:r>
              <a:rPr lang="tr-TR" dirty="0"/>
              <a:t> </a:t>
            </a:r>
            <a:r>
              <a:rPr lang="tr-TR" dirty="0" err="1"/>
              <a:t>humani</a:t>
            </a:r>
            <a:r>
              <a:rPr lang="tr-TR" dirty="0"/>
              <a:t>) şu şekilde sınıflandırılır.</a:t>
            </a:r>
          </a:p>
          <a:p>
            <a:pPr marL="1524000" lvl="2" indent="-609600" eaLnBrk="1" hangingPunct="1">
              <a:defRPr/>
            </a:pPr>
            <a:r>
              <a:rPr lang="tr-TR" dirty="0"/>
              <a:t>Baş (</a:t>
            </a:r>
            <a:r>
              <a:rPr lang="tr-TR" dirty="0" err="1"/>
              <a:t>Caput</a:t>
            </a:r>
            <a:r>
              <a:rPr lang="tr-TR" dirty="0"/>
              <a:t>)</a:t>
            </a:r>
          </a:p>
          <a:p>
            <a:pPr marL="1524000" lvl="2" indent="-609600" eaLnBrk="1" hangingPunct="1">
              <a:defRPr/>
            </a:pPr>
            <a:r>
              <a:rPr lang="tr-TR" dirty="0"/>
              <a:t>Boyun (</a:t>
            </a:r>
            <a:r>
              <a:rPr lang="tr-TR" dirty="0" err="1"/>
              <a:t>Collum</a:t>
            </a:r>
            <a:r>
              <a:rPr lang="tr-TR" dirty="0"/>
              <a:t>/</a:t>
            </a:r>
            <a:r>
              <a:rPr lang="tr-TR" dirty="0" err="1"/>
              <a:t>Cervix</a:t>
            </a:r>
            <a:r>
              <a:rPr lang="tr-TR"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336979A8-F427-48BA-AADF-C05DFB5EF933}"/>
              </a:ext>
            </a:extLst>
          </p:cNvPr>
          <p:cNvSpPr>
            <a:spLocks noGrp="1" noRot="1" noChangeArrowheads="1"/>
          </p:cNvSpPr>
          <p:nvPr>
            <p:ph type="title"/>
          </p:nvPr>
        </p:nvSpPr>
        <p:spPr/>
        <p:txBody>
          <a:bodyPr/>
          <a:lstStyle/>
          <a:p>
            <a:pPr eaLnBrk="1" hangingPunct="1">
              <a:defRPr/>
            </a:pPr>
            <a:endParaRPr lang="tr-TR"/>
          </a:p>
        </p:txBody>
      </p:sp>
      <p:sp>
        <p:nvSpPr>
          <p:cNvPr id="119811" name="Rectangle 3">
            <a:extLst>
              <a:ext uri="{FF2B5EF4-FFF2-40B4-BE49-F238E27FC236}">
                <a16:creationId xmlns:a16="http://schemas.microsoft.com/office/drawing/2014/main" id="{19F20BAB-D177-440D-8760-CFA573C815C2}"/>
              </a:ext>
            </a:extLst>
          </p:cNvPr>
          <p:cNvSpPr>
            <a:spLocks noGrp="1" noChangeArrowheads="1"/>
          </p:cNvSpPr>
          <p:nvPr>
            <p:ph type="body" idx="1"/>
          </p:nvPr>
        </p:nvSpPr>
        <p:spPr/>
        <p:txBody>
          <a:bodyPr/>
          <a:lstStyle/>
          <a:p>
            <a:pPr lvl="2" eaLnBrk="1" hangingPunct="1">
              <a:defRPr/>
            </a:pPr>
            <a:r>
              <a:rPr lang="tr-TR"/>
              <a:t>Gövde (Trunkus)</a:t>
            </a:r>
          </a:p>
          <a:p>
            <a:pPr lvl="3" eaLnBrk="1" hangingPunct="1">
              <a:defRPr/>
            </a:pPr>
            <a:r>
              <a:rPr lang="tr-TR"/>
              <a:t>Göğüs(Thorax)</a:t>
            </a:r>
          </a:p>
          <a:p>
            <a:pPr lvl="3" eaLnBrk="1" hangingPunct="1">
              <a:defRPr/>
            </a:pPr>
            <a:r>
              <a:rPr lang="tr-TR"/>
              <a:t>Karın  (Abdomen)</a:t>
            </a:r>
          </a:p>
          <a:p>
            <a:pPr lvl="3" eaLnBrk="1" hangingPunct="1">
              <a:defRPr/>
            </a:pPr>
            <a:r>
              <a:rPr lang="tr-TR"/>
              <a:t>Leğen (Pelvis)</a:t>
            </a:r>
          </a:p>
          <a:p>
            <a:pPr lvl="3" eaLnBrk="1" hangingPunct="1">
              <a:defRPr/>
            </a:pPr>
            <a:r>
              <a:rPr lang="tr-TR"/>
              <a:t>Sırt (Dorsum)</a:t>
            </a:r>
          </a:p>
          <a:p>
            <a:pPr eaLnBrk="1" hangingPunct="1">
              <a:defRPr/>
            </a:pPr>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16DFA139-30E6-4547-A717-C6676704FF06}"/>
              </a:ext>
            </a:extLst>
          </p:cNvPr>
          <p:cNvSpPr>
            <a:spLocks noGrp="1" noRot="1" noChangeArrowheads="1"/>
          </p:cNvSpPr>
          <p:nvPr>
            <p:ph type="title"/>
          </p:nvPr>
        </p:nvSpPr>
        <p:spPr/>
        <p:txBody>
          <a:bodyPr/>
          <a:lstStyle/>
          <a:p>
            <a:pPr eaLnBrk="1" hangingPunct="1">
              <a:defRPr/>
            </a:pPr>
            <a:endParaRPr lang="tr-TR"/>
          </a:p>
        </p:txBody>
      </p:sp>
      <p:sp>
        <p:nvSpPr>
          <p:cNvPr id="120835" name="Rectangle 3">
            <a:extLst>
              <a:ext uri="{FF2B5EF4-FFF2-40B4-BE49-F238E27FC236}">
                <a16:creationId xmlns:a16="http://schemas.microsoft.com/office/drawing/2014/main" id="{EA878E9C-A53B-424F-A7CD-8EB2B1D1E71D}"/>
              </a:ext>
            </a:extLst>
          </p:cNvPr>
          <p:cNvSpPr>
            <a:spLocks noGrp="1" noChangeArrowheads="1"/>
          </p:cNvSpPr>
          <p:nvPr>
            <p:ph type="body" idx="1"/>
          </p:nvPr>
        </p:nvSpPr>
        <p:spPr/>
        <p:txBody>
          <a:bodyPr/>
          <a:lstStyle/>
          <a:p>
            <a:pPr lvl="2" eaLnBrk="1" hangingPunct="1">
              <a:defRPr/>
            </a:pPr>
            <a:r>
              <a:rPr lang="tr-TR" sz="3200"/>
              <a:t>Üst ekstremite(Membrum/Extremitas superior)</a:t>
            </a:r>
          </a:p>
          <a:p>
            <a:pPr lvl="3" eaLnBrk="1" hangingPunct="1">
              <a:defRPr/>
            </a:pPr>
            <a:r>
              <a:rPr lang="tr-TR" sz="3200"/>
              <a:t>Omuz(Omes)</a:t>
            </a:r>
          </a:p>
          <a:p>
            <a:pPr lvl="3" eaLnBrk="1" hangingPunct="1">
              <a:defRPr/>
            </a:pPr>
            <a:r>
              <a:rPr lang="tr-TR" sz="3200"/>
              <a:t>Kol (Brachium)</a:t>
            </a:r>
          </a:p>
          <a:p>
            <a:pPr lvl="3" eaLnBrk="1" hangingPunct="1">
              <a:defRPr/>
            </a:pPr>
            <a:r>
              <a:rPr lang="tr-TR" sz="3200"/>
              <a:t>Önkol (Antebrachium)</a:t>
            </a:r>
          </a:p>
          <a:p>
            <a:pPr lvl="3" eaLnBrk="1" hangingPunct="1">
              <a:defRPr/>
            </a:pPr>
            <a:r>
              <a:rPr lang="tr-TR" sz="3200"/>
              <a:t>El (Manus)</a:t>
            </a:r>
          </a:p>
          <a:p>
            <a:pPr eaLnBrk="1" hangingPunct="1">
              <a:defRPr/>
            </a:pPr>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6B883A73-0AA2-4EFB-9D4C-C51A796FAB01}"/>
              </a:ext>
            </a:extLst>
          </p:cNvPr>
          <p:cNvSpPr>
            <a:spLocks noGrp="1" noRot="1" noChangeArrowheads="1"/>
          </p:cNvSpPr>
          <p:nvPr>
            <p:ph type="title"/>
          </p:nvPr>
        </p:nvSpPr>
        <p:spPr/>
        <p:txBody>
          <a:bodyPr/>
          <a:lstStyle/>
          <a:p>
            <a:pPr eaLnBrk="1" hangingPunct="1">
              <a:defRPr/>
            </a:pPr>
            <a:endParaRPr lang="tr-TR" dirty="0"/>
          </a:p>
        </p:txBody>
      </p:sp>
      <p:sp>
        <p:nvSpPr>
          <p:cNvPr id="71683" name="Rectangle 3">
            <a:extLst>
              <a:ext uri="{FF2B5EF4-FFF2-40B4-BE49-F238E27FC236}">
                <a16:creationId xmlns:a16="http://schemas.microsoft.com/office/drawing/2014/main" id="{FC445413-CA68-4FDC-AD23-9A245EE833B6}"/>
              </a:ext>
            </a:extLst>
          </p:cNvPr>
          <p:cNvSpPr>
            <a:spLocks noGrp="1" noChangeArrowheads="1"/>
          </p:cNvSpPr>
          <p:nvPr>
            <p:ph type="body" idx="1"/>
          </p:nvPr>
        </p:nvSpPr>
        <p:spPr/>
        <p:txBody>
          <a:bodyPr/>
          <a:lstStyle/>
          <a:p>
            <a:pPr eaLnBrk="1" hangingPunct="1">
              <a:defRPr/>
            </a:pPr>
            <a:r>
              <a:rPr lang="tr-TR" sz="3600"/>
              <a:t>Alt ekstremite (Membrum/Extremitas inferior)</a:t>
            </a:r>
          </a:p>
          <a:p>
            <a:pPr lvl="3" eaLnBrk="1" hangingPunct="1">
              <a:defRPr/>
            </a:pPr>
            <a:r>
              <a:rPr lang="tr-TR" sz="3600"/>
              <a:t>Kalça (Gluteus)</a:t>
            </a:r>
          </a:p>
          <a:p>
            <a:pPr lvl="3" eaLnBrk="1" hangingPunct="1">
              <a:defRPr/>
            </a:pPr>
            <a:r>
              <a:rPr lang="tr-TR" sz="3600"/>
              <a:t>Uyluk (Femur)</a:t>
            </a:r>
          </a:p>
          <a:p>
            <a:pPr lvl="3" eaLnBrk="1" hangingPunct="1">
              <a:defRPr/>
            </a:pPr>
            <a:r>
              <a:rPr lang="tr-TR" sz="3600"/>
              <a:t>Bacak (Crus)</a:t>
            </a:r>
          </a:p>
          <a:p>
            <a:pPr lvl="3" eaLnBrk="1" hangingPunct="1">
              <a:defRPr/>
            </a:pPr>
            <a:r>
              <a:rPr lang="tr-TR" sz="3600"/>
              <a:t>Ayak (Pedes) </a:t>
            </a:r>
          </a:p>
          <a:p>
            <a:pPr eaLnBrk="1" hangingPunct="1">
              <a:defRPr/>
            </a:pPr>
            <a:endParaRPr lang="tr-TR" sz="3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F23EBB0-EEC8-4054-8701-D0072136CAD4}"/>
              </a:ext>
            </a:extLst>
          </p:cNvPr>
          <p:cNvSpPr>
            <a:spLocks noGrp="1" noRot="1" noChangeArrowheads="1"/>
          </p:cNvSpPr>
          <p:nvPr>
            <p:ph type="title"/>
          </p:nvPr>
        </p:nvSpPr>
        <p:spPr/>
        <p:txBody>
          <a:bodyPr/>
          <a:lstStyle/>
          <a:p>
            <a:pPr eaLnBrk="1" hangingPunct="1">
              <a:defRPr/>
            </a:pPr>
            <a:endParaRPr lang="tr-TR"/>
          </a:p>
        </p:txBody>
      </p:sp>
      <p:sp>
        <p:nvSpPr>
          <p:cNvPr id="50179" name="Rectangle 3">
            <a:extLst>
              <a:ext uri="{FF2B5EF4-FFF2-40B4-BE49-F238E27FC236}">
                <a16:creationId xmlns:a16="http://schemas.microsoft.com/office/drawing/2014/main" id="{BADE4EC1-A602-40F8-A97D-62A0B604B705}"/>
              </a:ext>
            </a:extLst>
          </p:cNvPr>
          <p:cNvSpPr>
            <a:spLocks noGrp="1" noChangeArrowheads="1"/>
          </p:cNvSpPr>
          <p:nvPr>
            <p:ph type="body" idx="1"/>
          </p:nvPr>
        </p:nvSpPr>
        <p:spPr/>
        <p:txBody>
          <a:bodyPr/>
          <a:lstStyle/>
          <a:p>
            <a:pPr eaLnBrk="1" hangingPunct="1">
              <a:defRPr/>
            </a:pPr>
            <a:r>
              <a:rPr lang="tr-TR"/>
              <a:t>VÜCUT BOŞLUKLARI </a:t>
            </a:r>
            <a:r>
              <a:rPr lang="tr-TR" b="1"/>
              <a:t>(Cavitas corporis humani)</a:t>
            </a:r>
            <a:endParaRPr lang="tr-TR"/>
          </a:p>
          <a:p>
            <a:pPr eaLnBrk="1" hangingPunct="1">
              <a:defRPr/>
            </a:pPr>
            <a:r>
              <a:rPr lang="tr-TR"/>
              <a:t>Vücut boşlukları </a:t>
            </a:r>
            <a:r>
              <a:rPr lang="tr-TR" b="1"/>
              <a:t>Dorsal</a:t>
            </a:r>
            <a:r>
              <a:rPr lang="tr-TR"/>
              <a:t> (arka) ve </a:t>
            </a:r>
            <a:r>
              <a:rPr lang="tr-TR" b="1"/>
              <a:t>Ventral</a:t>
            </a:r>
            <a:r>
              <a:rPr lang="tr-TR"/>
              <a:t> (ön) olmak üzere iki ana boşluktan meydana gelmiştir.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4503F56C-8F1B-47FA-AE28-97C8051D7203}"/>
              </a:ext>
            </a:extLst>
          </p:cNvPr>
          <p:cNvSpPr>
            <a:spLocks noGrp="1" noRot="1" noChangeArrowheads="1"/>
          </p:cNvSpPr>
          <p:nvPr>
            <p:ph type="title"/>
          </p:nvPr>
        </p:nvSpPr>
        <p:spPr/>
        <p:txBody>
          <a:bodyPr/>
          <a:lstStyle/>
          <a:p>
            <a:pPr eaLnBrk="1" hangingPunct="1">
              <a:defRPr/>
            </a:pPr>
            <a:endParaRPr lang="tr-TR"/>
          </a:p>
        </p:txBody>
      </p:sp>
      <p:sp>
        <p:nvSpPr>
          <p:cNvPr id="72707" name="Rectangle 3">
            <a:extLst>
              <a:ext uri="{FF2B5EF4-FFF2-40B4-BE49-F238E27FC236}">
                <a16:creationId xmlns:a16="http://schemas.microsoft.com/office/drawing/2014/main" id="{F81D2F1D-2513-462A-ABCA-5DB59A5E7633}"/>
              </a:ext>
            </a:extLst>
          </p:cNvPr>
          <p:cNvSpPr>
            <a:spLocks noGrp="1" noChangeArrowheads="1"/>
          </p:cNvSpPr>
          <p:nvPr>
            <p:ph type="body" idx="1"/>
          </p:nvPr>
        </p:nvSpPr>
        <p:spPr/>
        <p:txBody>
          <a:bodyPr/>
          <a:lstStyle/>
          <a:p>
            <a:pPr eaLnBrk="1" hangingPunct="1">
              <a:defRPr/>
            </a:pPr>
            <a:r>
              <a:rPr lang="tr-TR"/>
              <a:t>DORSAL BOŞLUK: </a:t>
            </a:r>
            <a:r>
              <a:rPr lang="tr-TR" b="1"/>
              <a:t>Cavitas Dorsalis</a:t>
            </a:r>
            <a:endParaRPr lang="tr-TR"/>
          </a:p>
          <a:p>
            <a:pPr eaLnBrk="1" hangingPunct="1">
              <a:defRPr/>
            </a:pPr>
            <a:r>
              <a:rPr lang="tr-TR"/>
              <a:t>Beyini içine alan kafatası boşluğu </a:t>
            </a:r>
            <a:r>
              <a:rPr lang="tr-TR" b="1"/>
              <a:t>(cavitas cranii)</a:t>
            </a:r>
            <a:r>
              <a:rPr lang="tr-TR"/>
              <a:t> ile omur iliği </a:t>
            </a:r>
            <a:r>
              <a:rPr lang="tr-TR" b="1"/>
              <a:t>(medulla spinalis)</a:t>
            </a:r>
            <a:r>
              <a:rPr lang="tr-TR"/>
              <a:t> içine alan omurga kanalı </a:t>
            </a:r>
            <a:r>
              <a:rPr lang="tr-TR" b="1"/>
              <a:t>(canalis vertebralis)</a:t>
            </a:r>
            <a:r>
              <a:rPr lang="tr-TR"/>
              <a:t> dorsal boşluğu oluşturur.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3176DD32-F3C8-403A-8448-28D00608DE0D}"/>
              </a:ext>
            </a:extLst>
          </p:cNvPr>
          <p:cNvSpPr>
            <a:spLocks noGrp="1" noRot="1" noChangeArrowheads="1"/>
          </p:cNvSpPr>
          <p:nvPr>
            <p:ph type="title"/>
          </p:nvPr>
        </p:nvSpPr>
        <p:spPr>
          <a:xfrm>
            <a:off x="1981200" y="44450"/>
            <a:ext cx="8229600" cy="1143000"/>
          </a:xfrm>
        </p:spPr>
        <p:txBody>
          <a:bodyPr/>
          <a:lstStyle/>
          <a:p>
            <a:pPr eaLnBrk="1" hangingPunct="1">
              <a:defRPr/>
            </a:pPr>
            <a:r>
              <a:rPr lang="tr-TR" sz="3600"/>
              <a:t>VENTRAL BOŞLUK: </a:t>
            </a:r>
            <a:r>
              <a:rPr lang="tr-TR" sz="3600" b="0"/>
              <a:t>Cavitas Ventralis</a:t>
            </a:r>
            <a:br>
              <a:rPr lang="tr-TR" sz="3600"/>
            </a:br>
            <a:endParaRPr lang="tr-TR" sz="3600"/>
          </a:p>
        </p:txBody>
      </p:sp>
      <p:sp>
        <p:nvSpPr>
          <p:cNvPr id="75779" name="Rectangle 3">
            <a:extLst>
              <a:ext uri="{FF2B5EF4-FFF2-40B4-BE49-F238E27FC236}">
                <a16:creationId xmlns:a16="http://schemas.microsoft.com/office/drawing/2014/main" id="{2D9F3CF6-AE06-40A2-8FF1-D40976EB3FC7}"/>
              </a:ext>
            </a:extLst>
          </p:cNvPr>
          <p:cNvSpPr>
            <a:spLocks noGrp="1" noChangeArrowheads="1"/>
          </p:cNvSpPr>
          <p:nvPr>
            <p:ph type="body" idx="1"/>
          </p:nvPr>
        </p:nvSpPr>
        <p:spPr>
          <a:xfrm>
            <a:off x="2063750" y="620714"/>
            <a:ext cx="8229600" cy="5545137"/>
          </a:xfrm>
        </p:spPr>
        <p:txBody>
          <a:bodyPr/>
          <a:lstStyle/>
          <a:p>
            <a:pPr eaLnBrk="1" hangingPunct="1">
              <a:lnSpc>
                <a:spcPct val="90000"/>
              </a:lnSpc>
              <a:defRPr/>
            </a:pPr>
            <a:r>
              <a:rPr lang="tr-TR" sz="2800"/>
              <a:t>Diyafram ile birbirinden ayrılmış iki boşluktan meydana gelir. Üstte göğüs boşluğu </a:t>
            </a:r>
            <a:r>
              <a:rPr lang="tr-TR" sz="2800" b="1"/>
              <a:t>(Cavitas Thorasis)</a:t>
            </a:r>
            <a:r>
              <a:rPr lang="tr-TR" sz="2800"/>
              <a:t>, altta karın-pelvis boşluğu </a:t>
            </a:r>
            <a:r>
              <a:rPr lang="tr-TR" sz="2800" b="1"/>
              <a:t>(Cavitas abdomino-pelvicus)</a:t>
            </a:r>
            <a:r>
              <a:rPr lang="tr-TR" sz="2800"/>
              <a:t> denir.</a:t>
            </a:r>
          </a:p>
          <a:p>
            <a:pPr eaLnBrk="1" hangingPunct="1">
              <a:lnSpc>
                <a:spcPct val="90000"/>
              </a:lnSpc>
              <a:defRPr/>
            </a:pPr>
            <a:r>
              <a:rPr lang="tr-TR" sz="2800"/>
              <a:t>Göğüs boşluğunda Akciğer, kalp, büyük damarlar vardır.</a:t>
            </a:r>
          </a:p>
          <a:p>
            <a:pPr eaLnBrk="1" hangingPunct="1">
              <a:lnSpc>
                <a:spcPct val="90000"/>
              </a:lnSpc>
              <a:defRPr/>
            </a:pPr>
            <a:r>
              <a:rPr lang="tr-TR" sz="2800"/>
              <a:t>Karın-pelvis boşluğunun üst kısımını mide, ince ve kalın barsakların bir kısmı, karaciğer, pankreas, dalak, böbrekler ve  üreterleri içeren </a:t>
            </a:r>
            <a:r>
              <a:rPr lang="tr-TR" sz="2800" b="1"/>
              <a:t>cavitas abdominalis </a:t>
            </a:r>
            <a:r>
              <a:rPr lang="tr-TR" sz="2800"/>
              <a:t>oluşturur.</a:t>
            </a:r>
          </a:p>
          <a:p>
            <a:pPr eaLnBrk="1" hangingPunct="1">
              <a:lnSpc>
                <a:spcPct val="90000"/>
              </a:lnSpc>
              <a:defRPr/>
            </a:pPr>
            <a:endParaRPr lang="tr-TR"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42ABE3DE-5EB8-4B76-832A-5702F33A4139}"/>
              </a:ext>
            </a:extLst>
          </p:cNvPr>
          <p:cNvSpPr>
            <a:spLocks noGrp="1" noRot="1" noChangeArrowheads="1"/>
          </p:cNvSpPr>
          <p:nvPr>
            <p:ph type="title"/>
          </p:nvPr>
        </p:nvSpPr>
        <p:spPr/>
        <p:txBody>
          <a:bodyPr/>
          <a:lstStyle/>
          <a:p>
            <a:pPr eaLnBrk="1" hangingPunct="1">
              <a:defRPr/>
            </a:pPr>
            <a:endParaRPr lang="tr-TR"/>
          </a:p>
        </p:txBody>
      </p:sp>
      <p:sp>
        <p:nvSpPr>
          <p:cNvPr id="188419" name="Rectangle 3">
            <a:extLst>
              <a:ext uri="{FF2B5EF4-FFF2-40B4-BE49-F238E27FC236}">
                <a16:creationId xmlns:a16="http://schemas.microsoft.com/office/drawing/2014/main" id="{ED291FD7-7A8A-4518-BBE6-4A73D2915AD5}"/>
              </a:ext>
            </a:extLst>
          </p:cNvPr>
          <p:cNvSpPr>
            <a:spLocks noGrp="1" noChangeArrowheads="1"/>
          </p:cNvSpPr>
          <p:nvPr>
            <p:ph type="body" idx="1"/>
          </p:nvPr>
        </p:nvSpPr>
        <p:spPr/>
        <p:txBody>
          <a:bodyPr/>
          <a:lstStyle/>
          <a:p>
            <a:pPr eaLnBrk="1" hangingPunct="1">
              <a:defRPr/>
            </a:pPr>
            <a:r>
              <a:rPr lang="tr-TR"/>
              <a:t>Alt kısıma </a:t>
            </a:r>
            <a:r>
              <a:rPr lang="tr-TR" b="1"/>
              <a:t>cavitas pelvicus </a:t>
            </a:r>
            <a:r>
              <a:rPr lang="tr-TR"/>
              <a:t>adı verilir. Her iki boşluğu birbirinden ayıran kesin bir sınır yoktur. Pelvis boşluğunu </a:t>
            </a:r>
            <a:r>
              <a:rPr lang="tr-TR" b="1"/>
              <a:t> </a:t>
            </a:r>
            <a:r>
              <a:rPr lang="tr-TR"/>
              <a:t>mesane, kalın barsağın bir kısmı, dişi üreme organları doldurur. </a:t>
            </a:r>
          </a:p>
          <a:p>
            <a:pPr eaLnBrk="1" hangingPunct="1">
              <a:defRPr/>
            </a:pPr>
            <a:r>
              <a:rPr lang="tr-TR"/>
              <a:t>Erkeklerde pelvis boşluğunun bir kısmı kese halinde dışarıdadır. Bu boşluğa </a:t>
            </a:r>
            <a:r>
              <a:rPr lang="tr-TR" b="1"/>
              <a:t>Cavitas scrotalis</a:t>
            </a:r>
            <a:r>
              <a:rPr lang="tr-TR"/>
              <a:t> denir.</a:t>
            </a:r>
          </a:p>
          <a:p>
            <a:pPr eaLnBrk="1" hangingPunct="1">
              <a:defRPr/>
            </a:pPr>
            <a:endParaRPr lang="tr-TR"/>
          </a:p>
          <a:p>
            <a:pPr eaLnBrk="1" hangingPunct="1">
              <a:defRPr/>
            </a:pPr>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8C03450D-9BDC-4428-B8B8-5719CE5DE974}"/>
              </a:ext>
            </a:extLst>
          </p:cNvPr>
          <p:cNvSpPr>
            <a:spLocks noGrp="1" noRot="1" noChangeArrowheads="1"/>
          </p:cNvSpPr>
          <p:nvPr>
            <p:ph type="title"/>
          </p:nvPr>
        </p:nvSpPr>
        <p:spPr/>
        <p:txBody>
          <a:bodyPr/>
          <a:lstStyle/>
          <a:p>
            <a:pPr eaLnBrk="1" hangingPunct="1">
              <a:defRPr/>
            </a:pPr>
            <a:r>
              <a:rPr lang="tr-TR"/>
              <a:t>İSKELET SİSTEMİ</a:t>
            </a:r>
            <a:br>
              <a:rPr lang="tr-TR"/>
            </a:br>
            <a:endParaRPr lang="tr-TR"/>
          </a:p>
        </p:txBody>
      </p:sp>
      <p:sp>
        <p:nvSpPr>
          <p:cNvPr id="51203" name="Rectangle 3">
            <a:extLst>
              <a:ext uri="{FF2B5EF4-FFF2-40B4-BE49-F238E27FC236}">
                <a16:creationId xmlns:a16="http://schemas.microsoft.com/office/drawing/2014/main" id="{768570C4-38C9-4361-93D8-4429FAE619CC}"/>
              </a:ext>
            </a:extLst>
          </p:cNvPr>
          <p:cNvSpPr>
            <a:spLocks noGrp="1" noChangeArrowheads="1"/>
          </p:cNvSpPr>
          <p:nvPr>
            <p:ph type="body" idx="1"/>
          </p:nvPr>
        </p:nvSpPr>
        <p:spPr/>
        <p:txBody>
          <a:bodyPr/>
          <a:lstStyle/>
          <a:p>
            <a:pPr eaLnBrk="1" hangingPunct="1">
              <a:lnSpc>
                <a:spcPct val="90000"/>
              </a:lnSpc>
              <a:defRPr/>
            </a:pPr>
            <a:r>
              <a:rPr lang="tr-TR" sz="2800"/>
              <a:t>İnsan iskeleti iki bölümden oluşur.</a:t>
            </a:r>
          </a:p>
          <a:p>
            <a:pPr eaLnBrk="1" hangingPunct="1">
              <a:lnSpc>
                <a:spcPct val="90000"/>
              </a:lnSpc>
              <a:defRPr/>
            </a:pPr>
            <a:r>
              <a:rPr lang="tr-TR" sz="2800"/>
              <a:t>Aksiyal (eksensel) iskelet: Skeleton axiale</a:t>
            </a:r>
          </a:p>
          <a:p>
            <a:pPr eaLnBrk="1" hangingPunct="1">
              <a:lnSpc>
                <a:spcPct val="90000"/>
              </a:lnSpc>
              <a:defRPr/>
            </a:pPr>
            <a:r>
              <a:rPr lang="tr-TR" sz="2800"/>
              <a:t>Appendikular (takısal) iskelet: Skeleton appendiculare</a:t>
            </a:r>
          </a:p>
          <a:p>
            <a:pPr eaLnBrk="1" hangingPunct="1">
              <a:lnSpc>
                <a:spcPct val="90000"/>
              </a:lnSpc>
              <a:defRPr/>
            </a:pPr>
            <a:r>
              <a:rPr lang="tr-TR" sz="2800"/>
              <a:t>Yer çekimi ekseni(G ekseni) çevresinde yer alan bölüm aksiyel iskelettir. Appendikülar iskelet ise eksensel iskelete takılmış serbestçe hareket edebilen bölümlerden oluşur.</a:t>
            </a:r>
          </a:p>
          <a:p>
            <a:pPr eaLnBrk="1" hangingPunct="1">
              <a:lnSpc>
                <a:spcPct val="90000"/>
              </a:lnSpc>
              <a:defRPr/>
            </a:pPr>
            <a:r>
              <a:rPr lang="tr-TR" sz="2800"/>
              <a:t>İskelet sistemi hareket sisteminin bir parçasıdır. Hareketin aktif unsuru kaslar, pasif unsuru ise kemik ve eklemlerdir.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36B1B0F6-BFDD-4486-875C-8B68B9282BAB}"/>
              </a:ext>
            </a:extLst>
          </p:cNvPr>
          <p:cNvSpPr>
            <a:spLocks noGrp="1" noRot="1" noChangeArrowheads="1"/>
          </p:cNvSpPr>
          <p:nvPr>
            <p:ph type="title"/>
          </p:nvPr>
        </p:nvSpPr>
        <p:spPr/>
        <p:txBody>
          <a:bodyPr/>
          <a:lstStyle/>
          <a:p>
            <a:pPr eaLnBrk="1" hangingPunct="1">
              <a:defRPr/>
            </a:pPr>
            <a:endParaRPr lang="tr-TR"/>
          </a:p>
        </p:txBody>
      </p:sp>
      <p:sp>
        <p:nvSpPr>
          <p:cNvPr id="64515" name="Rectangle 3">
            <a:extLst>
              <a:ext uri="{FF2B5EF4-FFF2-40B4-BE49-F238E27FC236}">
                <a16:creationId xmlns:a16="http://schemas.microsoft.com/office/drawing/2014/main" id="{EB502C57-03CC-4E5D-B817-E1C76066C1CE}"/>
              </a:ext>
            </a:extLst>
          </p:cNvPr>
          <p:cNvSpPr>
            <a:spLocks noGrp="1" noChangeArrowheads="1"/>
          </p:cNvSpPr>
          <p:nvPr>
            <p:ph type="body" idx="1"/>
          </p:nvPr>
        </p:nvSpPr>
        <p:spPr/>
        <p:txBody>
          <a:bodyPr/>
          <a:lstStyle/>
          <a:p>
            <a:pPr eaLnBrk="1" hangingPunct="1">
              <a:defRPr/>
            </a:pPr>
            <a:r>
              <a:rPr lang="tr-TR"/>
              <a:t>Osteologia: Anatominin kemikleri inceleyen bölümüdür.(Kemik bilimi)</a:t>
            </a:r>
          </a:p>
          <a:p>
            <a:pPr eaLnBrk="1" hangingPunct="1">
              <a:defRPr/>
            </a:pPr>
            <a:r>
              <a:rPr lang="tr-TR"/>
              <a:t>Arthrologia: Eklemleri inceleyen bölümüdür.(Eklem bilimi)</a:t>
            </a:r>
          </a:p>
          <a:p>
            <a:pPr eaLnBrk="1" hangingPunct="1">
              <a:defRPr/>
            </a:pPr>
            <a:r>
              <a:rPr lang="tr-TR"/>
              <a:t>Myologia: Kasları inceleyen bilim dalıdır.(Kas bilimi)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7463A91E-6700-4110-9B7E-1B88710BB258}"/>
              </a:ext>
            </a:extLst>
          </p:cNvPr>
          <p:cNvSpPr>
            <a:spLocks noGrp="1" noRot="1" noChangeArrowheads="1"/>
          </p:cNvSpPr>
          <p:nvPr>
            <p:ph type="title"/>
          </p:nvPr>
        </p:nvSpPr>
        <p:spPr/>
        <p:txBody>
          <a:bodyPr/>
          <a:lstStyle/>
          <a:p>
            <a:pPr eaLnBrk="1" hangingPunct="1">
              <a:defRPr/>
            </a:pPr>
            <a:endParaRPr lang="tr-TR"/>
          </a:p>
        </p:txBody>
      </p:sp>
      <p:sp>
        <p:nvSpPr>
          <p:cNvPr id="73731" name="Rectangle 3">
            <a:extLst>
              <a:ext uri="{FF2B5EF4-FFF2-40B4-BE49-F238E27FC236}">
                <a16:creationId xmlns:a16="http://schemas.microsoft.com/office/drawing/2014/main" id="{94F858CA-8042-49EC-BC2B-1FD9C62DF0BB}"/>
              </a:ext>
            </a:extLst>
          </p:cNvPr>
          <p:cNvSpPr>
            <a:spLocks noGrp="1" noChangeArrowheads="1"/>
          </p:cNvSpPr>
          <p:nvPr>
            <p:ph type="body" idx="1"/>
          </p:nvPr>
        </p:nvSpPr>
        <p:spPr>
          <a:xfrm>
            <a:off x="1981200" y="1125538"/>
            <a:ext cx="8229600" cy="4525962"/>
          </a:xfrm>
        </p:spPr>
        <p:txBody>
          <a:bodyPr/>
          <a:lstStyle/>
          <a:p>
            <a:pPr eaLnBrk="1" hangingPunct="1">
              <a:lnSpc>
                <a:spcPct val="90000"/>
              </a:lnSpc>
              <a:defRPr/>
            </a:pPr>
            <a:r>
              <a:rPr lang="tr-TR" sz="2800"/>
              <a:t>Morfolojik olarak kemikler iki kısımdan oluşur. </a:t>
            </a:r>
          </a:p>
          <a:p>
            <a:pPr eaLnBrk="1" hangingPunct="1">
              <a:lnSpc>
                <a:spcPct val="90000"/>
              </a:lnSpc>
              <a:defRPr/>
            </a:pPr>
            <a:r>
              <a:rPr lang="tr-TR" sz="2800"/>
              <a:t>Substantia Compacta: Kemiğin dış kısmını oluşturan sert yapı. (Havers kanallar sistemi)</a:t>
            </a:r>
          </a:p>
          <a:p>
            <a:pPr eaLnBrk="1" hangingPunct="1">
              <a:lnSpc>
                <a:spcPct val="90000"/>
              </a:lnSpc>
              <a:defRPr/>
            </a:pPr>
            <a:r>
              <a:rPr lang="tr-TR" sz="2800"/>
              <a:t>Substantia spongiosa: Süngerimsi kemik (Trabekülalı yapı)</a:t>
            </a:r>
          </a:p>
          <a:p>
            <a:pPr eaLnBrk="1" hangingPunct="1">
              <a:lnSpc>
                <a:spcPct val="90000"/>
              </a:lnSpc>
              <a:defRPr/>
            </a:pPr>
            <a:r>
              <a:rPr lang="tr-TR" sz="2800"/>
              <a:t>Uzun kemiklerin orta kısmında cavitas medullaris denen bir boşluk bulunur. İçinde kemik iliği (medulla ossium) vardır. Kemik iliği gençlerde (rubra) kırmızı renkli, yaşlılarda (flava) sarı renklidir. Yağ dokusu fazlalaşmıştır.</a:t>
            </a:r>
          </a:p>
          <a:p>
            <a:pPr eaLnBrk="1" hangingPunct="1">
              <a:lnSpc>
                <a:spcPct val="90000"/>
              </a:lnSpc>
              <a:defRPr/>
            </a:pPr>
            <a:r>
              <a:rPr lang="tr-TR" sz="2800"/>
              <a:t>Özel kemiklerin isimlendirilmesinde </a:t>
            </a:r>
            <a:r>
              <a:rPr lang="tr-TR" sz="2800" b="1"/>
              <a:t>os</a:t>
            </a:r>
            <a:r>
              <a:rPr lang="tr-TR" sz="2800"/>
              <a:t> terimi kullanılır. Kemikler ırk yaş ve cinsiyete göre farklılık gösterirler.</a:t>
            </a:r>
          </a:p>
          <a:p>
            <a:pPr eaLnBrk="1" hangingPunct="1">
              <a:lnSpc>
                <a:spcPct val="90000"/>
              </a:lnSpc>
              <a:defRPr/>
            </a:pPr>
            <a:endParaRPr lang="tr-TR" sz="2800"/>
          </a:p>
          <a:p>
            <a:pPr eaLnBrk="1" hangingPunct="1">
              <a:lnSpc>
                <a:spcPct val="90000"/>
              </a:lnSpc>
              <a:defRPr/>
            </a:pPr>
            <a:endParaRPr lang="tr-TR"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EC1C176-3AEA-48A7-9987-BFA5A86D9290}"/>
              </a:ext>
            </a:extLst>
          </p:cNvPr>
          <p:cNvSpPr>
            <a:spLocks noGrp="1" noRot="1" noChangeArrowheads="1"/>
          </p:cNvSpPr>
          <p:nvPr>
            <p:ph type="title"/>
          </p:nvPr>
        </p:nvSpPr>
        <p:spPr/>
        <p:txBody>
          <a:bodyPr/>
          <a:lstStyle/>
          <a:p>
            <a:pPr eaLnBrk="1" hangingPunct="1">
              <a:defRPr/>
            </a:pPr>
            <a:endParaRPr lang="tr-TR"/>
          </a:p>
        </p:txBody>
      </p:sp>
      <p:sp>
        <p:nvSpPr>
          <p:cNvPr id="74755" name="Rectangle 3">
            <a:extLst>
              <a:ext uri="{FF2B5EF4-FFF2-40B4-BE49-F238E27FC236}">
                <a16:creationId xmlns:a16="http://schemas.microsoft.com/office/drawing/2014/main" id="{7CF08E67-D30E-4031-AC7E-9111C09F1840}"/>
              </a:ext>
            </a:extLst>
          </p:cNvPr>
          <p:cNvSpPr>
            <a:spLocks noGrp="1" noChangeArrowheads="1"/>
          </p:cNvSpPr>
          <p:nvPr>
            <p:ph type="body" idx="1"/>
          </p:nvPr>
        </p:nvSpPr>
        <p:spPr/>
        <p:txBody>
          <a:bodyPr/>
          <a:lstStyle/>
          <a:p>
            <a:pPr eaLnBrk="1" hangingPunct="1">
              <a:defRPr/>
            </a:pPr>
            <a:r>
              <a:rPr lang="tr-TR"/>
              <a:t>Kemiklerin sınıflandırılması:</a:t>
            </a:r>
          </a:p>
          <a:p>
            <a:pPr eaLnBrk="1" hangingPunct="1">
              <a:defRPr/>
            </a:pPr>
            <a:r>
              <a:rPr lang="tr-TR"/>
              <a:t>İnsanda 206 kemik bulunur. </a:t>
            </a:r>
          </a:p>
          <a:p>
            <a:pPr eaLnBrk="1" hangingPunct="1">
              <a:defRPr/>
            </a:pPr>
            <a:r>
              <a:rPr lang="tr-TR"/>
              <a:t>Bu sayıda varyasyonlar olabilir. </a:t>
            </a:r>
          </a:p>
          <a:p>
            <a:pPr eaLnBrk="1" hangingPunct="1">
              <a:defRPr/>
            </a:pPr>
            <a:r>
              <a:rPr lang="tr-TR"/>
              <a:t>20 insandan 1 inde 8 kaburga vardır. </a:t>
            </a:r>
          </a:p>
          <a:p>
            <a:pPr eaLnBrk="1" hangingPunct="1">
              <a:defRPr/>
            </a:pPr>
            <a:r>
              <a:rPr lang="tr-TR"/>
              <a:t>Bebek doğduğu zaman 350 kemiği vardır. </a:t>
            </a:r>
          </a:p>
          <a:p>
            <a:pPr eaLnBrk="1" hangingPunct="1">
              <a:defRPr/>
            </a:pPr>
            <a:r>
              <a:rPr lang="tr-TR"/>
              <a:t>İleri gelişim sürecinde kemikleşme ile birlikte birbirine kaynaşır.</a:t>
            </a:r>
          </a:p>
          <a:p>
            <a:pPr eaLnBrk="1" hangingPunct="1">
              <a:defRPr/>
            </a:pPr>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0788ED3-ADB6-42EA-A096-E17585FF8DD1}"/>
              </a:ext>
            </a:extLst>
          </p:cNvPr>
          <p:cNvSpPr>
            <a:spLocks noGrp="1" noRot="1" noChangeArrowheads="1"/>
          </p:cNvSpPr>
          <p:nvPr>
            <p:ph type="title"/>
          </p:nvPr>
        </p:nvSpPr>
        <p:spPr/>
        <p:txBody>
          <a:bodyPr/>
          <a:lstStyle/>
          <a:p>
            <a:pPr eaLnBrk="1" hangingPunct="1">
              <a:defRPr/>
            </a:pPr>
            <a:r>
              <a:rPr lang="tr-TR"/>
              <a:t>AKSİYAL İSKELET</a:t>
            </a:r>
            <a:br>
              <a:rPr lang="tr-TR"/>
            </a:br>
            <a:endParaRPr lang="tr-TR"/>
          </a:p>
        </p:txBody>
      </p:sp>
      <p:sp>
        <p:nvSpPr>
          <p:cNvPr id="52227" name="Rectangle 3">
            <a:extLst>
              <a:ext uri="{FF2B5EF4-FFF2-40B4-BE49-F238E27FC236}">
                <a16:creationId xmlns:a16="http://schemas.microsoft.com/office/drawing/2014/main" id="{22101512-796E-48BA-85C3-672081494C63}"/>
              </a:ext>
            </a:extLst>
          </p:cNvPr>
          <p:cNvSpPr>
            <a:spLocks noGrp="1" noChangeArrowheads="1"/>
          </p:cNvSpPr>
          <p:nvPr>
            <p:ph type="body" idx="1"/>
          </p:nvPr>
        </p:nvSpPr>
        <p:spPr/>
        <p:txBody>
          <a:bodyPr/>
          <a:lstStyle/>
          <a:p>
            <a:pPr eaLnBrk="1" hangingPunct="1">
              <a:defRPr/>
            </a:pPr>
            <a:r>
              <a:rPr lang="tr-TR"/>
              <a:t>Aksiyal iskeletin merkezi columna vertebralis (omurga) dır.</a:t>
            </a:r>
          </a:p>
          <a:p>
            <a:pPr eaLnBrk="1" hangingPunct="1">
              <a:defRPr/>
            </a:pPr>
            <a:r>
              <a:rPr lang="tr-TR"/>
              <a:t>Baş iskeleti bunun tepesini oluşturur. </a:t>
            </a:r>
          </a:p>
          <a:p>
            <a:pPr eaLnBrk="1" hangingPunct="1">
              <a:defRPr/>
            </a:pPr>
            <a:r>
              <a:rPr lang="tr-TR"/>
              <a:t>Göğüs (Thorax) bölümünde 12 çift kaburga  (costa) ve sternum(iman tahtası) bağlanarak, göğüs boşluğu (cavitas thorasis) iskeletini ortaya çıkarır.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00766236-C476-408E-B21B-AF022C121F7C}"/>
              </a:ext>
            </a:extLst>
          </p:cNvPr>
          <p:cNvSpPr>
            <a:spLocks noGrp="1" noRot="1" noChangeArrowheads="1"/>
          </p:cNvSpPr>
          <p:nvPr>
            <p:ph type="title"/>
          </p:nvPr>
        </p:nvSpPr>
        <p:spPr/>
        <p:txBody>
          <a:bodyPr/>
          <a:lstStyle/>
          <a:p>
            <a:pPr eaLnBrk="1" hangingPunct="1">
              <a:defRPr/>
            </a:pPr>
            <a:endParaRPr lang="tr-TR"/>
          </a:p>
        </p:txBody>
      </p:sp>
      <p:sp>
        <p:nvSpPr>
          <p:cNvPr id="189443" name="Rectangle 3">
            <a:extLst>
              <a:ext uri="{FF2B5EF4-FFF2-40B4-BE49-F238E27FC236}">
                <a16:creationId xmlns:a16="http://schemas.microsoft.com/office/drawing/2014/main" id="{E77C3F72-0A3F-4E75-9A5D-B99714FD2968}"/>
              </a:ext>
            </a:extLst>
          </p:cNvPr>
          <p:cNvSpPr>
            <a:spLocks noGrp="1" noChangeArrowheads="1"/>
          </p:cNvSpPr>
          <p:nvPr>
            <p:ph type="body" idx="1"/>
          </p:nvPr>
        </p:nvSpPr>
        <p:spPr/>
        <p:txBody>
          <a:bodyPr/>
          <a:lstStyle/>
          <a:p>
            <a:pPr eaLnBrk="1" hangingPunct="1">
              <a:lnSpc>
                <a:spcPct val="90000"/>
              </a:lnSpc>
              <a:defRPr/>
            </a:pPr>
            <a:r>
              <a:rPr lang="tr-TR" sz="2800"/>
              <a:t>Kemik sayısı 80 ve dağılımı şöyledir.</a:t>
            </a:r>
          </a:p>
          <a:p>
            <a:pPr eaLnBrk="1" hangingPunct="1">
              <a:lnSpc>
                <a:spcPct val="90000"/>
              </a:lnSpc>
              <a:defRPr/>
            </a:pPr>
            <a:r>
              <a:rPr lang="tr-TR" sz="2800"/>
              <a:t>Kafatası-	Cranium		 8</a:t>
            </a:r>
          </a:p>
          <a:p>
            <a:pPr eaLnBrk="1" hangingPunct="1">
              <a:lnSpc>
                <a:spcPct val="90000"/>
              </a:lnSpc>
              <a:defRPr/>
            </a:pPr>
            <a:r>
              <a:rPr lang="tr-TR" sz="2800"/>
              <a:t>		Yüz			14</a:t>
            </a:r>
          </a:p>
          <a:p>
            <a:pPr eaLnBrk="1" hangingPunct="1">
              <a:lnSpc>
                <a:spcPct val="90000"/>
              </a:lnSpc>
              <a:defRPr/>
            </a:pPr>
            <a:r>
              <a:rPr lang="tr-TR" sz="2800"/>
              <a:t>Os hyoideum			1</a:t>
            </a:r>
          </a:p>
          <a:p>
            <a:pPr eaLnBrk="1" hangingPunct="1">
              <a:lnSpc>
                <a:spcPct val="90000"/>
              </a:lnSpc>
              <a:defRPr/>
            </a:pPr>
            <a:r>
              <a:rPr lang="tr-TR" sz="2800"/>
              <a:t>Kulak kemikcikleri		6</a:t>
            </a:r>
          </a:p>
          <a:p>
            <a:pPr eaLnBrk="1" hangingPunct="1">
              <a:lnSpc>
                <a:spcPct val="90000"/>
              </a:lnSpc>
              <a:defRPr/>
            </a:pPr>
            <a:r>
              <a:rPr lang="tr-TR" sz="2800"/>
              <a:t>Thorax:	Sternum		1</a:t>
            </a:r>
          </a:p>
          <a:p>
            <a:pPr eaLnBrk="1" hangingPunct="1">
              <a:lnSpc>
                <a:spcPct val="90000"/>
              </a:lnSpc>
              <a:defRPr/>
            </a:pPr>
            <a:r>
              <a:rPr lang="tr-TR" sz="2800"/>
              <a:t>		Costa			24</a:t>
            </a:r>
          </a:p>
          <a:p>
            <a:pPr eaLnBrk="1" hangingPunct="1">
              <a:lnSpc>
                <a:spcPct val="90000"/>
              </a:lnSpc>
              <a:defRPr/>
            </a:pPr>
            <a:r>
              <a:rPr lang="tr-TR" sz="2800"/>
              <a:t>		Omurga		</a:t>
            </a:r>
            <a:r>
              <a:rPr lang="tr-TR" sz="2800" u="sng"/>
              <a:t>26</a:t>
            </a:r>
            <a:endParaRPr lang="tr-TR" sz="2800"/>
          </a:p>
          <a:p>
            <a:pPr eaLnBrk="1" hangingPunct="1">
              <a:lnSpc>
                <a:spcPct val="90000"/>
              </a:lnSpc>
              <a:defRPr/>
            </a:pPr>
            <a:r>
              <a:rPr lang="tr-TR" sz="2800"/>
              <a:t>		Toplam		80</a:t>
            </a:r>
          </a:p>
          <a:p>
            <a:pPr eaLnBrk="1" hangingPunct="1">
              <a:lnSpc>
                <a:spcPct val="90000"/>
              </a:lnSpc>
              <a:defRPr/>
            </a:pPr>
            <a:endParaRPr lang="tr-TR"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431A5F5D-4A0F-4708-AFDB-708E017C2710}"/>
              </a:ext>
            </a:extLst>
          </p:cNvPr>
          <p:cNvSpPr>
            <a:spLocks noGrp="1" noRot="1" noChangeArrowheads="1"/>
          </p:cNvSpPr>
          <p:nvPr>
            <p:ph type="title"/>
          </p:nvPr>
        </p:nvSpPr>
        <p:spPr/>
        <p:txBody>
          <a:bodyPr/>
          <a:lstStyle/>
          <a:p>
            <a:pPr eaLnBrk="1" hangingPunct="1">
              <a:defRPr/>
            </a:pPr>
            <a:endParaRPr lang="tr-TR"/>
          </a:p>
        </p:txBody>
      </p:sp>
      <p:sp>
        <p:nvSpPr>
          <p:cNvPr id="65539" name="Rectangle 3">
            <a:extLst>
              <a:ext uri="{FF2B5EF4-FFF2-40B4-BE49-F238E27FC236}">
                <a16:creationId xmlns:a16="http://schemas.microsoft.com/office/drawing/2014/main" id="{6880844F-FE5C-42FF-8DFA-2C14A8AC9161}"/>
              </a:ext>
            </a:extLst>
          </p:cNvPr>
          <p:cNvSpPr>
            <a:spLocks noGrp="1" noChangeArrowheads="1"/>
          </p:cNvSpPr>
          <p:nvPr>
            <p:ph type="body" idx="1"/>
          </p:nvPr>
        </p:nvSpPr>
        <p:spPr/>
        <p:txBody>
          <a:bodyPr/>
          <a:lstStyle/>
          <a:p>
            <a:pPr eaLnBrk="1" hangingPunct="1">
              <a:lnSpc>
                <a:spcPct val="90000"/>
              </a:lnSpc>
              <a:defRPr/>
            </a:pPr>
            <a:r>
              <a:rPr lang="tr-TR" sz="2400"/>
              <a:t>Appendekülar(Takısal) iskelet</a:t>
            </a:r>
          </a:p>
          <a:p>
            <a:pPr eaLnBrk="1" hangingPunct="1">
              <a:lnSpc>
                <a:spcPct val="90000"/>
              </a:lnSpc>
              <a:defRPr/>
            </a:pPr>
            <a:r>
              <a:rPr lang="tr-TR" sz="2400"/>
              <a:t>Omuz bölümü, kalça bölümü, üst ve alt ekstremite iskeletini oluşturan kemiklerin toplamı takısal iskeleti oluşturur.</a:t>
            </a:r>
          </a:p>
          <a:p>
            <a:pPr eaLnBrk="1" hangingPunct="1">
              <a:lnSpc>
                <a:spcPct val="90000"/>
              </a:lnSpc>
              <a:defRPr/>
            </a:pPr>
            <a:r>
              <a:rPr lang="tr-TR" sz="2400"/>
              <a:t>Appendekülar iskelette 126 kemik bulunur.</a:t>
            </a:r>
          </a:p>
          <a:p>
            <a:pPr eaLnBrk="1" hangingPunct="1">
              <a:lnSpc>
                <a:spcPct val="90000"/>
              </a:lnSpc>
              <a:defRPr/>
            </a:pPr>
            <a:r>
              <a:rPr lang="tr-TR" sz="2400"/>
              <a:t>Omuz bölümü				4</a:t>
            </a:r>
          </a:p>
          <a:p>
            <a:pPr eaLnBrk="1" hangingPunct="1">
              <a:lnSpc>
                <a:spcPct val="90000"/>
              </a:lnSpc>
              <a:defRPr/>
            </a:pPr>
            <a:r>
              <a:rPr lang="tr-TR" sz="2400"/>
              <a:t>Üst ekstremite-	Kol kemikleri	2</a:t>
            </a:r>
          </a:p>
          <a:p>
            <a:pPr eaLnBrk="1" hangingPunct="1">
              <a:lnSpc>
                <a:spcPct val="90000"/>
              </a:lnSpc>
              <a:defRPr/>
            </a:pPr>
            <a:r>
              <a:rPr lang="tr-TR" sz="2400"/>
              <a:t>				Ön kol kemikleri	4</a:t>
            </a:r>
          </a:p>
          <a:p>
            <a:pPr eaLnBrk="1" hangingPunct="1">
              <a:lnSpc>
                <a:spcPct val="90000"/>
              </a:lnSpc>
              <a:defRPr/>
            </a:pPr>
            <a:r>
              <a:rPr lang="tr-TR" sz="2400"/>
              <a:t>				El bileği		16</a:t>
            </a:r>
          </a:p>
          <a:p>
            <a:pPr eaLnBrk="1" hangingPunct="1">
              <a:lnSpc>
                <a:spcPct val="90000"/>
              </a:lnSpc>
              <a:defRPr/>
            </a:pPr>
            <a:r>
              <a:rPr lang="tr-TR" sz="2400"/>
              <a:t>				El tarağı		10</a:t>
            </a:r>
          </a:p>
          <a:p>
            <a:pPr eaLnBrk="1" hangingPunct="1">
              <a:lnSpc>
                <a:spcPct val="90000"/>
              </a:lnSpc>
              <a:defRPr/>
            </a:pPr>
            <a:r>
              <a:rPr lang="tr-TR" sz="2400"/>
              <a:t>				Parmak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9819DA6D-BC55-48FB-B2E1-4B0AA3C23C8B}"/>
              </a:ext>
            </a:extLst>
          </p:cNvPr>
          <p:cNvSpPr>
            <a:spLocks noGrp="1" noRot="1" noChangeArrowheads="1"/>
          </p:cNvSpPr>
          <p:nvPr>
            <p:ph type="title"/>
          </p:nvPr>
        </p:nvSpPr>
        <p:spPr/>
        <p:txBody>
          <a:bodyPr/>
          <a:lstStyle/>
          <a:p>
            <a:pPr eaLnBrk="1" hangingPunct="1">
              <a:defRPr/>
            </a:pPr>
            <a:endParaRPr lang="tr-TR"/>
          </a:p>
        </p:txBody>
      </p:sp>
      <p:sp>
        <p:nvSpPr>
          <p:cNvPr id="190467" name="Rectangle 3">
            <a:extLst>
              <a:ext uri="{FF2B5EF4-FFF2-40B4-BE49-F238E27FC236}">
                <a16:creationId xmlns:a16="http://schemas.microsoft.com/office/drawing/2014/main" id="{D721D6C2-2584-40DA-BCB2-049F0C417D1E}"/>
              </a:ext>
            </a:extLst>
          </p:cNvPr>
          <p:cNvSpPr>
            <a:spLocks noGrp="1" noChangeArrowheads="1"/>
          </p:cNvSpPr>
          <p:nvPr>
            <p:ph type="body" idx="1"/>
          </p:nvPr>
        </p:nvSpPr>
        <p:spPr/>
        <p:txBody>
          <a:bodyPr/>
          <a:lstStyle/>
          <a:p>
            <a:pPr eaLnBrk="1" hangingPunct="1">
              <a:lnSpc>
                <a:spcPct val="90000"/>
              </a:lnSpc>
              <a:defRPr/>
            </a:pPr>
            <a:r>
              <a:rPr lang="tr-TR"/>
              <a:t>Kalça bölümü					2</a:t>
            </a:r>
          </a:p>
          <a:p>
            <a:pPr eaLnBrk="1" hangingPunct="1">
              <a:lnSpc>
                <a:spcPct val="90000"/>
              </a:lnSpc>
              <a:defRPr/>
            </a:pPr>
            <a:r>
              <a:rPr lang="tr-TR"/>
              <a:t>Alt ekstremite-	Uyluk			2</a:t>
            </a:r>
          </a:p>
          <a:p>
            <a:pPr eaLnBrk="1" hangingPunct="1">
              <a:lnSpc>
                <a:spcPct val="90000"/>
              </a:lnSpc>
              <a:defRPr/>
            </a:pPr>
            <a:r>
              <a:rPr lang="tr-TR"/>
              <a:t>				Diz kapağı		2</a:t>
            </a:r>
          </a:p>
          <a:p>
            <a:pPr eaLnBrk="1" hangingPunct="1">
              <a:lnSpc>
                <a:spcPct val="90000"/>
              </a:lnSpc>
              <a:defRPr/>
            </a:pPr>
            <a:r>
              <a:rPr lang="tr-TR"/>
              <a:t>				Bacak		4</a:t>
            </a:r>
          </a:p>
          <a:p>
            <a:pPr eaLnBrk="1" hangingPunct="1">
              <a:lnSpc>
                <a:spcPct val="90000"/>
              </a:lnSpc>
              <a:defRPr/>
            </a:pPr>
            <a:r>
              <a:rPr lang="tr-TR"/>
              <a:t>				Ayak bileği		14</a:t>
            </a:r>
          </a:p>
          <a:p>
            <a:pPr eaLnBrk="1" hangingPunct="1">
              <a:lnSpc>
                <a:spcPct val="90000"/>
              </a:lnSpc>
              <a:defRPr/>
            </a:pPr>
            <a:r>
              <a:rPr lang="tr-TR"/>
              <a:t>				Ayak tarağı		10</a:t>
            </a:r>
          </a:p>
          <a:p>
            <a:pPr eaLnBrk="1" hangingPunct="1">
              <a:lnSpc>
                <a:spcPct val="90000"/>
              </a:lnSpc>
              <a:defRPr/>
            </a:pPr>
            <a:r>
              <a:rPr lang="tr-TR"/>
              <a:t>				Ayak parmağı	</a:t>
            </a:r>
            <a:r>
              <a:rPr lang="tr-TR" u="sng"/>
              <a:t>28</a:t>
            </a:r>
            <a:endParaRPr lang="tr-TR"/>
          </a:p>
          <a:p>
            <a:pPr eaLnBrk="1" hangingPunct="1">
              <a:lnSpc>
                <a:spcPct val="90000"/>
              </a:lnSpc>
              <a:defRPr/>
            </a:pPr>
            <a:r>
              <a:rPr lang="tr-TR"/>
              <a:t>					Toplam	126</a:t>
            </a:r>
          </a:p>
          <a:p>
            <a:pPr eaLnBrk="1" hangingPunct="1">
              <a:lnSpc>
                <a:spcPct val="90000"/>
              </a:lnSpc>
              <a:defRPr/>
            </a:pPr>
            <a:endParaRPr lang="tr-TR"/>
          </a:p>
          <a:p>
            <a:pPr eaLnBrk="1" hangingPunct="1">
              <a:lnSpc>
                <a:spcPct val="90000"/>
              </a:lnSpc>
              <a:defRPr/>
            </a:pPr>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EAE5545E-A320-4F2E-B125-2820EBA5C399}"/>
              </a:ext>
            </a:extLst>
          </p:cNvPr>
          <p:cNvSpPr>
            <a:spLocks noGrp="1" noRot="1" noChangeArrowheads="1"/>
          </p:cNvSpPr>
          <p:nvPr>
            <p:ph type="title"/>
          </p:nvPr>
        </p:nvSpPr>
        <p:spPr/>
        <p:txBody>
          <a:bodyPr/>
          <a:lstStyle/>
          <a:p>
            <a:pPr eaLnBrk="1" hangingPunct="1">
              <a:defRPr/>
            </a:pPr>
            <a:r>
              <a:rPr lang="tr-TR" sz="4000"/>
              <a:t>KEMİKLERİN ŞEKLİNE GÖRE SINIFLANDIRILMASI</a:t>
            </a:r>
          </a:p>
        </p:txBody>
      </p:sp>
      <p:sp>
        <p:nvSpPr>
          <p:cNvPr id="53251" name="Rectangle 3">
            <a:extLst>
              <a:ext uri="{FF2B5EF4-FFF2-40B4-BE49-F238E27FC236}">
                <a16:creationId xmlns:a16="http://schemas.microsoft.com/office/drawing/2014/main" id="{FE0DEC60-E5B7-4F95-84FE-97D8354D2D3C}"/>
              </a:ext>
            </a:extLst>
          </p:cNvPr>
          <p:cNvSpPr>
            <a:spLocks noGrp="1" noChangeArrowheads="1"/>
          </p:cNvSpPr>
          <p:nvPr>
            <p:ph type="body" idx="1"/>
          </p:nvPr>
        </p:nvSpPr>
        <p:spPr/>
        <p:txBody>
          <a:bodyPr/>
          <a:lstStyle/>
          <a:p>
            <a:pPr eaLnBrk="1" hangingPunct="1">
              <a:lnSpc>
                <a:spcPct val="80000"/>
              </a:lnSpc>
              <a:defRPr/>
            </a:pPr>
            <a:endParaRPr lang="tr-TR" sz="2400"/>
          </a:p>
          <a:p>
            <a:pPr eaLnBrk="1" hangingPunct="1">
              <a:lnSpc>
                <a:spcPct val="80000"/>
              </a:lnSpc>
              <a:defRPr/>
            </a:pPr>
            <a:r>
              <a:rPr lang="tr-TR" sz="2400"/>
              <a:t>Uzun Kemikler: (Ossa longa) Uzunlukları genişliklerine göre fazladır. Ekstremitelerde bulunur. </a:t>
            </a:r>
          </a:p>
          <a:p>
            <a:pPr eaLnBrk="1" hangingPunct="1">
              <a:lnSpc>
                <a:spcPct val="80000"/>
              </a:lnSpc>
              <a:defRPr/>
            </a:pPr>
            <a:r>
              <a:rPr lang="tr-TR" sz="2400"/>
              <a:t>Ör. Ulnae, Femur, Tibia, metatarsallar. İki uç ve bir gövde kısmı vardır. Epifiz uç kısımla, diyafiz gövde kısmıdır. İkisinin birleşme yerinde discus epifisiale bulunur. </a:t>
            </a:r>
          </a:p>
          <a:p>
            <a:pPr eaLnBrk="1" hangingPunct="1">
              <a:lnSpc>
                <a:spcPct val="80000"/>
              </a:lnSpc>
              <a:defRPr/>
            </a:pPr>
            <a:r>
              <a:rPr lang="tr-TR" sz="2400"/>
              <a:t>Kemiğin büyümesi ile ilgilidir. Yeni oluşan kemik bölümüne metafiz denir. Diafizin ortasında cavitas medullaris vardır. </a:t>
            </a:r>
          </a:p>
          <a:p>
            <a:pPr eaLnBrk="1" hangingPunct="1">
              <a:lnSpc>
                <a:spcPct val="80000"/>
              </a:lnSpc>
              <a:defRPr/>
            </a:pPr>
            <a:r>
              <a:rPr lang="tr-TR" sz="2400"/>
              <a:t>Dıştan periosteum, içten endosteum ile kaplanmıştır. Periost kemiği besler, eklem yüzeylerinde yoktur. </a:t>
            </a:r>
          </a:p>
          <a:p>
            <a:pPr eaLnBrk="1" hangingPunct="1">
              <a:lnSpc>
                <a:spcPct val="80000"/>
              </a:lnSpc>
              <a:defRPr/>
            </a:pPr>
            <a:r>
              <a:rPr lang="tr-TR" sz="2400"/>
              <a:t>Kas ve tendonların kemiğe tutunmasını sağlar. Epifiz ve metafizde spongioz kemik vardır. </a:t>
            </a:r>
          </a:p>
          <a:p>
            <a:pPr eaLnBrk="1" hangingPunct="1">
              <a:lnSpc>
                <a:spcPct val="80000"/>
              </a:lnSpc>
              <a:defRPr/>
            </a:pPr>
            <a:r>
              <a:rPr lang="tr-TR" sz="2400"/>
              <a:t>Yüzeyler kompakt kemik ile kaplıdır.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92E5BD53-E811-4A89-9B29-0DAE37C4057A}"/>
              </a:ext>
            </a:extLst>
          </p:cNvPr>
          <p:cNvSpPr>
            <a:spLocks noGrp="1" noRot="1" noChangeArrowheads="1"/>
          </p:cNvSpPr>
          <p:nvPr>
            <p:ph type="title"/>
          </p:nvPr>
        </p:nvSpPr>
        <p:spPr/>
        <p:txBody>
          <a:bodyPr/>
          <a:lstStyle/>
          <a:p>
            <a:pPr eaLnBrk="1" hangingPunct="1">
              <a:defRPr/>
            </a:pPr>
            <a:endParaRPr lang="tr-TR"/>
          </a:p>
        </p:txBody>
      </p:sp>
      <p:sp>
        <p:nvSpPr>
          <p:cNvPr id="151555" name="Rectangle 3">
            <a:extLst>
              <a:ext uri="{FF2B5EF4-FFF2-40B4-BE49-F238E27FC236}">
                <a16:creationId xmlns:a16="http://schemas.microsoft.com/office/drawing/2014/main" id="{2B3D6394-9F52-470B-A0F8-6031E9B90986}"/>
              </a:ext>
            </a:extLst>
          </p:cNvPr>
          <p:cNvSpPr>
            <a:spLocks noGrp="1" noChangeArrowheads="1"/>
          </p:cNvSpPr>
          <p:nvPr>
            <p:ph type="body" idx="1"/>
          </p:nvPr>
        </p:nvSpPr>
        <p:spPr/>
        <p:txBody>
          <a:bodyPr/>
          <a:lstStyle/>
          <a:p>
            <a:pPr eaLnBrk="1" hangingPunct="1">
              <a:defRPr/>
            </a:pPr>
            <a:r>
              <a:rPr lang="tr-TR"/>
              <a:t>Kısa kemikler: (Ossa brevia) Kalınlık uzunluk ve enleri birbirine yakın kemiklerdir. El ve ayak bileğinde çok sayıdadır. Esas spongioz kemik ve bunu çevreleyen kompakt kemikten oluşur. Ör. El bileği, ossa carpi, ayak bileği, ossa tarsi</a:t>
            </a:r>
          </a:p>
          <a:p>
            <a:pPr eaLnBrk="1" hangingPunct="1">
              <a:defRPr/>
            </a:pPr>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A5644D85-1355-46E8-9B96-DE5E1E659152}"/>
              </a:ext>
            </a:extLst>
          </p:cNvPr>
          <p:cNvSpPr>
            <a:spLocks noGrp="1" noRot="1" noChangeArrowheads="1"/>
          </p:cNvSpPr>
          <p:nvPr>
            <p:ph type="title"/>
          </p:nvPr>
        </p:nvSpPr>
        <p:spPr/>
        <p:txBody>
          <a:bodyPr/>
          <a:lstStyle/>
          <a:p>
            <a:pPr eaLnBrk="1" hangingPunct="1">
              <a:defRPr/>
            </a:pPr>
            <a:endParaRPr lang="tr-TR"/>
          </a:p>
        </p:txBody>
      </p:sp>
      <p:sp>
        <p:nvSpPr>
          <p:cNvPr id="152579" name="Rectangle 3">
            <a:extLst>
              <a:ext uri="{FF2B5EF4-FFF2-40B4-BE49-F238E27FC236}">
                <a16:creationId xmlns:a16="http://schemas.microsoft.com/office/drawing/2014/main" id="{F6AF99E9-F3BD-442F-AAAD-DD9D23172FED}"/>
              </a:ext>
            </a:extLst>
          </p:cNvPr>
          <p:cNvSpPr>
            <a:spLocks noGrp="1" noChangeArrowheads="1"/>
          </p:cNvSpPr>
          <p:nvPr>
            <p:ph type="body" idx="1"/>
          </p:nvPr>
        </p:nvSpPr>
        <p:spPr/>
        <p:txBody>
          <a:bodyPr/>
          <a:lstStyle/>
          <a:p>
            <a:pPr eaLnBrk="1" hangingPunct="1">
              <a:defRPr/>
            </a:pPr>
            <a:r>
              <a:rPr lang="tr-TR"/>
              <a:t>Yassı kemikler: (Ossa plana) İnce ve geniş kemiklerdir. </a:t>
            </a:r>
          </a:p>
          <a:p>
            <a:pPr eaLnBrk="1" hangingPunct="1">
              <a:defRPr/>
            </a:pPr>
            <a:r>
              <a:rPr lang="tr-TR"/>
              <a:t>Kostalar, sternum, kafatası kemikleri, scapula. İç ve dışta kompakt, içte spongioz kemik vardır.(Diploe denir).  </a:t>
            </a:r>
          </a:p>
          <a:p>
            <a:pPr eaLnBrk="1" hangingPunct="1">
              <a:defRPr/>
            </a:pPr>
            <a:r>
              <a:rPr lang="tr-TR"/>
              <a:t>Kemik iliği içerir. (Lacrimal kemik gibi bazı yassı kemikler tek bir kompakt kemik tabakasından oluşur)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C635431C-C7E5-450D-A7F3-35C615921DFE}"/>
              </a:ext>
            </a:extLst>
          </p:cNvPr>
          <p:cNvSpPr>
            <a:spLocks noGrp="1" noRot="1" noChangeArrowheads="1"/>
          </p:cNvSpPr>
          <p:nvPr>
            <p:ph type="title"/>
          </p:nvPr>
        </p:nvSpPr>
        <p:spPr/>
        <p:txBody>
          <a:bodyPr/>
          <a:lstStyle/>
          <a:p>
            <a:pPr eaLnBrk="1" hangingPunct="1">
              <a:defRPr/>
            </a:pPr>
            <a:endParaRPr lang="tr-TR"/>
          </a:p>
        </p:txBody>
      </p:sp>
      <p:sp>
        <p:nvSpPr>
          <p:cNvPr id="153603" name="Rectangle 3">
            <a:extLst>
              <a:ext uri="{FF2B5EF4-FFF2-40B4-BE49-F238E27FC236}">
                <a16:creationId xmlns:a16="http://schemas.microsoft.com/office/drawing/2014/main" id="{01FA9470-BCE3-4AE7-9262-E2F40BBF6E02}"/>
              </a:ext>
            </a:extLst>
          </p:cNvPr>
          <p:cNvSpPr>
            <a:spLocks noGrp="1" noChangeArrowheads="1"/>
          </p:cNvSpPr>
          <p:nvPr>
            <p:ph type="body" idx="1"/>
          </p:nvPr>
        </p:nvSpPr>
        <p:spPr/>
        <p:txBody>
          <a:bodyPr/>
          <a:lstStyle/>
          <a:p>
            <a:pPr eaLnBrk="1" hangingPunct="1">
              <a:defRPr/>
            </a:pPr>
            <a:r>
              <a:rPr lang="tr-TR"/>
              <a:t>Sesamoid kemikler: (Ossa sesamoidea) </a:t>
            </a:r>
          </a:p>
          <a:p>
            <a:pPr eaLnBrk="1" hangingPunct="1">
              <a:defRPr/>
            </a:pPr>
            <a:r>
              <a:rPr lang="tr-TR"/>
              <a:t>El ve ayak parmaklarında tendon ve eklem kapsulü içine gömülmüş kısa, ufak kemiklere sesamoid (susamsı) kemikler denir. </a:t>
            </a:r>
          </a:p>
          <a:p>
            <a:pPr eaLnBrk="1" hangingPunct="1">
              <a:defRPr/>
            </a:pPr>
            <a:r>
              <a:rPr lang="tr-TR"/>
              <a:t>En büyüğü dizkapağı, os patella dır.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B7D51A81-18E8-45E5-BA35-B981415DEA2E}"/>
              </a:ext>
            </a:extLst>
          </p:cNvPr>
          <p:cNvSpPr>
            <a:spLocks noGrp="1" noRot="1" noChangeArrowheads="1"/>
          </p:cNvSpPr>
          <p:nvPr>
            <p:ph type="title"/>
          </p:nvPr>
        </p:nvSpPr>
        <p:spPr/>
        <p:txBody>
          <a:bodyPr/>
          <a:lstStyle/>
          <a:p>
            <a:pPr eaLnBrk="1" hangingPunct="1">
              <a:defRPr/>
            </a:pPr>
            <a:endParaRPr lang="tr-TR"/>
          </a:p>
        </p:txBody>
      </p:sp>
      <p:sp>
        <p:nvSpPr>
          <p:cNvPr id="154627" name="Rectangle 3">
            <a:extLst>
              <a:ext uri="{FF2B5EF4-FFF2-40B4-BE49-F238E27FC236}">
                <a16:creationId xmlns:a16="http://schemas.microsoft.com/office/drawing/2014/main" id="{2FE8C4E9-45B1-4A5D-ACE2-FE0E8AAF78D4}"/>
              </a:ext>
            </a:extLst>
          </p:cNvPr>
          <p:cNvSpPr>
            <a:spLocks noGrp="1" noChangeArrowheads="1"/>
          </p:cNvSpPr>
          <p:nvPr>
            <p:ph type="body" idx="1"/>
          </p:nvPr>
        </p:nvSpPr>
        <p:spPr/>
        <p:txBody>
          <a:bodyPr/>
          <a:lstStyle/>
          <a:p>
            <a:pPr eaLnBrk="1" hangingPunct="1">
              <a:defRPr/>
            </a:pPr>
            <a:r>
              <a:rPr lang="tr-TR"/>
              <a:t>Havalı kemikler: (Ossa pneumatica)</a:t>
            </a:r>
          </a:p>
          <a:p>
            <a:pPr eaLnBrk="1" hangingPunct="1">
              <a:defRPr/>
            </a:pPr>
            <a:r>
              <a:rPr lang="tr-TR"/>
              <a:t> Maxilla, os sphenoidale gibi içinde hava boşlukları bulunan kemiklerdir. </a:t>
            </a:r>
          </a:p>
          <a:p>
            <a:pPr eaLnBrk="1" hangingPunct="1">
              <a:defRPr/>
            </a:pPr>
            <a:r>
              <a:rPr lang="tr-TR"/>
              <a:t>Pneumotik kemikler de denir.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E7045D4F-DE6D-406B-8D92-6B2D6B9FC78C}"/>
              </a:ext>
            </a:extLst>
          </p:cNvPr>
          <p:cNvSpPr>
            <a:spLocks noGrp="1" noRot="1" noChangeArrowheads="1"/>
          </p:cNvSpPr>
          <p:nvPr>
            <p:ph type="title"/>
          </p:nvPr>
        </p:nvSpPr>
        <p:spPr/>
        <p:txBody>
          <a:bodyPr/>
          <a:lstStyle/>
          <a:p>
            <a:pPr eaLnBrk="1" hangingPunct="1">
              <a:defRPr/>
            </a:pPr>
            <a:endParaRPr lang="tr-TR"/>
          </a:p>
        </p:txBody>
      </p:sp>
      <p:sp>
        <p:nvSpPr>
          <p:cNvPr id="155651" name="Rectangle 3">
            <a:extLst>
              <a:ext uri="{FF2B5EF4-FFF2-40B4-BE49-F238E27FC236}">
                <a16:creationId xmlns:a16="http://schemas.microsoft.com/office/drawing/2014/main" id="{17CD9135-FBB0-46D7-A424-CB64C38B4B8A}"/>
              </a:ext>
            </a:extLst>
          </p:cNvPr>
          <p:cNvSpPr>
            <a:spLocks noGrp="1" noChangeArrowheads="1"/>
          </p:cNvSpPr>
          <p:nvPr>
            <p:ph type="body" idx="1"/>
          </p:nvPr>
        </p:nvSpPr>
        <p:spPr/>
        <p:txBody>
          <a:bodyPr/>
          <a:lstStyle/>
          <a:p>
            <a:pPr eaLnBrk="1" hangingPunct="1">
              <a:defRPr/>
            </a:pPr>
            <a:r>
              <a:rPr lang="tr-TR"/>
              <a:t>Düzensiz kemikler: (Ossa irregularia) Bundan önceki gruplara uymayan kemiklerdir. Ör. Os mandibula, os sacrum, os coxae</a:t>
            </a:r>
          </a:p>
          <a:p>
            <a:pPr eaLnBrk="1" hangingPunct="1">
              <a:defRPr/>
            </a:pPr>
            <a:endParaRPr lang="tr-TR"/>
          </a:p>
          <a:p>
            <a:pPr eaLnBrk="1" hangingPunct="1">
              <a:defRPr/>
            </a:pPr>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1F449E1C-CC53-4958-A3BF-D29740442948}"/>
              </a:ext>
            </a:extLst>
          </p:cNvPr>
          <p:cNvSpPr>
            <a:spLocks noGrp="1" noRot="1" noChangeArrowheads="1"/>
          </p:cNvSpPr>
          <p:nvPr>
            <p:ph type="title"/>
          </p:nvPr>
        </p:nvSpPr>
        <p:spPr/>
        <p:txBody>
          <a:bodyPr/>
          <a:lstStyle/>
          <a:p>
            <a:pPr eaLnBrk="1" hangingPunct="1">
              <a:defRPr/>
            </a:pPr>
            <a:endParaRPr lang="tr-TR"/>
          </a:p>
        </p:txBody>
      </p:sp>
      <p:sp>
        <p:nvSpPr>
          <p:cNvPr id="156675" name="Rectangle 3">
            <a:extLst>
              <a:ext uri="{FF2B5EF4-FFF2-40B4-BE49-F238E27FC236}">
                <a16:creationId xmlns:a16="http://schemas.microsoft.com/office/drawing/2014/main" id="{CA141EA8-0AF9-440F-8850-45E05708F39A}"/>
              </a:ext>
            </a:extLst>
          </p:cNvPr>
          <p:cNvSpPr>
            <a:spLocks noGrp="1" noChangeArrowheads="1"/>
          </p:cNvSpPr>
          <p:nvPr>
            <p:ph type="body" idx="1"/>
          </p:nvPr>
        </p:nvSpPr>
        <p:spPr/>
        <p:txBody>
          <a:bodyPr/>
          <a:lstStyle/>
          <a:p>
            <a:pPr eaLnBrk="1" hangingPunct="1">
              <a:defRPr/>
            </a:pPr>
            <a:r>
              <a:rPr lang="tr-TR"/>
              <a:t>Yardımcı kemikler: Her insanda bulunmayabilir. Kısa ve yassı tipte olabilir. </a:t>
            </a:r>
          </a:p>
          <a:p>
            <a:pPr eaLnBrk="1" hangingPunct="1">
              <a:defRPr/>
            </a:pPr>
            <a:r>
              <a:rPr lang="tr-TR"/>
              <a:t>Sesamoidlerin bazısı veya herhangi bir nedenle epifiz ile birleşmemiş kemik parçaları bu adı alır.</a:t>
            </a:r>
          </a:p>
          <a:p>
            <a:pPr eaLnBrk="1" hangingPunct="1">
              <a:defRPr/>
            </a:pPr>
            <a:endParaRPr lang="tr-TR"/>
          </a:p>
          <a:p>
            <a:pPr eaLnBrk="1" hangingPunct="1">
              <a:defRPr/>
            </a:pPr>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BF1BE837-18CE-4E23-B6FD-5688C0560685}"/>
              </a:ext>
            </a:extLst>
          </p:cNvPr>
          <p:cNvSpPr>
            <a:spLocks noGrp="1" noRot="1" noChangeArrowheads="1"/>
          </p:cNvSpPr>
          <p:nvPr>
            <p:ph type="title"/>
          </p:nvPr>
        </p:nvSpPr>
        <p:spPr/>
        <p:txBody>
          <a:bodyPr/>
          <a:lstStyle/>
          <a:p>
            <a:pPr eaLnBrk="1" hangingPunct="1">
              <a:defRPr/>
            </a:pPr>
            <a:r>
              <a:rPr lang="tr-TR" sz="3600" b="0"/>
              <a:t>Kafa iskeleti (CRANIUM)</a:t>
            </a:r>
          </a:p>
        </p:txBody>
      </p:sp>
      <p:sp>
        <p:nvSpPr>
          <p:cNvPr id="55299" name="Rectangle 3">
            <a:extLst>
              <a:ext uri="{FF2B5EF4-FFF2-40B4-BE49-F238E27FC236}">
                <a16:creationId xmlns:a16="http://schemas.microsoft.com/office/drawing/2014/main" id="{0C54EA4C-16E1-4478-960A-BA1CCCE7CDE1}"/>
              </a:ext>
            </a:extLst>
          </p:cNvPr>
          <p:cNvSpPr>
            <a:spLocks noGrp="1" noChangeArrowheads="1"/>
          </p:cNvSpPr>
          <p:nvPr>
            <p:ph type="body" idx="1"/>
          </p:nvPr>
        </p:nvSpPr>
        <p:spPr>
          <a:xfrm>
            <a:off x="1981200" y="1196975"/>
            <a:ext cx="8229600" cy="4929188"/>
          </a:xfrm>
        </p:spPr>
        <p:txBody>
          <a:bodyPr/>
          <a:lstStyle/>
          <a:p>
            <a:pPr eaLnBrk="1" hangingPunct="1">
              <a:lnSpc>
                <a:spcPct val="80000"/>
              </a:lnSpc>
              <a:buFont typeface="Wingdings" panose="05000000000000000000" pitchFamily="2" charset="2"/>
              <a:buNone/>
              <a:defRPr/>
            </a:pPr>
            <a:endParaRPr lang="tr-TR" sz="2400"/>
          </a:p>
          <a:p>
            <a:pPr eaLnBrk="1" hangingPunct="1">
              <a:lnSpc>
                <a:spcPct val="80000"/>
              </a:lnSpc>
              <a:defRPr/>
            </a:pPr>
            <a:r>
              <a:rPr lang="tr-TR" sz="2800"/>
              <a:t>Kafa iskeletinin tümüne cranium adı verilir. </a:t>
            </a:r>
          </a:p>
          <a:p>
            <a:pPr eaLnBrk="1" hangingPunct="1">
              <a:lnSpc>
                <a:spcPct val="80000"/>
              </a:lnSpc>
              <a:defRPr/>
            </a:pPr>
            <a:r>
              <a:rPr lang="tr-TR" sz="2800"/>
              <a:t>Kafa kemikleri neurocranium ve splanchnocranium (viscerocranium) olarak 2 ye ayrılır. </a:t>
            </a:r>
          </a:p>
          <a:p>
            <a:pPr eaLnBrk="1" hangingPunct="1">
              <a:lnSpc>
                <a:spcPct val="80000"/>
              </a:lnSpc>
              <a:defRPr/>
            </a:pPr>
            <a:r>
              <a:rPr lang="tr-TR" sz="2800"/>
              <a:t>Neurocraniumu beyin ve beyinciği içine alan kemikler, viscerocraniumu ise yüz kemikleri oluşturur. </a:t>
            </a:r>
          </a:p>
          <a:p>
            <a:pPr eaLnBrk="1" hangingPunct="1">
              <a:lnSpc>
                <a:spcPct val="80000"/>
              </a:lnSpc>
              <a:defRPr/>
            </a:pPr>
            <a:r>
              <a:rPr lang="tr-TR" sz="2800"/>
              <a:t>Nörokraniyumun kaplumbağa kabuğu gibi çatısını örten bölümüne calvaria denir. </a:t>
            </a:r>
          </a:p>
          <a:p>
            <a:pPr eaLnBrk="1" hangingPunct="1">
              <a:lnSpc>
                <a:spcPct val="80000"/>
              </a:lnSpc>
              <a:defRPr/>
            </a:pPr>
            <a:r>
              <a:rPr lang="tr-TR" sz="2800"/>
              <a:t>Kafatası kemikleri aralarında sutura (dikişler) adı verilen oynamaz eklemler ile kaynaşmışlardır. </a:t>
            </a:r>
          </a:p>
          <a:p>
            <a:pPr eaLnBrk="1" hangingPunct="1">
              <a:lnSpc>
                <a:spcPct val="80000"/>
              </a:lnSpc>
              <a:defRPr/>
            </a:pPr>
            <a:r>
              <a:rPr lang="tr-TR" sz="2800"/>
              <a:t>Kafatasında yalnızca alt çene kemiği (mandibula) hareket edebilir. Diğerleri hareketsizdir.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61091862-BFDD-4B7B-8FAC-22867BA59AEB}"/>
              </a:ext>
            </a:extLst>
          </p:cNvPr>
          <p:cNvSpPr>
            <a:spLocks noGrp="1" noRot="1" noChangeArrowheads="1"/>
          </p:cNvSpPr>
          <p:nvPr>
            <p:ph type="title"/>
          </p:nvPr>
        </p:nvSpPr>
        <p:spPr/>
        <p:txBody>
          <a:bodyPr/>
          <a:lstStyle/>
          <a:p>
            <a:pPr eaLnBrk="1" hangingPunct="1">
              <a:defRPr/>
            </a:pPr>
            <a:r>
              <a:rPr lang="tr-TR" sz="4000"/>
              <a:t>BINGILDAKLAR (FONTICULI CRANII)</a:t>
            </a:r>
            <a:br>
              <a:rPr lang="tr-TR" sz="4000"/>
            </a:br>
            <a:endParaRPr lang="tr-TR" sz="4000"/>
          </a:p>
        </p:txBody>
      </p:sp>
      <p:sp>
        <p:nvSpPr>
          <p:cNvPr id="57347" name="Rectangle 3">
            <a:extLst>
              <a:ext uri="{FF2B5EF4-FFF2-40B4-BE49-F238E27FC236}">
                <a16:creationId xmlns:a16="http://schemas.microsoft.com/office/drawing/2014/main" id="{28C5DEFD-FB68-4AD4-BAE9-3D6380C1E3D9}"/>
              </a:ext>
            </a:extLst>
          </p:cNvPr>
          <p:cNvSpPr>
            <a:spLocks noGrp="1" noChangeArrowheads="1"/>
          </p:cNvSpPr>
          <p:nvPr>
            <p:ph type="body" idx="1"/>
          </p:nvPr>
        </p:nvSpPr>
        <p:spPr/>
        <p:txBody>
          <a:bodyPr/>
          <a:lstStyle/>
          <a:p>
            <a:pPr eaLnBrk="1" hangingPunct="1">
              <a:lnSpc>
                <a:spcPct val="90000"/>
              </a:lnSpc>
              <a:defRPr/>
            </a:pPr>
            <a:r>
              <a:rPr lang="tr-TR" sz="2400"/>
              <a:t>Kafatası kemikleri intra membranöz kemikleşme ile zar taslaklar içinde kemikleşirler. </a:t>
            </a:r>
          </a:p>
          <a:p>
            <a:pPr eaLnBrk="1" hangingPunct="1">
              <a:lnSpc>
                <a:spcPct val="90000"/>
              </a:lnSpc>
              <a:defRPr/>
            </a:pPr>
            <a:r>
              <a:rPr lang="tr-TR" sz="2400"/>
              <a:t>Calvaria bölgesinde doğum sırasında ve 3. yaşa kadar, bazı kemiklerin kenarlarında ve birleşme köşelerinde, yalnızca zardan ibaret yumuşak bölgeler bulunabilir. </a:t>
            </a:r>
          </a:p>
          <a:p>
            <a:pPr eaLnBrk="1" hangingPunct="1">
              <a:lnSpc>
                <a:spcPct val="90000"/>
              </a:lnSpc>
              <a:defRPr/>
            </a:pPr>
            <a:r>
              <a:rPr lang="tr-TR" sz="2400"/>
              <a:t>Bıngıldak (fonticuli) denen bu bölgeler kafanın dar doğum kanalından geçmesini sağlar. </a:t>
            </a:r>
          </a:p>
          <a:p>
            <a:pPr eaLnBrk="1" hangingPunct="1">
              <a:lnSpc>
                <a:spcPct val="90000"/>
              </a:lnSpc>
              <a:defRPr/>
            </a:pPr>
            <a:r>
              <a:rPr lang="tr-TR" sz="2400"/>
              <a:t>Çocukluk döneminde büyümekte olan beyine hacim yaratırlar. </a:t>
            </a:r>
          </a:p>
          <a:p>
            <a:pPr eaLnBrk="1" hangingPunct="1">
              <a:lnSpc>
                <a:spcPct val="90000"/>
              </a:lnSpc>
              <a:defRPr/>
            </a:pPr>
            <a:r>
              <a:rPr lang="tr-TR" sz="2400"/>
              <a:t>Üst sagittal sinustan kan örneği alınmasına veya doğum kanalına giren fötus başının pozisyonunun saptanmasına yarar.</a:t>
            </a: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re">
  <a:themeElements>
    <a:clrScheme name="Dere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Dere">
      <a:majorFont>
        <a:latin typeface="Garamond"/>
        <a:ea typeface=""/>
        <a:cs typeface=""/>
      </a:majorFont>
      <a:minorFont>
        <a:latin typeface="Garamond"/>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re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Dere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Dere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Dere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Dere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Dere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Dere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Dere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Dere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1219</Words>
  <Application>Microsoft Office PowerPoint</Application>
  <PresentationFormat>Geniş ekran</PresentationFormat>
  <Paragraphs>115</Paragraphs>
  <Slides>26</Slides>
  <Notes>0</Notes>
  <HiddenSlides>0</HiddenSlides>
  <MMClips>0</MMClips>
  <ScaleCrop>false</ScaleCrop>
  <HeadingPairs>
    <vt:vector size="6" baseType="variant">
      <vt:variant>
        <vt:lpstr>Kullanılan Yazı Tipleri</vt:lpstr>
      </vt:variant>
      <vt:variant>
        <vt:i4>5</vt:i4>
      </vt:variant>
      <vt:variant>
        <vt:lpstr>Tema</vt:lpstr>
      </vt:variant>
      <vt:variant>
        <vt:i4>2</vt:i4>
      </vt:variant>
      <vt:variant>
        <vt:lpstr>Slayt Başlıkları</vt:lpstr>
      </vt:variant>
      <vt:variant>
        <vt:i4>26</vt:i4>
      </vt:variant>
    </vt:vector>
  </HeadingPairs>
  <TitlesOfParts>
    <vt:vector size="33" baseType="lpstr">
      <vt:lpstr>Arial</vt:lpstr>
      <vt:lpstr>Calibri</vt:lpstr>
      <vt:lpstr>Calibri Light</vt:lpstr>
      <vt:lpstr>Garamond</vt:lpstr>
      <vt:lpstr>Wingdings</vt:lpstr>
      <vt:lpstr>Office Teması</vt:lpstr>
      <vt:lpstr>Dere</vt:lpstr>
      <vt:lpstr>İNSAN VÜCUDUNUN BÖLÜMLERİ</vt:lpstr>
      <vt:lpstr>İNSAN VÜCUDUNUN BÖLÜMLERİ </vt:lpstr>
      <vt:lpstr>PowerPoint Sunusu</vt:lpstr>
      <vt:lpstr>PowerPoint Sunusu</vt:lpstr>
      <vt:lpstr>PowerPoint Sunusu</vt:lpstr>
      <vt:lpstr>PowerPoint Sunusu</vt:lpstr>
      <vt:lpstr>PowerPoint Sunusu</vt:lpstr>
      <vt:lpstr>VENTRAL BOŞLUK: Cavitas Ventralis </vt:lpstr>
      <vt:lpstr>PowerPoint Sunusu</vt:lpstr>
      <vt:lpstr>İSKELET SİSTEMİ </vt:lpstr>
      <vt:lpstr>PowerPoint Sunusu</vt:lpstr>
      <vt:lpstr>PowerPoint Sunusu</vt:lpstr>
      <vt:lpstr>PowerPoint Sunusu</vt:lpstr>
      <vt:lpstr>AKSİYAL İSKELET </vt:lpstr>
      <vt:lpstr>PowerPoint Sunusu</vt:lpstr>
      <vt:lpstr>PowerPoint Sunusu</vt:lpstr>
      <vt:lpstr>PowerPoint Sunusu</vt:lpstr>
      <vt:lpstr>KEMİKLERİN ŞEKLİNE GÖRE SINIFLANDIRILMASI</vt:lpstr>
      <vt:lpstr>PowerPoint Sunusu</vt:lpstr>
      <vt:lpstr>PowerPoint Sunusu</vt:lpstr>
      <vt:lpstr>PowerPoint Sunusu</vt:lpstr>
      <vt:lpstr>PowerPoint Sunusu</vt:lpstr>
      <vt:lpstr>PowerPoint Sunusu</vt:lpstr>
      <vt:lpstr>PowerPoint Sunusu</vt:lpstr>
      <vt:lpstr>Kafa iskeleti (CRANIUM)</vt:lpstr>
      <vt:lpstr>BINGILDAKLAR (FONTICULI CRANII)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VÜCUDUNUN BÖLÜMLERİ</dc:title>
  <dc:creator>Banu Eren</dc:creator>
  <cp:lastModifiedBy>Banu Eren</cp:lastModifiedBy>
  <cp:revision>1</cp:revision>
  <dcterms:created xsi:type="dcterms:W3CDTF">2020-01-15T16:42:07Z</dcterms:created>
  <dcterms:modified xsi:type="dcterms:W3CDTF">2020-01-15T16:42:14Z</dcterms:modified>
</cp:coreProperties>
</file>