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>
        <p:scale>
          <a:sx n="47" d="100"/>
          <a:sy n="47" d="100"/>
        </p:scale>
        <p:origin x="-102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14.01.2020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SOSYAL HİZMET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SHB 113 Sosyal Hizmet Tarihi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Bilge ABUKAN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6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36712"/>
            <a:ext cx="7772400" cy="2808312"/>
          </a:xfrm>
        </p:spPr>
        <p:txBody>
          <a:bodyPr anchor="ctr"/>
          <a:lstStyle/>
          <a:p>
            <a:r>
              <a:rPr lang="tr-TR" sz="3600" dirty="0" smtClean="0"/>
              <a:t>Ekiple çalışma becerileri</a:t>
            </a:r>
            <a:endParaRPr lang="tr-TR" alt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5126038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6060" y="4112058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SHB </a:t>
            </a:r>
            <a:r>
              <a:rPr lang="tr-TR" altLang="tr-TR" sz="3200" i="1" dirty="0" smtClean="0"/>
              <a:t>113 </a:t>
            </a:r>
            <a:r>
              <a:rPr lang="tr-TR" altLang="tr-TR" sz="3200" i="1" dirty="0"/>
              <a:t>Sosyal </a:t>
            </a:r>
            <a:r>
              <a:rPr lang="tr-TR" altLang="tr-TR" sz="3200" i="1" dirty="0" smtClean="0"/>
              <a:t>Hizmet Tarihi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158521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r>
              <a:rPr lang="tr-TR" dirty="0" smtClean="0"/>
              <a:t>Ekiple Çalışma Becerilerinin tanımlanması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233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Ekip olmak?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rgbClr val="FF0000"/>
                </a:solidFill>
              </a:rPr>
              <a:t>….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6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r>
              <a:rPr lang="tr-TR" dirty="0" smtClean="0"/>
              <a:t>Ekiple Çalışma Becerileri</a:t>
            </a:r>
            <a:br>
              <a:rPr lang="tr-TR" dirty="0" smtClean="0"/>
            </a:br>
            <a:r>
              <a:rPr lang="tr-TR" dirty="0" smtClean="0">
                <a:solidFill>
                  <a:srgbClr val="FF0000"/>
                </a:solidFill>
              </a:rPr>
              <a:t>Örnekler üzerinden </a:t>
            </a:r>
            <a:r>
              <a:rPr lang="tr-TR" dirty="0">
                <a:solidFill>
                  <a:srgbClr val="FF0000"/>
                </a:solidFill>
              </a:rPr>
              <a:t>tartışma</a:t>
            </a:r>
          </a:p>
        </p:txBody>
      </p:sp>
    </p:spTree>
    <p:extLst>
      <p:ext uri="{BB962C8B-B14F-4D97-AF65-F5344CB8AC3E}">
        <p14:creationId xmlns:p14="http://schemas.microsoft.com/office/powerpoint/2010/main" val="183420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Kaynak: </a:t>
            </a:r>
            <a:r>
              <a:rPr lang="tr-TR"/>
              <a:t>- </a:t>
            </a:r>
            <a:r>
              <a:rPr lang="tr-TR" smtClean="0"/>
              <a:t>Duyan </a:t>
            </a:r>
            <a:r>
              <a:rPr lang="tr-TR" dirty="0"/>
              <a:t>V., </a:t>
            </a:r>
            <a:r>
              <a:rPr lang="tr-TR" dirty="0" err="1"/>
              <a:t>Sayar,Ö.Ö</a:t>
            </a:r>
            <a:r>
              <a:rPr lang="tr-TR" dirty="0"/>
              <a:t>., </a:t>
            </a:r>
            <a:r>
              <a:rPr lang="tr-TR" dirty="0" err="1"/>
              <a:t>Özbulut</a:t>
            </a:r>
            <a:r>
              <a:rPr lang="tr-TR" dirty="0"/>
              <a:t>, M. (2008). Sosyal Hizmeti Tanımak ve Anlamak. Ankara: Öncü Basımevi.</a:t>
            </a:r>
          </a:p>
        </p:txBody>
      </p:sp>
    </p:spTree>
    <p:extLst>
      <p:ext uri="{BB962C8B-B14F-4D97-AF65-F5344CB8AC3E}">
        <p14:creationId xmlns:p14="http://schemas.microsoft.com/office/powerpoint/2010/main" val="357617916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82</TotalTime>
  <Words>62</Words>
  <Application>Microsoft Office PowerPoint</Application>
  <PresentationFormat>Ekran Gösterisi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sunum_sablon (1)</vt:lpstr>
      <vt:lpstr>PowerPoint Sunusu</vt:lpstr>
      <vt:lpstr>Ekiple çalışma becerileri</vt:lpstr>
      <vt:lpstr>Ekiple Çalışma Becerilerinin tanımlanması</vt:lpstr>
      <vt:lpstr>Ekip olmak? ….</vt:lpstr>
      <vt:lpstr>Ekiple Çalışma Becerileri Örnekler üzerinden tartışma</vt:lpstr>
      <vt:lpstr>PowerPoint Sunusu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Exper</dc:creator>
  <cp:lastModifiedBy>Exper</cp:lastModifiedBy>
  <cp:revision>14</cp:revision>
  <cp:lastPrinted>1601-01-01T00:00:00Z</cp:lastPrinted>
  <dcterms:created xsi:type="dcterms:W3CDTF">2020-01-14T08:50:49Z</dcterms:created>
  <dcterms:modified xsi:type="dcterms:W3CDTF">2020-01-14T12:24:33Z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