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66" r:id="rId3"/>
    <p:sldId id="367" r:id="rId4"/>
    <p:sldId id="368" r:id="rId5"/>
    <p:sldId id="369" r:id="rId6"/>
    <p:sldId id="370" r:id="rId7"/>
    <p:sldId id="371" r:id="rId8"/>
    <p:sldId id="372" r:id="rId9"/>
    <p:sldId id="373" r:id="rId10"/>
    <p:sldId id="374" r:id="rId11"/>
    <p:sldId id="376" r:id="rId12"/>
    <p:sldId id="375" r:id="rId13"/>
    <p:sldId id="377" r:id="rId14"/>
    <p:sldId id="378" r:id="rId15"/>
    <p:sldId id="379" r:id="rId16"/>
    <p:sldId id="380" r:id="rId17"/>
    <p:sldId id="381" r:id="rId18"/>
    <p:sldId id="382" r:id="rId19"/>
    <p:sldId id="383" r:id="rId20"/>
    <p:sldId id="384" r:id="rId21"/>
    <p:sldId id="385" r:id="rId22"/>
    <p:sldId id="386" r:id="rId23"/>
    <p:sldId id="387" r:id="rId24"/>
    <p:sldId id="388" r:id="rId25"/>
    <p:sldId id="389" r:id="rId26"/>
    <p:sldId id="390" r:id="rId27"/>
    <p:sldId id="391" r:id="rId28"/>
    <p:sldId id="392" r:id="rId29"/>
    <p:sldId id="393" r:id="rId30"/>
    <p:sldId id="394" r:id="rId31"/>
    <p:sldId id="395" r:id="rId32"/>
    <p:sldId id="396" r:id="rId33"/>
    <p:sldId id="397" r:id="rId34"/>
    <p:sldId id="398" r:id="rId35"/>
    <p:sldId id="399" r:id="rId36"/>
    <p:sldId id="400" r:id="rId37"/>
    <p:sldId id="401" r:id="rId38"/>
    <p:sldId id="402"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4" d="100"/>
          <a:sy n="44" d="100"/>
        </p:scale>
        <p:origin x="-1062" y="-15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18.03.2020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ÖLÇME VE KONTROL</a:t>
            </a:r>
            <a:endParaRPr lang="tr-TR" dirty="0"/>
          </a:p>
        </p:txBody>
      </p:sp>
    </p:spTree>
    <p:extLst>
      <p:ext uri="{BB962C8B-B14F-4D97-AF65-F5344CB8AC3E}">
        <p14:creationId xmlns:p14="http://schemas.microsoft.com/office/powerpoint/2010/main" val="2893720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SABİT ÖLÇÜ ALETLERİ</a:t>
            </a:r>
            <a:br>
              <a:rPr lang="tr-TR" b="1" dirty="0" smtClean="0"/>
            </a:br>
            <a:r>
              <a:rPr lang="tr-TR" b="1" dirty="0" smtClean="0"/>
              <a:t>MASTARLAR </a:t>
            </a:r>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8800"/>
            <a:ext cx="914400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942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MASTARLAR </a:t>
            </a:r>
            <a:endParaRPr lang="tr-TR" dirty="0"/>
          </a:p>
        </p:txBody>
      </p:sp>
      <p:sp>
        <p:nvSpPr>
          <p:cNvPr id="3" name="İçerik Yer Tutucusu 2"/>
          <p:cNvSpPr>
            <a:spLocks noGrp="1"/>
          </p:cNvSpPr>
          <p:nvPr>
            <p:ph idx="1"/>
          </p:nvPr>
        </p:nvSpPr>
        <p:spPr/>
        <p:txBody>
          <a:bodyPr/>
          <a:lstStyle/>
          <a:p>
            <a:pPr marL="0" indent="0">
              <a:buNone/>
            </a:pPr>
            <a:r>
              <a:rPr lang="tr-TR" dirty="0"/>
              <a:t>Makine parçalarının ölçme ve kontrol işlemlerinde, ölçü ve kontrol aletleri ile birlikte kullanılan yardımcı aletlere </a:t>
            </a:r>
            <a:r>
              <a:rPr lang="tr-TR" b="1" dirty="0"/>
              <a:t>MASTAR </a:t>
            </a:r>
            <a:r>
              <a:rPr lang="tr-TR" dirty="0"/>
              <a:t>denir. Mastarların bazıları doğrudan doğruya, bazıları da dolaylı olarak ölçme ve kontrol işlemlerinde kullanılır</a:t>
            </a:r>
          </a:p>
        </p:txBody>
      </p:sp>
    </p:spTree>
    <p:extLst>
      <p:ext uri="{BB962C8B-B14F-4D97-AF65-F5344CB8AC3E}">
        <p14:creationId xmlns:p14="http://schemas.microsoft.com/office/powerpoint/2010/main" val="746047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MASTARLAR </a:t>
            </a:r>
            <a:endParaRPr lang="tr-TR" dirty="0"/>
          </a:p>
        </p:txBody>
      </p:sp>
      <p:sp>
        <p:nvSpPr>
          <p:cNvPr id="3" name="İçerik Yer Tutucusu 2"/>
          <p:cNvSpPr>
            <a:spLocks noGrp="1"/>
          </p:cNvSpPr>
          <p:nvPr>
            <p:ph idx="1"/>
          </p:nvPr>
        </p:nvSpPr>
        <p:spPr/>
        <p:txBody>
          <a:bodyPr/>
          <a:lstStyle/>
          <a:p>
            <a:pPr marL="0" indent="0">
              <a:buNone/>
            </a:pPr>
            <a:r>
              <a:rPr lang="tr-TR" b="1" dirty="0"/>
              <a:t>MASTAR ÇEŞİTLERİ </a:t>
            </a:r>
            <a:endParaRPr lang="tr-TR" dirty="0"/>
          </a:p>
          <a:p>
            <a:pPr marL="0" indent="0">
              <a:buNone/>
            </a:pPr>
            <a:r>
              <a:rPr lang="tr-TR" dirty="0"/>
              <a:t>1</a:t>
            </a:r>
            <a:r>
              <a:rPr lang="tr-TR" dirty="0" smtClean="0"/>
              <a:t>. </a:t>
            </a:r>
            <a:r>
              <a:rPr lang="tr-TR" dirty="0"/>
              <a:t>Prizmatik Mastarlar </a:t>
            </a:r>
          </a:p>
          <a:p>
            <a:pPr marL="0" indent="0">
              <a:buNone/>
            </a:pPr>
            <a:r>
              <a:rPr lang="tr-TR" dirty="0"/>
              <a:t>2</a:t>
            </a:r>
            <a:r>
              <a:rPr lang="tr-TR" dirty="0" smtClean="0"/>
              <a:t>. </a:t>
            </a:r>
            <a:r>
              <a:rPr lang="tr-TR" dirty="0"/>
              <a:t>Silindirik Mastarlar</a:t>
            </a:r>
            <a:r>
              <a:rPr lang="tr-TR" dirty="0" smtClean="0"/>
              <a:t> </a:t>
            </a:r>
            <a:endParaRPr lang="tr-TR" dirty="0"/>
          </a:p>
          <a:p>
            <a:pPr marL="0" indent="0">
              <a:buNone/>
            </a:pPr>
            <a:r>
              <a:rPr lang="tr-TR" dirty="0"/>
              <a:t>3</a:t>
            </a:r>
            <a:r>
              <a:rPr lang="tr-TR" dirty="0" smtClean="0"/>
              <a:t>. </a:t>
            </a:r>
            <a:r>
              <a:rPr lang="tr-TR" dirty="0"/>
              <a:t>Vida Kalem Mastarlar</a:t>
            </a:r>
          </a:p>
          <a:p>
            <a:pPr marL="0" indent="0">
              <a:buNone/>
            </a:pPr>
            <a:r>
              <a:rPr lang="tr-TR" dirty="0"/>
              <a:t>4</a:t>
            </a:r>
            <a:r>
              <a:rPr lang="tr-TR" dirty="0" smtClean="0"/>
              <a:t>. </a:t>
            </a:r>
            <a:r>
              <a:rPr lang="tr-TR" dirty="0"/>
              <a:t>Profil Mastarlar</a:t>
            </a:r>
            <a:r>
              <a:rPr lang="tr-TR" dirty="0" smtClean="0"/>
              <a:t> </a:t>
            </a:r>
            <a:endParaRPr lang="tr-TR" dirty="0"/>
          </a:p>
          <a:p>
            <a:pPr marL="0" indent="0">
              <a:buNone/>
            </a:pPr>
            <a:r>
              <a:rPr lang="tr-TR" dirty="0"/>
              <a:t>5</a:t>
            </a:r>
            <a:r>
              <a:rPr lang="tr-TR" dirty="0" smtClean="0"/>
              <a:t>. </a:t>
            </a:r>
            <a:r>
              <a:rPr lang="tr-TR" dirty="0"/>
              <a:t>Konik Mastarlar</a:t>
            </a:r>
            <a:r>
              <a:rPr lang="tr-TR" dirty="0" smtClean="0"/>
              <a:t> </a:t>
            </a:r>
          </a:p>
          <a:p>
            <a:pPr marL="0" indent="0">
              <a:buNone/>
            </a:pPr>
            <a:r>
              <a:rPr lang="tr-TR" dirty="0" smtClean="0"/>
              <a:t>6. Kalınlık Mastarları</a:t>
            </a:r>
            <a:endParaRPr lang="tr-TR" dirty="0"/>
          </a:p>
          <a:p>
            <a:pPr marL="0" indent="0">
              <a:buNone/>
            </a:pPr>
            <a:endParaRPr lang="tr-TR" dirty="0"/>
          </a:p>
        </p:txBody>
      </p:sp>
    </p:spTree>
    <p:extLst>
      <p:ext uri="{BB962C8B-B14F-4D97-AF65-F5344CB8AC3E}">
        <p14:creationId xmlns:p14="http://schemas.microsoft.com/office/powerpoint/2010/main" val="4129869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MASTARLAR </a:t>
            </a:r>
            <a:endParaRPr lang="tr-TR" dirty="0"/>
          </a:p>
        </p:txBody>
      </p:sp>
      <p:sp>
        <p:nvSpPr>
          <p:cNvPr id="3" name="İçerik Yer Tutucusu 2"/>
          <p:cNvSpPr>
            <a:spLocks noGrp="1"/>
          </p:cNvSpPr>
          <p:nvPr>
            <p:ph idx="1"/>
          </p:nvPr>
        </p:nvSpPr>
        <p:spPr/>
        <p:txBody>
          <a:bodyPr/>
          <a:lstStyle/>
          <a:p>
            <a:pPr marL="0" indent="0">
              <a:buNone/>
            </a:pPr>
            <a:r>
              <a:rPr lang="tr-TR" b="1" dirty="0"/>
              <a:t>1. Prizmatik Mastarlar </a:t>
            </a:r>
          </a:p>
          <a:p>
            <a:pPr marL="0" indent="0">
              <a:buNone/>
            </a:pPr>
            <a:r>
              <a:rPr lang="tr-TR" dirty="0" smtClean="0"/>
              <a:t>Bu </a:t>
            </a:r>
            <a:r>
              <a:rPr lang="tr-TR" dirty="0"/>
              <a:t>mastarlar çelik yada dökme çelikten yapılmıştır. Ölçme, kontrol ve markalama işlemlerinde kullanılır. Biçimleri prizmatik olup, bütün yüzeyleri hassas olarak işlenmiş ve taşlanmıştır. Mikrometre, kumpas, kompratör gibi ölçü aletleri ile birlikte kullanılır. </a:t>
            </a:r>
          </a:p>
        </p:txBody>
      </p:sp>
    </p:spTree>
    <p:extLst>
      <p:ext uri="{BB962C8B-B14F-4D97-AF65-F5344CB8AC3E}">
        <p14:creationId xmlns:p14="http://schemas.microsoft.com/office/powerpoint/2010/main" val="394132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MASTARLAR </a:t>
            </a:r>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0755" y="-7438"/>
            <a:ext cx="4988670" cy="3731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9028" y="3771900"/>
            <a:ext cx="5572125"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624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MASTARLAR </a:t>
            </a:r>
            <a:endParaRPr lang="tr-TR" dirty="0"/>
          </a:p>
        </p:txBody>
      </p:sp>
      <p:sp>
        <p:nvSpPr>
          <p:cNvPr id="3" name="İçerik Yer Tutucusu 2"/>
          <p:cNvSpPr>
            <a:spLocks noGrp="1"/>
          </p:cNvSpPr>
          <p:nvPr>
            <p:ph idx="1"/>
          </p:nvPr>
        </p:nvSpPr>
        <p:spPr/>
        <p:txBody>
          <a:bodyPr/>
          <a:lstStyle/>
          <a:p>
            <a:pPr marL="0" indent="0">
              <a:buNone/>
            </a:pPr>
            <a:r>
              <a:rPr lang="tr-TR" b="1" dirty="0"/>
              <a:t>2. Silindirik Mastarlar </a:t>
            </a:r>
            <a:endParaRPr lang="tr-TR" b="1" dirty="0" smtClean="0"/>
          </a:p>
          <a:p>
            <a:pPr marL="0" indent="0">
              <a:buNone/>
            </a:pPr>
            <a:r>
              <a:rPr lang="tr-TR" dirty="0"/>
              <a:t>Bu mastarlar ile silindirik iç deliklerin ölçme ve kontrol işlerinde faydalanılır. Bu mastarlar da çelik ve dökme çeliklerden yapılmış, sertleştirilmiş ve hassas ölçüye taşlanmıştır. Çeşitli çap ve boylarda yapılır. Silindirik mastarlarla atölyelerde, 90° gönyelerin, pleyt üzerinde diklik kontrolü de yapılır. </a:t>
            </a:r>
            <a:endParaRPr lang="tr-TR" b="1" dirty="0"/>
          </a:p>
          <a:p>
            <a:endParaRPr lang="tr-TR" dirty="0"/>
          </a:p>
        </p:txBody>
      </p:sp>
    </p:spTree>
    <p:extLst>
      <p:ext uri="{BB962C8B-B14F-4D97-AF65-F5344CB8AC3E}">
        <p14:creationId xmlns:p14="http://schemas.microsoft.com/office/powerpoint/2010/main" val="2346326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silindirik mastarlar ile ilgili görsel sonuc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4" descr="silindirik mastarlar ile ilgili görsel sonuc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6" descr="silindirik mastarlar ile ilgili görsel sonuc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922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495" y="1124744"/>
            <a:ext cx="7552411"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4659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1143000"/>
          </a:xfrm>
        </p:spPr>
        <p:txBody>
          <a:bodyPr/>
          <a:lstStyle/>
          <a:p>
            <a:r>
              <a:rPr lang="tr-TR" b="1" dirty="0"/>
              <a:t>MASTARLAR</a:t>
            </a:r>
            <a:endParaRPr lang="tr-TR" dirty="0"/>
          </a:p>
        </p:txBody>
      </p:sp>
      <p:sp>
        <p:nvSpPr>
          <p:cNvPr id="3" name="İçerik Yer Tutucusu 2"/>
          <p:cNvSpPr>
            <a:spLocks noGrp="1"/>
          </p:cNvSpPr>
          <p:nvPr>
            <p:ph idx="1"/>
          </p:nvPr>
        </p:nvSpPr>
        <p:spPr>
          <a:xfrm>
            <a:off x="467544" y="980728"/>
            <a:ext cx="8229600" cy="4525963"/>
          </a:xfrm>
        </p:spPr>
        <p:txBody>
          <a:bodyPr/>
          <a:lstStyle/>
          <a:p>
            <a:pPr marL="0" indent="0">
              <a:buNone/>
            </a:pPr>
            <a:r>
              <a:rPr lang="tr-TR" b="1" dirty="0"/>
              <a:t>3. Vida Kalem </a:t>
            </a:r>
            <a:r>
              <a:rPr lang="tr-TR" b="1" dirty="0" smtClean="0"/>
              <a:t>Mastarlar</a:t>
            </a:r>
          </a:p>
          <a:p>
            <a:pPr marL="0" indent="0">
              <a:buNone/>
            </a:pPr>
            <a:r>
              <a:rPr lang="tr-TR" dirty="0"/>
              <a:t>Bu mastarlar tornada vida kalemlerinin bilenmeleri, kalem ayarlamaları için kullanılır.</a:t>
            </a:r>
            <a:endParaRPr lang="tr-TR" b="1" dirty="0"/>
          </a:p>
          <a:p>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781672"/>
            <a:ext cx="8606462"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4366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b="1" dirty="0"/>
              <a:t>MASTARLAR</a:t>
            </a:r>
            <a:endParaRPr lang="tr-TR" dirty="0"/>
          </a:p>
        </p:txBody>
      </p:sp>
      <p:sp>
        <p:nvSpPr>
          <p:cNvPr id="3" name="İçerik Yer Tutucusu 2"/>
          <p:cNvSpPr>
            <a:spLocks noGrp="1"/>
          </p:cNvSpPr>
          <p:nvPr>
            <p:ph idx="1"/>
          </p:nvPr>
        </p:nvSpPr>
        <p:spPr>
          <a:xfrm>
            <a:off x="467544" y="836712"/>
            <a:ext cx="8229600" cy="4525963"/>
          </a:xfrm>
        </p:spPr>
        <p:txBody>
          <a:bodyPr/>
          <a:lstStyle/>
          <a:p>
            <a:pPr marL="0" indent="0">
              <a:buNone/>
            </a:pPr>
            <a:r>
              <a:rPr lang="tr-TR" b="1" dirty="0"/>
              <a:t>4. Profil Mastarlar </a:t>
            </a:r>
            <a:endParaRPr lang="tr-TR" b="1" dirty="0" smtClean="0"/>
          </a:p>
          <a:p>
            <a:pPr marL="0" indent="0">
              <a:buNone/>
            </a:pPr>
            <a:r>
              <a:rPr lang="tr-TR" dirty="0"/>
              <a:t>Makine parçalarının fatura birleşme yerlerinde yapılması istenen iç bükey ya da dış bükey kavislerin ( profillerin ) kontrolünde kullanılır. </a:t>
            </a:r>
            <a:endParaRPr lang="tr-TR" b="1" dirty="0"/>
          </a:p>
          <a:p>
            <a:endParaRPr lang="tr-TR"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3212976"/>
            <a:ext cx="8362105"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4594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idx="1"/>
          </p:nvPr>
        </p:nvSpPr>
        <p:spPr>
          <a:xfrm>
            <a:off x="0" y="476672"/>
            <a:ext cx="9144000" cy="4525963"/>
          </a:xfrm>
        </p:spPr>
        <p:txBody>
          <a:bodyPr/>
          <a:lstStyle/>
          <a:p>
            <a:pPr marL="0" indent="0">
              <a:buNone/>
            </a:pPr>
            <a:r>
              <a:rPr lang="tr-TR" dirty="0"/>
              <a:t>Ayrıca torna tezgahlarında diş açmada kullanılan vida mastarları da vardır. Bu mastarlara aynı zamanda Diş Tarakları da denir. Bunlar torna tezgahında açılan vida dişlerinin istenilen adımda ya da parmaktaki diş sayısında olup olmadıklarının kontrolünde ve açılan vida dişlerinin uygun derinlikte olup olmadıklarının kontrolünde de kullanılırlar. </a:t>
            </a: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880115"/>
            <a:ext cx="5544616" cy="2815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4661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8864" y="0"/>
            <a:ext cx="8229600" cy="1143000"/>
          </a:xfrm>
        </p:spPr>
        <p:txBody>
          <a:bodyPr/>
          <a:lstStyle/>
          <a:p>
            <a:r>
              <a:rPr lang="tr-TR" b="1" dirty="0"/>
              <a:t>MASTARLAR</a:t>
            </a:r>
            <a:endParaRPr lang="tr-TR" dirty="0"/>
          </a:p>
        </p:txBody>
      </p:sp>
      <p:sp>
        <p:nvSpPr>
          <p:cNvPr id="3" name="İçerik Yer Tutucusu 2"/>
          <p:cNvSpPr>
            <a:spLocks noGrp="1"/>
          </p:cNvSpPr>
          <p:nvPr>
            <p:ph idx="1"/>
          </p:nvPr>
        </p:nvSpPr>
        <p:spPr>
          <a:xfrm>
            <a:off x="518864" y="1268760"/>
            <a:ext cx="8229600" cy="4525963"/>
          </a:xfrm>
        </p:spPr>
        <p:txBody>
          <a:bodyPr/>
          <a:lstStyle/>
          <a:p>
            <a:pPr marL="0" indent="0">
              <a:buNone/>
            </a:pPr>
            <a:r>
              <a:rPr lang="tr-TR" b="1" dirty="0"/>
              <a:t>5. Konik Mastarlar </a:t>
            </a:r>
            <a:endParaRPr lang="tr-TR" b="1" dirty="0" smtClean="0"/>
          </a:p>
          <a:p>
            <a:pPr marL="0" indent="0">
              <a:buNone/>
            </a:pPr>
            <a:r>
              <a:rPr lang="tr-TR" dirty="0"/>
              <a:t>Motorculukta ve makinecilikte kullanılan bu mastarlar, silindirik ve lama biçimlidirler. Mastar, üzerindeki ölçülerden yararlanılarak istenilen ölçüye göre kontrol yapılır. </a:t>
            </a:r>
            <a:endParaRPr lang="tr-TR" dirty="0" smtClean="0"/>
          </a:p>
          <a:p>
            <a:pPr marL="0" indent="0">
              <a:buNone/>
            </a:pPr>
            <a:r>
              <a:rPr lang="tr-TR" dirty="0"/>
              <a:t>Taşlanacak olan deliğe mastar sokulur ve mastar üzerindeki bölüntülerden yararlanılarak istenilen ölçüye göre kontrolleri yapılır. </a:t>
            </a:r>
            <a:endParaRPr lang="tr-TR" b="1" dirty="0"/>
          </a:p>
          <a:p>
            <a:endParaRPr lang="tr-TR" dirty="0"/>
          </a:p>
        </p:txBody>
      </p:sp>
    </p:spTree>
    <p:extLst>
      <p:ext uri="{BB962C8B-B14F-4D97-AF65-F5344CB8AC3E}">
        <p14:creationId xmlns:p14="http://schemas.microsoft.com/office/powerpoint/2010/main" val="2492529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038" y="587925"/>
            <a:ext cx="8568952" cy="974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038" y="1944078"/>
            <a:ext cx="8568952" cy="1124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3203110"/>
            <a:ext cx="7010798" cy="3322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5137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MASTARLAR</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b="1" dirty="0"/>
              <a:t>6. Kalınlık </a:t>
            </a:r>
            <a:r>
              <a:rPr lang="tr-TR" b="1" dirty="0" smtClean="0"/>
              <a:t>Mastarları</a:t>
            </a:r>
          </a:p>
          <a:p>
            <a:pPr marL="0" indent="0">
              <a:buNone/>
            </a:pPr>
            <a:r>
              <a:rPr lang="tr-TR" dirty="0"/>
              <a:t>Değişik amaçlar için kullanılan bu mastarlar çeşitli kalınlıktaki çelik sac ya da tellerden yapılmışlardır. Hassa olarak taşlanmış olan bu mastarlar genellikle otomotiv sektöründe yaygın olarak kullanılırlar. Aynı zamanda sac ve tel türü malzemelerin ölçülmesinde kullanılırlar. Metrik ve Parmak ölçülerinde olanları vardır. Piyasada bu tür mastarlara sentil denilmektedir. </a:t>
            </a:r>
            <a:endParaRPr lang="tr-TR" b="1" dirty="0"/>
          </a:p>
          <a:p>
            <a:endParaRPr lang="tr-TR" dirty="0"/>
          </a:p>
        </p:txBody>
      </p:sp>
    </p:spTree>
    <p:extLst>
      <p:ext uri="{BB962C8B-B14F-4D97-AF65-F5344CB8AC3E}">
        <p14:creationId xmlns:p14="http://schemas.microsoft.com/office/powerpoint/2010/main" val="2940108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5687"/>
            <a:ext cx="8229600" cy="1143000"/>
          </a:xfrm>
        </p:spPr>
        <p:txBody>
          <a:bodyPr/>
          <a:lstStyle/>
          <a:p>
            <a:r>
              <a:rPr lang="tr-TR" b="1" dirty="0"/>
              <a:t>MASTARLAR</a:t>
            </a:r>
            <a:endParaRPr lang="tr-TR"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340768"/>
            <a:ext cx="5112568" cy="5514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092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74914"/>
            <a:ext cx="8229600" cy="1143000"/>
          </a:xfrm>
        </p:spPr>
        <p:txBody>
          <a:bodyPr/>
          <a:lstStyle/>
          <a:p>
            <a:r>
              <a:rPr lang="tr-TR" b="1" dirty="0"/>
              <a:t>MASTARLAR</a:t>
            </a:r>
            <a:endParaRPr lang="tr-T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96752"/>
            <a:ext cx="5040560" cy="5478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1963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SINIR MASTARLARI </a:t>
            </a:r>
            <a:endParaRPr lang="tr-TR" dirty="0"/>
          </a:p>
        </p:txBody>
      </p:sp>
      <p:sp>
        <p:nvSpPr>
          <p:cNvPr id="3" name="İçerik Yer Tutucusu 2"/>
          <p:cNvSpPr>
            <a:spLocks noGrp="1"/>
          </p:cNvSpPr>
          <p:nvPr>
            <p:ph idx="1"/>
          </p:nvPr>
        </p:nvSpPr>
        <p:spPr/>
        <p:txBody>
          <a:bodyPr/>
          <a:lstStyle/>
          <a:p>
            <a:pPr marL="0" indent="0">
              <a:buNone/>
            </a:pPr>
            <a:r>
              <a:rPr lang="tr-TR" dirty="0"/>
              <a:t>Parçaların istenilen sınır ölçüleri içerisinde yapılıp yapılmadıklarını kontrol etmek üzere yapılan mastarlara </a:t>
            </a:r>
            <a:r>
              <a:rPr lang="tr-TR" b="1" dirty="0"/>
              <a:t>SINIR MASTARLARI </a:t>
            </a:r>
            <a:r>
              <a:rPr lang="tr-TR" dirty="0"/>
              <a:t>denir. </a:t>
            </a:r>
          </a:p>
        </p:txBody>
      </p:sp>
    </p:spTree>
    <p:extLst>
      <p:ext uri="{BB962C8B-B14F-4D97-AF65-F5344CB8AC3E}">
        <p14:creationId xmlns:p14="http://schemas.microsoft.com/office/powerpoint/2010/main" val="3129707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SINIR MASTARLARI </a:t>
            </a:r>
            <a:endParaRPr lang="tr-TR" dirty="0"/>
          </a:p>
        </p:txBody>
      </p:sp>
      <p:sp>
        <p:nvSpPr>
          <p:cNvPr id="3" name="İçerik Yer Tutucusu 2"/>
          <p:cNvSpPr>
            <a:spLocks noGrp="1"/>
          </p:cNvSpPr>
          <p:nvPr>
            <p:ph idx="1"/>
          </p:nvPr>
        </p:nvSpPr>
        <p:spPr/>
        <p:txBody>
          <a:bodyPr/>
          <a:lstStyle/>
          <a:p>
            <a:pPr marL="0" indent="0">
              <a:buNone/>
            </a:pPr>
            <a:r>
              <a:rPr lang="tr-TR" b="1" dirty="0"/>
              <a:t>SINIR MASTARLARININ ÇEŞİTLERİ </a:t>
            </a:r>
            <a:endParaRPr lang="tr-TR" dirty="0"/>
          </a:p>
          <a:p>
            <a:pPr marL="0" indent="0">
              <a:buNone/>
            </a:pPr>
            <a:r>
              <a:rPr lang="tr-TR" dirty="0"/>
              <a:t>1. Çatal Mastarlar </a:t>
            </a:r>
          </a:p>
          <a:p>
            <a:pPr marL="0" indent="0">
              <a:buNone/>
            </a:pPr>
            <a:r>
              <a:rPr lang="tr-TR" dirty="0"/>
              <a:t>2. Tampon Mastarlar </a:t>
            </a:r>
          </a:p>
          <a:p>
            <a:pPr marL="0" indent="0">
              <a:buNone/>
            </a:pPr>
            <a:r>
              <a:rPr lang="tr-TR" dirty="0"/>
              <a:t>3. Dış Vida Mastarları </a:t>
            </a:r>
          </a:p>
          <a:p>
            <a:pPr marL="0" indent="0">
              <a:buNone/>
            </a:pPr>
            <a:r>
              <a:rPr lang="tr-TR" dirty="0"/>
              <a:t>4. İç Vida Mastarları </a:t>
            </a:r>
          </a:p>
          <a:p>
            <a:endParaRPr lang="tr-TR" dirty="0"/>
          </a:p>
        </p:txBody>
      </p:sp>
    </p:spTree>
    <p:extLst>
      <p:ext uri="{BB962C8B-B14F-4D97-AF65-F5344CB8AC3E}">
        <p14:creationId xmlns:p14="http://schemas.microsoft.com/office/powerpoint/2010/main" val="3194937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b="1" dirty="0"/>
              <a:t>SINIR MASTARLARI </a:t>
            </a:r>
            <a:endParaRPr lang="tr-TR" dirty="0"/>
          </a:p>
        </p:txBody>
      </p:sp>
      <p:sp>
        <p:nvSpPr>
          <p:cNvPr id="3" name="İçerik Yer Tutucusu 2"/>
          <p:cNvSpPr>
            <a:spLocks noGrp="1"/>
          </p:cNvSpPr>
          <p:nvPr>
            <p:ph idx="1"/>
          </p:nvPr>
        </p:nvSpPr>
        <p:spPr>
          <a:xfrm>
            <a:off x="395536" y="1196752"/>
            <a:ext cx="8229600" cy="4525963"/>
          </a:xfrm>
        </p:spPr>
        <p:txBody>
          <a:bodyPr>
            <a:normAutofit/>
          </a:bodyPr>
          <a:lstStyle/>
          <a:p>
            <a:pPr marL="514350" indent="-514350">
              <a:buAutoNum type="arabicPeriod"/>
            </a:pPr>
            <a:r>
              <a:rPr lang="tr-TR" b="1" dirty="0" smtClean="0"/>
              <a:t>Çatal </a:t>
            </a:r>
            <a:r>
              <a:rPr lang="tr-TR" b="1" dirty="0"/>
              <a:t>Mastarlar </a:t>
            </a:r>
            <a:endParaRPr lang="tr-TR" b="1" dirty="0" smtClean="0"/>
          </a:p>
          <a:p>
            <a:pPr marL="0" indent="0">
              <a:buNone/>
            </a:pPr>
            <a:r>
              <a:rPr lang="tr-TR" dirty="0"/>
              <a:t>Bu mastarlar silindirik iş parçalarının dış çaplarının ölçülmesinde kullanılırlar. Bu mastarlarla ölçülecek parçalar hassas oldukları için taşlanmış olmaları gerekir. Çünkü daha kaba olan ölçüleri kumpas, mikrometre vb. ölçü aletleri ile ölçmek mümkündür </a:t>
            </a:r>
            <a:endParaRPr lang="tr-TR" b="1" dirty="0"/>
          </a:p>
        </p:txBody>
      </p:sp>
    </p:spTree>
    <p:extLst>
      <p:ext uri="{BB962C8B-B14F-4D97-AF65-F5344CB8AC3E}">
        <p14:creationId xmlns:p14="http://schemas.microsoft.com/office/powerpoint/2010/main" val="2373752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0"/>
            <a:ext cx="8229600" cy="4525963"/>
          </a:xfrm>
        </p:spPr>
        <p:txBody>
          <a:bodyPr/>
          <a:lstStyle/>
          <a:p>
            <a:pPr marL="0" indent="0">
              <a:buNone/>
            </a:pPr>
            <a:r>
              <a:rPr lang="tr-TR" dirty="0"/>
              <a:t>Aşağıda görüldüğü bu tür mastarların her iki ucu ay şeklindedir. Genellikle çelik dökümden yapılmış olup uç kısımları sertleştirilmiş ve daha sonra da taşlanmıştır. Dış ortamın ısı vb. olumsuzluklarından kolaylıkla etkilenmemesi için gövdesi kaburgalı olarak yapılmıştır. Yine bu mastarlarda geçer taraf mavi, geçmez taraf da kırmızı renktedir. </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59" y="4005064"/>
            <a:ext cx="4329481"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3931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dirty="0"/>
              <a:t>Gövde üzerinde ana ölçü ve yanında geçme tolerans türü (j6) yazılır. Tolerans değerleri ise her uçta ve bindelik olarak yazılıdır. Örneğin yukarıdaki mastarın geçer taraf ölçüsü 25+0,009, geçmez tarafın ölçüsü ise 24,096’dır. 100 mm kadar olanlar çift taraflı daha büyük olanlar ise </a:t>
            </a:r>
            <a:r>
              <a:rPr lang="tr-TR" dirty="0" smtClean="0"/>
              <a:t>tek </a:t>
            </a:r>
            <a:r>
              <a:rPr lang="tr-TR" dirty="0"/>
              <a:t>taraflı olarak imal edilirler. Bu tür mastarların geçer/geçmez kısımları aynı bölgededir. Öndeki uç geçer sonraki uç ise geçmez ölçüleri ifade eder. </a:t>
            </a:r>
            <a:r>
              <a:rPr lang="tr-TR" dirty="0" smtClean="0"/>
              <a:t> </a:t>
            </a:r>
            <a:endParaRPr lang="tr-TR" dirty="0"/>
          </a:p>
        </p:txBody>
      </p:sp>
    </p:spTree>
    <p:extLst>
      <p:ext uri="{BB962C8B-B14F-4D97-AF65-F5344CB8AC3E}">
        <p14:creationId xmlns:p14="http://schemas.microsoft.com/office/powerpoint/2010/main" val="1389343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 y="1542829"/>
            <a:ext cx="3891608"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5" y="1190720"/>
            <a:ext cx="4716016" cy="3880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9260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SINIR MASTARLARI </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b="1" dirty="0"/>
              <a:t>2. Tampon Mastarlar </a:t>
            </a:r>
            <a:endParaRPr lang="tr-TR" b="1" dirty="0" smtClean="0"/>
          </a:p>
          <a:p>
            <a:pPr marL="0" indent="0">
              <a:buNone/>
            </a:pPr>
            <a:r>
              <a:rPr lang="tr-TR" dirty="0" smtClean="0"/>
              <a:t>Delik </a:t>
            </a:r>
            <a:r>
              <a:rPr lang="tr-TR" dirty="0"/>
              <a:t>çaplarının istenilen ölçü sınırları içerisinde yapılıp yapılmadıklarının kontrolünde kullanılırlar. Aşağıda görüldüğü gibi bu mastarların silindirik şekilde iki ucu vardır. Bu uçlardan Bu uçlardan biri geçer diğer ise geçmez ölçüdedir. Kontrol esnasında geçer taraf kontrol edilen delikten boşluksuz olarak geçmeli, geçmez taraf ise geçmemelidir. </a:t>
            </a:r>
            <a:endParaRPr lang="tr-TR" b="1" dirty="0"/>
          </a:p>
          <a:p>
            <a:endParaRPr lang="tr-TR" dirty="0"/>
          </a:p>
        </p:txBody>
      </p:sp>
    </p:spTree>
    <p:extLst>
      <p:ext uri="{BB962C8B-B14F-4D97-AF65-F5344CB8AC3E}">
        <p14:creationId xmlns:p14="http://schemas.microsoft.com/office/powerpoint/2010/main" val="1788366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3329608"/>
            <a:ext cx="9144000" cy="3528392"/>
          </a:xfrm>
        </p:spPr>
        <p:txBody>
          <a:bodyPr/>
          <a:lstStyle/>
          <a:p>
            <a:pPr marL="0" indent="0">
              <a:buNone/>
            </a:pPr>
            <a:r>
              <a:rPr lang="tr-TR" dirty="0"/>
              <a:t>Yukarıda görüldüğü gibi mastar gövdesi üzerinde ölçebileceği ana ölçü ve toleransını gösteren bilgiler bulunur. Ayrıca her iki uçta ölçüm tolerans değerleri yazılıdır. Yine dikkat edilecek olursa geçmez taraf (NO GO) daha kısa ve kırmızı renkle, geçer taraf (GO) ise daha uzundur. Bazı türlerinde geçer taraf mavi renkle işaretlenmişlerdir. </a:t>
            </a:r>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637"/>
            <a:ext cx="4664460" cy="3426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4424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0"/>
            <a:ext cx="8229600" cy="1143000"/>
          </a:xfrm>
        </p:spPr>
        <p:txBody>
          <a:bodyPr/>
          <a:lstStyle/>
          <a:p>
            <a:r>
              <a:rPr lang="tr-TR" b="1" dirty="0"/>
              <a:t>SINIR MASTARLARI </a:t>
            </a:r>
            <a:endParaRPr lang="tr-TR" dirty="0"/>
          </a:p>
        </p:txBody>
      </p:sp>
      <p:sp>
        <p:nvSpPr>
          <p:cNvPr id="3" name="İçerik Yer Tutucusu 2"/>
          <p:cNvSpPr>
            <a:spLocks noGrp="1"/>
          </p:cNvSpPr>
          <p:nvPr>
            <p:ph idx="1"/>
          </p:nvPr>
        </p:nvSpPr>
        <p:spPr>
          <a:xfrm>
            <a:off x="0" y="980728"/>
            <a:ext cx="9144000" cy="4525963"/>
          </a:xfrm>
        </p:spPr>
        <p:txBody>
          <a:bodyPr/>
          <a:lstStyle/>
          <a:p>
            <a:pPr marL="0" indent="0">
              <a:buNone/>
            </a:pPr>
            <a:r>
              <a:rPr lang="tr-TR" b="1" dirty="0"/>
              <a:t>3. Dış Vida Mastarları </a:t>
            </a:r>
            <a:endParaRPr lang="tr-TR" b="1" dirty="0" smtClean="0"/>
          </a:p>
          <a:p>
            <a:pPr marL="0" indent="0">
              <a:buNone/>
            </a:pPr>
            <a:r>
              <a:rPr lang="tr-TR" dirty="0"/>
              <a:t>Dış vidaların uygunluğunun kontrolünde kullanılırlar. Mastarlar sertleştirilip taşlanmıştır. Mastarın üzerinde vida değeri, adımı ve toleransı belirtilir. Mastar açılan vidaya uyarsa parça uygundur. Geçmezse hatalı olmuştur. </a:t>
            </a:r>
            <a:endParaRPr lang="tr-TR" b="1" dirty="0"/>
          </a:p>
          <a:p>
            <a:endParaRPr lang="tr-TR"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789039"/>
            <a:ext cx="3312368" cy="3042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5613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b="1" dirty="0"/>
              <a:t>SINIR MASTARLARI </a:t>
            </a:r>
            <a:endParaRPr lang="tr-TR" dirty="0"/>
          </a:p>
        </p:txBody>
      </p:sp>
      <p:sp>
        <p:nvSpPr>
          <p:cNvPr id="3" name="İçerik Yer Tutucusu 2"/>
          <p:cNvSpPr>
            <a:spLocks noGrp="1"/>
          </p:cNvSpPr>
          <p:nvPr>
            <p:ph idx="1"/>
          </p:nvPr>
        </p:nvSpPr>
        <p:spPr>
          <a:xfrm>
            <a:off x="467544" y="908721"/>
            <a:ext cx="8229600" cy="2808312"/>
          </a:xfrm>
        </p:spPr>
        <p:txBody>
          <a:bodyPr/>
          <a:lstStyle/>
          <a:p>
            <a:pPr marL="0" indent="0">
              <a:buNone/>
            </a:pPr>
            <a:r>
              <a:rPr lang="tr-TR" b="1" dirty="0"/>
              <a:t>4. İç Vida </a:t>
            </a:r>
            <a:r>
              <a:rPr lang="tr-TR" b="1" dirty="0" smtClean="0"/>
              <a:t>Mastarları</a:t>
            </a:r>
          </a:p>
          <a:p>
            <a:pPr marL="0" indent="0">
              <a:buNone/>
            </a:pPr>
            <a:r>
              <a:rPr lang="tr-TR" dirty="0"/>
              <a:t>Dış vidaların uygunluğunun kontrolünde kullanılırlar. Tampon mastarlar gibi iki uçludur. Bir ucu delik çapını, diğer ucu da açılan vidayı kontrol etmek için kullanılır. </a:t>
            </a:r>
            <a:r>
              <a:rPr lang="tr-TR" b="1" dirty="0" smtClean="0"/>
              <a:t> </a:t>
            </a:r>
            <a:endParaRPr lang="tr-TR" b="1" dirty="0"/>
          </a:p>
          <a:p>
            <a:endParaRPr lang="tr-TR"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814082"/>
            <a:ext cx="8503934" cy="1847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5271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Johnson Mastarları </a:t>
            </a:r>
            <a:r>
              <a:rPr lang="tr-TR" dirty="0"/>
              <a:t/>
            </a:r>
            <a:br>
              <a:rPr lang="tr-TR" dirty="0"/>
            </a:br>
            <a:endParaRPr lang="tr-TR" dirty="0"/>
          </a:p>
        </p:txBody>
      </p:sp>
      <p:sp>
        <p:nvSpPr>
          <p:cNvPr id="3" name="İçerik Yer Tutucusu 2"/>
          <p:cNvSpPr>
            <a:spLocks noGrp="1"/>
          </p:cNvSpPr>
          <p:nvPr>
            <p:ph idx="1"/>
          </p:nvPr>
        </p:nvSpPr>
        <p:spPr>
          <a:xfrm>
            <a:off x="467544" y="1196752"/>
            <a:ext cx="8229600" cy="4525963"/>
          </a:xfrm>
        </p:spPr>
        <p:txBody>
          <a:bodyPr/>
          <a:lstStyle/>
          <a:p>
            <a:pPr marL="0" indent="0">
              <a:buNone/>
            </a:pPr>
            <a:r>
              <a:rPr lang="tr-TR" dirty="0"/>
              <a:t>Yüksek tamlığa sahip, çeşitli ölçülerde ve çeşitli tamlık derecelerinde yapılmış, dikdörtgen prizma şeklinde, sertleştirilmiş ve yüzeyleri hassas olarak işlenmiş parçalardır. Mastarların karşılıklı her iki yüzeyleri birbiri ile tam paralellikte ve düzgünlüktedir. Bu tür mastarların bir yüzünde mastar ölçüsü mm cinsinden ve mastar cinsini gösteren harf bulunur. </a:t>
            </a:r>
          </a:p>
        </p:txBody>
      </p:sp>
    </p:spTree>
    <p:extLst>
      <p:ext uri="{BB962C8B-B14F-4D97-AF65-F5344CB8AC3E}">
        <p14:creationId xmlns:p14="http://schemas.microsoft.com/office/powerpoint/2010/main" val="379080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Johnson Mastarları</a:t>
            </a:r>
            <a:endParaRPr lang="tr-TR"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412776"/>
            <a:ext cx="5978996" cy="541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9044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Johnson Mastarları</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a:t>Karşılıklı iki yüzeyin düzgün olması sebebiyle istenilen toplam bir ölçüyü meydana getirmek için birbirine birleştirildiklerinde yüzeyler arasında hava giremediği için mastarlar birbirine 40 kg/cm² lik bir basınçla yapışabilmektedir. Böylece birkaç mastar birbirine eklenmek suretiyle meydana getirilen toplam ölçü, aynı tamlıkta yapılan tek bir mastarın ölçüsüne yakın ölçüde olabilmektedir. Bu mastarlar Metrik ve Parmak ölçü sistemlerinde imal edilirler.</a:t>
            </a:r>
          </a:p>
        </p:txBody>
      </p:sp>
    </p:spTree>
    <p:extLst>
      <p:ext uri="{BB962C8B-B14F-4D97-AF65-F5344CB8AC3E}">
        <p14:creationId xmlns:p14="http://schemas.microsoft.com/office/powerpoint/2010/main" val="3430465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805064"/>
            <a:ext cx="8229600" cy="3052936"/>
          </a:xfrm>
        </p:spPr>
        <p:txBody>
          <a:bodyPr/>
          <a:lstStyle/>
          <a:p>
            <a:pPr marL="0" indent="0">
              <a:buNone/>
            </a:pPr>
            <a:r>
              <a:rPr lang="tr-TR" dirty="0"/>
              <a:t>Yukarıda görüldüğü gibi mastarlar bir araya getirilirken önce titizlikle temizlenir. Bloklar birbiri üzerinde kaydırılarak üst üste getirilir. Uygun konuma gelindiğinde üstteki mastar döndürülür. Mastarları ayrılmasında da bu işlemin tersi uygulanır. </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
            <a:ext cx="3960440" cy="380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9515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Johnson Mastarları</a:t>
            </a:r>
            <a:endParaRPr lang="tr-TR"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132856"/>
            <a:ext cx="8828181"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9346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88640"/>
            <a:ext cx="8712968" cy="6480720"/>
          </a:xfrm>
        </p:spPr>
        <p:txBody>
          <a:bodyPr>
            <a:normAutofit fontScale="85000" lnSpcReduction="10000"/>
          </a:bodyPr>
          <a:lstStyle/>
          <a:p>
            <a:pPr marL="0" indent="0">
              <a:buNone/>
            </a:pPr>
            <a:r>
              <a:rPr lang="tr-TR" dirty="0"/>
              <a:t>Dikdörtgen şeklindeki Johnson Mastarları özel tahta kutularında muhafaza edilirler. Mastar takımları parça sayısına göre değişir. Takımlar genellikle 18, 32, 47, 56, 76, 87, 103, 111 ve 128 parçalı olarak yapılırlar. En küçük mastar ölçüsü 1,005 mm en büyük ölçüsü ise 100 mm’dir. Bu mastarlar 0,005 mm hassaslığında istenilen ölçüler mastarlar birbirine eklenerek elde edilir. Örneğin, 186,01 mm ölçüsünü elde etmek için aşağıdaki mastarlar bir arada birleştirilirler. </a:t>
            </a:r>
          </a:p>
          <a:p>
            <a:r>
              <a:rPr lang="tr-TR" dirty="0"/>
              <a:t>1 adet 100 mm </a:t>
            </a:r>
          </a:p>
          <a:p>
            <a:r>
              <a:rPr lang="tr-TR" dirty="0"/>
              <a:t>1 adet 50 mm </a:t>
            </a:r>
          </a:p>
          <a:p>
            <a:r>
              <a:rPr lang="tr-TR" dirty="0"/>
              <a:t>1 adet 25 mm </a:t>
            </a:r>
          </a:p>
          <a:p>
            <a:r>
              <a:rPr lang="tr-TR" dirty="0"/>
              <a:t>1 adet 10 mm </a:t>
            </a:r>
          </a:p>
          <a:p>
            <a:r>
              <a:rPr lang="tr-TR" dirty="0"/>
              <a:t>1 adet 1,01 mm </a:t>
            </a:r>
          </a:p>
          <a:p>
            <a:r>
              <a:rPr lang="tr-TR" dirty="0"/>
              <a:t>-------------------- </a:t>
            </a:r>
          </a:p>
          <a:p>
            <a:r>
              <a:rPr lang="tr-TR" dirty="0"/>
              <a:t>Toplam 186,01 mm </a:t>
            </a:r>
          </a:p>
        </p:txBody>
      </p:sp>
    </p:spTree>
    <p:extLst>
      <p:ext uri="{BB962C8B-B14F-4D97-AF65-F5344CB8AC3E}">
        <p14:creationId xmlns:p14="http://schemas.microsoft.com/office/powerpoint/2010/main" val="3050416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1143000"/>
          </a:xfrm>
        </p:spPr>
        <p:txBody>
          <a:bodyPr/>
          <a:lstStyle/>
          <a:p>
            <a:r>
              <a:rPr lang="tr-TR" b="1" dirty="0"/>
              <a:t>Su Terazileri</a:t>
            </a:r>
            <a:endParaRPr lang="tr-TR" dirty="0"/>
          </a:p>
        </p:txBody>
      </p:sp>
      <p:sp>
        <p:nvSpPr>
          <p:cNvPr id="3" name="İçerik Yer Tutucusu 2"/>
          <p:cNvSpPr>
            <a:spLocks noGrp="1"/>
          </p:cNvSpPr>
          <p:nvPr>
            <p:ph idx="1"/>
          </p:nvPr>
        </p:nvSpPr>
        <p:spPr>
          <a:xfrm>
            <a:off x="457200" y="908720"/>
            <a:ext cx="8229600" cy="4525963"/>
          </a:xfrm>
        </p:spPr>
        <p:txBody>
          <a:bodyPr>
            <a:normAutofit/>
          </a:bodyPr>
          <a:lstStyle/>
          <a:p>
            <a:pPr marL="0" indent="0">
              <a:buNone/>
            </a:pPr>
            <a:r>
              <a:rPr lang="tr-TR" dirty="0"/>
              <a:t>Yatay ve dikey eksenlerin doğruluklarını kontrol etme amacıyla kullanılan en eski </a:t>
            </a:r>
            <a:r>
              <a:rPr lang="tr-TR" dirty="0" smtClean="0"/>
              <a:t>el aletlerinden biridir. </a:t>
            </a:r>
            <a:r>
              <a:rPr lang="tr-TR" dirty="0"/>
              <a:t>Özellikle makinelerin kullanılacağı yerlere </a:t>
            </a:r>
            <a:r>
              <a:rPr lang="tr-TR" dirty="0" smtClean="0"/>
              <a:t>yerleştirilmesinde büyük </a:t>
            </a:r>
            <a:r>
              <a:rPr lang="tr-TR" dirty="0"/>
              <a:t>kolaylık sağlar. Bunun yanında pres tablalarına kalıp yerleştirme de kullanım </a:t>
            </a:r>
            <a:r>
              <a:rPr lang="tr-TR" dirty="0" smtClean="0"/>
              <a:t>alanlarından biridir</a:t>
            </a:r>
            <a:r>
              <a:rPr lang="tr-TR" dirty="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329" y="3861048"/>
            <a:ext cx="5759908" cy="299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008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Kontrol Pleytleri</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a:t>Üst yüzeyleri oldukça hassas olarak işlenmiş, markalama işlemlerinde kullanılan </a:t>
            </a:r>
            <a:r>
              <a:rPr lang="tr-TR" dirty="0" smtClean="0"/>
              <a:t>masalardır . </a:t>
            </a:r>
            <a:r>
              <a:rPr lang="tr-TR" dirty="0"/>
              <a:t>Gözeneksiz bir yapıya sahip olabilmesi için kaliteli dökümden </a:t>
            </a:r>
            <a:r>
              <a:rPr lang="tr-TR" dirty="0" smtClean="0"/>
              <a:t>üretilir. Üzerinde </a:t>
            </a:r>
            <a:r>
              <a:rPr lang="tr-TR" dirty="0"/>
              <a:t>yapılan markalama işlemlerinin doğruluk derecelerini artırmak amacıyla </a:t>
            </a:r>
            <a:r>
              <a:rPr lang="tr-TR" dirty="0" smtClean="0"/>
              <a:t>yüzeyleri planyalanır </a:t>
            </a:r>
            <a:r>
              <a:rPr lang="tr-TR" dirty="0"/>
              <a:t>ya da raspalanır. Bu işlemlere göre de pleytin hassasiyeti artar. Kenar </a:t>
            </a:r>
            <a:r>
              <a:rPr lang="tr-TR" dirty="0" smtClean="0"/>
              <a:t>uzunluğu 300 </a:t>
            </a:r>
            <a:r>
              <a:rPr lang="tr-TR" dirty="0"/>
              <a:t>mm olan kare şeklindeki pleyt, içlerinde en küçüğü olarak belirlenir. Büyük pleyt </a:t>
            </a:r>
            <a:r>
              <a:rPr lang="tr-TR" dirty="0" smtClean="0"/>
              <a:t>ölçüleri ise </a:t>
            </a:r>
            <a:r>
              <a:rPr lang="tr-TR" dirty="0"/>
              <a:t>2 ya da 3 metre uzunluk ve 1,2 metre genişliğe kadar olabilir.</a:t>
            </a:r>
          </a:p>
        </p:txBody>
      </p:sp>
    </p:spTree>
    <p:extLst>
      <p:ext uri="{BB962C8B-B14F-4D97-AF65-F5344CB8AC3E}">
        <p14:creationId xmlns:p14="http://schemas.microsoft.com/office/powerpoint/2010/main" val="2596021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Kontrol </a:t>
            </a:r>
            <a:r>
              <a:rPr lang="tr-TR" b="1" dirty="0" smtClean="0"/>
              <a:t>Pleytleri</a:t>
            </a:r>
            <a:r>
              <a:rPr lang="tr-TR" b="1" dirty="0"/>
              <a:t/>
            </a:r>
            <a:br>
              <a:rPr lang="tr-TR" b="1" dirty="0"/>
            </a:br>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509" y="2132856"/>
            <a:ext cx="8784976" cy="2499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467544" y="4941168"/>
            <a:ext cx="8676456" cy="523220"/>
          </a:xfrm>
          <a:prstGeom prst="rect">
            <a:avLst/>
          </a:prstGeom>
        </p:spPr>
        <p:txBody>
          <a:bodyPr wrap="square">
            <a:spAutoFit/>
          </a:bodyPr>
          <a:lstStyle/>
          <a:p>
            <a:pPr algn="ctr"/>
            <a:r>
              <a:rPr lang="nn-NO" sz="2800" b="1" dirty="0"/>
              <a:t>Bir markalama pleytinin üst ve alt görünüşü</a:t>
            </a:r>
            <a:endParaRPr lang="tr-TR" sz="2800" dirty="0"/>
          </a:p>
        </p:txBody>
      </p:sp>
    </p:spTree>
    <p:extLst>
      <p:ext uri="{BB962C8B-B14F-4D97-AF65-F5344CB8AC3E}">
        <p14:creationId xmlns:p14="http://schemas.microsoft.com/office/powerpoint/2010/main" val="2405502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KOMPRATÖRLER </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a:t>Atölyelerde en çok kullanılan bir ibreli ölçü aletidir. Kompratör iki kısımdan meydana gelir. </a:t>
            </a:r>
          </a:p>
          <a:p>
            <a:pPr marL="0" indent="0">
              <a:buNone/>
            </a:pPr>
            <a:r>
              <a:rPr lang="tr-TR" b="1" dirty="0"/>
              <a:t>1. </a:t>
            </a:r>
            <a:r>
              <a:rPr lang="tr-TR" dirty="0"/>
              <a:t>Kompratör saati </a:t>
            </a:r>
          </a:p>
          <a:p>
            <a:pPr marL="0" indent="0">
              <a:buNone/>
            </a:pPr>
            <a:r>
              <a:rPr lang="tr-TR" b="1" dirty="0"/>
              <a:t>2. </a:t>
            </a:r>
            <a:r>
              <a:rPr lang="tr-TR" dirty="0"/>
              <a:t>Kompratör sehpa ve bağlama parçaları </a:t>
            </a:r>
            <a:endParaRPr lang="tr-TR" dirty="0" smtClean="0"/>
          </a:p>
          <a:p>
            <a:pPr marL="0" indent="0">
              <a:buNone/>
            </a:pPr>
            <a:r>
              <a:rPr lang="tr-TR" dirty="0"/>
              <a:t>Kompratör saatinin bir kadranı ve bu kadran merkezinde dönen bir ibresi bulunur. Kadran çevresi 100 eşit parçaya bölünmüştür. İbre bir tam devir yaptığında kompratör ucu 1 mm. aşağı veya yukarı hareket eder. İbrenin sağa dönmesi ile uç yukarıya, sola dönmesi ile de uç aşağıya iner. Böylece ölçme ve kontrol işlemi yapılır. </a:t>
            </a:r>
          </a:p>
          <a:p>
            <a:endParaRPr lang="tr-TR" dirty="0"/>
          </a:p>
        </p:txBody>
      </p:sp>
    </p:spTree>
    <p:extLst>
      <p:ext uri="{BB962C8B-B14F-4D97-AF65-F5344CB8AC3E}">
        <p14:creationId xmlns:p14="http://schemas.microsoft.com/office/powerpoint/2010/main" val="315839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KOMPRATÖRLER </a:t>
            </a:r>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9525"/>
            <a:ext cx="4838700"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700" y="1299525"/>
            <a:ext cx="4339950" cy="555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80770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KOMPRATÖRLER </a:t>
            </a:r>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23" y="2564904"/>
            <a:ext cx="4725466" cy="4308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7143" y="1918100"/>
            <a:ext cx="4436857" cy="4955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16173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TotalTime>
  <Words>1221</Words>
  <Application>Microsoft Office PowerPoint</Application>
  <PresentationFormat>Ekran Gösterisi (4:3)</PresentationFormat>
  <Paragraphs>86</Paragraphs>
  <Slides>38</Slides>
  <Notes>0</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Ofis Teması</vt:lpstr>
      <vt:lpstr>ÖLÇME VE KONTROL</vt:lpstr>
      <vt:lpstr>SABİT ÖLÇÜ ALETLERİ MASTARLAR </vt:lpstr>
      <vt:lpstr>MASTARLAR </vt:lpstr>
      <vt:lpstr>MASTARLAR </vt:lpstr>
      <vt:lpstr>MASTARLAR </vt:lpstr>
      <vt:lpstr>MASTARLAR </vt:lpstr>
      <vt:lpstr>MASTARLAR </vt:lpstr>
      <vt:lpstr>PowerPoint Sunusu</vt:lpstr>
      <vt:lpstr>MASTARLAR</vt:lpstr>
      <vt:lpstr>MASTARLAR</vt:lpstr>
      <vt:lpstr>PowerPoint Sunusu</vt:lpstr>
      <vt:lpstr>MASTARLAR</vt:lpstr>
      <vt:lpstr>PowerPoint Sunusu</vt:lpstr>
      <vt:lpstr>MASTARLAR</vt:lpstr>
      <vt:lpstr>MASTARLAR</vt:lpstr>
      <vt:lpstr>MASTARLAR</vt:lpstr>
      <vt:lpstr>SINIR MASTARLARI </vt:lpstr>
      <vt:lpstr>SINIR MASTARLARI </vt:lpstr>
      <vt:lpstr>SINIR MASTARLARI </vt:lpstr>
      <vt:lpstr>PowerPoint Sunusu</vt:lpstr>
      <vt:lpstr>PowerPoint Sunusu</vt:lpstr>
      <vt:lpstr>PowerPoint Sunusu</vt:lpstr>
      <vt:lpstr>SINIR MASTARLARI </vt:lpstr>
      <vt:lpstr>PowerPoint Sunusu</vt:lpstr>
      <vt:lpstr>SINIR MASTARLARI </vt:lpstr>
      <vt:lpstr>SINIR MASTARLARI </vt:lpstr>
      <vt:lpstr>Johnson Mastarları  </vt:lpstr>
      <vt:lpstr>Johnson Mastarları</vt:lpstr>
      <vt:lpstr>Johnson Mastarları</vt:lpstr>
      <vt:lpstr>PowerPoint Sunusu</vt:lpstr>
      <vt:lpstr>Johnson Mastarları</vt:lpstr>
      <vt:lpstr>PowerPoint Sunusu</vt:lpstr>
      <vt:lpstr>Su Terazileri</vt:lpstr>
      <vt:lpstr>Kontrol Pleytleri</vt:lpstr>
      <vt:lpstr>Kontrol Pleytleri </vt:lpstr>
      <vt:lpstr>KOMPRATÖRLER </vt:lpstr>
      <vt:lpstr>KOMPRATÖRLER </vt:lpstr>
      <vt:lpstr>KOMPRATÖRLER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ÖLÇME VE KONTROL</dc:title>
  <dc:creator>burhan</dc:creator>
  <cp:lastModifiedBy>burhan</cp:lastModifiedBy>
  <cp:revision>155</cp:revision>
  <dcterms:created xsi:type="dcterms:W3CDTF">2019-02-12T06:06:26Z</dcterms:created>
  <dcterms:modified xsi:type="dcterms:W3CDTF">2020-03-18T20:31:21Z</dcterms:modified>
</cp:coreProperties>
</file>