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69" r:id="rId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22" autoAdjust="0"/>
  </p:normalViewPr>
  <p:slideViewPr>
    <p:cSldViewPr>
      <p:cViewPr>
        <p:scale>
          <a:sx n="70" d="100"/>
          <a:sy n="70" d="100"/>
        </p:scale>
        <p:origin x="-2898" y="-972"/>
      </p:cViewPr>
      <p:guideLst>
        <p:guide orient="horz" pos="2160"/>
        <p:guide pos="2880"/>
      </p:guideLst>
    </p:cSldViewPr>
  </p:slideViewPr>
  <p:notesTextViewPr>
    <p:cViewPr>
      <p:scale>
        <a:sx n="1" d="1"/>
        <a:sy n="1" d="1"/>
      </p:scale>
      <p:origin x="0" y="0"/>
    </p:cViewPr>
  </p:notesTextViewPr>
  <p:notesViewPr>
    <p:cSldViewPr>
      <p:cViewPr varScale="1">
        <p:scale>
          <a:sx n="88" d="100"/>
          <a:sy n="88" d="100"/>
        </p:scale>
        <p:origin x="-3810"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DCE999-8410-4AEB-951F-88FF3B831379}" type="datetimeFigureOut">
              <a:rPr lang="tr-TR" smtClean="0"/>
              <a:t>14.1.2020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252ADD-C2B2-4B64-A241-BEF61BCA6F4D}" type="slidenum">
              <a:rPr lang="tr-TR" smtClean="0"/>
              <a:t>‹#›</a:t>
            </a:fld>
            <a:endParaRPr lang="tr-TR"/>
          </a:p>
        </p:txBody>
      </p:sp>
    </p:spTree>
    <p:extLst>
      <p:ext uri="{BB962C8B-B14F-4D97-AF65-F5344CB8AC3E}">
        <p14:creationId xmlns:p14="http://schemas.microsoft.com/office/powerpoint/2010/main" val="2789377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F252ADD-C2B2-4B64-A241-BEF61BCA6F4D}" type="slidenum">
              <a:rPr lang="tr-TR" smtClean="0"/>
              <a:t>1</a:t>
            </a:fld>
            <a:endParaRPr lang="tr-TR"/>
          </a:p>
        </p:txBody>
      </p:sp>
    </p:spTree>
    <p:extLst>
      <p:ext uri="{BB962C8B-B14F-4D97-AF65-F5344CB8AC3E}">
        <p14:creationId xmlns:p14="http://schemas.microsoft.com/office/powerpoint/2010/main" val="2304092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46FD2E9-A3F2-4BA2-A355-B7032D963640}" type="datetimeFigureOut">
              <a:rPr lang="tr-TR" smtClean="0"/>
              <a:t>14.1.2020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6174B5A-239C-4779-8AA4-D545FF85722C}" type="slidenum">
              <a:rPr lang="tr-TR" smtClean="0"/>
              <a:t>‹#›</a:t>
            </a:fld>
            <a:endParaRPr lang="tr-TR"/>
          </a:p>
        </p:txBody>
      </p:sp>
    </p:spTree>
    <p:extLst>
      <p:ext uri="{BB962C8B-B14F-4D97-AF65-F5344CB8AC3E}">
        <p14:creationId xmlns:p14="http://schemas.microsoft.com/office/powerpoint/2010/main" val="2040653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46FD2E9-A3F2-4BA2-A355-B7032D963640}" type="datetimeFigureOut">
              <a:rPr lang="tr-TR" smtClean="0"/>
              <a:t>14.1.2020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6174B5A-239C-4779-8AA4-D545FF85722C}" type="slidenum">
              <a:rPr lang="tr-TR" smtClean="0"/>
              <a:t>‹#›</a:t>
            </a:fld>
            <a:endParaRPr lang="tr-TR"/>
          </a:p>
        </p:txBody>
      </p:sp>
    </p:spTree>
    <p:extLst>
      <p:ext uri="{BB962C8B-B14F-4D97-AF65-F5344CB8AC3E}">
        <p14:creationId xmlns:p14="http://schemas.microsoft.com/office/powerpoint/2010/main" val="3818211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46FD2E9-A3F2-4BA2-A355-B7032D963640}" type="datetimeFigureOut">
              <a:rPr lang="tr-TR" smtClean="0"/>
              <a:t>14.1.2020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6174B5A-239C-4779-8AA4-D545FF85722C}" type="slidenum">
              <a:rPr lang="tr-TR" smtClean="0"/>
              <a:t>‹#›</a:t>
            </a:fld>
            <a:endParaRPr lang="tr-TR"/>
          </a:p>
        </p:txBody>
      </p:sp>
    </p:spTree>
    <p:extLst>
      <p:ext uri="{BB962C8B-B14F-4D97-AF65-F5344CB8AC3E}">
        <p14:creationId xmlns:p14="http://schemas.microsoft.com/office/powerpoint/2010/main" val="190566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46FD2E9-A3F2-4BA2-A355-B7032D963640}" type="datetimeFigureOut">
              <a:rPr lang="tr-TR" smtClean="0"/>
              <a:t>14.1.2020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6174B5A-239C-4779-8AA4-D545FF85722C}" type="slidenum">
              <a:rPr lang="tr-TR" smtClean="0"/>
              <a:t>‹#›</a:t>
            </a:fld>
            <a:endParaRPr lang="tr-TR"/>
          </a:p>
        </p:txBody>
      </p:sp>
    </p:spTree>
    <p:extLst>
      <p:ext uri="{BB962C8B-B14F-4D97-AF65-F5344CB8AC3E}">
        <p14:creationId xmlns:p14="http://schemas.microsoft.com/office/powerpoint/2010/main" val="3019970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46FD2E9-A3F2-4BA2-A355-B7032D963640}" type="datetimeFigureOut">
              <a:rPr lang="tr-TR" smtClean="0"/>
              <a:t>14.1.2020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D6174B5A-239C-4779-8AA4-D545FF85722C}" type="slidenum">
              <a:rPr lang="tr-TR" smtClean="0"/>
              <a:t>‹#›</a:t>
            </a:fld>
            <a:endParaRPr lang="tr-TR"/>
          </a:p>
        </p:txBody>
      </p:sp>
    </p:spTree>
    <p:extLst>
      <p:ext uri="{BB962C8B-B14F-4D97-AF65-F5344CB8AC3E}">
        <p14:creationId xmlns:p14="http://schemas.microsoft.com/office/powerpoint/2010/main" val="998950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46FD2E9-A3F2-4BA2-A355-B7032D963640}" type="datetimeFigureOut">
              <a:rPr lang="tr-TR" smtClean="0"/>
              <a:t>14.1.2020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D6174B5A-239C-4779-8AA4-D545FF85722C}" type="slidenum">
              <a:rPr lang="tr-TR" smtClean="0"/>
              <a:t>‹#›</a:t>
            </a:fld>
            <a:endParaRPr lang="tr-TR"/>
          </a:p>
        </p:txBody>
      </p:sp>
    </p:spTree>
    <p:extLst>
      <p:ext uri="{BB962C8B-B14F-4D97-AF65-F5344CB8AC3E}">
        <p14:creationId xmlns:p14="http://schemas.microsoft.com/office/powerpoint/2010/main" val="804018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46FD2E9-A3F2-4BA2-A355-B7032D963640}" type="datetimeFigureOut">
              <a:rPr lang="tr-TR" smtClean="0"/>
              <a:t>14.1.2020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D6174B5A-239C-4779-8AA4-D545FF85722C}" type="slidenum">
              <a:rPr lang="tr-TR" smtClean="0"/>
              <a:t>‹#›</a:t>
            </a:fld>
            <a:endParaRPr lang="tr-TR"/>
          </a:p>
        </p:txBody>
      </p:sp>
    </p:spTree>
    <p:extLst>
      <p:ext uri="{BB962C8B-B14F-4D97-AF65-F5344CB8AC3E}">
        <p14:creationId xmlns:p14="http://schemas.microsoft.com/office/powerpoint/2010/main" val="1822407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46FD2E9-A3F2-4BA2-A355-B7032D963640}" type="datetimeFigureOut">
              <a:rPr lang="tr-TR" smtClean="0"/>
              <a:t>14.1.2020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6174B5A-239C-4779-8AA4-D545FF85722C}" type="slidenum">
              <a:rPr lang="tr-TR" smtClean="0"/>
              <a:t>‹#›</a:t>
            </a:fld>
            <a:endParaRPr lang="tr-TR"/>
          </a:p>
        </p:txBody>
      </p:sp>
    </p:spTree>
    <p:extLst>
      <p:ext uri="{BB962C8B-B14F-4D97-AF65-F5344CB8AC3E}">
        <p14:creationId xmlns:p14="http://schemas.microsoft.com/office/powerpoint/2010/main" val="3357853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46FD2E9-A3F2-4BA2-A355-B7032D963640}" type="datetimeFigureOut">
              <a:rPr lang="tr-TR" smtClean="0"/>
              <a:t>14.1.2020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6174B5A-239C-4779-8AA4-D545FF85722C}" type="slidenum">
              <a:rPr lang="tr-TR" smtClean="0"/>
              <a:t>‹#›</a:t>
            </a:fld>
            <a:endParaRPr lang="tr-TR"/>
          </a:p>
        </p:txBody>
      </p:sp>
    </p:spTree>
    <p:extLst>
      <p:ext uri="{BB962C8B-B14F-4D97-AF65-F5344CB8AC3E}">
        <p14:creationId xmlns:p14="http://schemas.microsoft.com/office/powerpoint/2010/main" val="3473813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46FD2E9-A3F2-4BA2-A355-B7032D963640}" type="datetimeFigureOut">
              <a:rPr lang="tr-TR" smtClean="0"/>
              <a:t>14.1.2020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6174B5A-239C-4779-8AA4-D545FF85722C}" type="slidenum">
              <a:rPr lang="tr-TR" smtClean="0"/>
              <a:t>‹#›</a:t>
            </a:fld>
            <a:endParaRPr lang="tr-TR"/>
          </a:p>
        </p:txBody>
      </p:sp>
    </p:spTree>
    <p:extLst>
      <p:ext uri="{BB962C8B-B14F-4D97-AF65-F5344CB8AC3E}">
        <p14:creationId xmlns:p14="http://schemas.microsoft.com/office/powerpoint/2010/main" val="1781004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46FD2E9-A3F2-4BA2-A355-B7032D963640}" type="datetimeFigureOut">
              <a:rPr lang="tr-TR" smtClean="0"/>
              <a:t>14.1.2020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6174B5A-239C-4779-8AA4-D545FF85722C}" type="slidenum">
              <a:rPr lang="tr-TR" smtClean="0"/>
              <a:t>‹#›</a:t>
            </a:fld>
            <a:endParaRPr lang="tr-TR"/>
          </a:p>
        </p:txBody>
      </p:sp>
    </p:spTree>
    <p:extLst>
      <p:ext uri="{BB962C8B-B14F-4D97-AF65-F5344CB8AC3E}">
        <p14:creationId xmlns:p14="http://schemas.microsoft.com/office/powerpoint/2010/main" val="2254155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6FD2E9-A3F2-4BA2-A355-B7032D963640}" type="datetimeFigureOut">
              <a:rPr lang="tr-TR" smtClean="0"/>
              <a:t>14.1.2020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174B5A-239C-4779-8AA4-D545FF85722C}" type="slidenum">
              <a:rPr lang="tr-TR" smtClean="0"/>
              <a:t>‹#›</a:t>
            </a:fld>
            <a:endParaRPr lang="tr-TR"/>
          </a:p>
        </p:txBody>
      </p:sp>
    </p:spTree>
    <p:extLst>
      <p:ext uri="{BB962C8B-B14F-4D97-AF65-F5344CB8AC3E}">
        <p14:creationId xmlns:p14="http://schemas.microsoft.com/office/powerpoint/2010/main" val="643853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899592" y="548680"/>
            <a:ext cx="7628384" cy="4752528"/>
          </a:xfrm>
        </p:spPr>
        <p:txBody>
          <a:bodyPr/>
          <a:lstStyle/>
          <a:p>
            <a:pPr algn="l"/>
            <a:r>
              <a:rPr lang="tr-TR" dirty="0" smtClean="0"/>
              <a:t>HAFTA 14</a:t>
            </a:r>
            <a:br>
              <a:rPr lang="tr-TR" dirty="0" smtClean="0"/>
            </a:br>
            <a:r>
              <a:rPr lang="tr-TR" sz="1600" dirty="0" smtClean="0"/>
              <a:t>Tüm dönem konuları üzerinden hızlı tekrar yapılması ve  konuların değerlendirilmesi ve varsa sorulara cevaplar verilmektedir.</a:t>
            </a:r>
            <a:br>
              <a:rPr lang="tr-TR" sz="1600" dirty="0" smtClean="0"/>
            </a:br>
            <a:r>
              <a:rPr lang="tr-TR" sz="1600" dirty="0" smtClean="0"/>
              <a:t>Sonrasında, öncelikle ara sınav sonrası işlenen konulara ilişkin uygulama örneklerinin üzerinde detaylı durulması ve öğrencilerin sorularına cevap verilmesi.</a:t>
            </a:r>
            <a:br>
              <a:rPr lang="tr-TR" sz="1600" dirty="0" smtClean="0"/>
            </a:br>
            <a:r>
              <a:rPr lang="tr-TR" sz="1600" dirty="0" smtClean="0"/>
              <a:t/>
            </a:r>
            <a:br>
              <a:rPr lang="tr-TR" sz="1600" dirty="0" smtClean="0"/>
            </a:br>
            <a:endParaRPr lang="tr-TR" sz="1600" dirty="0"/>
          </a:p>
        </p:txBody>
      </p:sp>
      <p:sp>
        <p:nvSpPr>
          <p:cNvPr id="5" name="Alt Başlık 2"/>
          <p:cNvSpPr txBox="1">
            <a:spLocks/>
          </p:cNvSpPr>
          <p:nvPr/>
        </p:nvSpPr>
        <p:spPr>
          <a:xfrm>
            <a:off x="6156176" y="5661248"/>
            <a:ext cx="2840360" cy="1126976"/>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tr-TR" sz="1200" dirty="0" smtClean="0"/>
              <a:t>ONDOKUZ MAYIS ÜNİVERSİTESİ</a:t>
            </a:r>
          </a:p>
          <a:p>
            <a:pPr algn="l"/>
            <a:r>
              <a:rPr lang="tr-TR" sz="1200" dirty="0" smtClean="0"/>
              <a:t>MİMARLIK FAKÜLTESİ MİMARLIK BÖLÜMÜ</a:t>
            </a:r>
          </a:p>
          <a:p>
            <a:pPr algn="l"/>
            <a:r>
              <a:rPr lang="tr-TR" sz="1200" b="1" dirty="0" smtClean="0"/>
              <a:t>MIM 427 KENTSEL TRAFİK PLANLAMASI</a:t>
            </a:r>
          </a:p>
          <a:p>
            <a:pPr algn="l"/>
            <a:r>
              <a:rPr lang="tr-TR" sz="1200" b="1" dirty="0" smtClean="0"/>
              <a:t>DR. ÖĞR. ÜYESİ ÇAĞLAR KOŞUN</a:t>
            </a:r>
            <a:endParaRPr lang="tr-TR" sz="1200" b="1" dirty="0"/>
          </a:p>
        </p:txBody>
      </p:sp>
    </p:spTree>
    <p:extLst>
      <p:ext uri="{BB962C8B-B14F-4D97-AF65-F5344CB8AC3E}">
        <p14:creationId xmlns:p14="http://schemas.microsoft.com/office/powerpoint/2010/main" val="2410168492"/>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TotalTime>
  <Words>22</Words>
  <Application>Microsoft Office PowerPoint</Application>
  <PresentationFormat>Ekran Gösterisi (4:3)</PresentationFormat>
  <Paragraphs>6</Paragraphs>
  <Slides>1</Slides>
  <Notes>1</Notes>
  <HiddenSlides>0</HiddenSlides>
  <MMClips>0</MMClips>
  <ScaleCrop>false</ScaleCrop>
  <HeadingPairs>
    <vt:vector size="4" baseType="variant">
      <vt:variant>
        <vt:lpstr>Tema</vt:lpstr>
      </vt:variant>
      <vt:variant>
        <vt:i4>1</vt:i4>
      </vt:variant>
      <vt:variant>
        <vt:lpstr>Slayt Başlıkları</vt:lpstr>
      </vt:variant>
      <vt:variant>
        <vt:i4>1</vt:i4>
      </vt:variant>
    </vt:vector>
  </HeadingPairs>
  <TitlesOfParts>
    <vt:vector size="2" baseType="lpstr">
      <vt:lpstr>Ofis Teması</vt:lpstr>
      <vt:lpstr>HAFTA 14 Tüm dönem konuları üzerinden hızlı tekrar yapılması ve  konuların değerlendirilmesi ve varsa sorulara cevaplar verilmektedir. Sonrasında, öncelikle ara sınav sonrası işlenen konulara ilişkin uygulama örneklerinin üzerinde detaylı durulması ve öğrencilerin sorularına cevap verilmesi.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HAFTA 1 İstatistik nedir?  Derse giriş, haftalık ders programın anlatımı, dersten beklentiler Veri nedir, değişken nedir? Gözlem, ölçüm, anket üzerine temel bilgilerin verilmesi  Nitel veri , nicel veri tanımlamaları Ölçeklemeler ve örnekler üzerinden anlatımlar Tanımlayıcı istatistiğe giriş.</dc:title>
  <dc:creator>ACER28</dc:creator>
  <cp:lastModifiedBy>ACER28</cp:lastModifiedBy>
  <cp:revision>40</cp:revision>
  <dcterms:created xsi:type="dcterms:W3CDTF">2020-01-09T11:29:46Z</dcterms:created>
  <dcterms:modified xsi:type="dcterms:W3CDTF">2020-01-14T08:35:11Z</dcterms:modified>
</cp:coreProperties>
</file>