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3"/>
  </p:handout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66" r:id="rId22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7" autoAdjust="0"/>
  </p:normalViewPr>
  <p:slideViewPr>
    <p:cSldViewPr>
      <p:cViewPr>
        <p:scale>
          <a:sx n="77" d="100"/>
          <a:sy n="77" d="100"/>
        </p:scale>
        <p:origin x="-114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=""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19.03.2020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3247843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Tablo Yer Tutucusu"/>
          <p:cNvSpPr>
            <a:spLocks noGrp="1"/>
          </p:cNvSpPr>
          <p:nvPr>
            <p:ph type="tbl" idx="1"/>
          </p:nvPr>
        </p:nvSpPr>
        <p:spPr>
          <a:xfrm>
            <a:off x="457200" y="1905000"/>
            <a:ext cx="8229600" cy="4114800"/>
          </a:xfrm>
        </p:spPr>
        <p:txBody>
          <a:bodyPr/>
          <a:lstStyle/>
          <a:p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66FF21F-CF06-4D00-A027-E5AED9F3FE9D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=""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=""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BESLENME VE DİYETETİK BÖLÜMÜ </a:t>
            </a:r>
          </a:p>
          <a:p>
            <a:pPr>
              <a:lnSpc>
                <a:spcPct val="90000"/>
              </a:lnSpc>
            </a:pP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808" y="1188983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SAĞLIK BİLİMLERİ FAKÜLTESİ 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err="1" smtClean="0">
                <a:solidFill>
                  <a:schemeClr val="bg1">
                    <a:lumMod val="50000"/>
                  </a:schemeClr>
                </a:solidFill>
              </a:rPr>
              <a:t>Öğr.Gör.Dr.Canan</a:t>
            </a: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 Asal Ulus 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928802"/>
            <a:ext cx="8566150" cy="2160587"/>
          </a:xfrm>
        </p:spPr>
        <p:txBody>
          <a:bodyPr/>
          <a:lstStyle/>
          <a:p>
            <a:pPr eaLnBrk="1" hangingPunct="1">
              <a:defRPr/>
            </a:pPr>
            <a:endParaRPr lang="tr-TR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71538" y="1428736"/>
            <a:ext cx="7200900" cy="3213100"/>
          </a:xfrm>
        </p:spPr>
        <p:txBody>
          <a:bodyPr/>
          <a:lstStyle/>
          <a:p>
            <a:pPr eaLnBrk="1" hangingPunct="1">
              <a:defRPr/>
            </a:pPr>
            <a:r>
              <a:rPr lang="tr-TR" dirty="0" smtClean="0"/>
              <a:t>HEMŞİRELİK BÖLÜMÜ GENEL BESLENME     </a:t>
            </a:r>
            <a:endParaRPr lang="tr-TR" sz="2400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94524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BESLENME TANIMI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YETERLİ VE DENGELİ BESLENME NEDİR?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İNSAN SAĞLIĞINDA BESLENMENİN ÖNEMİ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SAĞLIKLI DOĞMAK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KALITIM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ANA RAHMİNDE SAĞLIKLI OLMAK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GEBELİKTE </a:t>
            </a:r>
            <a:r>
              <a:rPr lang="tr-TR" dirty="0" smtClean="0"/>
              <a:t>ANNE BESLENMESİ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EMZİRME DÖNEMİNDE SAĞLIKLI OLMAK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BESİN ÖGELERİNDE YETERSİZLİK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EK BESİNLER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BKI HESAPLAMA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DİYETE BAĞLI KRONİK HASTALIKLAR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AĞIRLIK KAZANIMINI ETKİLEYEN FAKTÖRLER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TİP II DİYABET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KARDİYOVASKÜLER HASTALIKLAR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KANSER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OSTEOPOROZ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DİŞ ÇÜRÜKLERİ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92100"/>
            <a:ext cx="8043890" cy="5422916"/>
          </a:xfrm>
        </p:spPr>
        <p:txBody>
          <a:bodyPr/>
          <a:lstStyle/>
          <a:p>
            <a:r>
              <a:rPr lang="tr-TR" dirty="0" smtClean="0"/>
              <a:t>Kaynaklar</a:t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sz="2400" dirty="0" smtClean="0"/>
              <a:t>Baysal A. </a:t>
            </a:r>
            <a:r>
              <a:rPr lang="tr-TR" sz="2400" smtClean="0"/>
              <a:t>Genel Beslenme </a:t>
            </a:r>
            <a:r>
              <a:rPr lang="tr-TR" sz="2400" dirty="0" smtClean="0"/>
              <a:t>. </a:t>
            </a:r>
            <a:r>
              <a:rPr lang="tr-TR" sz="2400" dirty="0" err="1" smtClean="0"/>
              <a:t>Hatipoğlu</a:t>
            </a:r>
            <a:r>
              <a:rPr lang="tr-TR" sz="2400" dirty="0" smtClean="0"/>
              <a:t> yayınevi. Ankara</a:t>
            </a:r>
            <a:endParaRPr lang="tr-TR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unum_sablon (16)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 (16)</Template>
  <TotalTime>25</TotalTime>
  <Words>65</Words>
  <Application>Microsoft Office PowerPoint</Application>
  <PresentationFormat>Ekran Gösterisi (4:3)</PresentationFormat>
  <Paragraphs>23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2" baseType="lpstr">
      <vt:lpstr>sunum_sablon (16)</vt:lpstr>
      <vt:lpstr>Slayt 1</vt:lpstr>
      <vt:lpstr>Slayt 2</vt:lpstr>
      <vt:lpstr>BESLENME TANIMI </vt:lpstr>
      <vt:lpstr>YETERLİ VE DENGELİ BESLENME NEDİR?</vt:lpstr>
      <vt:lpstr>İNSAN SAĞLIĞINDA BESLENMENİN ÖNEMİ </vt:lpstr>
      <vt:lpstr>SAĞLIKLI DOĞMAK</vt:lpstr>
      <vt:lpstr>KALITIM </vt:lpstr>
      <vt:lpstr>ANA RAHMİNDE SAĞLIKLI OLMAK </vt:lpstr>
      <vt:lpstr>GEBELİKTE ANNE BESLENMESİ </vt:lpstr>
      <vt:lpstr>EMZİRME DÖNEMİNDE SAĞLIKLI OLMAK </vt:lpstr>
      <vt:lpstr>BESİN ÖGELERİNDE YETERSİZLİK</vt:lpstr>
      <vt:lpstr>EK BESİNLER </vt:lpstr>
      <vt:lpstr>BKI HESAPLAMA </vt:lpstr>
      <vt:lpstr>DİYETE BAĞLI KRONİK HASTALIKLAR </vt:lpstr>
      <vt:lpstr>AĞIRLIK KAZANIMINI ETKİLEYEN FAKTÖRLER</vt:lpstr>
      <vt:lpstr>TİP II DİYABET </vt:lpstr>
      <vt:lpstr>KARDİYOVASKÜLER HASTALIKLAR </vt:lpstr>
      <vt:lpstr>KANSER </vt:lpstr>
      <vt:lpstr>OSTEOPOROZ </vt:lpstr>
      <vt:lpstr>DİŞ ÇÜRÜKLERİ </vt:lpstr>
      <vt:lpstr>Kaynaklar  Baysal A. Genel Beslenme . Hatipoğlu yayınevi. Ankara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canan</dc:creator>
  <cp:lastModifiedBy>Canan ASAL ULUS</cp:lastModifiedBy>
  <cp:revision>26</cp:revision>
  <cp:lastPrinted>1601-01-01T00:00:00Z</cp:lastPrinted>
  <dcterms:created xsi:type="dcterms:W3CDTF">2020-01-13T14:16:39Z</dcterms:created>
  <dcterms:modified xsi:type="dcterms:W3CDTF">2020-03-18T21:41:02Z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