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70" d="100"/>
          <a:sy n="70" d="100"/>
        </p:scale>
        <p:origin x="138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56DD26-32A4-2A43-990A-6F7E5E73786E}" type="datetimeFigureOut">
              <a:rPr lang="en-US" smtClean="0"/>
              <a:t>1/15/2020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6AF604-6CBA-6F4A-A6F6-26E48A4D0EE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56DD26-32A4-2A43-990A-6F7E5E73786E}" type="datetimeFigureOut">
              <a:rPr lang="en-US" smtClean="0"/>
              <a:t>1/15/2020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6AF604-6CBA-6F4A-A6F6-26E48A4D0EE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56DD26-32A4-2A43-990A-6F7E5E73786E}" type="datetimeFigureOut">
              <a:rPr lang="en-US" smtClean="0"/>
              <a:t>1/15/2020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6AF604-6CBA-6F4A-A6F6-26E48A4D0EE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56DD26-32A4-2A43-990A-6F7E5E73786E}" type="datetimeFigureOut">
              <a:rPr lang="en-US" smtClean="0"/>
              <a:t>1/15/2020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6AF604-6CBA-6F4A-A6F6-26E48A4D0EE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56DD26-32A4-2A43-990A-6F7E5E73786E}" type="datetimeFigureOut">
              <a:rPr lang="en-US" smtClean="0"/>
              <a:t>1/15/2020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6AF604-6CBA-6F4A-A6F6-26E48A4D0EE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56DD26-32A4-2A43-990A-6F7E5E73786E}" type="datetimeFigureOut">
              <a:rPr lang="en-US" smtClean="0"/>
              <a:t>1/15/2020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6AF604-6CBA-6F4A-A6F6-26E48A4D0EE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56DD26-32A4-2A43-990A-6F7E5E73786E}" type="datetimeFigureOut">
              <a:rPr lang="en-US" smtClean="0"/>
              <a:t>1/15/2020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6AF604-6CBA-6F4A-A6F6-26E48A4D0EE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56DD26-32A4-2A43-990A-6F7E5E73786E}" type="datetimeFigureOut">
              <a:rPr lang="en-US" smtClean="0"/>
              <a:t>1/15/2020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6AF604-6CBA-6F4A-A6F6-26E48A4D0EE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56DD26-32A4-2A43-990A-6F7E5E73786E}" type="datetimeFigureOut">
              <a:rPr lang="en-US" smtClean="0"/>
              <a:t>1/15/2020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6AF604-6CBA-6F4A-A6F6-26E48A4D0EE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56DD26-32A4-2A43-990A-6F7E5E73786E}" type="datetimeFigureOut">
              <a:rPr lang="en-US" smtClean="0"/>
              <a:t>1/15/2020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6AF604-6CBA-6F4A-A6F6-26E48A4D0EE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56DD26-32A4-2A43-990A-6F7E5E73786E}" type="datetimeFigureOut">
              <a:rPr lang="en-US" smtClean="0"/>
              <a:t>1/15/2020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6AF604-6CBA-6F4A-A6F6-26E48A4D0EE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altLang="zh-CN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56DD26-32A4-2A43-990A-6F7E5E73786E}" type="datetimeFigureOut">
              <a:rPr lang="en-US" smtClean="0"/>
              <a:t>1/15/2020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6AF604-6CBA-6F4A-A6F6-26E48A4D0EE4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979" y="220979"/>
            <a:ext cx="8732520" cy="6065520"/>
          </a:xfrm>
          <a:prstGeom prst="rect">
            <a:avLst/>
          </a:prstGeom>
        </p:spPr>
      </p:pic>
      <p:sp>
        <p:nvSpPr>
          <p:cNvPr id="3" name="TextBox 1"/>
          <p:cNvSpPr txBox="1"/>
          <p:nvPr/>
        </p:nvSpPr>
        <p:spPr>
          <a:xfrm>
            <a:off x="1784350" y="2090638"/>
            <a:ext cx="5582046" cy="157222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4400" dirty="0">
                <a:solidFill>
                  <a:srgbClr val="000000"/>
                </a:solidFill>
                <a:latin typeface="Candara"/>
                <a:ea typeface="Candara"/>
              </a:rPr>
              <a:t>MEKANİK</a:t>
            </a:r>
            <a:r>
              <a:rPr lang="en-US" altLang="zh-CN" sz="4400" dirty="0">
                <a:solidFill>
                  <a:srgbClr val="000000"/>
                </a:solidFill>
                <a:latin typeface="Candara"/>
                <a:cs typeface="Candara"/>
              </a:rPr>
              <a:t> </a:t>
            </a:r>
            <a:r>
              <a:rPr lang="en-US" altLang="zh-CN" sz="4400" dirty="0">
                <a:solidFill>
                  <a:srgbClr val="000000"/>
                </a:solidFill>
                <a:latin typeface="Candara"/>
                <a:ea typeface="Candara"/>
              </a:rPr>
              <a:t>UYARI</a:t>
            </a:r>
            <a:r>
              <a:rPr lang="en-US" altLang="zh-CN" sz="4400" dirty="0">
                <a:solidFill>
                  <a:srgbClr val="000000"/>
                </a:solidFill>
                <a:latin typeface="Candara"/>
                <a:cs typeface="Candara"/>
              </a:rPr>
              <a:t> </a:t>
            </a:r>
            <a:r>
              <a:rPr lang="en-US" altLang="zh-CN" sz="4400" dirty="0">
                <a:solidFill>
                  <a:srgbClr val="000000"/>
                </a:solidFill>
                <a:latin typeface="Candara"/>
                <a:ea typeface="Candara"/>
              </a:rPr>
              <a:t>İLE</a:t>
            </a:r>
            <a:r>
              <a:rPr lang="en-US" altLang="zh-CN" sz="4400" spc="-100" dirty="0">
                <a:solidFill>
                  <a:srgbClr val="000000"/>
                </a:solidFill>
                <a:latin typeface="Candara"/>
                <a:cs typeface="Candara"/>
              </a:rPr>
              <a:t> </a:t>
            </a:r>
            <a:r>
              <a:rPr lang="en-US" altLang="zh-CN" sz="4400" dirty="0">
                <a:solidFill>
                  <a:srgbClr val="000000"/>
                </a:solidFill>
                <a:latin typeface="Candara"/>
                <a:ea typeface="Candara"/>
              </a:rPr>
              <a:t>SU</a:t>
            </a:r>
          </a:p>
          <a:p>
            <a:pPr marL="0" indent="801370">
              <a:lnSpc>
                <a:spcPct val="100000"/>
              </a:lnSpc>
            </a:pPr>
            <a:r>
              <a:rPr lang="en-US" altLang="zh-CN" sz="4400" spc="5" dirty="0">
                <a:solidFill>
                  <a:srgbClr val="000000"/>
                </a:solidFill>
                <a:latin typeface="Candara"/>
                <a:ea typeface="Candara"/>
              </a:rPr>
              <a:t>UYG</a:t>
            </a:r>
            <a:r>
              <a:rPr lang="en-US" altLang="zh-CN" sz="4400" dirty="0">
                <a:solidFill>
                  <a:srgbClr val="000000"/>
                </a:solidFill>
                <a:latin typeface="Candara"/>
                <a:ea typeface="Candara"/>
              </a:rPr>
              <a:t>ULAMALARI</a:t>
            </a:r>
          </a:p>
          <a:p>
            <a:pPr>
              <a:lnSpc>
                <a:spcPts val="1685"/>
              </a:lnSpc>
            </a:pPr>
            <a:endParaRPr lang="en-US" dirty="0" smtClean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979" y="220979"/>
            <a:ext cx="8732520" cy="1455420"/>
          </a:xfrm>
          <a:prstGeom prst="rect">
            <a:avLst/>
          </a:prstGeom>
        </p:spPr>
      </p:pic>
      <p:sp>
        <p:nvSpPr>
          <p:cNvPr id="2" name="TextBox 3"/>
          <p:cNvSpPr txBox="1"/>
          <p:nvPr/>
        </p:nvSpPr>
        <p:spPr>
          <a:xfrm>
            <a:off x="1463039" y="484048"/>
            <a:ext cx="7525901" cy="386709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302260">
              <a:lnSpc>
                <a:spcPct val="100000"/>
              </a:lnSpc>
            </a:pPr>
            <a:r>
              <a:rPr lang="en-US" altLang="zh-CN" sz="3600" dirty="0">
                <a:solidFill>
                  <a:srgbClr val="000000"/>
                </a:solidFill>
                <a:latin typeface="Candara"/>
                <a:ea typeface="Candara"/>
              </a:rPr>
              <a:t>Çalkantılı</a:t>
            </a:r>
            <a:r>
              <a:rPr lang="en-US" altLang="zh-CN" sz="3600" dirty="0">
                <a:solidFill>
                  <a:srgbClr val="000000"/>
                </a:solidFill>
                <a:latin typeface="Candara"/>
                <a:cs typeface="Candara"/>
              </a:rPr>
              <a:t> </a:t>
            </a:r>
            <a:r>
              <a:rPr lang="en-US" altLang="zh-CN" sz="3600" dirty="0">
                <a:solidFill>
                  <a:srgbClr val="000000"/>
                </a:solidFill>
                <a:latin typeface="Candara"/>
                <a:ea typeface="Candara"/>
              </a:rPr>
              <a:t>Su</a:t>
            </a:r>
            <a:r>
              <a:rPr lang="en-US" altLang="zh-CN" sz="3600" dirty="0">
                <a:solidFill>
                  <a:srgbClr val="000000"/>
                </a:solidFill>
                <a:latin typeface="Candara"/>
                <a:cs typeface="Candara"/>
              </a:rPr>
              <a:t> </a:t>
            </a:r>
            <a:r>
              <a:rPr lang="en-US" altLang="zh-CN" sz="3600" dirty="0">
                <a:solidFill>
                  <a:srgbClr val="000000"/>
                </a:solidFill>
                <a:latin typeface="Candara"/>
                <a:ea typeface="Candara"/>
              </a:rPr>
              <a:t>Banyoları</a:t>
            </a:r>
            <a:r>
              <a:rPr lang="en-US" altLang="zh-CN" sz="3600" spc="-69" dirty="0">
                <a:solidFill>
                  <a:srgbClr val="000000"/>
                </a:solidFill>
                <a:latin typeface="Candara"/>
                <a:cs typeface="Candara"/>
              </a:rPr>
              <a:t> </a:t>
            </a:r>
            <a:r>
              <a:rPr lang="en-US" altLang="zh-CN" sz="3600" dirty="0">
                <a:solidFill>
                  <a:srgbClr val="000000"/>
                </a:solidFill>
                <a:latin typeface="Candara"/>
                <a:ea typeface="Candara"/>
              </a:rPr>
              <a:t>(Whirlpool)</a:t>
            </a:r>
          </a:p>
          <a:p>
            <a:pPr marL="0" indent="1981200">
              <a:lnSpc>
                <a:spcPct val="100000"/>
              </a:lnSpc>
            </a:pPr>
            <a:r>
              <a:rPr lang="en-US" altLang="zh-CN" sz="3600" spc="-5" dirty="0">
                <a:solidFill>
                  <a:srgbClr val="000000"/>
                </a:solidFill>
                <a:latin typeface="Candara"/>
                <a:ea typeface="Candara"/>
              </a:rPr>
              <a:t>Girdap</a:t>
            </a:r>
            <a:r>
              <a:rPr lang="en-US" altLang="zh-CN" sz="3600" spc="-20" dirty="0">
                <a:solidFill>
                  <a:srgbClr val="000000"/>
                </a:solidFill>
                <a:latin typeface="Candara"/>
                <a:cs typeface="Candara"/>
              </a:rPr>
              <a:t> </a:t>
            </a:r>
            <a:r>
              <a:rPr lang="en-US" altLang="zh-CN" sz="3600" dirty="0">
                <a:solidFill>
                  <a:srgbClr val="000000"/>
                </a:solidFill>
                <a:latin typeface="Candara"/>
                <a:ea typeface="Candara"/>
              </a:rPr>
              <a:t>Banyoları</a:t>
            </a:r>
          </a:p>
          <a:p>
            <a:pPr>
              <a:lnSpc>
                <a:spcPts val="1000"/>
              </a:lnSpc>
            </a:pPr>
            <a:endParaRPr lang="en-US" dirty="0" smtClean="0"/>
          </a:p>
          <a:p>
            <a:pPr>
              <a:lnSpc>
                <a:spcPts val="1275"/>
              </a:lnSpc>
            </a:pPr>
            <a:endParaRPr lang="en-US" dirty="0" smtClean="0"/>
          </a:p>
          <a:p>
            <a:pPr marL="0">
              <a:lnSpc>
                <a:spcPts val="3089"/>
              </a:lnSpc>
            </a:pPr>
            <a:r>
              <a:rPr lang="en-US" altLang="zh-CN" sz="2400" dirty="0">
                <a:solidFill>
                  <a:srgbClr val="2FB4FB"/>
                </a:solidFill>
                <a:latin typeface="Symbol"/>
                <a:ea typeface="Symbol"/>
              </a:rPr>
              <a:t></a:t>
            </a:r>
            <a:r>
              <a:rPr lang="en-US" altLang="zh-CN" sz="2400" spc="15" dirty="0">
                <a:solidFill>
                  <a:srgbClr val="2FB4FB"/>
                </a:solidFill>
                <a:latin typeface="Symbol"/>
                <a:cs typeface="Symbol"/>
              </a:rPr>
              <a:t> </a:t>
            </a:r>
            <a:r>
              <a:rPr lang="en-US" altLang="zh-CN" sz="2400" dirty="0">
                <a:solidFill>
                  <a:srgbClr val="053C85"/>
                </a:solidFill>
                <a:latin typeface="Candara"/>
                <a:ea typeface="Candara"/>
              </a:rPr>
              <a:t>Tüm</a:t>
            </a:r>
            <a:r>
              <a:rPr lang="en-US" altLang="zh-CN" sz="2400" spc="10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400" dirty="0">
                <a:solidFill>
                  <a:srgbClr val="053C85"/>
                </a:solidFill>
                <a:latin typeface="Candara"/>
                <a:ea typeface="Candara"/>
              </a:rPr>
              <a:t>vücut</a:t>
            </a:r>
            <a:r>
              <a:rPr lang="en-US" altLang="zh-CN" sz="2400" spc="15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400" dirty="0">
                <a:solidFill>
                  <a:srgbClr val="053C85"/>
                </a:solidFill>
                <a:latin typeface="Candara"/>
                <a:ea typeface="Candara"/>
              </a:rPr>
              <a:t>ya</a:t>
            </a:r>
            <a:r>
              <a:rPr lang="en-US" altLang="zh-CN" sz="2400" spc="15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400" dirty="0">
                <a:solidFill>
                  <a:srgbClr val="053C85"/>
                </a:solidFill>
                <a:latin typeface="Candara"/>
                <a:ea typeface="Candara"/>
              </a:rPr>
              <a:t>da</a:t>
            </a:r>
            <a:r>
              <a:rPr lang="en-US" altLang="zh-CN" sz="2400" spc="10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400" dirty="0">
                <a:solidFill>
                  <a:srgbClr val="053C85"/>
                </a:solidFill>
                <a:latin typeface="Candara"/>
                <a:ea typeface="Candara"/>
              </a:rPr>
              <a:t>kol</a:t>
            </a:r>
            <a:r>
              <a:rPr lang="en-US" altLang="zh-CN" sz="2400" spc="15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400" dirty="0">
                <a:solidFill>
                  <a:srgbClr val="053C85"/>
                </a:solidFill>
                <a:latin typeface="Candara"/>
                <a:ea typeface="Candara"/>
              </a:rPr>
              <a:t>ve</a:t>
            </a:r>
            <a:r>
              <a:rPr lang="en-US" altLang="zh-CN" sz="2400" spc="15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400" dirty="0">
                <a:solidFill>
                  <a:srgbClr val="053C85"/>
                </a:solidFill>
                <a:latin typeface="Candara"/>
                <a:ea typeface="Candara"/>
              </a:rPr>
              <a:t>bacak</a:t>
            </a:r>
            <a:r>
              <a:rPr lang="en-US" altLang="zh-CN" sz="2400" spc="10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400" dirty="0">
                <a:solidFill>
                  <a:srgbClr val="053C85"/>
                </a:solidFill>
                <a:latin typeface="Candara"/>
                <a:ea typeface="Candara"/>
              </a:rPr>
              <a:t>için</a:t>
            </a:r>
            <a:r>
              <a:rPr lang="en-US" altLang="zh-CN" sz="2400" spc="15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400" dirty="0">
                <a:solidFill>
                  <a:srgbClr val="053C85"/>
                </a:solidFill>
                <a:latin typeface="Candara"/>
                <a:ea typeface="Candara"/>
              </a:rPr>
              <a:t>olan</a:t>
            </a:r>
            <a:r>
              <a:rPr lang="en-US" altLang="zh-CN" sz="2400" spc="15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400" dirty="0">
                <a:solidFill>
                  <a:srgbClr val="053C85"/>
                </a:solidFill>
                <a:latin typeface="Candara"/>
                <a:ea typeface="Candara"/>
              </a:rPr>
              <a:t>vardır.</a:t>
            </a:r>
            <a:r>
              <a:rPr lang="en-US" altLang="zh-CN" sz="2400" spc="10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400" dirty="0">
                <a:solidFill>
                  <a:srgbClr val="053C85"/>
                </a:solidFill>
                <a:latin typeface="Candara"/>
                <a:ea typeface="Candara"/>
              </a:rPr>
              <a:t>Su</a:t>
            </a:r>
            <a:r>
              <a:rPr lang="en-US" altLang="zh-CN" sz="2400" spc="15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400" dirty="0">
                <a:solidFill>
                  <a:srgbClr val="053C85"/>
                </a:solidFill>
                <a:latin typeface="Candara"/>
                <a:ea typeface="Candara"/>
              </a:rPr>
              <a:t>hareketi</a:t>
            </a:r>
          </a:p>
          <a:p>
            <a:pPr marL="0" indent="273050">
              <a:lnSpc>
                <a:spcPct val="100000"/>
              </a:lnSpc>
              <a:spcBef>
                <a:spcPts val="240"/>
              </a:spcBef>
            </a:pPr>
            <a:r>
              <a:rPr lang="en-US" altLang="zh-CN" sz="2400" dirty="0">
                <a:solidFill>
                  <a:srgbClr val="053C85"/>
                </a:solidFill>
                <a:latin typeface="Candara"/>
                <a:ea typeface="Candara"/>
              </a:rPr>
              <a:t>elektrik</a:t>
            </a:r>
            <a:r>
              <a:rPr lang="en-US" altLang="zh-CN" sz="2400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400" dirty="0">
                <a:solidFill>
                  <a:srgbClr val="053C85"/>
                </a:solidFill>
                <a:latin typeface="Candara"/>
                <a:ea typeface="Candara"/>
              </a:rPr>
              <a:t>motoru</a:t>
            </a:r>
            <a:r>
              <a:rPr lang="en-US" altLang="zh-CN" sz="2400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400" dirty="0">
                <a:solidFill>
                  <a:srgbClr val="053C85"/>
                </a:solidFill>
                <a:latin typeface="Candara"/>
                <a:ea typeface="Candara"/>
              </a:rPr>
              <a:t>ile</a:t>
            </a:r>
            <a:r>
              <a:rPr lang="en-US" altLang="zh-CN" sz="2400" spc="-10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400" dirty="0">
                <a:solidFill>
                  <a:srgbClr val="053C85"/>
                </a:solidFill>
                <a:latin typeface="Candara"/>
                <a:ea typeface="Candara"/>
              </a:rPr>
              <a:t>sağlanır.</a:t>
            </a:r>
          </a:p>
          <a:p>
            <a:pPr marL="0">
              <a:lnSpc>
                <a:spcPts val="3089"/>
              </a:lnSpc>
              <a:spcBef>
                <a:spcPts val="145"/>
              </a:spcBef>
            </a:pPr>
            <a:r>
              <a:rPr lang="en-US" altLang="zh-CN" sz="2400" dirty="0">
                <a:solidFill>
                  <a:srgbClr val="2FB4FB"/>
                </a:solidFill>
                <a:latin typeface="Symbol"/>
                <a:ea typeface="Symbol"/>
              </a:rPr>
              <a:t></a:t>
            </a:r>
            <a:r>
              <a:rPr lang="en-US" altLang="zh-CN" sz="2400" spc="125" dirty="0">
                <a:solidFill>
                  <a:srgbClr val="2FB4FB"/>
                </a:solidFill>
                <a:latin typeface="Symbol"/>
                <a:cs typeface="Symbol"/>
              </a:rPr>
              <a:t> </a:t>
            </a:r>
            <a:r>
              <a:rPr lang="en-US" altLang="zh-CN" sz="2400" dirty="0">
                <a:solidFill>
                  <a:srgbClr val="053C85"/>
                </a:solidFill>
                <a:latin typeface="Candara"/>
                <a:ea typeface="Candara"/>
              </a:rPr>
              <a:t>Taşınabilir,</a:t>
            </a:r>
            <a:r>
              <a:rPr lang="en-US" altLang="zh-CN" sz="2400" spc="110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400" dirty="0">
                <a:solidFill>
                  <a:srgbClr val="053C85"/>
                </a:solidFill>
                <a:latin typeface="Candara"/>
                <a:ea typeface="Candara"/>
              </a:rPr>
              <a:t>sabit</a:t>
            </a:r>
          </a:p>
          <a:p>
            <a:pPr marL="0">
              <a:lnSpc>
                <a:spcPts val="3089"/>
              </a:lnSpc>
              <a:spcBef>
                <a:spcPts val="384"/>
              </a:spcBef>
            </a:pPr>
            <a:r>
              <a:rPr lang="en-US" altLang="zh-CN" sz="2400" dirty="0">
                <a:solidFill>
                  <a:srgbClr val="2FB4FB"/>
                </a:solidFill>
                <a:latin typeface="Symbol"/>
                <a:ea typeface="Symbol"/>
              </a:rPr>
              <a:t></a:t>
            </a:r>
            <a:r>
              <a:rPr lang="en-US" altLang="zh-CN" sz="2400" spc="55" dirty="0">
                <a:solidFill>
                  <a:srgbClr val="2FB4FB"/>
                </a:solidFill>
                <a:latin typeface="Symbol"/>
                <a:cs typeface="Symbol"/>
              </a:rPr>
              <a:t> </a:t>
            </a:r>
            <a:r>
              <a:rPr lang="en-US" altLang="zh-CN" sz="2400" dirty="0">
                <a:solidFill>
                  <a:srgbClr val="053C85"/>
                </a:solidFill>
                <a:latin typeface="Candara"/>
                <a:ea typeface="Candara"/>
              </a:rPr>
              <a:t>Sadece</a:t>
            </a:r>
            <a:r>
              <a:rPr lang="en-US" altLang="zh-CN" sz="2400" spc="44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400" dirty="0">
                <a:solidFill>
                  <a:srgbClr val="053C85"/>
                </a:solidFill>
                <a:latin typeface="Candara"/>
                <a:ea typeface="Candara"/>
              </a:rPr>
              <a:t>kol</a:t>
            </a:r>
            <a:r>
              <a:rPr lang="en-US" altLang="zh-CN" sz="2400" spc="50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400" dirty="0">
                <a:solidFill>
                  <a:srgbClr val="053C85"/>
                </a:solidFill>
                <a:latin typeface="Candara"/>
                <a:ea typeface="Candara"/>
              </a:rPr>
              <a:t>ve</a:t>
            </a:r>
            <a:r>
              <a:rPr lang="en-US" altLang="zh-CN" sz="2400" spc="44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400" dirty="0">
                <a:solidFill>
                  <a:srgbClr val="053C85"/>
                </a:solidFill>
                <a:latin typeface="Candara"/>
                <a:ea typeface="Candara"/>
              </a:rPr>
              <a:t>bacak,</a:t>
            </a:r>
            <a:r>
              <a:rPr lang="en-US" altLang="zh-CN" sz="2400" spc="50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400" dirty="0">
                <a:solidFill>
                  <a:srgbClr val="053C85"/>
                </a:solidFill>
                <a:latin typeface="Candara"/>
                <a:ea typeface="Candara"/>
              </a:rPr>
              <a:t>tüm</a:t>
            </a:r>
            <a:r>
              <a:rPr lang="en-US" altLang="zh-CN" sz="2400" spc="50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400" dirty="0">
                <a:solidFill>
                  <a:srgbClr val="053C85"/>
                </a:solidFill>
                <a:latin typeface="Candara"/>
                <a:ea typeface="Candara"/>
              </a:rPr>
              <a:t>vücut</a:t>
            </a:r>
          </a:p>
          <a:p>
            <a:pPr marL="0">
              <a:lnSpc>
                <a:spcPts val="3089"/>
              </a:lnSpc>
              <a:spcBef>
                <a:spcPts val="390"/>
              </a:spcBef>
            </a:pPr>
            <a:r>
              <a:rPr lang="en-US" altLang="zh-CN" sz="2400" dirty="0">
                <a:solidFill>
                  <a:srgbClr val="2FB4FB"/>
                </a:solidFill>
                <a:latin typeface="Symbol"/>
                <a:ea typeface="Symbol"/>
              </a:rPr>
              <a:t></a:t>
            </a:r>
            <a:r>
              <a:rPr lang="en-US" altLang="zh-CN" sz="2400" spc="44" dirty="0">
                <a:solidFill>
                  <a:srgbClr val="2FB4FB"/>
                </a:solidFill>
                <a:latin typeface="Symbol"/>
                <a:cs typeface="Symbol"/>
              </a:rPr>
              <a:t> </a:t>
            </a:r>
            <a:r>
              <a:rPr lang="en-US" altLang="zh-CN" sz="2400" dirty="0">
                <a:solidFill>
                  <a:srgbClr val="053C85"/>
                </a:solidFill>
                <a:latin typeface="Candara"/>
                <a:ea typeface="Candara"/>
              </a:rPr>
              <a:t>Banyonun</a:t>
            </a:r>
            <a:r>
              <a:rPr lang="en-US" altLang="zh-CN" sz="2400" spc="40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400" dirty="0">
                <a:solidFill>
                  <a:srgbClr val="053C85"/>
                </a:solidFill>
                <a:latin typeface="Candara"/>
                <a:ea typeface="Candara"/>
              </a:rPr>
              <a:t>kenarına</a:t>
            </a:r>
            <a:r>
              <a:rPr lang="en-US" altLang="zh-CN" sz="2400" spc="34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400" dirty="0">
                <a:solidFill>
                  <a:srgbClr val="053C85"/>
                </a:solidFill>
                <a:latin typeface="Candara"/>
                <a:ea typeface="Candara"/>
              </a:rPr>
              <a:t>tespit</a:t>
            </a:r>
            <a:r>
              <a:rPr lang="en-US" altLang="zh-CN" sz="2400" spc="40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400" dirty="0">
                <a:solidFill>
                  <a:srgbClr val="053C85"/>
                </a:solidFill>
                <a:latin typeface="Candara"/>
                <a:ea typeface="Candara"/>
              </a:rPr>
              <a:t>edilen</a:t>
            </a:r>
            <a:r>
              <a:rPr lang="en-US" altLang="zh-CN" sz="2400" spc="40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400" dirty="0">
                <a:solidFill>
                  <a:srgbClr val="053C85"/>
                </a:solidFill>
                <a:latin typeface="Candara"/>
                <a:ea typeface="Candara"/>
              </a:rPr>
              <a:t>su</a:t>
            </a:r>
            <a:r>
              <a:rPr lang="en-US" altLang="zh-CN" sz="2400" spc="40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400" dirty="0">
                <a:solidFill>
                  <a:srgbClr val="053C85"/>
                </a:solidFill>
                <a:latin typeface="Candara"/>
                <a:ea typeface="Candara"/>
              </a:rPr>
              <a:t>basınç</a:t>
            </a:r>
            <a:r>
              <a:rPr lang="en-US" altLang="zh-CN" sz="2400" spc="40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400" dirty="0">
                <a:solidFill>
                  <a:srgbClr val="053C85"/>
                </a:solidFill>
                <a:latin typeface="Candara"/>
                <a:ea typeface="Candara"/>
              </a:rPr>
              <a:t>cihazı</a:t>
            </a:r>
          </a:p>
          <a:p>
            <a:pPr marL="0" indent="273050">
              <a:lnSpc>
                <a:spcPct val="100000"/>
              </a:lnSpc>
              <a:spcBef>
                <a:spcPts val="240"/>
              </a:spcBef>
            </a:pPr>
            <a:r>
              <a:rPr lang="en-US" altLang="zh-CN" sz="2400" dirty="0">
                <a:solidFill>
                  <a:srgbClr val="053C85"/>
                </a:solidFill>
                <a:latin typeface="Candara"/>
                <a:ea typeface="Candara"/>
              </a:rPr>
              <a:t>banyodaki</a:t>
            </a:r>
            <a:r>
              <a:rPr lang="en-US" altLang="zh-CN" sz="2400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400" dirty="0">
                <a:solidFill>
                  <a:srgbClr val="053C85"/>
                </a:solidFill>
                <a:latin typeface="Candara"/>
                <a:ea typeface="Candara"/>
              </a:rPr>
              <a:t>suyu</a:t>
            </a:r>
            <a:r>
              <a:rPr lang="en-US" altLang="zh-CN" sz="2400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400" dirty="0">
                <a:solidFill>
                  <a:srgbClr val="053C85"/>
                </a:solidFill>
                <a:latin typeface="Candara"/>
                <a:ea typeface="Candara"/>
              </a:rPr>
              <a:t>alıp</a:t>
            </a:r>
            <a:r>
              <a:rPr lang="en-US" altLang="zh-CN" sz="2400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400" dirty="0">
                <a:solidFill>
                  <a:srgbClr val="053C85"/>
                </a:solidFill>
                <a:latin typeface="Candara"/>
                <a:ea typeface="Candara"/>
              </a:rPr>
              <a:t>basınçla</a:t>
            </a:r>
            <a:r>
              <a:rPr lang="en-US" altLang="zh-CN" sz="2400" spc="-50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400" dirty="0">
                <a:solidFill>
                  <a:srgbClr val="053C85"/>
                </a:solidFill>
                <a:latin typeface="Candara"/>
                <a:ea typeface="Candara"/>
              </a:rPr>
              <a:t>verir.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979" y="220979"/>
            <a:ext cx="8732520" cy="1455420"/>
          </a:xfrm>
          <a:prstGeom prst="rect">
            <a:avLst/>
          </a:prstGeom>
        </p:spPr>
      </p:pic>
      <p:sp>
        <p:nvSpPr>
          <p:cNvPr id="2" name="TextBox 5"/>
          <p:cNvSpPr txBox="1"/>
          <p:nvPr/>
        </p:nvSpPr>
        <p:spPr>
          <a:xfrm>
            <a:off x="1463039" y="565894"/>
            <a:ext cx="7333797" cy="523305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3389630">
              <a:lnSpc>
                <a:spcPct val="100000"/>
              </a:lnSpc>
            </a:pPr>
            <a:r>
              <a:rPr lang="en-US" altLang="zh-CN" sz="2200" spc="-5" dirty="0">
                <a:solidFill>
                  <a:srgbClr val="053C85"/>
                </a:solidFill>
                <a:latin typeface="Candara"/>
                <a:ea typeface="Candara"/>
              </a:rPr>
              <a:t>Etki</a:t>
            </a:r>
            <a:r>
              <a:rPr lang="en-US" altLang="zh-CN" sz="2200" dirty="0">
                <a:solidFill>
                  <a:srgbClr val="053C85"/>
                </a:solidFill>
                <a:latin typeface="Candara"/>
                <a:ea typeface="Candara"/>
              </a:rPr>
              <a:t>leri</a:t>
            </a:r>
          </a:p>
          <a:p>
            <a:pPr marL="0">
              <a:lnSpc>
                <a:spcPts val="3354"/>
              </a:lnSpc>
              <a:spcBef>
                <a:spcPts val="129"/>
              </a:spcBef>
            </a:pPr>
            <a:r>
              <a:rPr lang="en-US" altLang="zh-CN" sz="2600" dirty="0">
                <a:solidFill>
                  <a:srgbClr val="2FB4FB"/>
                </a:solidFill>
                <a:latin typeface="Symbol"/>
                <a:ea typeface="Symbol"/>
              </a:rPr>
              <a:t></a:t>
            </a:r>
            <a:r>
              <a:rPr lang="en-US" altLang="zh-CN" sz="2600" dirty="0">
                <a:solidFill>
                  <a:srgbClr val="2FB4FB"/>
                </a:solidFill>
                <a:latin typeface="Symbol"/>
                <a:cs typeface="Symbol"/>
              </a:rPr>
              <a:t> </a:t>
            </a:r>
            <a:r>
              <a:rPr lang="en-US" altLang="zh-CN" sz="2600" dirty="0">
                <a:solidFill>
                  <a:srgbClr val="053C85"/>
                </a:solidFill>
                <a:latin typeface="Candara"/>
                <a:ea typeface="Candara"/>
              </a:rPr>
              <a:t>Girdap</a:t>
            </a:r>
            <a:r>
              <a:rPr lang="en-US" altLang="zh-CN" sz="2600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600" dirty="0">
                <a:solidFill>
                  <a:srgbClr val="053C85"/>
                </a:solidFill>
                <a:latin typeface="Candara"/>
                <a:ea typeface="Candara"/>
              </a:rPr>
              <a:t>banyolarının</a:t>
            </a:r>
            <a:r>
              <a:rPr lang="en-US" altLang="zh-CN" sz="2600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600" dirty="0">
                <a:solidFill>
                  <a:srgbClr val="053C85"/>
                </a:solidFill>
                <a:latin typeface="Candara"/>
                <a:ea typeface="Candara"/>
              </a:rPr>
              <a:t>termal</a:t>
            </a:r>
            <a:r>
              <a:rPr lang="en-US" altLang="zh-CN" sz="2600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600" dirty="0">
                <a:solidFill>
                  <a:srgbClr val="053C85"/>
                </a:solidFill>
                <a:latin typeface="Candara"/>
                <a:ea typeface="Candara"/>
              </a:rPr>
              <a:t>ve</a:t>
            </a:r>
            <a:r>
              <a:rPr lang="en-US" altLang="zh-CN" sz="2600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600" dirty="0">
                <a:solidFill>
                  <a:srgbClr val="053C85"/>
                </a:solidFill>
                <a:latin typeface="Candara"/>
                <a:ea typeface="Candara"/>
              </a:rPr>
              <a:t>mekanik</a:t>
            </a:r>
            <a:r>
              <a:rPr lang="en-US" altLang="zh-CN" sz="2600" spc="160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600" dirty="0">
                <a:solidFill>
                  <a:srgbClr val="053C85"/>
                </a:solidFill>
                <a:latin typeface="Candara"/>
                <a:ea typeface="Candara"/>
              </a:rPr>
              <a:t>etkileri</a:t>
            </a:r>
          </a:p>
          <a:p>
            <a:pPr marL="0" indent="273050">
              <a:lnSpc>
                <a:spcPct val="93333"/>
              </a:lnSpc>
            </a:pPr>
            <a:r>
              <a:rPr lang="en-US" altLang="zh-CN" sz="2600" spc="-5" dirty="0">
                <a:solidFill>
                  <a:srgbClr val="053C85"/>
                </a:solidFill>
                <a:latin typeface="Candara"/>
                <a:ea typeface="Candara"/>
              </a:rPr>
              <a:t>vardı</a:t>
            </a:r>
            <a:r>
              <a:rPr lang="en-US" altLang="zh-CN" sz="2600" dirty="0">
                <a:solidFill>
                  <a:srgbClr val="053C85"/>
                </a:solidFill>
                <a:latin typeface="Candara"/>
                <a:ea typeface="Candara"/>
              </a:rPr>
              <a:t>r.</a:t>
            </a:r>
          </a:p>
          <a:p>
            <a:pPr marL="0">
              <a:lnSpc>
                <a:spcPts val="3345"/>
              </a:lnSpc>
            </a:pPr>
            <a:r>
              <a:rPr lang="en-US" altLang="zh-CN" sz="2600" dirty="0">
                <a:solidFill>
                  <a:srgbClr val="2FB4FB"/>
                </a:solidFill>
                <a:latin typeface="Symbol"/>
                <a:ea typeface="Symbol"/>
              </a:rPr>
              <a:t></a:t>
            </a:r>
            <a:r>
              <a:rPr lang="en-US" altLang="zh-CN" sz="2600" dirty="0">
                <a:solidFill>
                  <a:srgbClr val="2FB4FB"/>
                </a:solidFill>
                <a:latin typeface="Symbol"/>
                <a:cs typeface="Symbol"/>
              </a:rPr>
              <a:t> </a:t>
            </a:r>
            <a:r>
              <a:rPr lang="en-US" altLang="zh-CN" sz="2600" dirty="0">
                <a:solidFill>
                  <a:srgbClr val="053C85"/>
                </a:solidFill>
                <a:latin typeface="Candara"/>
                <a:ea typeface="Candara"/>
              </a:rPr>
              <a:t>Açık</a:t>
            </a:r>
            <a:r>
              <a:rPr lang="en-US" altLang="zh-CN" sz="2600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600" dirty="0">
                <a:solidFill>
                  <a:srgbClr val="053C85"/>
                </a:solidFill>
                <a:latin typeface="Candara"/>
                <a:ea typeface="Candara"/>
              </a:rPr>
              <a:t>yara</a:t>
            </a:r>
            <a:r>
              <a:rPr lang="en-US" altLang="zh-CN" sz="2600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600" dirty="0">
                <a:solidFill>
                  <a:srgbClr val="053C85"/>
                </a:solidFill>
                <a:latin typeface="Candara"/>
                <a:ea typeface="Candara"/>
              </a:rPr>
              <a:t>tedavisinde</a:t>
            </a:r>
            <a:r>
              <a:rPr lang="en-US" altLang="zh-CN" sz="2600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600" dirty="0">
                <a:solidFill>
                  <a:srgbClr val="053C85"/>
                </a:solidFill>
                <a:latin typeface="Candara"/>
                <a:ea typeface="Candara"/>
              </a:rPr>
              <a:t>çevre</a:t>
            </a:r>
            <a:r>
              <a:rPr lang="en-US" altLang="zh-CN" sz="2600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600" dirty="0">
                <a:solidFill>
                  <a:srgbClr val="053C85"/>
                </a:solidFill>
                <a:latin typeface="Candara"/>
                <a:ea typeface="Candara"/>
              </a:rPr>
              <a:t>dolaşımını</a:t>
            </a:r>
            <a:r>
              <a:rPr lang="en-US" altLang="zh-CN" sz="2600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600" dirty="0">
                <a:solidFill>
                  <a:srgbClr val="053C85"/>
                </a:solidFill>
                <a:latin typeface="Candara"/>
                <a:ea typeface="Candara"/>
              </a:rPr>
              <a:t>ve</a:t>
            </a:r>
            <a:r>
              <a:rPr lang="en-US" altLang="zh-CN" sz="2600" spc="114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600" dirty="0">
                <a:solidFill>
                  <a:srgbClr val="053C85"/>
                </a:solidFill>
                <a:latin typeface="Candara"/>
                <a:ea typeface="Candara"/>
              </a:rPr>
              <a:t>iyileşmeyi</a:t>
            </a:r>
          </a:p>
          <a:p>
            <a:pPr marL="0" indent="273050">
              <a:lnSpc>
                <a:spcPct val="93333"/>
              </a:lnSpc>
            </a:pPr>
            <a:r>
              <a:rPr lang="en-US" altLang="zh-CN" sz="2600" spc="-5" dirty="0">
                <a:solidFill>
                  <a:srgbClr val="053C85"/>
                </a:solidFill>
                <a:latin typeface="Candara"/>
                <a:ea typeface="Candara"/>
              </a:rPr>
              <a:t>hız</a:t>
            </a:r>
            <a:r>
              <a:rPr lang="en-US" altLang="zh-CN" sz="2600" dirty="0">
                <a:solidFill>
                  <a:srgbClr val="053C85"/>
                </a:solidFill>
                <a:latin typeface="Candara"/>
                <a:ea typeface="Candara"/>
              </a:rPr>
              <a:t>landırır.</a:t>
            </a:r>
          </a:p>
          <a:p>
            <a:pPr marL="0">
              <a:lnSpc>
                <a:spcPts val="3345"/>
              </a:lnSpc>
            </a:pPr>
            <a:r>
              <a:rPr lang="en-US" altLang="zh-CN" sz="2600" dirty="0">
                <a:solidFill>
                  <a:srgbClr val="2FB4FB"/>
                </a:solidFill>
                <a:latin typeface="Symbol"/>
                <a:ea typeface="Symbol"/>
              </a:rPr>
              <a:t></a:t>
            </a:r>
            <a:r>
              <a:rPr lang="en-US" altLang="zh-CN" sz="2600" dirty="0">
                <a:solidFill>
                  <a:srgbClr val="2FB4FB"/>
                </a:solidFill>
                <a:latin typeface="Symbol"/>
                <a:cs typeface="Symbol"/>
              </a:rPr>
              <a:t> </a:t>
            </a:r>
            <a:r>
              <a:rPr lang="en-US" altLang="zh-CN" sz="2600" dirty="0">
                <a:solidFill>
                  <a:srgbClr val="053C85"/>
                </a:solidFill>
                <a:latin typeface="Candara"/>
                <a:ea typeface="Candara"/>
              </a:rPr>
              <a:t>Kasın</a:t>
            </a:r>
            <a:r>
              <a:rPr lang="en-US" altLang="zh-CN" sz="2600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600" dirty="0">
                <a:solidFill>
                  <a:srgbClr val="053C85"/>
                </a:solidFill>
                <a:latin typeface="Candara"/>
                <a:ea typeface="Candara"/>
              </a:rPr>
              <a:t>gevşemesini</a:t>
            </a:r>
            <a:r>
              <a:rPr lang="en-US" altLang="zh-CN" sz="2600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600" dirty="0">
                <a:solidFill>
                  <a:srgbClr val="053C85"/>
                </a:solidFill>
                <a:latin typeface="Candara"/>
                <a:ea typeface="Candara"/>
              </a:rPr>
              <a:t>ve</a:t>
            </a:r>
            <a:r>
              <a:rPr lang="en-US" altLang="zh-CN" sz="2600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600" dirty="0">
                <a:solidFill>
                  <a:srgbClr val="053C85"/>
                </a:solidFill>
                <a:latin typeface="Candara"/>
                <a:ea typeface="Candara"/>
              </a:rPr>
              <a:t>ağrının</a:t>
            </a:r>
            <a:r>
              <a:rPr lang="en-US" altLang="zh-CN" sz="2600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600" dirty="0">
                <a:solidFill>
                  <a:srgbClr val="053C85"/>
                </a:solidFill>
                <a:latin typeface="Candara"/>
                <a:ea typeface="Candara"/>
              </a:rPr>
              <a:t>azalmasını</a:t>
            </a:r>
            <a:r>
              <a:rPr lang="en-US" altLang="zh-CN" sz="2600" spc="129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600" dirty="0">
                <a:solidFill>
                  <a:srgbClr val="053C85"/>
                </a:solidFill>
                <a:latin typeface="Candara"/>
                <a:ea typeface="Candara"/>
              </a:rPr>
              <a:t>sağlar.</a:t>
            </a:r>
          </a:p>
          <a:p>
            <a:pPr marL="0">
              <a:lnSpc>
                <a:spcPts val="3354"/>
              </a:lnSpc>
              <a:spcBef>
                <a:spcPts val="104"/>
              </a:spcBef>
            </a:pPr>
            <a:r>
              <a:rPr lang="en-US" altLang="zh-CN" sz="2600" dirty="0">
                <a:solidFill>
                  <a:srgbClr val="2FB4FB"/>
                </a:solidFill>
                <a:latin typeface="Symbol"/>
                <a:ea typeface="Symbol"/>
              </a:rPr>
              <a:t></a:t>
            </a:r>
            <a:r>
              <a:rPr lang="en-US" altLang="zh-CN" sz="2600" dirty="0">
                <a:solidFill>
                  <a:srgbClr val="2FB4FB"/>
                </a:solidFill>
                <a:latin typeface="Symbol"/>
                <a:cs typeface="Symbol"/>
              </a:rPr>
              <a:t> </a:t>
            </a:r>
            <a:r>
              <a:rPr lang="en-US" altLang="zh-CN" sz="2600" dirty="0">
                <a:solidFill>
                  <a:srgbClr val="053C85"/>
                </a:solidFill>
                <a:latin typeface="Candara"/>
                <a:ea typeface="Candara"/>
              </a:rPr>
              <a:t>Deride</a:t>
            </a:r>
            <a:r>
              <a:rPr lang="en-US" altLang="zh-CN" sz="2600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600" dirty="0">
                <a:solidFill>
                  <a:srgbClr val="053C85"/>
                </a:solidFill>
                <a:latin typeface="Candara"/>
                <a:ea typeface="Candara"/>
              </a:rPr>
              <a:t>açık</a:t>
            </a:r>
            <a:r>
              <a:rPr lang="en-US" altLang="zh-CN" sz="2600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600" dirty="0">
                <a:solidFill>
                  <a:srgbClr val="053C85"/>
                </a:solidFill>
                <a:latin typeface="Candara"/>
                <a:ea typeface="Candara"/>
              </a:rPr>
              <a:t>yarada</a:t>
            </a:r>
            <a:r>
              <a:rPr lang="en-US" altLang="zh-CN" sz="2600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600" dirty="0">
                <a:solidFill>
                  <a:srgbClr val="053C85"/>
                </a:solidFill>
                <a:latin typeface="Candara"/>
                <a:ea typeface="Candara"/>
              </a:rPr>
              <a:t>ölmüş</a:t>
            </a:r>
            <a:r>
              <a:rPr lang="en-US" altLang="zh-CN" sz="2600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600" dirty="0">
                <a:solidFill>
                  <a:srgbClr val="053C85"/>
                </a:solidFill>
                <a:latin typeface="Candara"/>
                <a:ea typeface="Candara"/>
              </a:rPr>
              <a:t>ve</a:t>
            </a:r>
            <a:r>
              <a:rPr lang="en-US" altLang="zh-CN" sz="2600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600" dirty="0">
                <a:solidFill>
                  <a:srgbClr val="053C85"/>
                </a:solidFill>
                <a:latin typeface="Candara"/>
                <a:ea typeface="Candara"/>
              </a:rPr>
              <a:t>artık</a:t>
            </a:r>
            <a:r>
              <a:rPr lang="en-US" altLang="zh-CN" sz="2600" spc="125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600" dirty="0">
                <a:solidFill>
                  <a:srgbClr val="053C85"/>
                </a:solidFill>
                <a:latin typeface="Candara"/>
                <a:ea typeface="Candara"/>
              </a:rPr>
              <a:t>dokuların</a:t>
            </a:r>
          </a:p>
          <a:p>
            <a:pPr marL="0" indent="273050">
              <a:lnSpc>
                <a:spcPct val="93333"/>
              </a:lnSpc>
            </a:pPr>
            <a:r>
              <a:rPr lang="en-US" altLang="zh-CN" sz="2600" dirty="0">
                <a:solidFill>
                  <a:srgbClr val="053C85"/>
                </a:solidFill>
                <a:latin typeface="Candara"/>
                <a:ea typeface="Candara"/>
              </a:rPr>
              <a:t>temizlenmesine</a:t>
            </a:r>
            <a:r>
              <a:rPr lang="en-US" altLang="zh-CN" sz="2600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600" dirty="0">
                <a:solidFill>
                  <a:srgbClr val="053C85"/>
                </a:solidFill>
                <a:latin typeface="Candara"/>
                <a:ea typeface="Candara"/>
              </a:rPr>
              <a:t>yardımcı</a:t>
            </a:r>
            <a:r>
              <a:rPr lang="en-US" altLang="zh-CN" sz="2600" spc="-30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600" dirty="0">
                <a:solidFill>
                  <a:srgbClr val="053C85"/>
                </a:solidFill>
                <a:latin typeface="Candara"/>
                <a:ea typeface="Candara"/>
              </a:rPr>
              <a:t>olur.</a:t>
            </a:r>
          </a:p>
          <a:p>
            <a:pPr marL="0">
              <a:lnSpc>
                <a:spcPts val="3345"/>
              </a:lnSpc>
            </a:pPr>
            <a:r>
              <a:rPr lang="en-US" altLang="zh-CN" sz="2600" dirty="0">
                <a:solidFill>
                  <a:srgbClr val="2FB4FB"/>
                </a:solidFill>
                <a:latin typeface="Symbol"/>
                <a:ea typeface="Symbol"/>
              </a:rPr>
              <a:t></a:t>
            </a:r>
            <a:r>
              <a:rPr lang="en-US" altLang="zh-CN" sz="2600" spc="44" dirty="0">
                <a:solidFill>
                  <a:srgbClr val="2FB4FB"/>
                </a:solidFill>
                <a:latin typeface="Symbol"/>
                <a:cs typeface="Symbol"/>
              </a:rPr>
              <a:t> </a:t>
            </a:r>
            <a:r>
              <a:rPr lang="en-US" altLang="zh-CN" sz="2600" dirty="0">
                <a:solidFill>
                  <a:srgbClr val="053C85"/>
                </a:solidFill>
                <a:latin typeface="Candara"/>
                <a:ea typeface="Candara"/>
              </a:rPr>
              <a:t>Egzersize</a:t>
            </a:r>
            <a:r>
              <a:rPr lang="en-US" altLang="zh-CN" sz="2600" spc="40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600" dirty="0">
                <a:solidFill>
                  <a:srgbClr val="053C85"/>
                </a:solidFill>
                <a:latin typeface="Candara"/>
                <a:ea typeface="Candara"/>
              </a:rPr>
              <a:t>yardım</a:t>
            </a:r>
            <a:r>
              <a:rPr lang="en-US" altLang="zh-CN" sz="2600" spc="44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600" dirty="0">
                <a:solidFill>
                  <a:srgbClr val="053C85"/>
                </a:solidFill>
                <a:latin typeface="Candara"/>
                <a:ea typeface="Candara"/>
              </a:rPr>
              <a:t>eder,</a:t>
            </a:r>
            <a:r>
              <a:rPr lang="en-US" altLang="zh-CN" sz="2600" spc="40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600" dirty="0">
                <a:solidFill>
                  <a:srgbClr val="053C85"/>
                </a:solidFill>
                <a:latin typeface="Candara"/>
                <a:ea typeface="Candara"/>
              </a:rPr>
              <a:t>hazırlar.</a:t>
            </a:r>
          </a:p>
          <a:p>
            <a:pPr marL="0">
              <a:lnSpc>
                <a:spcPts val="3345"/>
              </a:lnSpc>
              <a:spcBef>
                <a:spcPts val="100"/>
              </a:spcBef>
            </a:pPr>
            <a:r>
              <a:rPr lang="en-US" altLang="zh-CN" sz="2600" dirty="0">
                <a:solidFill>
                  <a:srgbClr val="2FB4FB"/>
                </a:solidFill>
                <a:latin typeface="Symbol"/>
                <a:ea typeface="Symbol"/>
              </a:rPr>
              <a:t></a:t>
            </a:r>
            <a:r>
              <a:rPr lang="en-US" altLang="zh-CN" sz="2600" dirty="0">
                <a:solidFill>
                  <a:srgbClr val="2FB4FB"/>
                </a:solidFill>
                <a:latin typeface="Symbol"/>
                <a:cs typeface="Symbol"/>
              </a:rPr>
              <a:t> </a:t>
            </a:r>
            <a:r>
              <a:rPr lang="en-US" altLang="zh-CN" sz="2600" dirty="0">
                <a:solidFill>
                  <a:srgbClr val="053C85"/>
                </a:solidFill>
                <a:latin typeface="Candara"/>
                <a:ea typeface="Candara"/>
              </a:rPr>
              <a:t>Kronik</a:t>
            </a:r>
            <a:r>
              <a:rPr lang="en-US" altLang="zh-CN" sz="2600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600" dirty="0">
                <a:solidFill>
                  <a:srgbClr val="053C85"/>
                </a:solidFill>
                <a:latin typeface="Candara"/>
                <a:ea typeface="Candara"/>
              </a:rPr>
              <a:t>spor</a:t>
            </a:r>
            <a:r>
              <a:rPr lang="en-US" altLang="zh-CN" sz="2600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600" dirty="0">
                <a:solidFill>
                  <a:srgbClr val="053C85"/>
                </a:solidFill>
                <a:latin typeface="Candara"/>
                <a:ea typeface="Candara"/>
              </a:rPr>
              <a:t>yaralanmalarında</a:t>
            </a:r>
            <a:r>
              <a:rPr lang="en-US" altLang="zh-CN" sz="2600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600" dirty="0">
                <a:solidFill>
                  <a:srgbClr val="053C85"/>
                </a:solidFill>
                <a:latin typeface="Candara"/>
                <a:ea typeface="Candara"/>
              </a:rPr>
              <a:t>ödem</a:t>
            </a:r>
            <a:r>
              <a:rPr lang="en-US" altLang="zh-CN" sz="2600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600" dirty="0">
                <a:solidFill>
                  <a:srgbClr val="053C85"/>
                </a:solidFill>
                <a:latin typeface="Candara"/>
                <a:ea typeface="Candara"/>
              </a:rPr>
              <a:t>ve</a:t>
            </a:r>
            <a:r>
              <a:rPr lang="en-US" altLang="zh-CN" sz="2600" spc="160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600" dirty="0">
                <a:solidFill>
                  <a:srgbClr val="053C85"/>
                </a:solidFill>
                <a:latin typeface="Candara"/>
                <a:ea typeface="Candara"/>
              </a:rPr>
              <a:t>eklem</a:t>
            </a:r>
          </a:p>
          <a:p>
            <a:pPr marL="0" indent="273050">
              <a:lnSpc>
                <a:spcPct val="93333"/>
              </a:lnSpc>
            </a:pPr>
            <a:r>
              <a:rPr lang="en-US" altLang="zh-CN" sz="2600" dirty="0">
                <a:solidFill>
                  <a:srgbClr val="053C85"/>
                </a:solidFill>
                <a:latin typeface="Candara"/>
                <a:ea typeface="Candara"/>
              </a:rPr>
              <a:t>sertliğini</a:t>
            </a:r>
            <a:r>
              <a:rPr lang="en-US" altLang="zh-CN" sz="2600" spc="5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600" spc="-5" dirty="0">
                <a:solidFill>
                  <a:srgbClr val="053C85"/>
                </a:solidFill>
                <a:latin typeface="Candara"/>
                <a:ea typeface="Candara"/>
              </a:rPr>
              <a:t>azaltır.</a:t>
            </a:r>
          </a:p>
          <a:p>
            <a:pPr marL="0">
              <a:lnSpc>
                <a:spcPts val="3354"/>
              </a:lnSpc>
            </a:pPr>
            <a:r>
              <a:rPr lang="en-US" altLang="zh-CN" sz="2600" dirty="0">
                <a:solidFill>
                  <a:srgbClr val="2FB4FB"/>
                </a:solidFill>
                <a:latin typeface="Symbol"/>
                <a:ea typeface="Symbol"/>
              </a:rPr>
              <a:t></a:t>
            </a:r>
            <a:r>
              <a:rPr lang="en-US" altLang="zh-CN" sz="2600" spc="44" dirty="0">
                <a:solidFill>
                  <a:srgbClr val="2FB4FB"/>
                </a:solidFill>
                <a:latin typeface="Symbol"/>
                <a:cs typeface="Symbol"/>
              </a:rPr>
              <a:t> </a:t>
            </a:r>
            <a:r>
              <a:rPr lang="en-US" altLang="zh-CN" sz="2600" dirty="0">
                <a:solidFill>
                  <a:srgbClr val="053C85"/>
                </a:solidFill>
                <a:latin typeface="Candara"/>
                <a:ea typeface="Candara"/>
              </a:rPr>
              <a:t>Fonksiyonel</a:t>
            </a:r>
            <a:r>
              <a:rPr lang="en-US" altLang="zh-CN" sz="2600" spc="40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600" dirty="0">
                <a:solidFill>
                  <a:srgbClr val="053C85"/>
                </a:solidFill>
                <a:latin typeface="Candara"/>
                <a:ea typeface="Candara"/>
              </a:rPr>
              <a:t>damar</a:t>
            </a:r>
            <a:r>
              <a:rPr lang="en-US" altLang="zh-CN" sz="2600" spc="44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600" dirty="0">
                <a:solidFill>
                  <a:srgbClr val="053C85"/>
                </a:solidFill>
                <a:latin typeface="Candara"/>
                <a:ea typeface="Candara"/>
              </a:rPr>
              <a:t>hastalıklarında</a:t>
            </a:r>
            <a:r>
              <a:rPr lang="en-US" altLang="zh-CN" sz="2600" spc="40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600" dirty="0">
                <a:solidFill>
                  <a:srgbClr val="053C85"/>
                </a:solidFill>
                <a:latin typeface="Candara"/>
                <a:ea typeface="Candara"/>
              </a:rPr>
              <a:t>ekstremitedeki</a:t>
            </a:r>
          </a:p>
          <a:p>
            <a:pPr marL="0" indent="273050">
              <a:lnSpc>
                <a:spcPct val="100000"/>
              </a:lnSpc>
            </a:pPr>
            <a:r>
              <a:rPr lang="en-US" altLang="zh-CN" sz="2600" dirty="0">
                <a:solidFill>
                  <a:srgbClr val="053C85"/>
                </a:solidFill>
                <a:latin typeface="Candara"/>
                <a:ea typeface="Candara"/>
              </a:rPr>
              <a:t>dolaşımı</a:t>
            </a:r>
            <a:r>
              <a:rPr lang="en-US" altLang="zh-CN" sz="2600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600" spc="-5" dirty="0">
                <a:solidFill>
                  <a:srgbClr val="053C85"/>
                </a:solidFill>
                <a:latin typeface="Candara"/>
                <a:ea typeface="Candara"/>
              </a:rPr>
              <a:t>uyarır.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6"/>
          <p:cNvSpPr/>
          <p:nvPr/>
        </p:nvSpPr>
        <p:spPr>
          <a:xfrm>
            <a:off x="219075" y="219075"/>
            <a:ext cx="8709025" cy="34925"/>
          </a:xfrm>
          <a:custGeom>
            <a:avLst/>
            <a:gdLst>
              <a:gd name="connsiteX0" fmla="*/ 9525 w 8709025"/>
              <a:gd name="connsiteY0" fmla="*/ 17780 h 34925"/>
              <a:gd name="connsiteX1" fmla="*/ 8706484 w 8709025"/>
              <a:gd name="connsiteY1" fmla="*/ 17780 h 34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025" h="34925">
                <a:moveTo>
                  <a:pt x="9525" y="17780"/>
                </a:moveTo>
                <a:lnTo>
                  <a:pt x="8706484" y="17780"/>
                </a:lnTo>
              </a:path>
            </a:pathLst>
          </a:custGeom>
          <a:ln w="19050">
            <a:solidFill>
              <a:srgbClr val="0091DE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Freeform 7"/>
          <p:cNvSpPr/>
          <p:nvPr/>
        </p:nvSpPr>
        <p:spPr>
          <a:xfrm>
            <a:off x="219075" y="244475"/>
            <a:ext cx="8709025" cy="22225"/>
          </a:xfrm>
          <a:custGeom>
            <a:avLst/>
            <a:gdLst>
              <a:gd name="connsiteX0" fmla="*/ 9525 w 8709025"/>
              <a:gd name="connsiteY0" fmla="*/ 11430 h 22225"/>
              <a:gd name="connsiteX1" fmla="*/ 8706484 w 8709025"/>
              <a:gd name="connsiteY1" fmla="*/ 11430 h 222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025" h="22225">
                <a:moveTo>
                  <a:pt x="9525" y="11430"/>
                </a:moveTo>
                <a:lnTo>
                  <a:pt x="8706484" y="11430"/>
                </a:lnTo>
              </a:path>
            </a:pathLst>
          </a:custGeom>
          <a:ln w="19050">
            <a:solidFill>
              <a:srgbClr val="0191DE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8"/>
          <p:cNvSpPr/>
          <p:nvPr/>
        </p:nvSpPr>
        <p:spPr>
          <a:xfrm>
            <a:off x="218440" y="256540"/>
            <a:ext cx="8709659" cy="35559"/>
          </a:xfrm>
          <a:custGeom>
            <a:avLst/>
            <a:gdLst>
              <a:gd name="connsiteX0" fmla="*/ 10159 w 8709659"/>
              <a:gd name="connsiteY0" fmla="*/ 19050 h 35559"/>
              <a:gd name="connsiteX1" fmla="*/ 8707119 w 8709659"/>
              <a:gd name="connsiteY1" fmla="*/ 19050 h 355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59">
                <a:moveTo>
                  <a:pt x="10159" y="19050"/>
                </a:moveTo>
                <a:lnTo>
                  <a:pt x="8707119" y="19050"/>
                </a:lnTo>
              </a:path>
            </a:pathLst>
          </a:custGeom>
          <a:ln w="20319">
            <a:solidFill>
              <a:srgbClr val="0292DE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9"/>
          <p:cNvSpPr/>
          <p:nvPr/>
        </p:nvSpPr>
        <p:spPr>
          <a:xfrm>
            <a:off x="218440" y="281940"/>
            <a:ext cx="8709659" cy="22859"/>
          </a:xfrm>
          <a:custGeom>
            <a:avLst/>
            <a:gdLst>
              <a:gd name="connsiteX0" fmla="*/ 10159 w 8709659"/>
              <a:gd name="connsiteY0" fmla="*/ 13335 h 22859"/>
              <a:gd name="connsiteX1" fmla="*/ 8707119 w 8709659"/>
              <a:gd name="connsiteY1" fmla="*/ 13335 h 228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59">
                <a:moveTo>
                  <a:pt x="10159" y="13335"/>
                </a:moveTo>
                <a:lnTo>
                  <a:pt x="8707119" y="13335"/>
                </a:lnTo>
              </a:path>
            </a:pathLst>
          </a:custGeom>
          <a:ln w="19050">
            <a:solidFill>
              <a:srgbClr val="0392DE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10"/>
          <p:cNvSpPr/>
          <p:nvPr/>
        </p:nvSpPr>
        <p:spPr>
          <a:xfrm>
            <a:off x="218440" y="294640"/>
            <a:ext cx="8709659" cy="35559"/>
          </a:xfrm>
          <a:custGeom>
            <a:avLst/>
            <a:gdLst>
              <a:gd name="connsiteX0" fmla="*/ 10159 w 8709659"/>
              <a:gd name="connsiteY0" fmla="*/ 19685 h 35559"/>
              <a:gd name="connsiteX1" fmla="*/ 8707119 w 8709659"/>
              <a:gd name="connsiteY1" fmla="*/ 19685 h 355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59">
                <a:moveTo>
                  <a:pt x="10159" y="19685"/>
                </a:moveTo>
                <a:lnTo>
                  <a:pt x="8707119" y="19685"/>
                </a:lnTo>
              </a:path>
            </a:pathLst>
          </a:custGeom>
          <a:ln w="19050">
            <a:solidFill>
              <a:srgbClr val="0493DE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 11"/>
          <p:cNvSpPr/>
          <p:nvPr/>
        </p:nvSpPr>
        <p:spPr>
          <a:xfrm>
            <a:off x="218440" y="320040"/>
            <a:ext cx="8709659" cy="22859"/>
          </a:xfrm>
          <a:custGeom>
            <a:avLst/>
            <a:gdLst>
              <a:gd name="connsiteX0" fmla="*/ 10159 w 8709659"/>
              <a:gd name="connsiteY0" fmla="*/ 13335 h 22859"/>
              <a:gd name="connsiteX1" fmla="*/ 8707119 w 8709659"/>
              <a:gd name="connsiteY1" fmla="*/ 13335 h 228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59">
                <a:moveTo>
                  <a:pt x="10159" y="13335"/>
                </a:moveTo>
                <a:lnTo>
                  <a:pt x="8707119" y="13335"/>
                </a:lnTo>
              </a:path>
            </a:pathLst>
          </a:custGeom>
          <a:ln w="19050">
            <a:solidFill>
              <a:srgbClr val="0593DF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 12"/>
          <p:cNvSpPr/>
          <p:nvPr/>
        </p:nvSpPr>
        <p:spPr>
          <a:xfrm>
            <a:off x="218440" y="332740"/>
            <a:ext cx="8709659" cy="35559"/>
          </a:xfrm>
          <a:custGeom>
            <a:avLst/>
            <a:gdLst>
              <a:gd name="connsiteX0" fmla="*/ 10159 w 8709659"/>
              <a:gd name="connsiteY0" fmla="*/ 19685 h 35559"/>
              <a:gd name="connsiteX1" fmla="*/ 8707119 w 8709659"/>
              <a:gd name="connsiteY1" fmla="*/ 19685 h 355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59">
                <a:moveTo>
                  <a:pt x="10159" y="19685"/>
                </a:moveTo>
                <a:lnTo>
                  <a:pt x="8707119" y="19685"/>
                </a:lnTo>
              </a:path>
            </a:pathLst>
          </a:custGeom>
          <a:ln w="19050">
            <a:solidFill>
              <a:srgbClr val="0694DF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Freeform 13"/>
          <p:cNvSpPr/>
          <p:nvPr/>
        </p:nvSpPr>
        <p:spPr>
          <a:xfrm>
            <a:off x="218440" y="358140"/>
            <a:ext cx="8709659" cy="22859"/>
          </a:xfrm>
          <a:custGeom>
            <a:avLst/>
            <a:gdLst>
              <a:gd name="connsiteX0" fmla="*/ 10159 w 8709659"/>
              <a:gd name="connsiteY0" fmla="*/ 13335 h 22859"/>
              <a:gd name="connsiteX1" fmla="*/ 8707119 w 8709659"/>
              <a:gd name="connsiteY1" fmla="*/ 13335 h 228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59">
                <a:moveTo>
                  <a:pt x="10159" y="13335"/>
                </a:moveTo>
                <a:lnTo>
                  <a:pt x="8707119" y="13335"/>
                </a:lnTo>
              </a:path>
            </a:pathLst>
          </a:custGeom>
          <a:ln w="19050">
            <a:solidFill>
              <a:srgbClr val="0794DF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Freeform 14"/>
          <p:cNvSpPr/>
          <p:nvPr/>
        </p:nvSpPr>
        <p:spPr>
          <a:xfrm>
            <a:off x="218440" y="370840"/>
            <a:ext cx="8709659" cy="35559"/>
          </a:xfrm>
          <a:custGeom>
            <a:avLst/>
            <a:gdLst>
              <a:gd name="connsiteX0" fmla="*/ 10159 w 8709659"/>
              <a:gd name="connsiteY0" fmla="*/ 19685 h 35559"/>
              <a:gd name="connsiteX1" fmla="*/ 8707119 w 8709659"/>
              <a:gd name="connsiteY1" fmla="*/ 19685 h 355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59">
                <a:moveTo>
                  <a:pt x="10159" y="19685"/>
                </a:moveTo>
                <a:lnTo>
                  <a:pt x="8707119" y="19685"/>
                </a:lnTo>
              </a:path>
            </a:pathLst>
          </a:custGeom>
          <a:ln w="19050">
            <a:solidFill>
              <a:srgbClr val="0895DF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 15"/>
          <p:cNvSpPr/>
          <p:nvPr/>
        </p:nvSpPr>
        <p:spPr>
          <a:xfrm>
            <a:off x="218440" y="396240"/>
            <a:ext cx="8709659" cy="22859"/>
          </a:xfrm>
          <a:custGeom>
            <a:avLst/>
            <a:gdLst>
              <a:gd name="connsiteX0" fmla="*/ 10159 w 8709659"/>
              <a:gd name="connsiteY0" fmla="*/ 13335 h 22859"/>
              <a:gd name="connsiteX1" fmla="*/ 8707119 w 8709659"/>
              <a:gd name="connsiteY1" fmla="*/ 13335 h 228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59">
                <a:moveTo>
                  <a:pt x="10159" y="13335"/>
                </a:moveTo>
                <a:lnTo>
                  <a:pt x="8707119" y="13335"/>
                </a:lnTo>
              </a:path>
            </a:pathLst>
          </a:custGeom>
          <a:ln w="19050">
            <a:solidFill>
              <a:srgbClr val="0995E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reeform 16"/>
          <p:cNvSpPr/>
          <p:nvPr/>
        </p:nvSpPr>
        <p:spPr>
          <a:xfrm>
            <a:off x="218440" y="408940"/>
            <a:ext cx="8709659" cy="35559"/>
          </a:xfrm>
          <a:custGeom>
            <a:avLst/>
            <a:gdLst>
              <a:gd name="connsiteX0" fmla="*/ 10159 w 8709659"/>
              <a:gd name="connsiteY0" fmla="*/ 19685 h 35559"/>
              <a:gd name="connsiteX1" fmla="*/ 8707119 w 8709659"/>
              <a:gd name="connsiteY1" fmla="*/ 19685 h 355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59">
                <a:moveTo>
                  <a:pt x="10159" y="19685"/>
                </a:moveTo>
                <a:lnTo>
                  <a:pt x="8707119" y="19685"/>
                </a:lnTo>
              </a:path>
            </a:pathLst>
          </a:custGeom>
          <a:ln w="19050">
            <a:solidFill>
              <a:srgbClr val="0A96E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Freeform 17"/>
          <p:cNvSpPr/>
          <p:nvPr/>
        </p:nvSpPr>
        <p:spPr>
          <a:xfrm>
            <a:off x="218440" y="434340"/>
            <a:ext cx="8709659" cy="22859"/>
          </a:xfrm>
          <a:custGeom>
            <a:avLst/>
            <a:gdLst>
              <a:gd name="connsiteX0" fmla="*/ 10159 w 8709659"/>
              <a:gd name="connsiteY0" fmla="*/ 13335 h 22859"/>
              <a:gd name="connsiteX1" fmla="*/ 8707119 w 8709659"/>
              <a:gd name="connsiteY1" fmla="*/ 13335 h 228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59">
                <a:moveTo>
                  <a:pt x="10159" y="13335"/>
                </a:moveTo>
                <a:lnTo>
                  <a:pt x="8707119" y="13335"/>
                </a:lnTo>
              </a:path>
            </a:pathLst>
          </a:custGeom>
          <a:ln w="19050">
            <a:solidFill>
              <a:srgbClr val="0B96E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Freeform 18"/>
          <p:cNvSpPr/>
          <p:nvPr/>
        </p:nvSpPr>
        <p:spPr>
          <a:xfrm>
            <a:off x="218440" y="447040"/>
            <a:ext cx="8709659" cy="35559"/>
          </a:xfrm>
          <a:custGeom>
            <a:avLst/>
            <a:gdLst>
              <a:gd name="connsiteX0" fmla="*/ 10159 w 8709659"/>
              <a:gd name="connsiteY0" fmla="*/ 19685 h 35559"/>
              <a:gd name="connsiteX1" fmla="*/ 8707119 w 8709659"/>
              <a:gd name="connsiteY1" fmla="*/ 19685 h 355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59">
                <a:moveTo>
                  <a:pt x="10159" y="19685"/>
                </a:moveTo>
                <a:lnTo>
                  <a:pt x="8707119" y="19685"/>
                </a:lnTo>
              </a:path>
            </a:pathLst>
          </a:custGeom>
          <a:ln w="19050">
            <a:solidFill>
              <a:srgbClr val="0C98E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Freeform 19"/>
          <p:cNvSpPr/>
          <p:nvPr/>
        </p:nvSpPr>
        <p:spPr>
          <a:xfrm>
            <a:off x="218440" y="472440"/>
            <a:ext cx="8709659" cy="22859"/>
          </a:xfrm>
          <a:custGeom>
            <a:avLst/>
            <a:gdLst>
              <a:gd name="connsiteX0" fmla="*/ 10159 w 8709659"/>
              <a:gd name="connsiteY0" fmla="*/ 13335 h 22859"/>
              <a:gd name="connsiteX1" fmla="*/ 8707119 w 8709659"/>
              <a:gd name="connsiteY1" fmla="*/ 13335 h 228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59">
                <a:moveTo>
                  <a:pt x="10159" y="13335"/>
                </a:moveTo>
                <a:lnTo>
                  <a:pt x="8707119" y="13335"/>
                </a:lnTo>
              </a:path>
            </a:pathLst>
          </a:custGeom>
          <a:ln w="19050">
            <a:solidFill>
              <a:srgbClr val="0D98E1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Freeform 20"/>
          <p:cNvSpPr/>
          <p:nvPr/>
        </p:nvSpPr>
        <p:spPr>
          <a:xfrm>
            <a:off x="218440" y="485140"/>
            <a:ext cx="8709659" cy="35559"/>
          </a:xfrm>
          <a:custGeom>
            <a:avLst/>
            <a:gdLst>
              <a:gd name="connsiteX0" fmla="*/ 10159 w 8709659"/>
              <a:gd name="connsiteY0" fmla="*/ 19685 h 35559"/>
              <a:gd name="connsiteX1" fmla="*/ 8707119 w 8709659"/>
              <a:gd name="connsiteY1" fmla="*/ 19685 h 355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59">
                <a:moveTo>
                  <a:pt x="10159" y="19685"/>
                </a:moveTo>
                <a:lnTo>
                  <a:pt x="8707119" y="19685"/>
                </a:lnTo>
              </a:path>
            </a:pathLst>
          </a:custGeom>
          <a:ln w="19050">
            <a:solidFill>
              <a:srgbClr val="0E98E1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Freeform 21"/>
          <p:cNvSpPr/>
          <p:nvPr/>
        </p:nvSpPr>
        <p:spPr>
          <a:xfrm>
            <a:off x="218440" y="510540"/>
            <a:ext cx="8709659" cy="22859"/>
          </a:xfrm>
          <a:custGeom>
            <a:avLst/>
            <a:gdLst>
              <a:gd name="connsiteX0" fmla="*/ 10159 w 8709659"/>
              <a:gd name="connsiteY0" fmla="*/ 13335 h 22859"/>
              <a:gd name="connsiteX1" fmla="*/ 8707119 w 8709659"/>
              <a:gd name="connsiteY1" fmla="*/ 13335 h 228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59">
                <a:moveTo>
                  <a:pt x="10159" y="13335"/>
                </a:moveTo>
                <a:lnTo>
                  <a:pt x="8707119" y="13335"/>
                </a:lnTo>
              </a:path>
            </a:pathLst>
          </a:custGeom>
          <a:ln w="19050">
            <a:solidFill>
              <a:srgbClr val="0F98E1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Freeform 22"/>
          <p:cNvSpPr/>
          <p:nvPr/>
        </p:nvSpPr>
        <p:spPr>
          <a:xfrm>
            <a:off x="218439" y="523239"/>
            <a:ext cx="8709659" cy="35560"/>
          </a:xfrm>
          <a:custGeom>
            <a:avLst/>
            <a:gdLst>
              <a:gd name="connsiteX0" fmla="*/ 10160 w 8709659"/>
              <a:gd name="connsiteY0" fmla="*/ 20320 h 35560"/>
              <a:gd name="connsiteX1" fmla="*/ 8707119 w 8709659"/>
              <a:gd name="connsiteY1" fmla="*/ 20320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20320"/>
                </a:moveTo>
                <a:lnTo>
                  <a:pt x="8707119" y="20320"/>
                </a:lnTo>
              </a:path>
            </a:pathLst>
          </a:custGeom>
          <a:ln w="20320">
            <a:solidFill>
              <a:srgbClr val="1099E1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Freeform 23"/>
          <p:cNvSpPr/>
          <p:nvPr/>
        </p:nvSpPr>
        <p:spPr>
          <a:xfrm>
            <a:off x="218439" y="548639"/>
            <a:ext cx="8709659" cy="22860"/>
          </a:xfrm>
          <a:custGeom>
            <a:avLst/>
            <a:gdLst>
              <a:gd name="connsiteX0" fmla="*/ 10160 w 8709659"/>
              <a:gd name="connsiteY0" fmla="*/ 14605 h 22860"/>
              <a:gd name="connsiteX1" fmla="*/ 8707119 w 8709659"/>
              <a:gd name="connsiteY1" fmla="*/ 1460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4605"/>
                </a:moveTo>
                <a:lnTo>
                  <a:pt x="8707119" y="14605"/>
                </a:lnTo>
              </a:path>
            </a:pathLst>
          </a:custGeom>
          <a:ln w="19050">
            <a:solidFill>
              <a:srgbClr val="1199E1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Freeform 24"/>
          <p:cNvSpPr/>
          <p:nvPr/>
        </p:nvSpPr>
        <p:spPr>
          <a:xfrm>
            <a:off x="218439" y="561339"/>
            <a:ext cx="8709659" cy="35560"/>
          </a:xfrm>
          <a:custGeom>
            <a:avLst/>
            <a:gdLst>
              <a:gd name="connsiteX0" fmla="*/ 10160 w 8709659"/>
              <a:gd name="connsiteY0" fmla="*/ 20955 h 35560"/>
              <a:gd name="connsiteX1" fmla="*/ 8707119 w 8709659"/>
              <a:gd name="connsiteY1" fmla="*/ 2095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20955"/>
                </a:moveTo>
                <a:lnTo>
                  <a:pt x="8707119" y="20955"/>
                </a:lnTo>
              </a:path>
            </a:pathLst>
          </a:custGeom>
          <a:ln w="19050">
            <a:solidFill>
              <a:srgbClr val="129AE2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Freeform 25"/>
          <p:cNvSpPr/>
          <p:nvPr/>
        </p:nvSpPr>
        <p:spPr>
          <a:xfrm>
            <a:off x="218439" y="586739"/>
            <a:ext cx="8709659" cy="22860"/>
          </a:xfrm>
          <a:custGeom>
            <a:avLst/>
            <a:gdLst>
              <a:gd name="connsiteX0" fmla="*/ 10160 w 8709659"/>
              <a:gd name="connsiteY0" fmla="*/ 14605 h 22860"/>
              <a:gd name="connsiteX1" fmla="*/ 8707119 w 8709659"/>
              <a:gd name="connsiteY1" fmla="*/ 1460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4605"/>
                </a:moveTo>
                <a:lnTo>
                  <a:pt x="8707119" y="14605"/>
                </a:lnTo>
              </a:path>
            </a:pathLst>
          </a:custGeom>
          <a:ln w="19050">
            <a:solidFill>
              <a:srgbClr val="139AE2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Freeform 26"/>
          <p:cNvSpPr/>
          <p:nvPr/>
        </p:nvSpPr>
        <p:spPr>
          <a:xfrm>
            <a:off x="218439" y="599439"/>
            <a:ext cx="8709659" cy="35560"/>
          </a:xfrm>
          <a:custGeom>
            <a:avLst/>
            <a:gdLst>
              <a:gd name="connsiteX0" fmla="*/ 10160 w 8709659"/>
              <a:gd name="connsiteY0" fmla="*/ 20955 h 35560"/>
              <a:gd name="connsiteX1" fmla="*/ 8707119 w 8709659"/>
              <a:gd name="connsiteY1" fmla="*/ 2095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20955"/>
                </a:moveTo>
                <a:lnTo>
                  <a:pt x="8707119" y="20955"/>
                </a:lnTo>
              </a:path>
            </a:pathLst>
          </a:custGeom>
          <a:ln w="19050">
            <a:solidFill>
              <a:srgbClr val="149BE2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Freeform 27"/>
          <p:cNvSpPr/>
          <p:nvPr/>
        </p:nvSpPr>
        <p:spPr>
          <a:xfrm>
            <a:off x="218439" y="624839"/>
            <a:ext cx="8709659" cy="22860"/>
          </a:xfrm>
          <a:custGeom>
            <a:avLst/>
            <a:gdLst>
              <a:gd name="connsiteX0" fmla="*/ 10160 w 8709659"/>
              <a:gd name="connsiteY0" fmla="*/ 14605 h 22860"/>
              <a:gd name="connsiteX1" fmla="*/ 8707119 w 8709659"/>
              <a:gd name="connsiteY1" fmla="*/ 1460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4605"/>
                </a:moveTo>
                <a:lnTo>
                  <a:pt x="8707119" y="14605"/>
                </a:lnTo>
              </a:path>
            </a:pathLst>
          </a:custGeom>
          <a:ln w="19050">
            <a:solidFill>
              <a:srgbClr val="159BE2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Freeform 28"/>
          <p:cNvSpPr/>
          <p:nvPr/>
        </p:nvSpPr>
        <p:spPr>
          <a:xfrm>
            <a:off x="218439" y="637539"/>
            <a:ext cx="8709659" cy="35560"/>
          </a:xfrm>
          <a:custGeom>
            <a:avLst/>
            <a:gdLst>
              <a:gd name="connsiteX0" fmla="*/ 10160 w 8709659"/>
              <a:gd name="connsiteY0" fmla="*/ 20955 h 35560"/>
              <a:gd name="connsiteX1" fmla="*/ 8707119 w 8709659"/>
              <a:gd name="connsiteY1" fmla="*/ 2095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20955"/>
                </a:moveTo>
                <a:lnTo>
                  <a:pt x="8707119" y="20955"/>
                </a:lnTo>
              </a:path>
            </a:pathLst>
          </a:custGeom>
          <a:ln w="19050">
            <a:solidFill>
              <a:srgbClr val="169CE3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Freeform 29"/>
          <p:cNvSpPr/>
          <p:nvPr/>
        </p:nvSpPr>
        <p:spPr>
          <a:xfrm>
            <a:off x="218439" y="662939"/>
            <a:ext cx="8709659" cy="22860"/>
          </a:xfrm>
          <a:custGeom>
            <a:avLst/>
            <a:gdLst>
              <a:gd name="connsiteX0" fmla="*/ 10160 w 8709659"/>
              <a:gd name="connsiteY0" fmla="*/ 14605 h 22860"/>
              <a:gd name="connsiteX1" fmla="*/ 8707119 w 8709659"/>
              <a:gd name="connsiteY1" fmla="*/ 1460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4605"/>
                </a:moveTo>
                <a:lnTo>
                  <a:pt x="8707119" y="14605"/>
                </a:lnTo>
              </a:path>
            </a:pathLst>
          </a:custGeom>
          <a:ln w="19050">
            <a:solidFill>
              <a:srgbClr val="179CE3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Freeform 30"/>
          <p:cNvSpPr/>
          <p:nvPr/>
        </p:nvSpPr>
        <p:spPr>
          <a:xfrm>
            <a:off x="218439" y="675639"/>
            <a:ext cx="8709659" cy="35560"/>
          </a:xfrm>
          <a:custGeom>
            <a:avLst/>
            <a:gdLst>
              <a:gd name="connsiteX0" fmla="*/ 10160 w 8709659"/>
              <a:gd name="connsiteY0" fmla="*/ 20955 h 35560"/>
              <a:gd name="connsiteX1" fmla="*/ 8707119 w 8709659"/>
              <a:gd name="connsiteY1" fmla="*/ 2095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20955"/>
                </a:moveTo>
                <a:lnTo>
                  <a:pt x="8707119" y="20955"/>
                </a:lnTo>
              </a:path>
            </a:pathLst>
          </a:custGeom>
          <a:ln w="19050">
            <a:solidFill>
              <a:srgbClr val="189DE3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Freeform 31"/>
          <p:cNvSpPr/>
          <p:nvPr/>
        </p:nvSpPr>
        <p:spPr>
          <a:xfrm>
            <a:off x="218439" y="701039"/>
            <a:ext cx="8709659" cy="22860"/>
          </a:xfrm>
          <a:custGeom>
            <a:avLst/>
            <a:gdLst>
              <a:gd name="connsiteX0" fmla="*/ 10160 w 8709659"/>
              <a:gd name="connsiteY0" fmla="*/ 14605 h 22860"/>
              <a:gd name="connsiteX1" fmla="*/ 8707119 w 8709659"/>
              <a:gd name="connsiteY1" fmla="*/ 1460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4605"/>
                </a:moveTo>
                <a:lnTo>
                  <a:pt x="8707119" y="14605"/>
                </a:lnTo>
              </a:path>
            </a:pathLst>
          </a:custGeom>
          <a:ln w="19050">
            <a:solidFill>
              <a:srgbClr val="199DE3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Freeform 32"/>
          <p:cNvSpPr/>
          <p:nvPr/>
        </p:nvSpPr>
        <p:spPr>
          <a:xfrm>
            <a:off x="218439" y="713739"/>
            <a:ext cx="8709659" cy="35560"/>
          </a:xfrm>
          <a:custGeom>
            <a:avLst/>
            <a:gdLst>
              <a:gd name="connsiteX0" fmla="*/ 10160 w 8709659"/>
              <a:gd name="connsiteY0" fmla="*/ 20955 h 35560"/>
              <a:gd name="connsiteX1" fmla="*/ 8707119 w 8709659"/>
              <a:gd name="connsiteY1" fmla="*/ 2095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20955"/>
                </a:moveTo>
                <a:lnTo>
                  <a:pt x="8707119" y="20955"/>
                </a:lnTo>
              </a:path>
            </a:pathLst>
          </a:custGeom>
          <a:ln w="19050">
            <a:solidFill>
              <a:srgbClr val="1A9EE4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Freeform 33"/>
          <p:cNvSpPr/>
          <p:nvPr/>
        </p:nvSpPr>
        <p:spPr>
          <a:xfrm>
            <a:off x="218439" y="739139"/>
            <a:ext cx="8709659" cy="35560"/>
          </a:xfrm>
          <a:custGeom>
            <a:avLst/>
            <a:gdLst>
              <a:gd name="connsiteX0" fmla="*/ 10160 w 8709659"/>
              <a:gd name="connsiteY0" fmla="*/ 15240 h 35560"/>
              <a:gd name="connsiteX1" fmla="*/ 8707119 w 8709659"/>
              <a:gd name="connsiteY1" fmla="*/ 15240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15240"/>
                </a:moveTo>
                <a:lnTo>
                  <a:pt x="8707119" y="15240"/>
                </a:lnTo>
              </a:path>
            </a:pathLst>
          </a:custGeom>
          <a:ln w="20320">
            <a:solidFill>
              <a:srgbClr val="1B9EE4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Freeform 34"/>
          <p:cNvSpPr/>
          <p:nvPr/>
        </p:nvSpPr>
        <p:spPr>
          <a:xfrm>
            <a:off x="218439" y="751839"/>
            <a:ext cx="8709659" cy="35560"/>
          </a:xfrm>
          <a:custGeom>
            <a:avLst/>
            <a:gdLst>
              <a:gd name="connsiteX0" fmla="*/ 10160 w 8709659"/>
              <a:gd name="connsiteY0" fmla="*/ 22225 h 35560"/>
              <a:gd name="connsiteX1" fmla="*/ 8707119 w 8709659"/>
              <a:gd name="connsiteY1" fmla="*/ 2222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22225"/>
                </a:moveTo>
                <a:lnTo>
                  <a:pt x="8707119" y="22225"/>
                </a:lnTo>
              </a:path>
            </a:pathLst>
          </a:custGeom>
          <a:ln w="19050">
            <a:solidFill>
              <a:srgbClr val="1C9FE4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Freeform 35"/>
          <p:cNvSpPr/>
          <p:nvPr/>
        </p:nvSpPr>
        <p:spPr>
          <a:xfrm>
            <a:off x="218439" y="777239"/>
            <a:ext cx="8709659" cy="22860"/>
          </a:xfrm>
          <a:custGeom>
            <a:avLst/>
            <a:gdLst>
              <a:gd name="connsiteX0" fmla="*/ 10160 w 8709659"/>
              <a:gd name="connsiteY0" fmla="*/ 15875 h 22860"/>
              <a:gd name="connsiteX1" fmla="*/ 8707119 w 8709659"/>
              <a:gd name="connsiteY1" fmla="*/ 1587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5875"/>
                </a:moveTo>
                <a:lnTo>
                  <a:pt x="8707119" y="15875"/>
                </a:lnTo>
              </a:path>
            </a:pathLst>
          </a:custGeom>
          <a:ln w="19050">
            <a:solidFill>
              <a:srgbClr val="1D9FE4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Freeform 36"/>
          <p:cNvSpPr/>
          <p:nvPr/>
        </p:nvSpPr>
        <p:spPr>
          <a:xfrm>
            <a:off x="218439" y="789939"/>
            <a:ext cx="8709659" cy="35560"/>
          </a:xfrm>
          <a:custGeom>
            <a:avLst/>
            <a:gdLst>
              <a:gd name="connsiteX0" fmla="*/ 10160 w 8709659"/>
              <a:gd name="connsiteY0" fmla="*/ 22225 h 35560"/>
              <a:gd name="connsiteX1" fmla="*/ 8707119 w 8709659"/>
              <a:gd name="connsiteY1" fmla="*/ 2222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22225"/>
                </a:moveTo>
                <a:lnTo>
                  <a:pt x="8707119" y="22225"/>
                </a:lnTo>
              </a:path>
            </a:pathLst>
          </a:custGeom>
          <a:ln w="19050">
            <a:solidFill>
              <a:srgbClr val="1EA0E5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Freeform 37"/>
          <p:cNvSpPr/>
          <p:nvPr/>
        </p:nvSpPr>
        <p:spPr>
          <a:xfrm>
            <a:off x="218439" y="815339"/>
            <a:ext cx="8709659" cy="22860"/>
          </a:xfrm>
          <a:custGeom>
            <a:avLst/>
            <a:gdLst>
              <a:gd name="connsiteX0" fmla="*/ 10160 w 8709659"/>
              <a:gd name="connsiteY0" fmla="*/ 15875 h 22860"/>
              <a:gd name="connsiteX1" fmla="*/ 8707119 w 8709659"/>
              <a:gd name="connsiteY1" fmla="*/ 1587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5875"/>
                </a:moveTo>
                <a:lnTo>
                  <a:pt x="8707119" y="15875"/>
                </a:lnTo>
              </a:path>
            </a:pathLst>
          </a:custGeom>
          <a:ln w="19050">
            <a:solidFill>
              <a:srgbClr val="1FA0E5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Freeform 38"/>
          <p:cNvSpPr/>
          <p:nvPr/>
        </p:nvSpPr>
        <p:spPr>
          <a:xfrm>
            <a:off x="218439" y="828039"/>
            <a:ext cx="8709659" cy="35560"/>
          </a:xfrm>
          <a:custGeom>
            <a:avLst/>
            <a:gdLst>
              <a:gd name="connsiteX0" fmla="*/ 10160 w 8709659"/>
              <a:gd name="connsiteY0" fmla="*/ 22225 h 35560"/>
              <a:gd name="connsiteX1" fmla="*/ 8707119 w 8709659"/>
              <a:gd name="connsiteY1" fmla="*/ 2222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22225"/>
                </a:moveTo>
                <a:lnTo>
                  <a:pt x="8707119" y="22225"/>
                </a:lnTo>
              </a:path>
            </a:pathLst>
          </a:custGeom>
          <a:ln w="19050">
            <a:solidFill>
              <a:srgbClr val="20A1E5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Freeform 39"/>
          <p:cNvSpPr/>
          <p:nvPr/>
        </p:nvSpPr>
        <p:spPr>
          <a:xfrm>
            <a:off x="218439" y="853439"/>
            <a:ext cx="8709659" cy="22860"/>
          </a:xfrm>
          <a:custGeom>
            <a:avLst/>
            <a:gdLst>
              <a:gd name="connsiteX0" fmla="*/ 10160 w 8709659"/>
              <a:gd name="connsiteY0" fmla="*/ 15875 h 22860"/>
              <a:gd name="connsiteX1" fmla="*/ 8707119 w 8709659"/>
              <a:gd name="connsiteY1" fmla="*/ 1587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5875"/>
                </a:moveTo>
                <a:lnTo>
                  <a:pt x="8707119" y="15875"/>
                </a:lnTo>
              </a:path>
            </a:pathLst>
          </a:custGeom>
          <a:ln w="19050">
            <a:solidFill>
              <a:srgbClr val="21A1E5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Freeform 40"/>
          <p:cNvSpPr/>
          <p:nvPr/>
        </p:nvSpPr>
        <p:spPr>
          <a:xfrm>
            <a:off x="218439" y="866139"/>
            <a:ext cx="8709659" cy="35560"/>
          </a:xfrm>
          <a:custGeom>
            <a:avLst/>
            <a:gdLst>
              <a:gd name="connsiteX0" fmla="*/ 10160 w 8709659"/>
              <a:gd name="connsiteY0" fmla="*/ 22225 h 35560"/>
              <a:gd name="connsiteX1" fmla="*/ 8707119 w 8709659"/>
              <a:gd name="connsiteY1" fmla="*/ 2222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22225"/>
                </a:moveTo>
                <a:lnTo>
                  <a:pt x="8707119" y="22225"/>
                </a:lnTo>
              </a:path>
            </a:pathLst>
          </a:custGeom>
          <a:ln w="19050">
            <a:solidFill>
              <a:srgbClr val="22A2E5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Freeform 41"/>
          <p:cNvSpPr/>
          <p:nvPr/>
        </p:nvSpPr>
        <p:spPr>
          <a:xfrm>
            <a:off x="218439" y="891539"/>
            <a:ext cx="8709659" cy="22860"/>
          </a:xfrm>
          <a:custGeom>
            <a:avLst/>
            <a:gdLst>
              <a:gd name="connsiteX0" fmla="*/ 10160 w 8709659"/>
              <a:gd name="connsiteY0" fmla="*/ 15875 h 22860"/>
              <a:gd name="connsiteX1" fmla="*/ 8707119 w 8709659"/>
              <a:gd name="connsiteY1" fmla="*/ 1587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5875"/>
                </a:moveTo>
                <a:lnTo>
                  <a:pt x="8707119" y="15875"/>
                </a:lnTo>
              </a:path>
            </a:pathLst>
          </a:custGeom>
          <a:ln w="19050">
            <a:solidFill>
              <a:srgbClr val="23A2E6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Freeform 42"/>
          <p:cNvSpPr/>
          <p:nvPr/>
        </p:nvSpPr>
        <p:spPr>
          <a:xfrm>
            <a:off x="218439" y="904239"/>
            <a:ext cx="8709659" cy="35560"/>
          </a:xfrm>
          <a:custGeom>
            <a:avLst/>
            <a:gdLst>
              <a:gd name="connsiteX0" fmla="*/ 10160 w 8709659"/>
              <a:gd name="connsiteY0" fmla="*/ 22225 h 35560"/>
              <a:gd name="connsiteX1" fmla="*/ 8707119 w 8709659"/>
              <a:gd name="connsiteY1" fmla="*/ 2222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22225"/>
                </a:moveTo>
                <a:lnTo>
                  <a:pt x="8707119" y="22225"/>
                </a:lnTo>
              </a:path>
            </a:pathLst>
          </a:custGeom>
          <a:ln w="19050">
            <a:solidFill>
              <a:srgbClr val="24A3E6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Freeform 43"/>
          <p:cNvSpPr/>
          <p:nvPr/>
        </p:nvSpPr>
        <p:spPr>
          <a:xfrm>
            <a:off x="218439" y="929639"/>
            <a:ext cx="8709659" cy="22860"/>
          </a:xfrm>
          <a:custGeom>
            <a:avLst/>
            <a:gdLst>
              <a:gd name="connsiteX0" fmla="*/ 10160 w 8709659"/>
              <a:gd name="connsiteY0" fmla="*/ 15875 h 22860"/>
              <a:gd name="connsiteX1" fmla="*/ 8707119 w 8709659"/>
              <a:gd name="connsiteY1" fmla="*/ 1587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5875"/>
                </a:moveTo>
                <a:lnTo>
                  <a:pt x="8707119" y="15875"/>
                </a:lnTo>
              </a:path>
            </a:pathLst>
          </a:custGeom>
          <a:ln w="19050">
            <a:solidFill>
              <a:srgbClr val="25A3E6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Freeform 44"/>
          <p:cNvSpPr/>
          <p:nvPr/>
        </p:nvSpPr>
        <p:spPr>
          <a:xfrm>
            <a:off x="218439" y="942339"/>
            <a:ext cx="8709659" cy="35560"/>
          </a:xfrm>
          <a:custGeom>
            <a:avLst/>
            <a:gdLst>
              <a:gd name="connsiteX0" fmla="*/ 10160 w 8709659"/>
              <a:gd name="connsiteY0" fmla="*/ 22225 h 35560"/>
              <a:gd name="connsiteX1" fmla="*/ 8707119 w 8709659"/>
              <a:gd name="connsiteY1" fmla="*/ 2222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22225"/>
                </a:moveTo>
                <a:lnTo>
                  <a:pt x="8707119" y="22225"/>
                </a:lnTo>
              </a:path>
            </a:pathLst>
          </a:custGeom>
          <a:ln w="19050">
            <a:solidFill>
              <a:srgbClr val="26A4E6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Freeform 45"/>
          <p:cNvSpPr/>
          <p:nvPr/>
        </p:nvSpPr>
        <p:spPr>
          <a:xfrm>
            <a:off x="218439" y="967739"/>
            <a:ext cx="8709659" cy="22860"/>
          </a:xfrm>
          <a:custGeom>
            <a:avLst/>
            <a:gdLst>
              <a:gd name="connsiteX0" fmla="*/ 10160 w 8709659"/>
              <a:gd name="connsiteY0" fmla="*/ 15875 h 22860"/>
              <a:gd name="connsiteX1" fmla="*/ 8707119 w 8709659"/>
              <a:gd name="connsiteY1" fmla="*/ 1587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5875"/>
                </a:moveTo>
                <a:lnTo>
                  <a:pt x="8707119" y="15875"/>
                </a:lnTo>
              </a:path>
            </a:pathLst>
          </a:custGeom>
          <a:ln w="19050">
            <a:solidFill>
              <a:srgbClr val="27A4E7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Freeform 46"/>
          <p:cNvSpPr/>
          <p:nvPr/>
        </p:nvSpPr>
        <p:spPr>
          <a:xfrm>
            <a:off x="218439" y="980439"/>
            <a:ext cx="8709659" cy="35560"/>
          </a:xfrm>
          <a:custGeom>
            <a:avLst/>
            <a:gdLst>
              <a:gd name="connsiteX0" fmla="*/ 10160 w 8709659"/>
              <a:gd name="connsiteY0" fmla="*/ 22225 h 35560"/>
              <a:gd name="connsiteX1" fmla="*/ 8707119 w 8709659"/>
              <a:gd name="connsiteY1" fmla="*/ 2222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22225"/>
                </a:moveTo>
                <a:lnTo>
                  <a:pt x="8707119" y="22225"/>
                </a:lnTo>
              </a:path>
            </a:pathLst>
          </a:custGeom>
          <a:ln w="19050">
            <a:solidFill>
              <a:srgbClr val="28A5E7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Freeform 47"/>
          <p:cNvSpPr/>
          <p:nvPr/>
        </p:nvSpPr>
        <p:spPr>
          <a:xfrm>
            <a:off x="218439" y="1005839"/>
            <a:ext cx="8709659" cy="22860"/>
          </a:xfrm>
          <a:custGeom>
            <a:avLst/>
            <a:gdLst>
              <a:gd name="connsiteX0" fmla="*/ 10160 w 8709659"/>
              <a:gd name="connsiteY0" fmla="*/ 15875 h 22860"/>
              <a:gd name="connsiteX1" fmla="*/ 8707119 w 8709659"/>
              <a:gd name="connsiteY1" fmla="*/ 1587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5875"/>
                </a:moveTo>
                <a:lnTo>
                  <a:pt x="8707119" y="15875"/>
                </a:lnTo>
              </a:path>
            </a:pathLst>
          </a:custGeom>
          <a:ln w="19050">
            <a:solidFill>
              <a:srgbClr val="29A5E7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Freeform 48"/>
          <p:cNvSpPr/>
          <p:nvPr/>
        </p:nvSpPr>
        <p:spPr>
          <a:xfrm>
            <a:off x="218439" y="1031239"/>
            <a:ext cx="8709659" cy="22860"/>
          </a:xfrm>
          <a:custGeom>
            <a:avLst/>
            <a:gdLst>
              <a:gd name="connsiteX0" fmla="*/ 10160 w 8709659"/>
              <a:gd name="connsiteY0" fmla="*/ 10160 h 22860"/>
              <a:gd name="connsiteX1" fmla="*/ 8707119 w 8709659"/>
              <a:gd name="connsiteY1" fmla="*/ 10160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0160"/>
                </a:moveTo>
                <a:lnTo>
                  <a:pt x="8707119" y="10160"/>
                </a:lnTo>
              </a:path>
            </a:pathLst>
          </a:custGeom>
          <a:ln w="20319">
            <a:solidFill>
              <a:srgbClr val="2AA6E7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Freeform 49"/>
          <p:cNvSpPr/>
          <p:nvPr/>
        </p:nvSpPr>
        <p:spPr>
          <a:xfrm>
            <a:off x="218439" y="1043939"/>
            <a:ext cx="8709659" cy="35560"/>
          </a:xfrm>
          <a:custGeom>
            <a:avLst/>
            <a:gdLst>
              <a:gd name="connsiteX0" fmla="*/ 10160 w 8709659"/>
              <a:gd name="connsiteY0" fmla="*/ 17145 h 35560"/>
              <a:gd name="connsiteX1" fmla="*/ 8707119 w 8709659"/>
              <a:gd name="connsiteY1" fmla="*/ 1714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17145"/>
                </a:moveTo>
                <a:lnTo>
                  <a:pt x="8707119" y="17145"/>
                </a:lnTo>
              </a:path>
            </a:pathLst>
          </a:custGeom>
          <a:ln w="19050">
            <a:solidFill>
              <a:srgbClr val="2BA6E8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Freeform 50"/>
          <p:cNvSpPr/>
          <p:nvPr/>
        </p:nvSpPr>
        <p:spPr>
          <a:xfrm>
            <a:off x="218439" y="1069339"/>
            <a:ext cx="8709659" cy="22860"/>
          </a:xfrm>
          <a:custGeom>
            <a:avLst/>
            <a:gdLst>
              <a:gd name="connsiteX0" fmla="*/ 10160 w 8709659"/>
              <a:gd name="connsiteY0" fmla="*/ 10795 h 22860"/>
              <a:gd name="connsiteX1" fmla="*/ 8707119 w 8709659"/>
              <a:gd name="connsiteY1" fmla="*/ 1079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0795"/>
                </a:moveTo>
                <a:lnTo>
                  <a:pt x="8707119" y="10795"/>
                </a:lnTo>
              </a:path>
            </a:pathLst>
          </a:custGeom>
          <a:ln w="19050">
            <a:solidFill>
              <a:srgbClr val="2CA7E8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Freeform 51"/>
          <p:cNvSpPr/>
          <p:nvPr/>
        </p:nvSpPr>
        <p:spPr>
          <a:xfrm>
            <a:off x="218439" y="1082039"/>
            <a:ext cx="8709659" cy="35560"/>
          </a:xfrm>
          <a:custGeom>
            <a:avLst/>
            <a:gdLst>
              <a:gd name="connsiteX0" fmla="*/ 10160 w 8709659"/>
              <a:gd name="connsiteY0" fmla="*/ 17145 h 35560"/>
              <a:gd name="connsiteX1" fmla="*/ 8707119 w 8709659"/>
              <a:gd name="connsiteY1" fmla="*/ 1714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17145"/>
                </a:moveTo>
                <a:lnTo>
                  <a:pt x="8707119" y="17145"/>
                </a:lnTo>
              </a:path>
            </a:pathLst>
          </a:custGeom>
          <a:ln w="19050">
            <a:solidFill>
              <a:srgbClr val="2DA7E8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Freeform 52"/>
          <p:cNvSpPr/>
          <p:nvPr/>
        </p:nvSpPr>
        <p:spPr>
          <a:xfrm>
            <a:off x="218439" y="1107439"/>
            <a:ext cx="8709659" cy="22860"/>
          </a:xfrm>
          <a:custGeom>
            <a:avLst/>
            <a:gdLst>
              <a:gd name="connsiteX0" fmla="*/ 10160 w 8709659"/>
              <a:gd name="connsiteY0" fmla="*/ 10795 h 22860"/>
              <a:gd name="connsiteX1" fmla="*/ 8707119 w 8709659"/>
              <a:gd name="connsiteY1" fmla="*/ 1079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0795"/>
                </a:moveTo>
                <a:lnTo>
                  <a:pt x="8707119" y="10795"/>
                </a:lnTo>
              </a:path>
            </a:pathLst>
          </a:custGeom>
          <a:ln w="19050">
            <a:solidFill>
              <a:srgbClr val="2EA8E8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Freeform 53"/>
          <p:cNvSpPr/>
          <p:nvPr/>
        </p:nvSpPr>
        <p:spPr>
          <a:xfrm>
            <a:off x="218439" y="1120139"/>
            <a:ext cx="8709659" cy="35560"/>
          </a:xfrm>
          <a:custGeom>
            <a:avLst/>
            <a:gdLst>
              <a:gd name="connsiteX0" fmla="*/ 10160 w 8709659"/>
              <a:gd name="connsiteY0" fmla="*/ 17145 h 35560"/>
              <a:gd name="connsiteX1" fmla="*/ 8707119 w 8709659"/>
              <a:gd name="connsiteY1" fmla="*/ 1714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17145"/>
                </a:moveTo>
                <a:lnTo>
                  <a:pt x="8707119" y="17145"/>
                </a:lnTo>
              </a:path>
            </a:pathLst>
          </a:custGeom>
          <a:ln w="19050">
            <a:solidFill>
              <a:srgbClr val="2FA8E9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Freeform 54"/>
          <p:cNvSpPr/>
          <p:nvPr/>
        </p:nvSpPr>
        <p:spPr>
          <a:xfrm>
            <a:off x="218439" y="1145539"/>
            <a:ext cx="8709659" cy="22860"/>
          </a:xfrm>
          <a:custGeom>
            <a:avLst/>
            <a:gdLst>
              <a:gd name="connsiteX0" fmla="*/ 10160 w 8709659"/>
              <a:gd name="connsiteY0" fmla="*/ 10795 h 22860"/>
              <a:gd name="connsiteX1" fmla="*/ 8707119 w 8709659"/>
              <a:gd name="connsiteY1" fmla="*/ 1079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0795"/>
                </a:moveTo>
                <a:lnTo>
                  <a:pt x="8707119" y="10795"/>
                </a:lnTo>
              </a:path>
            </a:pathLst>
          </a:custGeom>
          <a:ln w="19050">
            <a:solidFill>
              <a:srgbClr val="30A9E9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Freeform 55"/>
          <p:cNvSpPr/>
          <p:nvPr/>
        </p:nvSpPr>
        <p:spPr>
          <a:xfrm>
            <a:off x="218439" y="1158239"/>
            <a:ext cx="8709659" cy="35560"/>
          </a:xfrm>
          <a:custGeom>
            <a:avLst/>
            <a:gdLst>
              <a:gd name="connsiteX0" fmla="*/ 10160 w 8709659"/>
              <a:gd name="connsiteY0" fmla="*/ 17145 h 35560"/>
              <a:gd name="connsiteX1" fmla="*/ 8707119 w 8709659"/>
              <a:gd name="connsiteY1" fmla="*/ 1714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17145"/>
                </a:moveTo>
                <a:lnTo>
                  <a:pt x="8707119" y="17145"/>
                </a:lnTo>
              </a:path>
            </a:pathLst>
          </a:custGeom>
          <a:ln w="19050">
            <a:solidFill>
              <a:srgbClr val="32A9E9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Freeform 56"/>
          <p:cNvSpPr/>
          <p:nvPr/>
        </p:nvSpPr>
        <p:spPr>
          <a:xfrm>
            <a:off x="218439" y="1183639"/>
            <a:ext cx="8709659" cy="22860"/>
          </a:xfrm>
          <a:custGeom>
            <a:avLst/>
            <a:gdLst>
              <a:gd name="connsiteX0" fmla="*/ 10160 w 8709659"/>
              <a:gd name="connsiteY0" fmla="*/ 10795 h 22860"/>
              <a:gd name="connsiteX1" fmla="*/ 8707119 w 8709659"/>
              <a:gd name="connsiteY1" fmla="*/ 1079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0795"/>
                </a:moveTo>
                <a:lnTo>
                  <a:pt x="8707119" y="10795"/>
                </a:lnTo>
              </a:path>
            </a:pathLst>
          </a:custGeom>
          <a:ln w="19050">
            <a:solidFill>
              <a:srgbClr val="32AAE9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Freeform 57"/>
          <p:cNvSpPr/>
          <p:nvPr/>
        </p:nvSpPr>
        <p:spPr>
          <a:xfrm>
            <a:off x="218439" y="1196339"/>
            <a:ext cx="8709659" cy="35560"/>
          </a:xfrm>
          <a:custGeom>
            <a:avLst/>
            <a:gdLst>
              <a:gd name="connsiteX0" fmla="*/ 10160 w 8709659"/>
              <a:gd name="connsiteY0" fmla="*/ 17145 h 35560"/>
              <a:gd name="connsiteX1" fmla="*/ 8707119 w 8709659"/>
              <a:gd name="connsiteY1" fmla="*/ 1714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17145"/>
                </a:moveTo>
                <a:lnTo>
                  <a:pt x="8707119" y="17145"/>
                </a:lnTo>
              </a:path>
            </a:pathLst>
          </a:custGeom>
          <a:ln w="19050">
            <a:solidFill>
              <a:srgbClr val="33AAE9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Freeform 58"/>
          <p:cNvSpPr/>
          <p:nvPr/>
        </p:nvSpPr>
        <p:spPr>
          <a:xfrm>
            <a:off x="218439" y="1221739"/>
            <a:ext cx="8709659" cy="22860"/>
          </a:xfrm>
          <a:custGeom>
            <a:avLst/>
            <a:gdLst>
              <a:gd name="connsiteX0" fmla="*/ 10160 w 8709659"/>
              <a:gd name="connsiteY0" fmla="*/ 10795 h 22860"/>
              <a:gd name="connsiteX1" fmla="*/ 8707119 w 8709659"/>
              <a:gd name="connsiteY1" fmla="*/ 1079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0795"/>
                </a:moveTo>
                <a:lnTo>
                  <a:pt x="8707119" y="10795"/>
                </a:lnTo>
              </a:path>
            </a:pathLst>
          </a:custGeom>
          <a:ln w="19050">
            <a:solidFill>
              <a:srgbClr val="34ABEA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Freeform 59"/>
          <p:cNvSpPr/>
          <p:nvPr/>
        </p:nvSpPr>
        <p:spPr>
          <a:xfrm>
            <a:off x="218439" y="1234439"/>
            <a:ext cx="8709659" cy="35560"/>
          </a:xfrm>
          <a:custGeom>
            <a:avLst/>
            <a:gdLst>
              <a:gd name="connsiteX0" fmla="*/ 10160 w 8709659"/>
              <a:gd name="connsiteY0" fmla="*/ 17780 h 35560"/>
              <a:gd name="connsiteX1" fmla="*/ 8707119 w 8709659"/>
              <a:gd name="connsiteY1" fmla="*/ 17780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17780"/>
                </a:moveTo>
                <a:lnTo>
                  <a:pt x="8707119" y="17780"/>
                </a:lnTo>
              </a:path>
            </a:pathLst>
          </a:custGeom>
          <a:ln w="20320">
            <a:solidFill>
              <a:srgbClr val="35ABEA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Freeform 60"/>
          <p:cNvSpPr/>
          <p:nvPr/>
        </p:nvSpPr>
        <p:spPr>
          <a:xfrm>
            <a:off x="218439" y="1259839"/>
            <a:ext cx="8709659" cy="22860"/>
          </a:xfrm>
          <a:custGeom>
            <a:avLst/>
            <a:gdLst>
              <a:gd name="connsiteX0" fmla="*/ 10160 w 8709659"/>
              <a:gd name="connsiteY0" fmla="*/ 12065 h 22860"/>
              <a:gd name="connsiteX1" fmla="*/ 8707119 w 8709659"/>
              <a:gd name="connsiteY1" fmla="*/ 1206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2065"/>
                </a:moveTo>
                <a:lnTo>
                  <a:pt x="8707119" y="12065"/>
                </a:lnTo>
              </a:path>
            </a:pathLst>
          </a:custGeom>
          <a:ln w="19050">
            <a:solidFill>
              <a:srgbClr val="36ACEA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Freeform 61"/>
          <p:cNvSpPr/>
          <p:nvPr/>
        </p:nvSpPr>
        <p:spPr>
          <a:xfrm>
            <a:off x="218439" y="1272539"/>
            <a:ext cx="8709659" cy="35560"/>
          </a:xfrm>
          <a:custGeom>
            <a:avLst/>
            <a:gdLst>
              <a:gd name="connsiteX0" fmla="*/ 10160 w 8709659"/>
              <a:gd name="connsiteY0" fmla="*/ 18415 h 35560"/>
              <a:gd name="connsiteX1" fmla="*/ 8707119 w 8709659"/>
              <a:gd name="connsiteY1" fmla="*/ 1841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18415"/>
                </a:moveTo>
                <a:lnTo>
                  <a:pt x="8707119" y="18415"/>
                </a:lnTo>
              </a:path>
            </a:pathLst>
          </a:custGeom>
          <a:ln w="19050">
            <a:solidFill>
              <a:srgbClr val="37ACEA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Freeform 62"/>
          <p:cNvSpPr/>
          <p:nvPr/>
        </p:nvSpPr>
        <p:spPr>
          <a:xfrm>
            <a:off x="218439" y="1297939"/>
            <a:ext cx="8709659" cy="22860"/>
          </a:xfrm>
          <a:custGeom>
            <a:avLst/>
            <a:gdLst>
              <a:gd name="connsiteX0" fmla="*/ 10160 w 8709659"/>
              <a:gd name="connsiteY0" fmla="*/ 12065 h 22860"/>
              <a:gd name="connsiteX1" fmla="*/ 8707119 w 8709659"/>
              <a:gd name="connsiteY1" fmla="*/ 1206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2065"/>
                </a:moveTo>
                <a:lnTo>
                  <a:pt x="8707119" y="12065"/>
                </a:lnTo>
              </a:path>
            </a:pathLst>
          </a:custGeom>
          <a:ln w="19050">
            <a:solidFill>
              <a:srgbClr val="38ADEB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Freeform 63"/>
          <p:cNvSpPr/>
          <p:nvPr/>
        </p:nvSpPr>
        <p:spPr>
          <a:xfrm>
            <a:off x="218439" y="1310639"/>
            <a:ext cx="8709659" cy="35560"/>
          </a:xfrm>
          <a:custGeom>
            <a:avLst/>
            <a:gdLst>
              <a:gd name="connsiteX0" fmla="*/ 10160 w 8709659"/>
              <a:gd name="connsiteY0" fmla="*/ 18415 h 35560"/>
              <a:gd name="connsiteX1" fmla="*/ 8707119 w 8709659"/>
              <a:gd name="connsiteY1" fmla="*/ 1841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18415"/>
                </a:moveTo>
                <a:lnTo>
                  <a:pt x="8707119" y="18415"/>
                </a:lnTo>
              </a:path>
            </a:pathLst>
          </a:custGeom>
          <a:ln w="19050">
            <a:solidFill>
              <a:srgbClr val="39ADEB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Freeform 64"/>
          <p:cNvSpPr/>
          <p:nvPr/>
        </p:nvSpPr>
        <p:spPr>
          <a:xfrm>
            <a:off x="218439" y="1336039"/>
            <a:ext cx="8709659" cy="22860"/>
          </a:xfrm>
          <a:custGeom>
            <a:avLst/>
            <a:gdLst>
              <a:gd name="connsiteX0" fmla="*/ 10160 w 8709659"/>
              <a:gd name="connsiteY0" fmla="*/ 12065 h 22860"/>
              <a:gd name="connsiteX1" fmla="*/ 8707119 w 8709659"/>
              <a:gd name="connsiteY1" fmla="*/ 1206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2065"/>
                </a:moveTo>
                <a:lnTo>
                  <a:pt x="8707119" y="12065"/>
                </a:lnTo>
              </a:path>
            </a:pathLst>
          </a:custGeom>
          <a:ln w="19050">
            <a:solidFill>
              <a:srgbClr val="3AAEEB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Freeform 65"/>
          <p:cNvSpPr/>
          <p:nvPr/>
        </p:nvSpPr>
        <p:spPr>
          <a:xfrm>
            <a:off x="218439" y="1348739"/>
            <a:ext cx="8709659" cy="35560"/>
          </a:xfrm>
          <a:custGeom>
            <a:avLst/>
            <a:gdLst>
              <a:gd name="connsiteX0" fmla="*/ 10160 w 8709659"/>
              <a:gd name="connsiteY0" fmla="*/ 18415 h 35560"/>
              <a:gd name="connsiteX1" fmla="*/ 8707119 w 8709659"/>
              <a:gd name="connsiteY1" fmla="*/ 1841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18415"/>
                </a:moveTo>
                <a:lnTo>
                  <a:pt x="8707119" y="18415"/>
                </a:lnTo>
              </a:path>
            </a:pathLst>
          </a:custGeom>
          <a:ln w="19050">
            <a:solidFill>
              <a:srgbClr val="3BAEEB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Freeform 66"/>
          <p:cNvSpPr/>
          <p:nvPr/>
        </p:nvSpPr>
        <p:spPr>
          <a:xfrm>
            <a:off x="218439" y="1374139"/>
            <a:ext cx="8709659" cy="22860"/>
          </a:xfrm>
          <a:custGeom>
            <a:avLst/>
            <a:gdLst>
              <a:gd name="connsiteX0" fmla="*/ 10160 w 8709659"/>
              <a:gd name="connsiteY0" fmla="*/ 12065 h 22860"/>
              <a:gd name="connsiteX1" fmla="*/ 8707119 w 8709659"/>
              <a:gd name="connsiteY1" fmla="*/ 1206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2065"/>
                </a:moveTo>
                <a:lnTo>
                  <a:pt x="8707119" y="12065"/>
                </a:lnTo>
              </a:path>
            </a:pathLst>
          </a:custGeom>
          <a:ln w="19050">
            <a:solidFill>
              <a:srgbClr val="3CAFEC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Freeform 67"/>
          <p:cNvSpPr/>
          <p:nvPr/>
        </p:nvSpPr>
        <p:spPr>
          <a:xfrm>
            <a:off x="218439" y="1386839"/>
            <a:ext cx="8709659" cy="35560"/>
          </a:xfrm>
          <a:custGeom>
            <a:avLst/>
            <a:gdLst>
              <a:gd name="connsiteX0" fmla="*/ 10160 w 8709659"/>
              <a:gd name="connsiteY0" fmla="*/ 18415 h 35560"/>
              <a:gd name="connsiteX1" fmla="*/ 8707119 w 8709659"/>
              <a:gd name="connsiteY1" fmla="*/ 1841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18415"/>
                </a:moveTo>
                <a:lnTo>
                  <a:pt x="8707119" y="18415"/>
                </a:lnTo>
              </a:path>
            </a:pathLst>
          </a:custGeom>
          <a:ln w="19050">
            <a:solidFill>
              <a:srgbClr val="3DAFEC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Freeform 68"/>
          <p:cNvSpPr/>
          <p:nvPr/>
        </p:nvSpPr>
        <p:spPr>
          <a:xfrm>
            <a:off x="218439" y="1412239"/>
            <a:ext cx="8709659" cy="22860"/>
          </a:xfrm>
          <a:custGeom>
            <a:avLst/>
            <a:gdLst>
              <a:gd name="connsiteX0" fmla="*/ 10160 w 8709659"/>
              <a:gd name="connsiteY0" fmla="*/ 12065 h 22860"/>
              <a:gd name="connsiteX1" fmla="*/ 8707119 w 8709659"/>
              <a:gd name="connsiteY1" fmla="*/ 1206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2065"/>
                </a:moveTo>
                <a:lnTo>
                  <a:pt x="8707119" y="12065"/>
                </a:lnTo>
              </a:path>
            </a:pathLst>
          </a:custGeom>
          <a:ln w="19050">
            <a:solidFill>
              <a:srgbClr val="3EB0EC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Freeform 69"/>
          <p:cNvSpPr/>
          <p:nvPr/>
        </p:nvSpPr>
        <p:spPr>
          <a:xfrm>
            <a:off x="218439" y="1424939"/>
            <a:ext cx="8709659" cy="35560"/>
          </a:xfrm>
          <a:custGeom>
            <a:avLst/>
            <a:gdLst>
              <a:gd name="connsiteX0" fmla="*/ 10160 w 8709659"/>
              <a:gd name="connsiteY0" fmla="*/ 18415 h 35560"/>
              <a:gd name="connsiteX1" fmla="*/ 8707119 w 8709659"/>
              <a:gd name="connsiteY1" fmla="*/ 1841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18415"/>
                </a:moveTo>
                <a:lnTo>
                  <a:pt x="8707119" y="18415"/>
                </a:lnTo>
              </a:path>
            </a:pathLst>
          </a:custGeom>
          <a:ln w="19050">
            <a:solidFill>
              <a:srgbClr val="3FB0EC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Freeform 70"/>
          <p:cNvSpPr/>
          <p:nvPr/>
        </p:nvSpPr>
        <p:spPr>
          <a:xfrm>
            <a:off x="218439" y="1450339"/>
            <a:ext cx="8709659" cy="22860"/>
          </a:xfrm>
          <a:custGeom>
            <a:avLst/>
            <a:gdLst>
              <a:gd name="connsiteX0" fmla="*/ 10160 w 8709659"/>
              <a:gd name="connsiteY0" fmla="*/ 12065 h 22860"/>
              <a:gd name="connsiteX1" fmla="*/ 8707119 w 8709659"/>
              <a:gd name="connsiteY1" fmla="*/ 1206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2065"/>
                </a:moveTo>
                <a:lnTo>
                  <a:pt x="8707119" y="12065"/>
                </a:lnTo>
              </a:path>
            </a:pathLst>
          </a:custGeom>
          <a:ln w="19050">
            <a:solidFill>
              <a:srgbClr val="40B1ED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Freeform 71"/>
          <p:cNvSpPr/>
          <p:nvPr/>
        </p:nvSpPr>
        <p:spPr>
          <a:xfrm>
            <a:off x="218439" y="1463039"/>
            <a:ext cx="8709659" cy="35560"/>
          </a:xfrm>
          <a:custGeom>
            <a:avLst/>
            <a:gdLst>
              <a:gd name="connsiteX0" fmla="*/ 10160 w 8709659"/>
              <a:gd name="connsiteY0" fmla="*/ 18415 h 35560"/>
              <a:gd name="connsiteX1" fmla="*/ 8707119 w 8709659"/>
              <a:gd name="connsiteY1" fmla="*/ 1841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18415"/>
                </a:moveTo>
                <a:lnTo>
                  <a:pt x="8707119" y="18415"/>
                </a:lnTo>
              </a:path>
            </a:pathLst>
          </a:custGeom>
          <a:ln w="19050">
            <a:solidFill>
              <a:srgbClr val="41B1ED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2" name="Freeform 72"/>
          <p:cNvSpPr/>
          <p:nvPr/>
        </p:nvSpPr>
        <p:spPr>
          <a:xfrm>
            <a:off x="218439" y="1488439"/>
            <a:ext cx="8709659" cy="22860"/>
          </a:xfrm>
          <a:custGeom>
            <a:avLst/>
            <a:gdLst>
              <a:gd name="connsiteX0" fmla="*/ 10160 w 8709659"/>
              <a:gd name="connsiteY0" fmla="*/ 12065 h 22860"/>
              <a:gd name="connsiteX1" fmla="*/ 8707119 w 8709659"/>
              <a:gd name="connsiteY1" fmla="*/ 1206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2065"/>
                </a:moveTo>
                <a:lnTo>
                  <a:pt x="8707119" y="12065"/>
                </a:lnTo>
              </a:path>
            </a:pathLst>
          </a:custGeom>
          <a:ln w="19050">
            <a:solidFill>
              <a:srgbClr val="42B2ED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Freeform 73"/>
          <p:cNvSpPr/>
          <p:nvPr/>
        </p:nvSpPr>
        <p:spPr>
          <a:xfrm>
            <a:off x="218439" y="1501139"/>
            <a:ext cx="8709659" cy="35560"/>
          </a:xfrm>
          <a:custGeom>
            <a:avLst/>
            <a:gdLst>
              <a:gd name="connsiteX0" fmla="*/ 10160 w 8709659"/>
              <a:gd name="connsiteY0" fmla="*/ 18415 h 35560"/>
              <a:gd name="connsiteX1" fmla="*/ 8707119 w 8709659"/>
              <a:gd name="connsiteY1" fmla="*/ 1841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18415"/>
                </a:moveTo>
                <a:lnTo>
                  <a:pt x="8707119" y="18415"/>
                </a:lnTo>
              </a:path>
            </a:pathLst>
          </a:custGeom>
          <a:ln w="19050">
            <a:solidFill>
              <a:srgbClr val="43B2ED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Freeform 74"/>
          <p:cNvSpPr/>
          <p:nvPr/>
        </p:nvSpPr>
        <p:spPr>
          <a:xfrm>
            <a:off x="218439" y="1526539"/>
            <a:ext cx="8709659" cy="22860"/>
          </a:xfrm>
          <a:custGeom>
            <a:avLst/>
            <a:gdLst>
              <a:gd name="connsiteX0" fmla="*/ 10160 w 8709659"/>
              <a:gd name="connsiteY0" fmla="*/ 12065 h 22860"/>
              <a:gd name="connsiteX1" fmla="*/ 8707119 w 8709659"/>
              <a:gd name="connsiteY1" fmla="*/ 1206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2065"/>
                </a:moveTo>
                <a:lnTo>
                  <a:pt x="8707119" y="12065"/>
                </a:lnTo>
              </a:path>
            </a:pathLst>
          </a:custGeom>
          <a:ln w="19050">
            <a:solidFill>
              <a:srgbClr val="44B3ED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Freeform 75"/>
          <p:cNvSpPr/>
          <p:nvPr/>
        </p:nvSpPr>
        <p:spPr>
          <a:xfrm>
            <a:off x="218439" y="1539239"/>
            <a:ext cx="8709659" cy="35560"/>
          </a:xfrm>
          <a:custGeom>
            <a:avLst/>
            <a:gdLst>
              <a:gd name="connsiteX0" fmla="*/ 10160 w 8709659"/>
              <a:gd name="connsiteY0" fmla="*/ 19050 h 35560"/>
              <a:gd name="connsiteX1" fmla="*/ 8707119 w 8709659"/>
              <a:gd name="connsiteY1" fmla="*/ 19050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19050"/>
                </a:moveTo>
                <a:lnTo>
                  <a:pt x="8707119" y="19050"/>
                </a:lnTo>
              </a:path>
            </a:pathLst>
          </a:custGeom>
          <a:ln w="20320">
            <a:solidFill>
              <a:srgbClr val="45B3EE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" name="Freeform 76"/>
          <p:cNvSpPr/>
          <p:nvPr/>
        </p:nvSpPr>
        <p:spPr>
          <a:xfrm>
            <a:off x="218439" y="1564639"/>
            <a:ext cx="8709659" cy="22860"/>
          </a:xfrm>
          <a:custGeom>
            <a:avLst/>
            <a:gdLst>
              <a:gd name="connsiteX0" fmla="*/ 10160 w 8709659"/>
              <a:gd name="connsiteY0" fmla="*/ 13335 h 22860"/>
              <a:gd name="connsiteX1" fmla="*/ 8707119 w 8709659"/>
              <a:gd name="connsiteY1" fmla="*/ 1333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3335"/>
                </a:moveTo>
                <a:lnTo>
                  <a:pt x="8707119" y="13335"/>
                </a:lnTo>
              </a:path>
            </a:pathLst>
          </a:custGeom>
          <a:ln w="19050">
            <a:solidFill>
              <a:srgbClr val="46B4EE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Freeform 77"/>
          <p:cNvSpPr/>
          <p:nvPr/>
        </p:nvSpPr>
        <p:spPr>
          <a:xfrm>
            <a:off x="218439" y="1577339"/>
            <a:ext cx="8709659" cy="35560"/>
          </a:xfrm>
          <a:custGeom>
            <a:avLst/>
            <a:gdLst>
              <a:gd name="connsiteX0" fmla="*/ 10160 w 8709659"/>
              <a:gd name="connsiteY0" fmla="*/ 19685 h 35560"/>
              <a:gd name="connsiteX1" fmla="*/ 8707119 w 8709659"/>
              <a:gd name="connsiteY1" fmla="*/ 1968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19685"/>
                </a:moveTo>
                <a:lnTo>
                  <a:pt x="8707119" y="19685"/>
                </a:lnTo>
              </a:path>
            </a:pathLst>
          </a:custGeom>
          <a:ln w="19050">
            <a:solidFill>
              <a:srgbClr val="47B4EE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" name="Freeform 78"/>
          <p:cNvSpPr/>
          <p:nvPr/>
        </p:nvSpPr>
        <p:spPr>
          <a:xfrm>
            <a:off x="218439" y="1602739"/>
            <a:ext cx="8709659" cy="22860"/>
          </a:xfrm>
          <a:custGeom>
            <a:avLst/>
            <a:gdLst>
              <a:gd name="connsiteX0" fmla="*/ 10160 w 8709659"/>
              <a:gd name="connsiteY0" fmla="*/ 13335 h 22860"/>
              <a:gd name="connsiteX1" fmla="*/ 8707119 w 8709659"/>
              <a:gd name="connsiteY1" fmla="*/ 1333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3335"/>
                </a:moveTo>
                <a:lnTo>
                  <a:pt x="8707119" y="13335"/>
                </a:lnTo>
              </a:path>
            </a:pathLst>
          </a:custGeom>
          <a:ln w="19050">
            <a:solidFill>
              <a:srgbClr val="48B5EE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Freeform 79"/>
          <p:cNvSpPr/>
          <p:nvPr/>
        </p:nvSpPr>
        <p:spPr>
          <a:xfrm>
            <a:off x="218439" y="1615439"/>
            <a:ext cx="8709659" cy="35560"/>
          </a:xfrm>
          <a:custGeom>
            <a:avLst/>
            <a:gdLst>
              <a:gd name="connsiteX0" fmla="*/ 10160 w 8709659"/>
              <a:gd name="connsiteY0" fmla="*/ 19685 h 35560"/>
              <a:gd name="connsiteX1" fmla="*/ 8707119 w 8709659"/>
              <a:gd name="connsiteY1" fmla="*/ 1968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19685"/>
                </a:moveTo>
                <a:lnTo>
                  <a:pt x="8707119" y="19685"/>
                </a:lnTo>
              </a:path>
            </a:pathLst>
          </a:custGeom>
          <a:ln w="19050">
            <a:solidFill>
              <a:srgbClr val="49B5EF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" name="Freeform 80"/>
          <p:cNvSpPr/>
          <p:nvPr/>
        </p:nvSpPr>
        <p:spPr>
          <a:xfrm>
            <a:off x="218439" y="1640839"/>
            <a:ext cx="8709659" cy="22860"/>
          </a:xfrm>
          <a:custGeom>
            <a:avLst/>
            <a:gdLst>
              <a:gd name="connsiteX0" fmla="*/ 10160 w 8709659"/>
              <a:gd name="connsiteY0" fmla="*/ 13335 h 22860"/>
              <a:gd name="connsiteX1" fmla="*/ 8707119 w 8709659"/>
              <a:gd name="connsiteY1" fmla="*/ 1333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3335"/>
                </a:moveTo>
                <a:lnTo>
                  <a:pt x="8707119" y="13335"/>
                </a:lnTo>
              </a:path>
            </a:pathLst>
          </a:custGeom>
          <a:ln w="19050">
            <a:solidFill>
              <a:srgbClr val="4AB6EF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" name="Freeform 81"/>
          <p:cNvSpPr/>
          <p:nvPr/>
        </p:nvSpPr>
        <p:spPr>
          <a:xfrm>
            <a:off x="218439" y="1653539"/>
            <a:ext cx="8709659" cy="35560"/>
          </a:xfrm>
          <a:custGeom>
            <a:avLst/>
            <a:gdLst>
              <a:gd name="connsiteX0" fmla="*/ 10160 w 8709659"/>
              <a:gd name="connsiteY0" fmla="*/ 19685 h 35560"/>
              <a:gd name="connsiteX1" fmla="*/ 8707119 w 8709659"/>
              <a:gd name="connsiteY1" fmla="*/ 1968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19685"/>
                </a:moveTo>
                <a:lnTo>
                  <a:pt x="8707119" y="19685"/>
                </a:lnTo>
              </a:path>
            </a:pathLst>
          </a:custGeom>
          <a:ln w="19050">
            <a:solidFill>
              <a:srgbClr val="4BB6EF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" name="Freeform 82"/>
          <p:cNvSpPr/>
          <p:nvPr/>
        </p:nvSpPr>
        <p:spPr>
          <a:xfrm>
            <a:off x="218439" y="1678939"/>
            <a:ext cx="8709659" cy="22860"/>
          </a:xfrm>
          <a:custGeom>
            <a:avLst/>
            <a:gdLst>
              <a:gd name="connsiteX0" fmla="*/ 10160 w 8709659"/>
              <a:gd name="connsiteY0" fmla="*/ 13335 h 22860"/>
              <a:gd name="connsiteX1" fmla="*/ 8707119 w 8709659"/>
              <a:gd name="connsiteY1" fmla="*/ 1333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3335"/>
                </a:moveTo>
                <a:lnTo>
                  <a:pt x="8707119" y="13335"/>
                </a:lnTo>
              </a:path>
            </a:pathLst>
          </a:custGeom>
          <a:ln w="19050">
            <a:solidFill>
              <a:srgbClr val="4CB7EF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3" name="Freeform 83"/>
          <p:cNvSpPr/>
          <p:nvPr/>
        </p:nvSpPr>
        <p:spPr>
          <a:xfrm>
            <a:off x="218439" y="1691639"/>
            <a:ext cx="8709659" cy="35560"/>
          </a:xfrm>
          <a:custGeom>
            <a:avLst/>
            <a:gdLst>
              <a:gd name="connsiteX0" fmla="*/ 10160 w 8709659"/>
              <a:gd name="connsiteY0" fmla="*/ 19685 h 35560"/>
              <a:gd name="connsiteX1" fmla="*/ 8707119 w 8709659"/>
              <a:gd name="connsiteY1" fmla="*/ 1968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19685"/>
                </a:moveTo>
                <a:lnTo>
                  <a:pt x="8707119" y="19685"/>
                </a:lnTo>
              </a:path>
            </a:pathLst>
          </a:custGeom>
          <a:ln w="19050">
            <a:solidFill>
              <a:srgbClr val="4DB7F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4" name="Freeform 84"/>
          <p:cNvSpPr/>
          <p:nvPr/>
        </p:nvSpPr>
        <p:spPr>
          <a:xfrm>
            <a:off x="218439" y="1717039"/>
            <a:ext cx="8709659" cy="22860"/>
          </a:xfrm>
          <a:custGeom>
            <a:avLst/>
            <a:gdLst>
              <a:gd name="connsiteX0" fmla="*/ 10160 w 8709659"/>
              <a:gd name="connsiteY0" fmla="*/ 13335 h 22860"/>
              <a:gd name="connsiteX1" fmla="*/ 8707119 w 8709659"/>
              <a:gd name="connsiteY1" fmla="*/ 1333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3335"/>
                </a:moveTo>
                <a:lnTo>
                  <a:pt x="8707119" y="13335"/>
                </a:lnTo>
              </a:path>
            </a:pathLst>
          </a:custGeom>
          <a:ln w="19050">
            <a:solidFill>
              <a:srgbClr val="4EB8F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5" name="Freeform 85"/>
          <p:cNvSpPr/>
          <p:nvPr/>
        </p:nvSpPr>
        <p:spPr>
          <a:xfrm>
            <a:off x="218439" y="1729739"/>
            <a:ext cx="8709659" cy="35560"/>
          </a:xfrm>
          <a:custGeom>
            <a:avLst/>
            <a:gdLst>
              <a:gd name="connsiteX0" fmla="*/ 10160 w 8709659"/>
              <a:gd name="connsiteY0" fmla="*/ 19685 h 35560"/>
              <a:gd name="connsiteX1" fmla="*/ 8707119 w 8709659"/>
              <a:gd name="connsiteY1" fmla="*/ 1968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19685"/>
                </a:moveTo>
                <a:lnTo>
                  <a:pt x="8707119" y="19685"/>
                </a:lnTo>
              </a:path>
            </a:pathLst>
          </a:custGeom>
          <a:ln w="19050">
            <a:solidFill>
              <a:srgbClr val="4FB8F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6" name="Freeform 86"/>
          <p:cNvSpPr/>
          <p:nvPr/>
        </p:nvSpPr>
        <p:spPr>
          <a:xfrm>
            <a:off x="218439" y="1755139"/>
            <a:ext cx="8709659" cy="22860"/>
          </a:xfrm>
          <a:custGeom>
            <a:avLst/>
            <a:gdLst>
              <a:gd name="connsiteX0" fmla="*/ 10160 w 8709659"/>
              <a:gd name="connsiteY0" fmla="*/ 13970 h 22860"/>
              <a:gd name="connsiteX1" fmla="*/ 8707119 w 8709659"/>
              <a:gd name="connsiteY1" fmla="*/ 13970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3970"/>
                </a:moveTo>
                <a:lnTo>
                  <a:pt x="8707119" y="13970"/>
                </a:lnTo>
              </a:path>
            </a:pathLst>
          </a:custGeom>
          <a:ln w="20320">
            <a:solidFill>
              <a:srgbClr val="50B9F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7" name="Freeform 87"/>
          <p:cNvSpPr/>
          <p:nvPr/>
        </p:nvSpPr>
        <p:spPr>
          <a:xfrm>
            <a:off x="218439" y="1767839"/>
            <a:ext cx="8709659" cy="35560"/>
          </a:xfrm>
          <a:custGeom>
            <a:avLst/>
            <a:gdLst>
              <a:gd name="connsiteX0" fmla="*/ 10160 w 8709659"/>
              <a:gd name="connsiteY0" fmla="*/ 20955 h 35560"/>
              <a:gd name="connsiteX1" fmla="*/ 8707119 w 8709659"/>
              <a:gd name="connsiteY1" fmla="*/ 2095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20955"/>
                </a:moveTo>
                <a:lnTo>
                  <a:pt x="8707119" y="20955"/>
                </a:lnTo>
              </a:path>
            </a:pathLst>
          </a:custGeom>
          <a:ln w="19050">
            <a:solidFill>
              <a:srgbClr val="51B9F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8" name="Freeform 88"/>
          <p:cNvSpPr/>
          <p:nvPr/>
        </p:nvSpPr>
        <p:spPr>
          <a:xfrm>
            <a:off x="218439" y="1793239"/>
            <a:ext cx="8709659" cy="22860"/>
          </a:xfrm>
          <a:custGeom>
            <a:avLst/>
            <a:gdLst>
              <a:gd name="connsiteX0" fmla="*/ 10160 w 8709659"/>
              <a:gd name="connsiteY0" fmla="*/ 14605 h 22860"/>
              <a:gd name="connsiteX1" fmla="*/ 8707119 w 8709659"/>
              <a:gd name="connsiteY1" fmla="*/ 1460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4605"/>
                </a:moveTo>
                <a:lnTo>
                  <a:pt x="8707119" y="14605"/>
                </a:lnTo>
              </a:path>
            </a:pathLst>
          </a:custGeom>
          <a:ln w="19050">
            <a:solidFill>
              <a:srgbClr val="52BAF1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9" name="Freeform 89"/>
          <p:cNvSpPr/>
          <p:nvPr/>
        </p:nvSpPr>
        <p:spPr>
          <a:xfrm>
            <a:off x="218439" y="1805939"/>
            <a:ext cx="8709659" cy="35560"/>
          </a:xfrm>
          <a:custGeom>
            <a:avLst/>
            <a:gdLst>
              <a:gd name="connsiteX0" fmla="*/ 10160 w 8709659"/>
              <a:gd name="connsiteY0" fmla="*/ 20955 h 35560"/>
              <a:gd name="connsiteX1" fmla="*/ 8707119 w 8709659"/>
              <a:gd name="connsiteY1" fmla="*/ 2095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20955"/>
                </a:moveTo>
                <a:lnTo>
                  <a:pt x="8707119" y="20955"/>
                </a:lnTo>
              </a:path>
            </a:pathLst>
          </a:custGeom>
          <a:ln w="19050">
            <a:solidFill>
              <a:srgbClr val="53BAF1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0" name="Freeform 90"/>
          <p:cNvSpPr/>
          <p:nvPr/>
        </p:nvSpPr>
        <p:spPr>
          <a:xfrm>
            <a:off x="218439" y="1831339"/>
            <a:ext cx="8709659" cy="22860"/>
          </a:xfrm>
          <a:custGeom>
            <a:avLst/>
            <a:gdLst>
              <a:gd name="connsiteX0" fmla="*/ 10160 w 8709659"/>
              <a:gd name="connsiteY0" fmla="*/ 14605 h 22860"/>
              <a:gd name="connsiteX1" fmla="*/ 8707119 w 8709659"/>
              <a:gd name="connsiteY1" fmla="*/ 1460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4605"/>
                </a:moveTo>
                <a:lnTo>
                  <a:pt x="8707119" y="14605"/>
                </a:lnTo>
              </a:path>
            </a:pathLst>
          </a:custGeom>
          <a:ln w="19050">
            <a:solidFill>
              <a:srgbClr val="54BBF1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1" name="Freeform 91"/>
          <p:cNvSpPr/>
          <p:nvPr/>
        </p:nvSpPr>
        <p:spPr>
          <a:xfrm>
            <a:off x="218439" y="1844039"/>
            <a:ext cx="8709659" cy="35560"/>
          </a:xfrm>
          <a:custGeom>
            <a:avLst/>
            <a:gdLst>
              <a:gd name="connsiteX0" fmla="*/ 10160 w 8709659"/>
              <a:gd name="connsiteY0" fmla="*/ 20955 h 35560"/>
              <a:gd name="connsiteX1" fmla="*/ 8707119 w 8709659"/>
              <a:gd name="connsiteY1" fmla="*/ 2095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20955"/>
                </a:moveTo>
                <a:lnTo>
                  <a:pt x="8707119" y="20955"/>
                </a:lnTo>
              </a:path>
            </a:pathLst>
          </a:custGeom>
          <a:ln w="19050">
            <a:solidFill>
              <a:srgbClr val="55BBF1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2" name="Freeform 92"/>
          <p:cNvSpPr/>
          <p:nvPr/>
        </p:nvSpPr>
        <p:spPr>
          <a:xfrm>
            <a:off x="218439" y="1869439"/>
            <a:ext cx="8709659" cy="22860"/>
          </a:xfrm>
          <a:custGeom>
            <a:avLst/>
            <a:gdLst>
              <a:gd name="connsiteX0" fmla="*/ 10160 w 8709659"/>
              <a:gd name="connsiteY0" fmla="*/ 14605 h 22860"/>
              <a:gd name="connsiteX1" fmla="*/ 8707119 w 8709659"/>
              <a:gd name="connsiteY1" fmla="*/ 1460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4605"/>
                </a:moveTo>
                <a:lnTo>
                  <a:pt x="8707119" y="14605"/>
                </a:lnTo>
              </a:path>
            </a:pathLst>
          </a:custGeom>
          <a:ln w="19050">
            <a:solidFill>
              <a:srgbClr val="56BCF2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3" name="Freeform 93"/>
          <p:cNvSpPr/>
          <p:nvPr/>
        </p:nvSpPr>
        <p:spPr>
          <a:xfrm>
            <a:off x="218439" y="1882139"/>
            <a:ext cx="8709659" cy="35560"/>
          </a:xfrm>
          <a:custGeom>
            <a:avLst/>
            <a:gdLst>
              <a:gd name="connsiteX0" fmla="*/ 10160 w 8709659"/>
              <a:gd name="connsiteY0" fmla="*/ 20955 h 35560"/>
              <a:gd name="connsiteX1" fmla="*/ 8707119 w 8709659"/>
              <a:gd name="connsiteY1" fmla="*/ 2095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20955"/>
                </a:moveTo>
                <a:lnTo>
                  <a:pt x="8707119" y="20955"/>
                </a:lnTo>
              </a:path>
            </a:pathLst>
          </a:custGeom>
          <a:ln w="19050">
            <a:solidFill>
              <a:srgbClr val="57BCF2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4" name="Freeform 94"/>
          <p:cNvSpPr/>
          <p:nvPr/>
        </p:nvSpPr>
        <p:spPr>
          <a:xfrm>
            <a:off x="218439" y="1907539"/>
            <a:ext cx="8709659" cy="22860"/>
          </a:xfrm>
          <a:custGeom>
            <a:avLst/>
            <a:gdLst>
              <a:gd name="connsiteX0" fmla="*/ 10160 w 8709659"/>
              <a:gd name="connsiteY0" fmla="*/ 14605 h 22860"/>
              <a:gd name="connsiteX1" fmla="*/ 8707119 w 8709659"/>
              <a:gd name="connsiteY1" fmla="*/ 1460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4605"/>
                </a:moveTo>
                <a:lnTo>
                  <a:pt x="8707119" y="14605"/>
                </a:lnTo>
              </a:path>
            </a:pathLst>
          </a:custGeom>
          <a:ln w="19050">
            <a:solidFill>
              <a:srgbClr val="58BDF2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5" name="Freeform 95"/>
          <p:cNvSpPr/>
          <p:nvPr/>
        </p:nvSpPr>
        <p:spPr>
          <a:xfrm>
            <a:off x="218439" y="1920239"/>
            <a:ext cx="8709659" cy="35560"/>
          </a:xfrm>
          <a:custGeom>
            <a:avLst/>
            <a:gdLst>
              <a:gd name="connsiteX0" fmla="*/ 10160 w 8709659"/>
              <a:gd name="connsiteY0" fmla="*/ 20955 h 35560"/>
              <a:gd name="connsiteX1" fmla="*/ 8707119 w 8709659"/>
              <a:gd name="connsiteY1" fmla="*/ 2095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20955"/>
                </a:moveTo>
                <a:lnTo>
                  <a:pt x="8707119" y="20955"/>
                </a:lnTo>
              </a:path>
            </a:pathLst>
          </a:custGeom>
          <a:ln w="19050">
            <a:solidFill>
              <a:srgbClr val="59BDF2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6" name="Freeform 96"/>
          <p:cNvSpPr/>
          <p:nvPr/>
        </p:nvSpPr>
        <p:spPr>
          <a:xfrm>
            <a:off x="218439" y="1945639"/>
            <a:ext cx="8709659" cy="22860"/>
          </a:xfrm>
          <a:custGeom>
            <a:avLst/>
            <a:gdLst>
              <a:gd name="connsiteX0" fmla="*/ 10160 w 8709659"/>
              <a:gd name="connsiteY0" fmla="*/ 14605 h 22860"/>
              <a:gd name="connsiteX1" fmla="*/ 8707119 w 8709659"/>
              <a:gd name="connsiteY1" fmla="*/ 1460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4605"/>
                </a:moveTo>
                <a:lnTo>
                  <a:pt x="8707119" y="14605"/>
                </a:lnTo>
              </a:path>
            </a:pathLst>
          </a:custGeom>
          <a:ln w="19050">
            <a:solidFill>
              <a:srgbClr val="5ABEF3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7" name="Freeform 97"/>
          <p:cNvSpPr/>
          <p:nvPr/>
        </p:nvSpPr>
        <p:spPr>
          <a:xfrm>
            <a:off x="218439" y="1958339"/>
            <a:ext cx="8709659" cy="35560"/>
          </a:xfrm>
          <a:custGeom>
            <a:avLst/>
            <a:gdLst>
              <a:gd name="connsiteX0" fmla="*/ 10160 w 8709659"/>
              <a:gd name="connsiteY0" fmla="*/ 20955 h 35560"/>
              <a:gd name="connsiteX1" fmla="*/ 8707119 w 8709659"/>
              <a:gd name="connsiteY1" fmla="*/ 2095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20955"/>
                </a:moveTo>
                <a:lnTo>
                  <a:pt x="8707119" y="20955"/>
                </a:lnTo>
              </a:path>
            </a:pathLst>
          </a:custGeom>
          <a:ln w="19050">
            <a:solidFill>
              <a:srgbClr val="5BBEF3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8" name="Freeform 98"/>
          <p:cNvSpPr/>
          <p:nvPr/>
        </p:nvSpPr>
        <p:spPr>
          <a:xfrm>
            <a:off x="218439" y="1983739"/>
            <a:ext cx="8709659" cy="22860"/>
          </a:xfrm>
          <a:custGeom>
            <a:avLst/>
            <a:gdLst>
              <a:gd name="connsiteX0" fmla="*/ 10160 w 8709659"/>
              <a:gd name="connsiteY0" fmla="*/ 14605 h 22860"/>
              <a:gd name="connsiteX1" fmla="*/ 8707119 w 8709659"/>
              <a:gd name="connsiteY1" fmla="*/ 1460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4605"/>
                </a:moveTo>
                <a:lnTo>
                  <a:pt x="8707119" y="14605"/>
                </a:lnTo>
              </a:path>
            </a:pathLst>
          </a:custGeom>
          <a:ln w="19050">
            <a:solidFill>
              <a:srgbClr val="5CBFF3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9" name="Freeform 99"/>
          <p:cNvSpPr/>
          <p:nvPr/>
        </p:nvSpPr>
        <p:spPr>
          <a:xfrm>
            <a:off x="218439" y="1996439"/>
            <a:ext cx="8709659" cy="35560"/>
          </a:xfrm>
          <a:custGeom>
            <a:avLst/>
            <a:gdLst>
              <a:gd name="connsiteX0" fmla="*/ 10160 w 8709659"/>
              <a:gd name="connsiteY0" fmla="*/ 20955 h 35560"/>
              <a:gd name="connsiteX1" fmla="*/ 8707119 w 8709659"/>
              <a:gd name="connsiteY1" fmla="*/ 2095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20955"/>
                </a:moveTo>
                <a:lnTo>
                  <a:pt x="8707119" y="20955"/>
                </a:lnTo>
              </a:path>
            </a:pathLst>
          </a:custGeom>
          <a:ln w="19050">
            <a:solidFill>
              <a:srgbClr val="5DBFF3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0" name="Freeform 100"/>
          <p:cNvSpPr/>
          <p:nvPr/>
        </p:nvSpPr>
        <p:spPr>
          <a:xfrm>
            <a:off x="218439" y="2021839"/>
            <a:ext cx="8709659" cy="22860"/>
          </a:xfrm>
          <a:custGeom>
            <a:avLst/>
            <a:gdLst>
              <a:gd name="connsiteX0" fmla="*/ 10160 w 8709659"/>
              <a:gd name="connsiteY0" fmla="*/ 14605 h 22860"/>
              <a:gd name="connsiteX1" fmla="*/ 8707119 w 8709659"/>
              <a:gd name="connsiteY1" fmla="*/ 1460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4605"/>
                </a:moveTo>
                <a:lnTo>
                  <a:pt x="8707119" y="14605"/>
                </a:lnTo>
              </a:path>
            </a:pathLst>
          </a:custGeom>
          <a:ln w="19050">
            <a:solidFill>
              <a:srgbClr val="5EC0F4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Freeform 101"/>
          <p:cNvSpPr/>
          <p:nvPr/>
        </p:nvSpPr>
        <p:spPr>
          <a:xfrm>
            <a:off x="218439" y="2034539"/>
            <a:ext cx="8709659" cy="35560"/>
          </a:xfrm>
          <a:custGeom>
            <a:avLst/>
            <a:gdLst>
              <a:gd name="connsiteX0" fmla="*/ 10160 w 8709659"/>
              <a:gd name="connsiteY0" fmla="*/ 21590 h 35560"/>
              <a:gd name="connsiteX1" fmla="*/ 8707119 w 8709659"/>
              <a:gd name="connsiteY1" fmla="*/ 21590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21590"/>
                </a:moveTo>
                <a:lnTo>
                  <a:pt x="8707119" y="21590"/>
                </a:lnTo>
              </a:path>
            </a:pathLst>
          </a:custGeom>
          <a:ln w="20320">
            <a:solidFill>
              <a:srgbClr val="5FC0F4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Freeform 102"/>
          <p:cNvSpPr/>
          <p:nvPr/>
        </p:nvSpPr>
        <p:spPr>
          <a:xfrm>
            <a:off x="218439" y="2059939"/>
            <a:ext cx="8709659" cy="22860"/>
          </a:xfrm>
          <a:custGeom>
            <a:avLst/>
            <a:gdLst>
              <a:gd name="connsiteX0" fmla="*/ 10160 w 8709659"/>
              <a:gd name="connsiteY0" fmla="*/ 15875 h 22860"/>
              <a:gd name="connsiteX1" fmla="*/ 8707119 w 8709659"/>
              <a:gd name="connsiteY1" fmla="*/ 1587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5875"/>
                </a:moveTo>
                <a:lnTo>
                  <a:pt x="8707119" y="15875"/>
                </a:lnTo>
              </a:path>
            </a:pathLst>
          </a:custGeom>
          <a:ln w="19050">
            <a:solidFill>
              <a:srgbClr val="60C1F4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" name="Freeform 103"/>
          <p:cNvSpPr/>
          <p:nvPr/>
        </p:nvSpPr>
        <p:spPr>
          <a:xfrm>
            <a:off x="218439" y="2072639"/>
            <a:ext cx="8709659" cy="35560"/>
          </a:xfrm>
          <a:custGeom>
            <a:avLst/>
            <a:gdLst>
              <a:gd name="connsiteX0" fmla="*/ 10160 w 8709659"/>
              <a:gd name="connsiteY0" fmla="*/ 22225 h 35560"/>
              <a:gd name="connsiteX1" fmla="*/ 8707119 w 8709659"/>
              <a:gd name="connsiteY1" fmla="*/ 2222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22225"/>
                </a:moveTo>
                <a:lnTo>
                  <a:pt x="8707119" y="22225"/>
                </a:lnTo>
              </a:path>
            </a:pathLst>
          </a:custGeom>
          <a:ln w="19050">
            <a:solidFill>
              <a:srgbClr val="61C1F4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" name="Freeform 104"/>
          <p:cNvSpPr/>
          <p:nvPr/>
        </p:nvSpPr>
        <p:spPr>
          <a:xfrm>
            <a:off x="218439" y="2098039"/>
            <a:ext cx="8709659" cy="22860"/>
          </a:xfrm>
          <a:custGeom>
            <a:avLst/>
            <a:gdLst>
              <a:gd name="connsiteX0" fmla="*/ 10160 w 8709659"/>
              <a:gd name="connsiteY0" fmla="*/ 15875 h 22860"/>
              <a:gd name="connsiteX1" fmla="*/ 8707119 w 8709659"/>
              <a:gd name="connsiteY1" fmla="*/ 1587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5875"/>
                </a:moveTo>
                <a:lnTo>
                  <a:pt x="8707119" y="15875"/>
                </a:lnTo>
              </a:path>
            </a:pathLst>
          </a:custGeom>
          <a:ln w="19050">
            <a:solidFill>
              <a:srgbClr val="62C2F4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Freeform 105"/>
          <p:cNvSpPr/>
          <p:nvPr/>
        </p:nvSpPr>
        <p:spPr>
          <a:xfrm>
            <a:off x="218439" y="2110739"/>
            <a:ext cx="8709659" cy="35560"/>
          </a:xfrm>
          <a:custGeom>
            <a:avLst/>
            <a:gdLst>
              <a:gd name="connsiteX0" fmla="*/ 10160 w 8709659"/>
              <a:gd name="connsiteY0" fmla="*/ 22225 h 35560"/>
              <a:gd name="connsiteX1" fmla="*/ 8707119 w 8709659"/>
              <a:gd name="connsiteY1" fmla="*/ 2222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22225"/>
                </a:moveTo>
                <a:lnTo>
                  <a:pt x="8707119" y="22225"/>
                </a:lnTo>
              </a:path>
            </a:pathLst>
          </a:custGeom>
          <a:ln w="19050">
            <a:solidFill>
              <a:srgbClr val="63C2F5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6" name="Freeform 106"/>
          <p:cNvSpPr/>
          <p:nvPr/>
        </p:nvSpPr>
        <p:spPr>
          <a:xfrm>
            <a:off x="218439" y="2136139"/>
            <a:ext cx="8709659" cy="22860"/>
          </a:xfrm>
          <a:custGeom>
            <a:avLst/>
            <a:gdLst>
              <a:gd name="connsiteX0" fmla="*/ 10160 w 8709659"/>
              <a:gd name="connsiteY0" fmla="*/ 15875 h 22860"/>
              <a:gd name="connsiteX1" fmla="*/ 8707119 w 8709659"/>
              <a:gd name="connsiteY1" fmla="*/ 1587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5875"/>
                </a:moveTo>
                <a:lnTo>
                  <a:pt x="8707119" y="15875"/>
                </a:lnTo>
              </a:path>
            </a:pathLst>
          </a:custGeom>
          <a:ln w="19050">
            <a:solidFill>
              <a:srgbClr val="65C3F5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7" name="Freeform 107"/>
          <p:cNvSpPr/>
          <p:nvPr/>
        </p:nvSpPr>
        <p:spPr>
          <a:xfrm>
            <a:off x="218439" y="2148839"/>
            <a:ext cx="8709659" cy="35560"/>
          </a:xfrm>
          <a:custGeom>
            <a:avLst/>
            <a:gdLst>
              <a:gd name="connsiteX0" fmla="*/ 10160 w 8709659"/>
              <a:gd name="connsiteY0" fmla="*/ 22225 h 35560"/>
              <a:gd name="connsiteX1" fmla="*/ 8707119 w 8709659"/>
              <a:gd name="connsiteY1" fmla="*/ 2222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22225"/>
                </a:moveTo>
                <a:lnTo>
                  <a:pt x="8707119" y="22225"/>
                </a:lnTo>
              </a:path>
            </a:pathLst>
          </a:custGeom>
          <a:ln w="19050">
            <a:solidFill>
              <a:srgbClr val="65C3F5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8" name="Freeform 108"/>
          <p:cNvSpPr/>
          <p:nvPr/>
        </p:nvSpPr>
        <p:spPr>
          <a:xfrm>
            <a:off x="218439" y="2174239"/>
            <a:ext cx="8709659" cy="22860"/>
          </a:xfrm>
          <a:custGeom>
            <a:avLst/>
            <a:gdLst>
              <a:gd name="connsiteX0" fmla="*/ 10160 w 8709659"/>
              <a:gd name="connsiteY0" fmla="*/ 15875 h 22860"/>
              <a:gd name="connsiteX1" fmla="*/ 8707119 w 8709659"/>
              <a:gd name="connsiteY1" fmla="*/ 1587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5875"/>
                </a:moveTo>
                <a:lnTo>
                  <a:pt x="8707119" y="15875"/>
                </a:lnTo>
              </a:path>
            </a:pathLst>
          </a:custGeom>
          <a:ln w="19050">
            <a:solidFill>
              <a:srgbClr val="66C4F5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9" name="Freeform 109"/>
          <p:cNvSpPr/>
          <p:nvPr/>
        </p:nvSpPr>
        <p:spPr>
          <a:xfrm>
            <a:off x="218439" y="2186939"/>
            <a:ext cx="8709659" cy="35560"/>
          </a:xfrm>
          <a:custGeom>
            <a:avLst/>
            <a:gdLst>
              <a:gd name="connsiteX0" fmla="*/ 10160 w 8709659"/>
              <a:gd name="connsiteY0" fmla="*/ 22225 h 35560"/>
              <a:gd name="connsiteX1" fmla="*/ 8707119 w 8709659"/>
              <a:gd name="connsiteY1" fmla="*/ 2222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22225"/>
                </a:moveTo>
                <a:lnTo>
                  <a:pt x="8707119" y="22225"/>
                </a:lnTo>
              </a:path>
            </a:pathLst>
          </a:custGeom>
          <a:ln w="19050">
            <a:solidFill>
              <a:srgbClr val="67C4F6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0" name="Freeform 110"/>
          <p:cNvSpPr/>
          <p:nvPr/>
        </p:nvSpPr>
        <p:spPr>
          <a:xfrm>
            <a:off x="218439" y="2212339"/>
            <a:ext cx="8709659" cy="22860"/>
          </a:xfrm>
          <a:custGeom>
            <a:avLst/>
            <a:gdLst>
              <a:gd name="connsiteX0" fmla="*/ 10160 w 8709659"/>
              <a:gd name="connsiteY0" fmla="*/ 15875 h 22860"/>
              <a:gd name="connsiteX1" fmla="*/ 8707119 w 8709659"/>
              <a:gd name="connsiteY1" fmla="*/ 1587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5875"/>
                </a:moveTo>
                <a:lnTo>
                  <a:pt x="8707119" y="15875"/>
                </a:lnTo>
              </a:path>
            </a:pathLst>
          </a:custGeom>
          <a:ln w="19050">
            <a:solidFill>
              <a:srgbClr val="68C5F6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1" name="Freeform 111"/>
          <p:cNvSpPr/>
          <p:nvPr/>
        </p:nvSpPr>
        <p:spPr>
          <a:xfrm>
            <a:off x="218439" y="2225039"/>
            <a:ext cx="8709659" cy="35560"/>
          </a:xfrm>
          <a:custGeom>
            <a:avLst/>
            <a:gdLst>
              <a:gd name="connsiteX0" fmla="*/ 10160 w 8709659"/>
              <a:gd name="connsiteY0" fmla="*/ 22225 h 35560"/>
              <a:gd name="connsiteX1" fmla="*/ 8707119 w 8709659"/>
              <a:gd name="connsiteY1" fmla="*/ 2222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22225"/>
                </a:moveTo>
                <a:lnTo>
                  <a:pt x="8707119" y="22225"/>
                </a:lnTo>
              </a:path>
            </a:pathLst>
          </a:custGeom>
          <a:ln w="19050">
            <a:solidFill>
              <a:srgbClr val="69C5F6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2" name="Freeform 112"/>
          <p:cNvSpPr/>
          <p:nvPr/>
        </p:nvSpPr>
        <p:spPr>
          <a:xfrm>
            <a:off x="218439" y="2250439"/>
            <a:ext cx="8709659" cy="22860"/>
          </a:xfrm>
          <a:custGeom>
            <a:avLst/>
            <a:gdLst>
              <a:gd name="connsiteX0" fmla="*/ 10160 w 8709659"/>
              <a:gd name="connsiteY0" fmla="*/ 15875 h 22860"/>
              <a:gd name="connsiteX1" fmla="*/ 8707119 w 8709659"/>
              <a:gd name="connsiteY1" fmla="*/ 1587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5875"/>
                </a:moveTo>
                <a:lnTo>
                  <a:pt x="8707119" y="15875"/>
                </a:lnTo>
              </a:path>
            </a:pathLst>
          </a:custGeom>
          <a:ln w="19050">
            <a:solidFill>
              <a:srgbClr val="6AC6F6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3" name="Freeform 113"/>
          <p:cNvSpPr/>
          <p:nvPr/>
        </p:nvSpPr>
        <p:spPr>
          <a:xfrm>
            <a:off x="218439" y="2275839"/>
            <a:ext cx="8709659" cy="22860"/>
          </a:xfrm>
          <a:custGeom>
            <a:avLst/>
            <a:gdLst>
              <a:gd name="connsiteX0" fmla="*/ 10160 w 8709659"/>
              <a:gd name="connsiteY0" fmla="*/ 10160 h 22860"/>
              <a:gd name="connsiteX1" fmla="*/ 8707119 w 8709659"/>
              <a:gd name="connsiteY1" fmla="*/ 10160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0160"/>
                </a:moveTo>
                <a:lnTo>
                  <a:pt x="8707119" y="10160"/>
                </a:lnTo>
              </a:path>
            </a:pathLst>
          </a:custGeom>
          <a:ln w="20319">
            <a:solidFill>
              <a:srgbClr val="6BC6F7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4" name="Freeform 114"/>
          <p:cNvSpPr/>
          <p:nvPr/>
        </p:nvSpPr>
        <p:spPr>
          <a:xfrm>
            <a:off x="218439" y="2288539"/>
            <a:ext cx="8709659" cy="35560"/>
          </a:xfrm>
          <a:custGeom>
            <a:avLst/>
            <a:gdLst>
              <a:gd name="connsiteX0" fmla="*/ 10160 w 8709659"/>
              <a:gd name="connsiteY0" fmla="*/ 17145 h 35560"/>
              <a:gd name="connsiteX1" fmla="*/ 8707119 w 8709659"/>
              <a:gd name="connsiteY1" fmla="*/ 1714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17145"/>
                </a:moveTo>
                <a:lnTo>
                  <a:pt x="8707119" y="17145"/>
                </a:lnTo>
              </a:path>
            </a:pathLst>
          </a:custGeom>
          <a:ln w="19050">
            <a:solidFill>
              <a:srgbClr val="6CC7F7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5" name="Freeform 115"/>
          <p:cNvSpPr/>
          <p:nvPr/>
        </p:nvSpPr>
        <p:spPr>
          <a:xfrm>
            <a:off x="218439" y="2313939"/>
            <a:ext cx="8709659" cy="22860"/>
          </a:xfrm>
          <a:custGeom>
            <a:avLst/>
            <a:gdLst>
              <a:gd name="connsiteX0" fmla="*/ 10160 w 8709659"/>
              <a:gd name="connsiteY0" fmla="*/ 10795 h 22860"/>
              <a:gd name="connsiteX1" fmla="*/ 8707119 w 8709659"/>
              <a:gd name="connsiteY1" fmla="*/ 1079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0795"/>
                </a:moveTo>
                <a:lnTo>
                  <a:pt x="8707119" y="10795"/>
                </a:lnTo>
              </a:path>
            </a:pathLst>
          </a:custGeom>
          <a:ln w="19050">
            <a:solidFill>
              <a:srgbClr val="6DC7F7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6" name="Freeform 116"/>
          <p:cNvSpPr/>
          <p:nvPr/>
        </p:nvSpPr>
        <p:spPr>
          <a:xfrm>
            <a:off x="218439" y="2326639"/>
            <a:ext cx="8709659" cy="35560"/>
          </a:xfrm>
          <a:custGeom>
            <a:avLst/>
            <a:gdLst>
              <a:gd name="connsiteX0" fmla="*/ 10160 w 8709659"/>
              <a:gd name="connsiteY0" fmla="*/ 17145 h 35560"/>
              <a:gd name="connsiteX1" fmla="*/ 8707119 w 8709659"/>
              <a:gd name="connsiteY1" fmla="*/ 1714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17145"/>
                </a:moveTo>
                <a:lnTo>
                  <a:pt x="8707119" y="17145"/>
                </a:lnTo>
              </a:path>
            </a:pathLst>
          </a:custGeom>
          <a:ln w="19050">
            <a:solidFill>
              <a:srgbClr val="6EC8F7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7" name="Freeform 117"/>
          <p:cNvSpPr/>
          <p:nvPr/>
        </p:nvSpPr>
        <p:spPr>
          <a:xfrm>
            <a:off x="218439" y="2352039"/>
            <a:ext cx="8709659" cy="22860"/>
          </a:xfrm>
          <a:custGeom>
            <a:avLst/>
            <a:gdLst>
              <a:gd name="connsiteX0" fmla="*/ 10160 w 8709659"/>
              <a:gd name="connsiteY0" fmla="*/ 10795 h 22860"/>
              <a:gd name="connsiteX1" fmla="*/ 8707119 w 8709659"/>
              <a:gd name="connsiteY1" fmla="*/ 1079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0795"/>
                </a:moveTo>
                <a:lnTo>
                  <a:pt x="8707119" y="10795"/>
                </a:lnTo>
              </a:path>
            </a:pathLst>
          </a:custGeom>
          <a:ln w="19050">
            <a:solidFill>
              <a:srgbClr val="6FC8F8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8" name="Freeform 118"/>
          <p:cNvSpPr/>
          <p:nvPr/>
        </p:nvSpPr>
        <p:spPr>
          <a:xfrm>
            <a:off x="218439" y="2364739"/>
            <a:ext cx="8709659" cy="35560"/>
          </a:xfrm>
          <a:custGeom>
            <a:avLst/>
            <a:gdLst>
              <a:gd name="connsiteX0" fmla="*/ 10160 w 8709659"/>
              <a:gd name="connsiteY0" fmla="*/ 17145 h 35560"/>
              <a:gd name="connsiteX1" fmla="*/ 8707119 w 8709659"/>
              <a:gd name="connsiteY1" fmla="*/ 1714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17145"/>
                </a:moveTo>
                <a:lnTo>
                  <a:pt x="8707119" y="17145"/>
                </a:lnTo>
              </a:path>
            </a:pathLst>
          </a:custGeom>
          <a:ln w="19050">
            <a:solidFill>
              <a:srgbClr val="70C9F8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9" name="Freeform 119"/>
          <p:cNvSpPr/>
          <p:nvPr/>
        </p:nvSpPr>
        <p:spPr>
          <a:xfrm>
            <a:off x="218439" y="2390139"/>
            <a:ext cx="8709659" cy="22860"/>
          </a:xfrm>
          <a:custGeom>
            <a:avLst/>
            <a:gdLst>
              <a:gd name="connsiteX0" fmla="*/ 10160 w 8709659"/>
              <a:gd name="connsiteY0" fmla="*/ 10795 h 22860"/>
              <a:gd name="connsiteX1" fmla="*/ 8707119 w 8709659"/>
              <a:gd name="connsiteY1" fmla="*/ 1079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0795"/>
                </a:moveTo>
                <a:lnTo>
                  <a:pt x="8707119" y="10795"/>
                </a:lnTo>
              </a:path>
            </a:pathLst>
          </a:custGeom>
          <a:ln w="19050">
            <a:solidFill>
              <a:srgbClr val="71C9F8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0" name="Freeform 120"/>
          <p:cNvSpPr/>
          <p:nvPr/>
        </p:nvSpPr>
        <p:spPr>
          <a:xfrm>
            <a:off x="218439" y="2402839"/>
            <a:ext cx="8709659" cy="35560"/>
          </a:xfrm>
          <a:custGeom>
            <a:avLst/>
            <a:gdLst>
              <a:gd name="connsiteX0" fmla="*/ 10160 w 8709659"/>
              <a:gd name="connsiteY0" fmla="*/ 17145 h 35560"/>
              <a:gd name="connsiteX1" fmla="*/ 8707119 w 8709659"/>
              <a:gd name="connsiteY1" fmla="*/ 1714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17145"/>
                </a:moveTo>
                <a:lnTo>
                  <a:pt x="8707119" y="17145"/>
                </a:lnTo>
              </a:path>
            </a:pathLst>
          </a:custGeom>
          <a:ln w="19050">
            <a:solidFill>
              <a:srgbClr val="72CBF8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1" name="Freeform 121"/>
          <p:cNvSpPr/>
          <p:nvPr/>
        </p:nvSpPr>
        <p:spPr>
          <a:xfrm>
            <a:off x="218439" y="2428239"/>
            <a:ext cx="8709659" cy="22860"/>
          </a:xfrm>
          <a:custGeom>
            <a:avLst/>
            <a:gdLst>
              <a:gd name="connsiteX0" fmla="*/ 10160 w 8709659"/>
              <a:gd name="connsiteY0" fmla="*/ 10795 h 22860"/>
              <a:gd name="connsiteX1" fmla="*/ 8707119 w 8709659"/>
              <a:gd name="connsiteY1" fmla="*/ 1079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0795"/>
                </a:moveTo>
                <a:lnTo>
                  <a:pt x="8707119" y="10795"/>
                </a:lnTo>
              </a:path>
            </a:pathLst>
          </a:custGeom>
          <a:ln w="19050">
            <a:solidFill>
              <a:srgbClr val="73CBF8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2" name="Freeform 122"/>
          <p:cNvSpPr/>
          <p:nvPr/>
        </p:nvSpPr>
        <p:spPr>
          <a:xfrm>
            <a:off x="218439" y="2440939"/>
            <a:ext cx="8709659" cy="35560"/>
          </a:xfrm>
          <a:custGeom>
            <a:avLst/>
            <a:gdLst>
              <a:gd name="connsiteX0" fmla="*/ 10160 w 8709659"/>
              <a:gd name="connsiteY0" fmla="*/ 17145 h 35560"/>
              <a:gd name="connsiteX1" fmla="*/ 8707119 w 8709659"/>
              <a:gd name="connsiteY1" fmla="*/ 1714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17145"/>
                </a:moveTo>
                <a:lnTo>
                  <a:pt x="8707119" y="17145"/>
                </a:lnTo>
              </a:path>
            </a:pathLst>
          </a:custGeom>
          <a:ln w="19050">
            <a:solidFill>
              <a:srgbClr val="74CBF9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3" name="Freeform 123"/>
          <p:cNvSpPr/>
          <p:nvPr/>
        </p:nvSpPr>
        <p:spPr>
          <a:xfrm>
            <a:off x="218439" y="2466339"/>
            <a:ext cx="8709659" cy="22860"/>
          </a:xfrm>
          <a:custGeom>
            <a:avLst/>
            <a:gdLst>
              <a:gd name="connsiteX0" fmla="*/ 10160 w 8709659"/>
              <a:gd name="connsiteY0" fmla="*/ 10795 h 22860"/>
              <a:gd name="connsiteX1" fmla="*/ 8707119 w 8709659"/>
              <a:gd name="connsiteY1" fmla="*/ 1079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0795"/>
                </a:moveTo>
                <a:lnTo>
                  <a:pt x="8707119" y="10795"/>
                </a:lnTo>
              </a:path>
            </a:pathLst>
          </a:custGeom>
          <a:ln w="19050">
            <a:solidFill>
              <a:srgbClr val="75CBF9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4" name="Freeform 124"/>
          <p:cNvSpPr/>
          <p:nvPr/>
        </p:nvSpPr>
        <p:spPr>
          <a:xfrm>
            <a:off x="218439" y="2479039"/>
            <a:ext cx="8709659" cy="35560"/>
          </a:xfrm>
          <a:custGeom>
            <a:avLst/>
            <a:gdLst>
              <a:gd name="connsiteX0" fmla="*/ 10160 w 8709659"/>
              <a:gd name="connsiteY0" fmla="*/ 17145 h 35560"/>
              <a:gd name="connsiteX1" fmla="*/ 8707119 w 8709659"/>
              <a:gd name="connsiteY1" fmla="*/ 1714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17145"/>
                </a:moveTo>
                <a:lnTo>
                  <a:pt x="8707119" y="17145"/>
                </a:lnTo>
              </a:path>
            </a:pathLst>
          </a:custGeom>
          <a:ln w="19050">
            <a:solidFill>
              <a:srgbClr val="76CCF9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5" name="Freeform 125"/>
          <p:cNvSpPr/>
          <p:nvPr/>
        </p:nvSpPr>
        <p:spPr>
          <a:xfrm>
            <a:off x="218439" y="2504439"/>
            <a:ext cx="8709659" cy="22860"/>
          </a:xfrm>
          <a:custGeom>
            <a:avLst/>
            <a:gdLst>
              <a:gd name="connsiteX0" fmla="*/ 10160 w 8709659"/>
              <a:gd name="connsiteY0" fmla="*/ 11430 h 22860"/>
              <a:gd name="connsiteX1" fmla="*/ 8707119 w 8709659"/>
              <a:gd name="connsiteY1" fmla="*/ 11430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1430"/>
                </a:moveTo>
                <a:lnTo>
                  <a:pt x="8707119" y="11430"/>
                </a:lnTo>
              </a:path>
            </a:pathLst>
          </a:custGeom>
          <a:ln w="20320">
            <a:solidFill>
              <a:srgbClr val="77CCF9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6" name="Freeform 126"/>
          <p:cNvSpPr/>
          <p:nvPr/>
        </p:nvSpPr>
        <p:spPr>
          <a:xfrm>
            <a:off x="218439" y="2517139"/>
            <a:ext cx="8709659" cy="35560"/>
          </a:xfrm>
          <a:custGeom>
            <a:avLst/>
            <a:gdLst>
              <a:gd name="connsiteX0" fmla="*/ 10160 w 8709659"/>
              <a:gd name="connsiteY0" fmla="*/ 18415 h 35560"/>
              <a:gd name="connsiteX1" fmla="*/ 8707119 w 8709659"/>
              <a:gd name="connsiteY1" fmla="*/ 1841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18415"/>
                </a:moveTo>
                <a:lnTo>
                  <a:pt x="8707119" y="18415"/>
                </a:lnTo>
              </a:path>
            </a:pathLst>
          </a:custGeom>
          <a:ln w="19050">
            <a:solidFill>
              <a:srgbClr val="78CDFA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7" name="Freeform 127"/>
          <p:cNvSpPr/>
          <p:nvPr/>
        </p:nvSpPr>
        <p:spPr>
          <a:xfrm>
            <a:off x="218439" y="2542539"/>
            <a:ext cx="8709659" cy="22860"/>
          </a:xfrm>
          <a:custGeom>
            <a:avLst/>
            <a:gdLst>
              <a:gd name="connsiteX0" fmla="*/ 10160 w 8709659"/>
              <a:gd name="connsiteY0" fmla="*/ 12065 h 22860"/>
              <a:gd name="connsiteX1" fmla="*/ 8707119 w 8709659"/>
              <a:gd name="connsiteY1" fmla="*/ 1206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2065"/>
                </a:moveTo>
                <a:lnTo>
                  <a:pt x="8707119" y="12065"/>
                </a:lnTo>
              </a:path>
            </a:pathLst>
          </a:custGeom>
          <a:ln w="19050">
            <a:solidFill>
              <a:srgbClr val="79CDFA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8" name="Freeform 128"/>
          <p:cNvSpPr/>
          <p:nvPr/>
        </p:nvSpPr>
        <p:spPr>
          <a:xfrm>
            <a:off x="218439" y="2555239"/>
            <a:ext cx="8709659" cy="35560"/>
          </a:xfrm>
          <a:custGeom>
            <a:avLst/>
            <a:gdLst>
              <a:gd name="connsiteX0" fmla="*/ 10160 w 8709659"/>
              <a:gd name="connsiteY0" fmla="*/ 18415 h 35560"/>
              <a:gd name="connsiteX1" fmla="*/ 8707119 w 8709659"/>
              <a:gd name="connsiteY1" fmla="*/ 1841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18415"/>
                </a:moveTo>
                <a:lnTo>
                  <a:pt x="8707119" y="18415"/>
                </a:lnTo>
              </a:path>
            </a:pathLst>
          </a:custGeom>
          <a:ln w="19050">
            <a:solidFill>
              <a:srgbClr val="7ACEFA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9" name="Freeform 129"/>
          <p:cNvSpPr/>
          <p:nvPr/>
        </p:nvSpPr>
        <p:spPr>
          <a:xfrm>
            <a:off x="218439" y="2580639"/>
            <a:ext cx="8709659" cy="22860"/>
          </a:xfrm>
          <a:custGeom>
            <a:avLst/>
            <a:gdLst>
              <a:gd name="connsiteX0" fmla="*/ 10160 w 8709659"/>
              <a:gd name="connsiteY0" fmla="*/ 12065 h 22860"/>
              <a:gd name="connsiteX1" fmla="*/ 8707119 w 8709659"/>
              <a:gd name="connsiteY1" fmla="*/ 1206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2065"/>
                </a:moveTo>
                <a:lnTo>
                  <a:pt x="8707119" y="12065"/>
                </a:lnTo>
              </a:path>
            </a:pathLst>
          </a:custGeom>
          <a:ln w="19050">
            <a:solidFill>
              <a:srgbClr val="7BCEFA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0" name="Freeform 130"/>
          <p:cNvSpPr/>
          <p:nvPr/>
        </p:nvSpPr>
        <p:spPr>
          <a:xfrm>
            <a:off x="218439" y="2593339"/>
            <a:ext cx="8709659" cy="35560"/>
          </a:xfrm>
          <a:custGeom>
            <a:avLst/>
            <a:gdLst>
              <a:gd name="connsiteX0" fmla="*/ 10160 w 8709659"/>
              <a:gd name="connsiteY0" fmla="*/ 18415 h 35560"/>
              <a:gd name="connsiteX1" fmla="*/ 8707119 w 8709659"/>
              <a:gd name="connsiteY1" fmla="*/ 1841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18415"/>
                </a:moveTo>
                <a:lnTo>
                  <a:pt x="8707119" y="18415"/>
                </a:lnTo>
              </a:path>
            </a:pathLst>
          </a:custGeom>
          <a:ln w="19050">
            <a:solidFill>
              <a:srgbClr val="7CCFFB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1" name="Freeform 131"/>
          <p:cNvSpPr/>
          <p:nvPr/>
        </p:nvSpPr>
        <p:spPr>
          <a:xfrm>
            <a:off x="218439" y="2618739"/>
            <a:ext cx="8709659" cy="22860"/>
          </a:xfrm>
          <a:custGeom>
            <a:avLst/>
            <a:gdLst>
              <a:gd name="connsiteX0" fmla="*/ 10160 w 8709659"/>
              <a:gd name="connsiteY0" fmla="*/ 12065 h 22860"/>
              <a:gd name="connsiteX1" fmla="*/ 8707119 w 8709659"/>
              <a:gd name="connsiteY1" fmla="*/ 1206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2065"/>
                </a:moveTo>
                <a:lnTo>
                  <a:pt x="8707119" y="12065"/>
                </a:lnTo>
              </a:path>
            </a:pathLst>
          </a:custGeom>
          <a:ln w="19050">
            <a:solidFill>
              <a:srgbClr val="7DCFFB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2" name="Freeform 132"/>
          <p:cNvSpPr/>
          <p:nvPr/>
        </p:nvSpPr>
        <p:spPr>
          <a:xfrm>
            <a:off x="218439" y="2631439"/>
            <a:ext cx="8709659" cy="35560"/>
          </a:xfrm>
          <a:custGeom>
            <a:avLst/>
            <a:gdLst>
              <a:gd name="connsiteX0" fmla="*/ 10160 w 8709659"/>
              <a:gd name="connsiteY0" fmla="*/ 18415 h 35560"/>
              <a:gd name="connsiteX1" fmla="*/ 8707119 w 8709659"/>
              <a:gd name="connsiteY1" fmla="*/ 1841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18415"/>
                </a:moveTo>
                <a:lnTo>
                  <a:pt x="8707119" y="18415"/>
                </a:lnTo>
              </a:path>
            </a:pathLst>
          </a:custGeom>
          <a:ln w="19050">
            <a:solidFill>
              <a:srgbClr val="7ED0FB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3" name="Freeform 133"/>
          <p:cNvSpPr/>
          <p:nvPr/>
        </p:nvSpPr>
        <p:spPr>
          <a:xfrm>
            <a:off x="218439" y="2656839"/>
            <a:ext cx="8709659" cy="22860"/>
          </a:xfrm>
          <a:custGeom>
            <a:avLst/>
            <a:gdLst>
              <a:gd name="connsiteX0" fmla="*/ 10160 w 8709659"/>
              <a:gd name="connsiteY0" fmla="*/ 12065 h 22860"/>
              <a:gd name="connsiteX1" fmla="*/ 8707119 w 8709659"/>
              <a:gd name="connsiteY1" fmla="*/ 1206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2065"/>
                </a:moveTo>
                <a:lnTo>
                  <a:pt x="8707119" y="12065"/>
                </a:lnTo>
              </a:path>
            </a:pathLst>
          </a:custGeom>
          <a:ln w="19050">
            <a:solidFill>
              <a:srgbClr val="7FD0FB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4" name="Freeform 134"/>
          <p:cNvSpPr/>
          <p:nvPr/>
        </p:nvSpPr>
        <p:spPr>
          <a:xfrm>
            <a:off x="218439" y="2669539"/>
            <a:ext cx="8709659" cy="35560"/>
          </a:xfrm>
          <a:custGeom>
            <a:avLst/>
            <a:gdLst>
              <a:gd name="connsiteX0" fmla="*/ 10160 w 8709659"/>
              <a:gd name="connsiteY0" fmla="*/ 18415 h 35560"/>
              <a:gd name="connsiteX1" fmla="*/ 8707119 w 8709659"/>
              <a:gd name="connsiteY1" fmla="*/ 1841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18415"/>
                </a:moveTo>
                <a:lnTo>
                  <a:pt x="8707119" y="18415"/>
                </a:lnTo>
              </a:path>
            </a:pathLst>
          </a:custGeom>
          <a:ln w="19050">
            <a:solidFill>
              <a:srgbClr val="81D1FC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5" name="Freeform 135"/>
          <p:cNvSpPr/>
          <p:nvPr/>
        </p:nvSpPr>
        <p:spPr>
          <a:xfrm>
            <a:off x="6035040" y="1805939"/>
            <a:ext cx="2880360" cy="721360"/>
          </a:xfrm>
          <a:custGeom>
            <a:avLst/>
            <a:gdLst>
              <a:gd name="connsiteX0" fmla="*/ 2881629 w 2880360"/>
              <a:gd name="connsiteY0" fmla="*/ 19050 h 721360"/>
              <a:gd name="connsiteX1" fmla="*/ 2881629 w 2880360"/>
              <a:gd name="connsiteY1" fmla="*/ 19050 h 721360"/>
              <a:gd name="connsiteX2" fmla="*/ 2760979 w 2880360"/>
              <a:gd name="connsiteY2" fmla="*/ 38100 h 721360"/>
              <a:gd name="connsiteX3" fmla="*/ 2637790 w 2880360"/>
              <a:gd name="connsiteY3" fmla="*/ 60960 h 721360"/>
              <a:gd name="connsiteX4" fmla="*/ 2512059 w 2880360"/>
              <a:gd name="connsiteY4" fmla="*/ 85090 h 721360"/>
              <a:gd name="connsiteX5" fmla="*/ 2382519 w 2880360"/>
              <a:gd name="connsiteY5" fmla="*/ 110490 h 721360"/>
              <a:gd name="connsiteX6" fmla="*/ 2250440 w 2880360"/>
              <a:gd name="connsiteY6" fmla="*/ 138430 h 721360"/>
              <a:gd name="connsiteX7" fmla="*/ 2114550 w 2880360"/>
              <a:gd name="connsiteY7" fmla="*/ 167640 h 721360"/>
              <a:gd name="connsiteX8" fmla="*/ 1976119 w 2880360"/>
              <a:gd name="connsiteY8" fmla="*/ 201930 h 721360"/>
              <a:gd name="connsiteX9" fmla="*/ 1833879 w 2880360"/>
              <a:gd name="connsiteY9" fmla="*/ 234950 h 721360"/>
              <a:gd name="connsiteX10" fmla="*/ 1576069 w 2880360"/>
              <a:gd name="connsiteY10" fmla="*/ 299720 h 721360"/>
              <a:gd name="connsiteX11" fmla="*/ 1325879 w 2880360"/>
              <a:gd name="connsiteY11" fmla="*/ 358140 h 721360"/>
              <a:gd name="connsiteX12" fmla="*/ 1085850 w 2880360"/>
              <a:gd name="connsiteY12" fmla="*/ 411480 h 721360"/>
              <a:gd name="connsiteX13" fmla="*/ 853440 w 2880360"/>
              <a:gd name="connsiteY13" fmla="*/ 462280 h 721360"/>
              <a:gd name="connsiteX14" fmla="*/ 632459 w 2880360"/>
              <a:gd name="connsiteY14" fmla="*/ 508000 h 721360"/>
              <a:gd name="connsiteX15" fmla="*/ 417829 w 2880360"/>
              <a:gd name="connsiteY15" fmla="*/ 547370 h 721360"/>
              <a:gd name="connsiteX16" fmla="*/ 212089 w 2880360"/>
              <a:gd name="connsiteY16" fmla="*/ 585470 h 721360"/>
              <a:gd name="connsiteX17" fmla="*/ 11429 w 2880360"/>
              <a:gd name="connsiteY17" fmla="*/ 618490 h 721360"/>
              <a:gd name="connsiteX18" fmla="*/ 149859 w 2880360"/>
              <a:gd name="connsiteY18" fmla="*/ 638810 h 721360"/>
              <a:gd name="connsiteX19" fmla="*/ 281939 w 2880360"/>
              <a:gd name="connsiteY19" fmla="*/ 656590 h 721360"/>
              <a:gd name="connsiteX20" fmla="*/ 408939 w 2880360"/>
              <a:gd name="connsiteY20" fmla="*/ 673100 h 721360"/>
              <a:gd name="connsiteX21" fmla="*/ 534669 w 2880360"/>
              <a:gd name="connsiteY21" fmla="*/ 685800 h 721360"/>
              <a:gd name="connsiteX22" fmla="*/ 655319 w 2880360"/>
              <a:gd name="connsiteY22" fmla="*/ 699770 h 721360"/>
              <a:gd name="connsiteX23" fmla="*/ 773429 w 2880360"/>
              <a:gd name="connsiteY23" fmla="*/ 708660 h 721360"/>
              <a:gd name="connsiteX24" fmla="*/ 885190 w 2880360"/>
              <a:gd name="connsiteY24" fmla="*/ 717550 h 721360"/>
              <a:gd name="connsiteX25" fmla="*/ 995679 w 2880360"/>
              <a:gd name="connsiteY25" fmla="*/ 723900 h 721360"/>
              <a:gd name="connsiteX26" fmla="*/ 1104900 w 2880360"/>
              <a:gd name="connsiteY26" fmla="*/ 728980 h 721360"/>
              <a:gd name="connsiteX27" fmla="*/ 1209040 w 2880360"/>
              <a:gd name="connsiteY27" fmla="*/ 730250 h 721360"/>
              <a:gd name="connsiteX28" fmla="*/ 1308100 w 2880360"/>
              <a:gd name="connsiteY28" fmla="*/ 732790 h 721360"/>
              <a:gd name="connsiteX29" fmla="*/ 1405890 w 2880360"/>
              <a:gd name="connsiteY29" fmla="*/ 732790 h 721360"/>
              <a:gd name="connsiteX30" fmla="*/ 1502409 w 2880360"/>
              <a:gd name="connsiteY30" fmla="*/ 730250 h 721360"/>
              <a:gd name="connsiteX31" fmla="*/ 1596390 w 2880360"/>
              <a:gd name="connsiteY31" fmla="*/ 728980 h 721360"/>
              <a:gd name="connsiteX32" fmla="*/ 1685290 w 2880360"/>
              <a:gd name="connsiteY32" fmla="*/ 723900 h 721360"/>
              <a:gd name="connsiteX33" fmla="*/ 1771650 w 2880360"/>
              <a:gd name="connsiteY33" fmla="*/ 717550 h 721360"/>
              <a:gd name="connsiteX34" fmla="*/ 1855469 w 2880360"/>
              <a:gd name="connsiteY34" fmla="*/ 709930 h 721360"/>
              <a:gd name="connsiteX35" fmla="*/ 1938019 w 2880360"/>
              <a:gd name="connsiteY35" fmla="*/ 702310 h 721360"/>
              <a:gd name="connsiteX36" fmla="*/ 2016759 w 2880360"/>
              <a:gd name="connsiteY36" fmla="*/ 690880 h 721360"/>
              <a:gd name="connsiteX37" fmla="*/ 2095500 w 2880360"/>
              <a:gd name="connsiteY37" fmla="*/ 679450 h 721360"/>
              <a:gd name="connsiteX38" fmla="*/ 2169159 w 2880360"/>
              <a:gd name="connsiteY38" fmla="*/ 665480 h 721360"/>
              <a:gd name="connsiteX39" fmla="*/ 2244090 w 2880360"/>
              <a:gd name="connsiteY39" fmla="*/ 652780 h 721360"/>
              <a:gd name="connsiteX40" fmla="*/ 2313940 w 2880360"/>
              <a:gd name="connsiteY40" fmla="*/ 637540 h 721360"/>
              <a:gd name="connsiteX41" fmla="*/ 2385059 w 2880360"/>
              <a:gd name="connsiteY41" fmla="*/ 621030 h 721360"/>
              <a:gd name="connsiteX42" fmla="*/ 2452369 w 2880360"/>
              <a:gd name="connsiteY42" fmla="*/ 603250 h 721360"/>
              <a:gd name="connsiteX43" fmla="*/ 2518409 w 2880360"/>
              <a:gd name="connsiteY43" fmla="*/ 585470 h 721360"/>
              <a:gd name="connsiteX44" fmla="*/ 2581909 w 2880360"/>
              <a:gd name="connsiteY44" fmla="*/ 565150 h 721360"/>
              <a:gd name="connsiteX45" fmla="*/ 2645409 w 2880360"/>
              <a:gd name="connsiteY45" fmla="*/ 544830 h 721360"/>
              <a:gd name="connsiteX46" fmla="*/ 2767329 w 2880360"/>
              <a:gd name="connsiteY46" fmla="*/ 500380 h 721360"/>
              <a:gd name="connsiteX47" fmla="*/ 2884169 w 2880360"/>
              <a:gd name="connsiteY47" fmla="*/ 453390 h 721360"/>
              <a:gd name="connsiteX48" fmla="*/ 2889250 w 2880360"/>
              <a:gd name="connsiteY48" fmla="*/ 452120 h 721360"/>
              <a:gd name="connsiteX49" fmla="*/ 2889250 w 2880360"/>
              <a:gd name="connsiteY49" fmla="*/ 19050 h 721360"/>
              <a:gd name="connsiteX50" fmla="*/ 2881629 w 2880360"/>
              <a:gd name="connsiteY50" fmla="*/ 19050 h 721360"/>
              <a:gd name="connsiteX51" fmla="*/ 2881629 w 2880360"/>
              <a:gd name="connsiteY51" fmla="*/ 19050 h 7213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2880360" h="721360">
                <a:moveTo>
                  <a:pt x="2881629" y="19050"/>
                </a:moveTo>
                <a:lnTo>
                  <a:pt x="2881629" y="19050"/>
                </a:lnTo>
                <a:lnTo>
                  <a:pt x="2760979" y="38100"/>
                </a:lnTo>
                <a:lnTo>
                  <a:pt x="2637790" y="60960"/>
                </a:lnTo>
                <a:lnTo>
                  <a:pt x="2512059" y="85090"/>
                </a:lnTo>
                <a:lnTo>
                  <a:pt x="2382519" y="110490"/>
                </a:lnTo>
                <a:lnTo>
                  <a:pt x="2250440" y="138430"/>
                </a:lnTo>
                <a:lnTo>
                  <a:pt x="2114550" y="167640"/>
                </a:lnTo>
                <a:lnTo>
                  <a:pt x="1976119" y="201930"/>
                </a:lnTo>
                <a:lnTo>
                  <a:pt x="1833879" y="234950"/>
                </a:lnTo>
                <a:lnTo>
                  <a:pt x="1576069" y="299720"/>
                </a:lnTo>
                <a:lnTo>
                  <a:pt x="1325879" y="358140"/>
                </a:lnTo>
                <a:lnTo>
                  <a:pt x="1085850" y="411480"/>
                </a:lnTo>
                <a:lnTo>
                  <a:pt x="853440" y="462280"/>
                </a:lnTo>
                <a:lnTo>
                  <a:pt x="632459" y="508000"/>
                </a:lnTo>
                <a:lnTo>
                  <a:pt x="417829" y="547370"/>
                </a:lnTo>
                <a:lnTo>
                  <a:pt x="212089" y="585470"/>
                </a:lnTo>
                <a:lnTo>
                  <a:pt x="11429" y="618490"/>
                </a:lnTo>
                <a:lnTo>
                  <a:pt x="149859" y="638810"/>
                </a:lnTo>
                <a:lnTo>
                  <a:pt x="281939" y="656590"/>
                </a:lnTo>
                <a:lnTo>
                  <a:pt x="408939" y="673100"/>
                </a:lnTo>
                <a:lnTo>
                  <a:pt x="534669" y="685800"/>
                </a:lnTo>
                <a:lnTo>
                  <a:pt x="655319" y="699770"/>
                </a:lnTo>
                <a:lnTo>
                  <a:pt x="773429" y="708660"/>
                </a:lnTo>
                <a:lnTo>
                  <a:pt x="885190" y="717550"/>
                </a:lnTo>
                <a:lnTo>
                  <a:pt x="995679" y="723900"/>
                </a:lnTo>
                <a:lnTo>
                  <a:pt x="1104900" y="728980"/>
                </a:lnTo>
                <a:lnTo>
                  <a:pt x="1209040" y="730250"/>
                </a:lnTo>
                <a:lnTo>
                  <a:pt x="1308100" y="732790"/>
                </a:lnTo>
                <a:lnTo>
                  <a:pt x="1405890" y="732790"/>
                </a:lnTo>
                <a:lnTo>
                  <a:pt x="1502409" y="730250"/>
                </a:lnTo>
                <a:lnTo>
                  <a:pt x="1596390" y="728980"/>
                </a:lnTo>
                <a:lnTo>
                  <a:pt x="1685290" y="723900"/>
                </a:lnTo>
                <a:lnTo>
                  <a:pt x="1771650" y="717550"/>
                </a:lnTo>
                <a:lnTo>
                  <a:pt x="1855469" y="709930"/>
                </a:lnTo>
                <a:lnTo>
                  <a:pt x="1938019" y="702310"/>
                </a:lnTo>
                <a:lnTo>
                  <a:pt x="2016759" y="690880"/>
                </a:lnTo>
                <a:lnTo>
                  <a:pt x="2095500" y="679450"/>
                </a:lnTo>
                <a:lnTo>
                  <a:pt x="2169159" y="665480"/>
                </a:lnTo>
                <a:lnTo>
                  <a:pt x="2244090" y="652780"/>
                </a:lnTo>
                <a:lnTo>
                  <a:pt x="2313940" y="637540"/>
                </a:lnTo>
                <a:lnTo>
                  <a:pt x="2385059" y="621030"/>
                </a:lnTo>
                <a:lnTo>
                  <a:pt x="2452369" y="603250"/>
                </a:lnTo>
                <a:lnTo>
                  <a:pt x="2518409" y="585470"/>
                </a:lnTo>
                <a:lnTo>
                  <a:pt x="2581909" y="565150"/>
                </a:lnTo>
                <a:lnTo>
                  <a:pt x="2645409" y="544830"/>
                </a:lnTo>
                <a:lnTo>
                  <a:pt x="2767329" y="500380"/>
                </a:lnTo>
                <a:lnTo>
                  <a:pt x="2884169" y="453390"/>
                </a:lnTo>
                <a:lnTo>
                  <a:pt x="2889250" y="452120"/>
                </a:lnTo>
                <a:lnTo>
                  <a:pt x="2889250" y="19050"/>
                </a:lnTo>
                <a:lnTo>
                  <a:pt x="2881629" y="19050"/>
                </a:lnTo>
                <a:lnTo>
                  <a:pt x="2881629" y="19050"/>
                </a:lnTo>
                <a:close/>
              </a:path>
            </a:pathLst>
          </a:custGeom>
          <a:solidFill>
            <a:srgbClr val="C4E5FA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6" name="Freeform 136"/>
          <p:cNvSpPr/>
          <p:nvPr/>
        </p:nvSpPr>
        <p:spPr>
          <a:xfrm>
            <a:off x="2606039" y="1678939"/>
            <a:ext cx="5547359" cy="861060"/>
          </a:xfrm>
          <a:custGeom>
            <a:avLst/>
            <a:gdLst>
              <a:gd name="connsiteX0" fmla="*/ 5557519 w 5547359"/>
              <a:gd name="connsiteY0" fmla="*/ 814070 h 861060"/>
              <a:gd name="connsiteX1" fmla="*/ 5557519 w 5547359"/>
              <a:gd name="connsiteY1" fmla="*/ 814070 h 861060"/>
              <a:gd name="connsiteX2" fmla="*/ 5436869 w 5547359"/>
              <a:gd name="connsiteY2" fmla="*/ 798830 h 861060"/>
              <a:gd name="connsiteX3" fmla="*/ 5311140 w 5547359"/>
              <a:gd name="connsiteY3" fmla="*/ 782320 h 861060"/>
              <a:gd name="connsiteX4" fmla="*/ 5049519 w 5547359"/>
              <a:gd name="connsiteY4" fmla="*/ 744220 h 861060"/>
              <a:gd name="connsiteX5" fmla="*/ 4772659 w 5547359"/>
              <a:gd name="connsiteY5" fmla="*/ 697230 h 861060"/>
              <a:gd name="connsiteX6" fmla="*/ 4481829 w 5547359"/>
              <a:gd name="connsiteY6" fmla="*/ 646430 h 861060"/>
              <a:gd name="connsiteX7" fmla="*/ 4173219 w 5547359"/>
              <a:gd name="connsiteY7" fmla="*/ 584200 h 861060"/>
              <a:gd name="connsiteX8" fmla="*/ 3848100 w 5547359"/>
              <a:gd name="connsiteY8" fmla="*/ 514350 h 861060"/>
              <a:gd name="connsiteX9" fmla="*/ 3505200 w 5547359"/>
              <a:gd name="connsiteY9" fmla="*/ 434340 h 861060"/>
              <a:gd name="connsiteX10" fmla="*/ 3144519 w 5547359"/>
              <a:gd name="connsiteY10" fmla="*/ 346710 h 861060"/>
              <a:gd name="connsiteX11" fmla="*/ 3002280 w 5547359"/>
              <a:gd name="connsiteY11" fmla="*/ 313690 h 861060"/>
              <a:gd name="connsiteX12" fmla="*/ 2863850 w 5547359"/>
              <a:gd name="connsiteY12" fmla="*/ 280670 h 861060"/>
              <a:gd name="connsiteX13" fmla="*/ 2729230 w 5547359"/>
              <a:gd name="connsiteY13" fmla="*/ 251460 h 861060"/>
              <a:gd name="connsiteX14" fmla="*/ 2595880 w 5547359"/>
              <a:gd name="connsiteY14" fmla="*/ 222250 h 861060"/>
              <a:gd name="connsiteX15" fmla="*/ 2466339 w 5547359"/>
              <a:gd name="connsiteY15" fmla="*/ 196850 h 861060"/>
              <a:gd name="connsiteX16" fmla="*/ 2340610 w 5547359"/>
              <a:gd name="connsiteY16" fmla="*/ 172720 h 861060"/>
              <a:gd name="connsiteX17" fmla="*/ 2217419 w 5547359"/>
              <a:gd name="connsiteY17" fmla="*/ 151130 h 861060"/>
              <a:gd name="connsiteX18" fmla="*/ 2095500 w 5547359"/>
              <a:gd name="connsiteY18" fmla="*/ 130810 h 861060"/>
              <a:gd name="connsiteX19" fmla="*/ 1978660 w 5547359"/>
              <a:gd name="connsiteY19" fmla="*/ 113030 h 861060"/>
              <a:gd name="connsiteX20" fmla="*/ 1861819 w 5547359"/>
              <a:gd name="connsiteY20" fmla="*/ 96520 h 861060"/>
              <a:gd name="connsiteX21" fmla="*/ 1640839 w 5547359"/>
              <a:gd name="connsiteY21" fmla="*/ 67310 h 861060"/>
              <a:gd name="connsiteX22" fmla="*/ 1430019 w 5547359"/>
              <a:gd name="connsiteY22" fmla="*/ 46990 h 861060"/>
              <a:gd name="connsiteX23" fmla="*/ 1233169 w 5547359"/>
              <a:gd name="connsiteY23" fmla="*/ 31750 h 861060"/>
              <a:gd name="connsiteX24" fmla="*/ 1043939 w 5547359"/>
              <a:gd name="connsiteY24" fmla="*/ 21590 h 861060"/>
              <a:gd name="connsiteX25" fmla="*/ 864869 w 5547359"/>
              <a:gd name="connsiteY25" fmla="*/ 16510 h 861060"/>
              <a:gd name="connsiteX26" fmla="*/ 697230 w 5547359"/>
              <a:gd name="connsiteY26" fmla="*/ 16510 h 861060"/>
              <a:gd name="connsiteX27" fmla="*/ 539750 w 5547359"/>
              <a:gd name="connsiteY27" fmla="*/ 21590 h 861060"/>
              <a:gd name="connsiteX28" fmla="*/ 393700 w 5547359"/>
              <a:gd name="connsiteY28" fmla="*/ 27940 h 861060"/>
              <a:gd name="connsiteX29" fmla="*/ 256539 w 5547359"/>
              <a:gd name="connsiteY29" fmla="*/ 39370 h 861060"/>
              <a:gd name="connsiteX30" fmla="*/ 129539 w 5547359"/>
              <a:gd name="connsiteY30" fmla="*/ 52070 h 861060"/>
              <a:gd name="connsiteX31" fmla="*/ 12700 w 5547359"/>
              <a:gd name="connsiteY31" fmla="*/ 69850 h 861060"/>
              <a:gd name="connsiteX32" fmla="*/ 176530 w 5547359"/>
              <a:gd name="connsiteY32" fmla="*/ 90170 h 861060"/>
              <a:gd name="connsiteX33" fmla="*/ 346710 w 5547359"/>
              <a:gd name="connsiteY33" fmla="*/ 113030 h 861060"/>
              <a:gd name="connsiteX34" fmla="*/ 523239 w 5547359"/>
              <a:gd name="connsiteY34" fmla="*/ 140970 h 861060"/>
              <a:gd name="connsiteX35" fmla="*/ 706119 w 5547359"/>
              <a:gd name="connsiteY35" fmla="*/ 172720 h 861060"/>
              <a:gd name="connsiteX36" fmla="*/ 895350 w 5547359"/>
              <a:gd name="connsiteY36" fmla="*/ 210820 h 861060"/>
              <a:gd name="connsiteX37" fmla="*/ 1090930 w 5547359"/>
              <a:gd name="connsiteY37" fmla="*/ 251460 h 861060"/>
              <a:gd name="connsiteX38" fmla="*/ 1294130 w 5547359"/>
              <a:gd name="connsiteY38" fmla="*/ 295910 h 861060"/>
              <a:gd name="connsiteX39" fmla="*/ 1502410 w 5547359"/>
              <a:gd name="connsiteY39" fmla="*/ 346710 h 861060"/>
              <a:gd name="connsiteX40" fmla="*/ 1879600 w 5547359"/>
              <a:gd name="connsiteY40" fmla="*/ 438150 h 861060"/>
              <a:gd name="connsiteX41" fmla="*/ 2236469 w 5547359"/>
              <a:gd name="connsiteY41" fmla="*/ 519430 h 861060"/>
              <a:gd name="connsiteX42" fmla="*/ 2571750 w 5547359"/>
              <a:gd name="connsiteY42" fmla="*/ 593090 h 861060"/>
              <a:gd name="connsiteX43" fmla="*/ 2735580 w 5547359"/>
              <a:gd name="connsiteY43" fmla="*/ 623570 h 861060"/>
              <a:gd name="connsiteX44" fmla="*/ 2891789 w 5547359"/>
              <a:gd name="connsiteY44" fmla="*/ 655320 h 861060"/>
              <a:gd name="connsiteX45" fmla="*/ 3044189 w 5547359"/>
              <a:gd name="connsiteY45" fmla="*/ 684530 h 861060"/>
              <a:gd name="connsiteX46" fmla="*/ 3192780 w 5547359"/>
              <a:gd name="connsiteY46" fmla="*/ 708660 h 861060"/>
              <a:gd name="connsiteX47" fmla="*/ 3337559 w 5547359"/>
              <a:gd name="connsiteY47" fmla="*/ 732790 h 861060"/>
              <a:gd name="connsiteX48" fmla="*/ 3478530 w 5547359"/>
              <a:gd name="connsiteY48" fmla="*/ 755650 h 861060"/>
              <a:gd name="connsiteX49" fmla="*/ 3614419 w 5547359"/>
              <a:gd name="connsiteY49" fmla="*/ 773430 h 861060"/>
              <a:gd name="connsiteX50" fmla="*/ 3746500 w 5547359"/>
              <a:gd name="connsiteY50" fmla="*/ 791210 h 861060"/>
              <a:gd name="connsiteX51" fmla="*/ 3873500 w 5547359"/>
              <a:gd name="connsiteY51" fmla="*/ 807720 h 861060"/>
              <a:gd name="connsiteX52" fmla="*/ 3999229 w 5547359"/>
              <a:gd name="connsiteY52" fmla="*/ 822960 h 861060"/>
              <a:gd name="connsiteX53" fmla="*/ 4119879 w 5547359"/>
              <a:gd name="connsiteY53" fmla="*/ 834390 h 861060"/>
              <a:gd name="connsiteX54" fmla="*/ 4236719 w 5547359"/>
              <a:gd name="connsiteY54" fmla="*/ 843280 h 861060"/>
              <a:gd name="connsiteX55" fmla="*/ 4349750 w 5547359"/>
              <a:gd name="connsiteY55" fmla="*/ 852170 h 861060"/>
              <a:gd name="connsiteX56" fmla="*/ 4460240 w 5547359"/>
              <a:gd name="connsiteY56" fmla="*/ 858520 h 861060"/>
              <a:gd name="connsiteX57" fmla="*/ 4568190 w 5547359"/>
              <a:gd name="connsiteY57" fmla="*/ 863600 h 861060"/>
              <a:gd name="connsiteX58" fmla="*/ 4673600 w 5547359"/>
              <a:gd name="connsiteY58" fmla="*/ 867410 h 861060"/>
              <a:gd name="connsiteX59" fmla="*/ 4772659 w 5547359"/>
              <a:gd name="connsiteY59" fmla="*/ 867410 h 861060"/>
              <a:gd name="connsiteX60" fmla="*/ 4870450 w 5547359"/>
              <a:gd name="connsiteY60" fmla="*/ 867410 h 861060"/>
              <a:gd name="connsiteX61" fmla="*/ 4966969 w 5547359"/>
              <a:gd name="connsiteY61" fmla="*/ 864870 h 861060"/>
              <a:gd name="connsiteX62" fmla="*/ 5058409 w 5547359"/>
              <a:gd name="connsiteY62" fmla="*/ 863600 h 861060"/>
              <a:gd name="connsiteX63" fmla="*/ 5147309 w 5547359"/>
              <a:gd name="connsiteY63" fmla="*/ 858520 h 861060"/>
              <a:gd name="connsiteX64" fmla="*/ 5234940 w 5547359"/>
              <a:gd name="connsiteY64" fmla="*/ 852170 h 861060"/>
              <a:gd name="connsiteX65" fmla="*/ 5318759 w 5547359"/>
              <a:gd name="connsiteY65" fmla="*/ 843280 h 861060"/>
              <a:gd name="connsiteX66" fmla="*/ 5400040 w 5547359"/>
              <a:gd name="connsiteY66" fmla="*/ 834390 h 861060"/>
              <a:gd name="connsiteX67" fmla="*/ 5481319 w 5547359"/>
              <a:gd name="connsiteY67" fmla="*/ 825500 h 861060"/>
              <a:gd name="connsiteX68" fmla="*/ 5557519 w 5547359"/>
              <a:gd name="connsiteY68" fmla="*/ 814070 h 861060"/>
              <a:gd name="connsiteX69" fmla="*/ 5557519 w 5547359"/>
              <a:gd name="connsiteY69" fmla="*/ 814070 h 8610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</a:cxnLst>
            <a:rect l="l" t="t" r="r" b="b"/>
            <a:pathLst>
              <a:path w="5547359" h="861060">
                <a:moveTo>
                  <a:pt x="5557519" y="814070"/>
                </a:moveTo>
                <a:lnTo>
                  <a:pt x="5557519" y="814070"/>
                </a:lnTo>
                <a:lnTo>
                  <a:pt x="5436869" y="798830"/>
                </a:lnTo>
                <a:lnTo>
                  <a:pt x="5311140" y="782320"/>
                </a:lnTo>
                <a:lnTo>
                  <a:pt x="5049519" y="744220"/>
                </a:lnTo>
                <a:lnTo>
                  <a:pt x="4772659" y="697230"/>
                </a:lnTo>
                <a:lnTo>
                  <a:pt x="4481829" y="646430"/>
                </a:lnTo>
                <a:lnTo>
                  <a:pt x="4173219" y="584200"/>
                </a:lnTo>
                <a:lnTo>
                  <a:pt x="3848100" y="514350"/>
                </a:lnTo>
                <a:lnTo>
                  <a:pt x="3505200" y="434340"/>
                </a:lnTo>
                <a:lnTo>
                  <a:pt x="3144519" y="346710"/>
                </a:lnTo>
                <a:lnTo>
                  <a:pt x="3002280" y="313690"/>
                </a:lnTo>
                <a:lnTo>
                  <a:pt x="2863850" y="280670"/>
                </a:lnTo>
                <a:lnTo>
                  <a:pt x="2729230" y="251460"/>
                </a:lnTo>
                <a:lnTo>
                  <a:pt x="2595880" y="222250"/>
                </a:lnTo>
                <a:lnTo>
                  <a:pt x="2466339" y="196850"/>
                </a:lnTo>
                <a:lnTo>
                  <a:pt x="2340610" y="172720"/>
                </a:lnTo>
                <a:lnTo>
                  <a:pt x="2217419" y="151130"/>
                </a:lnTo>
                <a:lnTo>
                  <a:pt x="2095500" y="130810"/>
                </a:lnTo>
                <a:lnTo>
                  <a:pt x="1978660" y="113030"/>
                </a:lnTo>
                <a:lnTo>
                  <a:pt x="1861819" y="96520"/>
                </a:lnTo>
                <a:lnTo>
                  <a:pt x="1640839" y="67310"/>
                </a:lnTo>
                <a:lnTo>
                  <a:pt x="1430019" y="46990"/>
                </a:lnTo>
                <a:lnTo>
                  <a:pt x="1233169" y="31750"/>
                </a:lnTo>
                <a:lnTo>
                  <a:pt x="1043939" y="21590"/>
                </a:lnTo>
                <a:lnTo>
                  <a:pt x="864869" y="16510"/>
                </a:lnTo>
                <a:lnTo>
                  <a:pt x="697230" y="16510"/>
                </a:lnTo>
                <a:lnTo>
                  <a:pt x="539750" y="21590"/>
                </a:lnTo>
                <a:lnTo>
                  <a:pt x="393700" y="27940"/>
                </a:lnTo>
                <a:lnTo>
                  <a:pt x="256539" y="39370"/>
                </a:lnTo>
                <a:lnTo>
                  <a:pt x="129539" y="52070"/>
                </a:lnTo>
                <a:lnTo>
                  <a:pt x="12700" y="69850"/>
                </a:lnTo>
                <a:lnTo>
                  <a:pt x="176530" y="90170"/>
                </a:lnTo>
                <a:lnTo>
                  <a:pt x="346710" y="113030"/>
                </a:lnTo>
                <a:lnTo>
                  <a:pt x="523239" y="140970"/>
                </a:lnTo>
                <a:lnTo>
                  <a:pt x="706119" y="172720"/>
                </a:lnTo>
                <a:lnTo>
                  <a:pt x="895350" y="210820"/>
                </a:lnTo>
                <a:lnTo>
                  <a:pt x="1090930" y="251460"/>
                </a:lnTo>
                <a:lnTo>
                  <a:pt x="1294130" y="295910"/>
                </a:lnTo>
                <a:lnTo>
                  <a:pt x="1502410" y="346710"/>
                </a:lnTo>
                <a:lnTo>
                  <a:pt x="1879600" y="438150"/>
                </a:lnTo>
                <a:lnTo>
                  <a:pt x="2236469" y="519430"/>
                </a:lnTo>
                <a:lnTo>
                  <a:pt x="2571750" y="593090"/>
                </a:lnTo>
                <a:lnTo>
                  <a:pt x="2735580" y="623570"/>
                </a:lnTo>
                <a:lnTo>
                  <a:pt x="2891789" y="655320"/>
                </a:lnTo>
                <a:lnTo>
                  <a:pt x="3044189" y="684530"/>
                </a:lnTo>
                <a:lnTo>
                  <a:pt x="3192780" y="708660"/>
                </a:lnTo>
                <a:lnTo>
                  <a:pt x="3337559" y="732790"/>
                </a:lnTo>
                <a:lnTo>
                  <a:pt x="3478530" y="755650"/>
                </a:lnTo>
                <a:lnTo>
                  <a:pt x="3614419" y="773430"/>
                </a:lnTo>
                <a:lnTo>
                  <a:pt x="3746500" y="791210"/>
                </a:lnTo>
                <a:lnTo>
                  <a:pt x="3873500" y="807720"/>
                </a:lnTo>
                <a:lnTo>
                  <a:pt x="3999229" y="822960"/>
                </a:lnTo>
                <a:lnTo>
                  <a:pt x="4119879" y="834390"/>
                </a:lnTo>
                <a:lnTo>
                  <a:pt x="4236719" y="843280"/>
                </a:lnTo>
                <a:lnTo>
                  <a:pt x="4349750" y="852170"/>
                </a:lnTo>
                <a:lnTo>
                  <a:pt x="4460240" y="858520"/>
                </a:lnTo>
                <a:lnTo>
                  <a:pt x="4568190" y="863600"/>
                </a:lnTo>
                <a:lnTo>
                  <a:pt x="4673600" y="867410"/>
                </a:lnTo>
                <a:lnTo>
                  <a:pt x="4772659" y="867410"/>
                </a:lnTo>
                <a:lnTo>
                  <a:pt x="4870450" y="867410"/>
                </a:lnTo>
                <a:lnTo>
                  <a:pt x="4966969" y="864870"/>
                </a:lnTo>
                <a:lnTo>
                  <a:pt x="5058409" y="863600"/>
                </a:lnTo>
                <a:lnTo>
                  <a:pt x="5147309" y="858520"/>
                </a:lnTo>
                <a:lnTo>
                  <a:pt x="5234940" y="852170"/>
                </a:lnTo>
                <a:lnTo>
                  <a:pt x="5318759" y="843280"/>
                </a:lnTo>
                <a:lnTo>
                  <a:pt x="5400040" y="834390"/>
                </a:lnTo>
                <a:lnTo>
                  <a:pt x="5481319" y="825500"/>
                </a:lnTo>
                <a:lnTo>
                  <a:pt x="5557519" y="814070"/>
                </a:lnTo>
                <a:lnTo>
                  <a:pt x="5557519" y="814070"/>
                </a:lnTo>
                <a:close/>
              </a:path>
            </a:pathLst>
          </a:custGeom>
          <a:solidFill>
            <a:srgbClr val="C4E5FA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7" name="Freeform 137"/>
          <p:cNvSpPr/>
          <p:nvPr/>
        </p:nvSpPr>
        <p:spPr>
          <a:xfrm>
            <a:off x="2809239" y="1691639"/>
            <a:ext cx="5483859" cy="784860"/>
          </a:xfrm>
          <a:custGeom>
            <a:avLst/>
            <a:gdLst>
              <a:gd name="connsiteX0" fmla="*/ 19050 w 5483859"/>
              <a:gd name="connsiteY0" fmla="*/ 95250 h 784860"/>
              <a:gd name="connsiteX1" fmla="*/ 19050 w 5483859"/>
              <a:gd name="connsiteY1" fmla="*/ 95250 h 784860"/>
              <a:gd name="connsiteX2" fmla="*/ 38100 w 5483859"/>
              <a:gd name="connsiteY2" fmla="*/ 90170 h 784860"/>
              <a:gd name="connsiteX3" fmla="*/ 95250 w 5483859"/>
              <a:gd name="connsiteY3" fmla="*/ 78740 h 784860"/>
              <a:gd name="connsiteX4" fmla="*/ 193039 w 5483859"/>
              <a:gd name="connsiteY4" fmla="*/ 63500 h 784860"/>
              <a:gd name="connsiteX5" fmla="*/ 256539 w 5483859"/>
              <a:gd name="connsiteY5" fmla="*/ 54610 h 784860"/>
              <a:gd name="connsiteX6" fmla="*/ 331470 w 5483859"/>
              <a:gd name="connsiteY6" fmla="*/ 45720 h 784860"/>
              <a:gd name="connsiteX7" fmla="*/ 414020 w 5483859"/>
              <a:gd name="connsiteY7" fmla="*/ 39370 h 784860"/>
              <a:gd name="connsiteX8" fmla="*/ 509269 w 5483859"/>
              <a:gd name="connsiteY8" fmla="*/ 31750 h 784860"/>
              <a:gd name="connsiteX9" fmla="*/ 613410 w 5483859"/>
              <a:gd name="connsiteY9" fmla="*/ 25400 h 784860"/>
              <a:gd name="connsiteX10" fmla="*/ 730250 w 5483859"/>
              <a:gd name="connsiteY10" fmla="*/ 20320 h 784860"/>
              <a:gd name="connsiteX11" fmla="*/ 858519 w 5483859"/>
              <a:gd name="connsiteY11" fmla="*/ 19050 h 784860"/>
              <a:gd name="connsiteX12" fmla="*/ 996950 w 5483859"/>
              <a:gd name="connsiteY12" fmla="*/ 16510 h 784860"/>
              <a:gd name="connsiteX13" fmla="*/ 1145539 w 5483859"/>
              <a:gd name="connsiteY13" fmla="*/ 19050 h 784860"/>
              <a:gd name="connsiteX14" fmla="*/ 1304289 w 5483859"/>
              <a:gd name="connsiteY14" fmla="*/ 22860 h 784860"/>
              <a:gd name="connsiteX15" fmla="*/ 1477010 w 5483859"/>
              <a:gd name="connsiteY15" fmla="*/ 31750 h 784860"/>
              <a:gd name="connsiteX16" fmla="*/ 1659889 w 5483859"/>
              <a:gd name="connsiteY16" fmla="*/ 43180 h 784860"/>
              <a:gd name="connsiteX17" fmla="*/ 1852930 w 5483859"/>
              <a:gd name="connsiteY17" fmla="*/ 60960 h 784860"/>
              <a:gd name="connsiteX18" fmla="*/ 2059939 w 5483859"/>
              <a:gd name="connsiteY18" fmla="*/ 81280 h 784860"/>
              <a:gd name="connsiteX19" fmla="*/ 2278380 w 5483859"/>
              <a:gd name="connsiteY19" fmla="*/ 105410 h 784860"/>
              <a:gd name="connsiteX20" fmla="*/ 2508250 w 5483859"/>
              <a:gd name="connsiteY20" fmla="*/ 134620 h 784860"/>
              <a:gd name="connsiteX21" fmla="*/ 2750819 w 5483859"/>
              <a:gd name="connsiteY21" fmla="*/ 170180 h 784860"/>
              <a:gd name="connsiteX22" fmla="*/ 3003550 w 5483859"/>
              <a:gd name="connsiteY22" fmla="*/ 210820 h 784860"/>
              <a:gd name="connsiteX23" fmla="*/ 3268980 w 5483859"/>
              <a:gd name="connsiteY23" fmla="*/ 257810 h 784860"/>
              <a:gd name="connsiteX24" fmla="*/ 3547109 w 5483859"/>
              <a:gd name="connsiteY24" fmla="*/ 313690 h 784860"/>
              <a:gd name="connsiteX25" fmla="*/ 3839209 w 5483859"/>
              <a:gd name="connsiteY25" fmla="*/ 373380 h 784860"/>
              <a:gd name="connsiteX26" fmla="*/ 4142740 w 5483859"/>
              <a:gd name="connsiteY26" fmla="*/ 440690 h 784860"/>
              <a:gd name="connsiteX27" fmla="*/ 4460240 w 5483859"/>
              <a:gd name="connsiteY27" fmla="*/ 516890 h 784860"/>
              <a:gd name="connsiteX28" fmla="*/ 4789169 w 5483859"/>
              <a:gd name="connsiteY28" fmla="*/ 599440 h 784860"/>
              <a:gd name="connsiteX29" fmla="*/ 5132069 w 5483859"/>
              <a:gd name="connsiteY29" fmla="*/ 690880 h 784860"/>
              <a:gd name="connsiteX30" fmla="*/ 5486400 w 5483859"/>
              <a:gd name="connsiteY30" fmla="*/ 791210 h 784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5483859" h="784860">
                <a:moveTo>
                  <a:pt x="19050" y="95250"/>
                </a:moveTo>
                <a:lnTo>
                  <a:pt x="19050" y="95250"/>
                </a:lnTo>
                <a:lnTo>
                  <a:pt x="38100" y="90170"/>
                </a:lnTo>
                <a:lnTo>
                  <a:pt x="95250" y="78740"/>
                </a:lnTo>
                <a:lnTo>
                  <a:pt x="193039" y="63500"/>
                </a:lnTo>
                <a:lnTo>
                  <a:pt x="256539" y="54610"/>
                </a:lnTo>
                <a:lnTo>
                  <a:pt x="331470" y="45720"/>
                </a:lnTo>
                <a:lnTo>
                  <a:pt x="414020" y="39370"/>
                </a:lnTo>
                <a:lnTo>
                  <a:pt x="509269" y="31750"/>
                </a:lnTo>
                <a:lnTo>
                  <a:pt x="613410" y="25400"/>
                </a:lnTo>
                <a:lnTo>
                  <a:pt x="730250" y="20320"/>
                </a:lnTo>
                <a:lnTo>
                  <a:pt x="858519" y="19050"/>
                </a:lnTo>
                <a:lnTo>
                  <a:pt x="996950" y="16510"/>
                </a:lnTo>
                <a:lnTo>
                  <a:pt x="1145539" y="19050"/>
                </a:lnTo>
                <a:lnTo>
                  <a:pt x="1304289" y="22860"/>
                </a:lnTo>
                <a:lnTo>
                  <a:pt x="1477010" y="31750"/>
                </a:lnTo>
                <a:lnTo>
                  <a:pt x="1659889" y="43180"/>
                </a:lnTo>
                <a:lnTo>
                  <a:pt x="1852930" y="60960"/>
                </a:lnTo>
                <a:lnTo>
                  <a:pt x="2059939" y="81280"/>
                </a:lnTo>
                <a:lnTo>
                  <a:pt x="2278380" y="105410"/>
                </a:lnTo>
                <a:lnTo>
                  <a:pt x="2508250" y="134620"/>
                </a:lnTo>
                <a:lnTo>
                  <a:pt x="2750819" y="170180"/>
                </a:lnTo>
                <a:lnTo>
                  <a:pt x="3003550" y="210820"/>
                </a:lnTo>
                <a:lnTo>
                  <a:pt x="3268980" y="257810"/>
                </a:lnTo>
                <a:lnTo>
                  <a:pt x="3547109" y="313690"/>
                </a:lnTo>
                <a:lnTo>
                  <a:pt x="3839209" y="373380"/>
                </a:lnTo>
                <a:lnTo>
                  <a:pt x="4142740" y="440690"/>
                </a:lnTo>
                <a:lnTo>
                  <a:pt x="4460240" y="516890"/>
                </a:lnTo>
                <a:lnTo>
                  <a:pt x="4789169" y="599440"/>
                </a:lnTo>
                <a:lnTo>
                  <a:pt x="5132069" y="690880"/>
                </a:lnTo>
                <a:lnTo>
                  <a:pt x="5486400" y="791210"/>
                </a:lnTo>
              </a:path>
            </a:pathLst>
          </a:custGeom>
          <a:ln w="7620">
            <a:solidFill>
              <a:srgbClr val="FEFEFE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8" name="Freeform 138"/>
          <p:cNvSpPr/>
          <p:nvPr/>
        </p:nvSpPr>
        <p:spPr>
          <a:xfrm>
            <a:off x="5590540" y="1678939"/>
            <a:ext cx="3324859" cy="657860"/>
          </a:xfrm>
          <a:custGeom>
            <a:avLst/>
            <a:gdLst>
              <a:gd name="connsiteX0" fmla="*/ 17779 w 3324859"/>
              <a:gd name="connsiteY0" fmla="*/ 668020 h 657860"/>
              <a:gd name="connsiteX1" fmla="*/ 17779 w 3324859"/>
              <a:gd name="connsiteY1" fmla="*/ 668020 h 657860"/>
              <a:gd name="connsiteX2" fmla="*/ 113029 w 3324859"/>
              <a:gd name="connsiteY2" fmla="*/ 641350 h 657860"/>
              <a:gd name="connsiteX3" fmla="*/ 374650 w 3324859"/>
              <a:gd name="connsiteY3" fmla="*/ 571500 h 657860"/>
              <a:gd name="connsiteX4" fmla="*/ 556259 w 3324859"/>
              <a:gd name="connsiteY4" fmla="*/ 524510 h 657860"/>
              <a:gd name="connsiteX5" fmla="*/ 764539 w 3324859"/>
              <a:gd name="connsiteY5" fmla="*/ 473710 h 657860"/>
              <a:gd name="connsiteX6" fmla="*/ 995679 w 3324859"/>
              <a:gd name="connsiteY6" fmla="*/ 417830 h 657860"/>
              <a:gd name="connsiteX7" fmla="*/ 1244600 w 3324859"/>
              <a:gd name="connsiteY7" fmla="*/ 356870 h 657860"/>
              <a:gd name="connsiteX8" fmla="*/ 1508759 w 3324859"/>
              <a:gd name="connsiteY8" fmla="*/ 299720 h 657860"/>
              <a:gd name="connsiteX9" fmla="*/ 1778000 w 3324859"/>
              <a:gd name="connsiteY9" fmla="*/ 241300 h 657860"/>
              <a:gd name="connsiteX10" fmla="*/ 2054859 w 3324859"/>
              <a:gd name="connsiteY10" fmla="*/ 186690 h 657860"/>
              <a:gd name="connsiteX11" fmla="*/ 2329179 w 3324859"/>
              <a:gd name="connsiteY11" fmla="*/ 135890 h 657860"/>
              <a:gd name="connsiteX12" fmla="*/ 2465069 w 3324859"/>
              <a:gd name="connsiteY12" fmla="*/ 114300 h 657860"/>
              <a:gd name="connsiteX13" fmla="*/ 2597150 w 3324859"/>
              <a:gd name="connsiteY13" fmla="*/ 91440 h 657860"/>
              <a:gd name="connsiteX14" fmla="*/ 2729229 w 3324859"/>
              <a:gd name="connsiteY14" fmla="*/ 73660 h 657860"/>
              <a:gd name="connsiteX15" fmla="*/ 2856229 w 3324859"/>
              <a:gd name="connsiteY15" fmla="*/ 55880 h 657860"/>
              <a:gd name="connsiteX16" fmla="*/ 2981959 w 3324859"/>
              <a:gd name="connsiteY16" fmla="*/ 41910 h 657860"/>
              <a:gd name="connsiteX17" fmla="*/ 3100069 w 3324859"/>
              <a:gd name="connsiteY17" fmla="*/ 30480 h 657860"/>
              <a:gd name="connsiteX18" fmla="*/ 3215640 w 3324859"/>
              <a:gd name="connsiteY18" fmla="*/ 21590 h 657860"/>
              <a:gd name="connsiteX19" fmla="*/ 3326129 w 3324859"/>
              <a:gd name="connsiteY19" fmla="*/ 15240 h 657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3324859" h="657860">
                <a:moveTo>
                  <a:pt x="17779" y="668020"/>
                </a:moveTo>
                <a:lnTo>
                  <a:pt x="17779" y="668020"/>
                </a:lnTo>
                <a:lnTo>
                  <a:pt x="113029" y="641350"/>
                </a:lnTo>
                <a:lnTo>
                  <a:pt x="374650" y="571500"/>
                </a:lnTo>
                <a:lnTo>
                  <a:pt x="556259" y="524510"/>
                </a:lnTo>
                <a:lnTo>
                  <a:pt x="764539" y="473710"/>
                </a:lnTo>
                <a:lnTo>
                  <a:pt x="995679" y="417830"/>
                </a:lnTo>
                <a:lnTo>
                  <a:pt x="1244600" y="356870"/>
                </a:lnTo>
                <a:lnTo>
                  <a:pt x="1508759" y="299720"/>
                </a:lnTo>
                <a:lnTo>
                  <a:pt x="1778000" y="241300"/>
                </a:lnTo>
                <a:lnTo>
                  <a:pt x="2054859" y="186690"/>
                </a:lnTo>
                <a:lnTo>
                  <a:pt x="2329179" y="135890"/>
                </a:lnTo>
                <a:lnTo>
                  <a:pt x="2465069" y="114300"/>
                </a:lnTo>
                <a:lnTo>
                  <a:pt x="2597150" y="91440"/>
                </a:lnTo>
                <a:lnTo>
                  <a:pt x="2729229" y="73660"/>
                </a:lnTo>
                <a:lnTo>
                  <a:pt x="2856229" y="55880"/>
                </a:lnTo>
                <a:lnTo>
                  <a:pt x="2981959" y="41910"/>
                </a:lnTo>
                <a:lnTo>
                  <a:pt x="3100069" y="30480"/>
                </a:lnTo>
                <a:lnTo>
                  <a:pt x="3215640" y="21590"/>
                </a:lnTo>
                <a:lnTo>
                  <a:pt x="3326129" y="15240"/>
                </a:lnTo>
              </a:path>
            </a:pathLst>
          </a:custGeom>
          <a:ln w="7620">
            <a:solidFill>
              <a:srgbClr val="FEFEFE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9" name="TextBox 139"/>
          <p:cNvSpPr txBox="1"/>
          <p:nvPr/>
        </p:nvSpPr>
        <p:spPr>
          <a:xfrm>
            <a:off x="548640" y="722000"/>
            <a:ext cx="7395598" cy="532890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3213100">
              <a:lnSpc>
                <a:spcPct val="100000"/>
              </a:lnSpc>
            </a:pPr>
            <a:r>
              <a:rPr lang="en-US" altLang="zh-CN" sz="4400" spc="-5" dirty="0">
                <a:solidFill>
                  <a:srgbClr val="032C63"/>
                </a:solidFill>
                <a:latin typeface="Candara"/>
                <a:ea typeface="Candara"/>
              </a:rPr>
              <a:t>Etkil</a:t>
            </a:r>
            <a:r>
              <a:rPr lang="en-US" altLang="zh-CN" sz="4400" dirty="0">
                <a:solidFill>
                  <a:srgbClr val="032C63"/>
                </a:solidFill>
                <a:latin typeface="Candara"/>
                <a:ea typeface="Candara"/>
              </a:rPr>
              <a:t>eri</a:t>
            </a:r>
          </a:p>
          <a:p>
            <a:pPr marL="0">
              <a:lnSpc>
                <a:spcPts val="3054"/>
              </a:lnSpc>
            </a:pPr>
            <a:r>
              <a:rPr lang="en-US" altLang="zh-CN" sz="2800" dirty="0">
                <a:solidFill>
                  <a:srgbClr val="2FB4FB"/>
                </a:solidFill>
                <a:latin typeface="Symbol"/>
                <a:ea typeface="Symbol"/>
              </a:rPr>
              <a:t></a:t>
            </a:r>
            <a:r>
              <a:rPr lang="en-US" altLang="zh-CN" sz="2800" dirty="0">
                <a:solidFill>
                  <a:srgbClr val="2FB4FB"/>
                </a:solidFill>
                <a:latin typeface="Symbol"/>
                <a:cs typeface="Symbol"/>
              </a:rPr>
              <a:t> </a:t>
            </a:r>
            <a:r>
              <a:rPr lang="en-US" altLang="zh-CN" sz="2800" dirty="0">
                <a:solidFill>
                  <a:srgbClr val="053C85"/>
                </a:solidFill>
                <a:latin typeface="Candara"/>
                <a:ea typeface="Candara"/>
              </a:rPr>
              <a:t>Deri</a:t>
            </a:r>
            <a:r>
              <a:rPr lang="en-US" altLang="zh-CN" sz="2800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800" dirty="0">
                <a:solidFill>
                  <a:srgbClr val="053C85"/>
                </a:solidFill>
                <a:latin typeface="Candara"/>
                <a:ea typeface="Candara"/>
              </a:rPr>
              <a:t>reseptörlerine</a:t>
            </a:r>
            <a:r>
              <a:rPr lang="en-US" altLang="zh-CN" sz="2800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800" dirty="0">
                <a:solidFill>
                  <a:srgbClr val="053C85"/>
                </a:solidFill>
                <a:latin typeface="Candara"/>
                <a:ea typeface="Candara"/>
              </a:rPr>
              <a:t>mekanik</a:t>
            </a:r>
            <a:r>
              <a:rPr lang="en-US" altLang="zh-CN" sz="2800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800" dirty="0">
                <a:solidFill>
                  <a:srgbClr val="053C85"/>
                </a:solidFill>
                <a:latin typeface="Candara"/>
                <a:ea typeface="Candara"/>
              </a:rPr>
              <a:t>etki</a:t>
            </a:r>
            <a:r>
              <a:rPr lang="en-US" altLang="zh-CN" sz="2800" spc="-10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800" dirty="0">
                <a:solidFill>
                  <a:srgbClr val="053C85"/>
                </a:solidFill>
                <a:latin typeface="Candara"/>
                <a:ea typeface="Candara"/>
              </a:rPr>
              <a:t>oluşturarak,</a:t>
            </a:r>
          </a:p>
          <a:p>
            <a:pPr marL="273049" hangingPunct="0">
              <a:lnSpc>
                <a:spcPct val="90833"/>
              </a:lnSpc>
            </a:pPr>
            <a:r>
              <a:rPr lang="en-US" altLang="zh-CN" sz="2800" dirty="0">
                <a:solidFill>
                  <a:srgbClr val="053C85"/>
                </a:solidFill>
                <a:latin typeface="Candara"/>
                <a:ea typeface="Candara"/>
              </a:rPr>
              <a:t>sedatif</a:t>
            </a:r>
            <a:r>
              <a:rPr lang="en-US" altLang="zh-CN" sz="2800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800" dirty="0">
                <a:solidFill>
                  <a:srgbClr val="053C85"/>
                </a:solidFill>
                <a:latin typeface="Candara"/>
                <a:ea typeface="Candara"/>
              </a:rPr>
              <a:t>ve</a:t>
            </a:r>
            <a:r>
              <a:rPr lang="en-US" altLang="zh-CN" sz="2800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800" dirty="0">
                <a:solidFill>
                  <a:srgbClr val="053C85"/>
                </a:solidFill>
                <a:latin typeface="Candara"/>
                <a:ea typeface="Candara"/>
              </a:rPr>
              <a:t>analjezik</a:t>
            </a:r>
            <a:r>
              <a:rPr lang="en-US" altLang="zh-CN" sz="2800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800" dirty="0">
                <a:solidFill>
                  <a:srgbClr val="053C85"/>
                </a:solidFill>
                <a:latin typeface="Candara"/>
                <a:ea typeface="Candara"/>
              </a:rPr>
              <a:t>etki</a:t>
            </a:r>
            <a:r>
              <a:rPr lang="en-US" altLang="zh-CN" sz="2800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800" dirty="0">
                <a:solidFill>
                  <a:srgbClr val="053C85"/>
                </a:solidFill>
                <a:latin typeface="Candara"/>
                <a:ea typeface="Candara"/>
              </a:rPr>
              <a:t>meydana</a:t>
            </a:r>
            <a:r>
              <a:rPr lang="en-US" altLang="zh-CN" sz="2800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800" dirty="0">
                <a:solidFill>
                  <a:srgbClr val="053C85"/>
                </a:solidFill>
                <a:latin typeface="Candara"/>
                <a:ea typeface="Candara"/>
              </a:rPr>
              <a:t>getirir.</a:t>
            </a:r>
            <a:r>
              <a:rPr lang="en-US" altLang="zh-CN" sz="2800" spc="-129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800" dirty="0">
                <a:solidFill>
                  <a:srgbClr val="053C85"/>
                </a:solidFill>
                <a:latin typeface="Candara"/>
                <a:ea typeface="Candara"/>
              </a:rPr>
              <a:t>(Zıt</a:t>
            </a:r>
            <a:r>
              <a:rPr lang="en-US" altLang="zh-CN" sz="2800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800" dirty="0">
                <a:solidFill>
                  <a:srgbClr val="053C85"/>
                </a:solidFill>
                <a:latin typeface="Candara"/>
                <a:ea typeface="Candara"/>
              </a:rPr>
              <a:t>irritasyon</a:t>
            </a:r>
            <a:r>
              <a:rPr lang="en-US" altLang="zh-CN" sz="2800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800" dirty="0">
                <a:solidFill>
                  <a:srgbClr val="053C85"/>
                </a:solidFill>
                <a:latin typeface="Candara"/>
                <a:ea typeface="Candara"/>
              </a:rPr>
              <a:t>etkisi</a:t>
            </a:r>
            <a:r>
              <a:rPr lang="en-US" altLang="zh-CN" sz="2800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800" dirty="0">
                <a:solidFill>
                  <a:srgbClr val="053C85"/>
                </a:solidFill>
                <a:latin typeface="Candara"/>
                <a:ea typeface="Candara"/>
              </a:rPr>
              <a:t>ve</a:t>
            </a:r>
            <a:r>
              <a:rPr lang="en-US" altLang="zh-CN" sz="2800" spc="-64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800" dirty="0">
                <a:solidFill>
                  <a:srgbClr val="053C85"/>
                </a:solidFill>
                <a:latin typeface="Candara"/>
                <a:ea typeface="Candara"/>
              </a:rPr>
              <a:t>desensitizasyon)</a:t>
            </a:r>
          </a:p>
          <a:p>
            <a:pPr marL="0">
              <a:lnSpc>
                <a:spcPts val="3054"/>
              </a:lnSpc>
            </a:pPr>
            <a:r>
              <a:rPr lang="en-US" altLang="zh-CN" sz="2800" dirty="0">
                <a:solidFill>
                  <a:srgbClr val="2FB4FB"/>
                </a:solidFill>
                <a:latin typeface="Symbol"/>
                <a:ea typeface="Symbol"/>
              </a:rPr>
              <a:t></a:t>
            </a:r>
            <a:r>
              <a:rPr lang="en-US" altLang="zh-CN" sz="2800" dirty="0">
                <a:solidFill>
                  <a:srgbClr val="2FB4FB"/>
                </a:solidFill>
                <a:latin typeface="Symbol"/>
                <a:cs typeface="Symbol"/>
              </a:rPr>
              <a:t> </a:t>
            </a:r>
            <a:r>
              <a:rPr lang="en-US" altLang="zh-CN" sz="2800" dirty="0">
                <a:solidFill>
                  <a:srgbClr val="053C85"/>
                </a:solidFill>
                <a:latin typeface="Candara"/>
                <a:ea typeface="Candara"/>
              </a:rPr>
              <a:t>Vazodilatasyon</a:t>
            </a:r>
            <a:r>
              <a:rPr lang="en-US" altLang="zh-CN" sz="2800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800" dirty="0">
                <a:solidFill>
                  <a:srgbClr val="053C85"/>
                </a:solidFill>
                <a:latin typeface="Candara"/>
                <a:ea typeface="Candara"/>
              </a:rPr>
              <a:t>yoluyla</a:t>
            </a:r>
            <a:r>
              <a:rPr lang="en-US" altLang="zh-CN" sz="2800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800" dirty="0">
                <a:solidFill>
                  <a:srgbClr val="053C85"/>
                </a:solidFill>
                <a:latin typeface="Candara"/>
                <a:ea typeface="Candara"/>
              </a:rPr>
              <a:t>kan</a:t>
            </a:r>
            <a:r>
              <a:rPr lang="en-US" altLang="zh-CN" sz="2800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800" dirty="0">
                <a:solidFill>
                  <a:srgbClr val="053C85"/>
                </a:solidFill>
                <a:latin typeface="Candara"/>
                <a:ea typeface="Candara"/>
              </a:rPr>
              <a:t>akımın</a:t>
            </a:r>
            <a:r>
              <a:rPr lang="en-US" altLang="zh-CN" sz="2800" spc="-80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800" dirty="0">
                <a:solidFill>
                  <a:srgbClr val="053C85"/>
                </a:solidFill>
                <a:latin typeface="Candara"/>
                <a:ea typeface="Candara"/>
              </a:rPr>
              <a:t>arttırır.</a:t>
            </a:r>
          </a:p>
          <a:p>
            <a:pPr marL="0">
              <a:lnSpc>
                <a:spcPts val="3054"/>
              </a:lnSpc>
            </a:pPr>
            <a:r>
              <a:rPr lang="en-US" altLang="zh-CN" sz="2800" dirty="0">
                <a:solidFill>
                  <a:srgbClr val="2FB4FB"/>
                </a:solidFill>
                <a:latin typeface="Symbol"/>
                <a:ea typeface="Symbol"/>
              </a:rPr>
              <a:t></a:t>
            </a:r>
            <a:r>
              <a:rPr lang="en-US" altLang="zh-CN" sz="2800" dirty="0">
                <a:solidFill>
                  <a:srgbClr val="2FB4FB"/>
                </a:solidFill>
                <a:latin typeface="Symbol"/>
                <a:cs typeface="Symbol"/>
              </a:rPr>
              <a:t> </a:t>
            </a:r>
            <a:r>
              <a:rPr lang="en-US" altLang="zh-CN" sz="2800" dirty="0">
                <a:solidFill>
                  <a:srgbClr val="053C85"/>
                </a:solidFill>
                <a:latin typeface="Candara"/>
                <a:ea typeface="Candara"/>
              </a:rPr>
              <a:t>Kırıklardan</a:t>
            </a:r>
            <a:r>
              <a:rPr lang="en-US" altLang="zh-CN" sz="2800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800" dirty="0">
                <a:solidFill>
                  <a:srgbClr val="053C85"/>
                </a:solidFill>
                <a:latin typeface="Candara"/>
                <a:ea typeface="Candara"/>
              </a:rPr>
              <a:t>ve</a:t>
            </a:r>
            <a:r>
              <a:rPr lang="en-US" altLang="zh-CN" sz="2800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800" dirty="0">
                <a:solidFill>
                  <a:srgbClr val="053C85"/>
                </a:solidFill>
                <a:latin typeface="Candara"/>
                <a:ea typeface="Candara"/>
              </a:rPr>
              <a:t>burkulmalardan</a:t>
            </a:r>
            <a:r>
              <a:rPr lang="en-US" altLang="zh-CN" sz="2800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800" dirty="0">
                <a:solidFill>
                  <a:srgbClr val="053C85"/>
                </a:solidFill>
                <a:latin typeface="Candara"/>
                <a:ea typeface="Candara"/>
              </a:rPr>
              <a:t>sonra</a:t>
            </a:r>
            <a:r>
              <a:rPr lang="en-US" altLang="zh-CN" sz="2800" spc="-64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800" dirty="0">
                <a:solidFill>
                  <a:srgbClr val="053C85"/>
                </a:solidFill>
                <a:latin typeface="Candara"/>
                <a:ea typeface="Candara"/>
              </a:rPr>
              <a:t>oluşan</a:t>
            </a:r>
          </a:p>
          <a:p>
            <a:pPr marL="0" indent="273049">
              <a:lnSpc>
                <a:spcPct val="90833"/>
              </a:lnSpc>
            </a:pPr>
            <a:r>
              <a:rPr lang="en-US" altLang="zh-CN" sz="2800" dirty="0">
                <a:solidFill>
                  <a:srgbClr val="053C85"/>
                </a:solidFill>
                <a:latin typeface="Candara"/>
                <a:ea typeface="Candara"/>
              </a:rPr>
              <a:t>adezyonları</a:t>
            </a:r>
            <a:r>
              <a:rPr lang="en-US" altLang="zh-CN" sz="2800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800" dirty="0">
                <a:solidFill>
                  <a:srgbClr val="053C85"/>
                </a:solidFill>
                <a:latin typeface="Candara"/>
                <a:ea typeface="Candara"/>
              </a:rPr>
              <a:t>yok</a:t>
            </a:r>
            <a:r>
              <a:rPr lang="en-US" altLang="zh-CN" sz="2800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800" dirty="0">
                <a:solidFill>
                  <a:srgbClr val="053C85"/>
                </a:solidFill>
                <a:latin typeface="Candara"/>
                <a:ea typeface="Candara"/>
              </a:rPr>
              <a:t>eder,</a:t>
            </a:r>
            <a:r>
              <a:rPr lang="en-US" altLang="zh-CN" sz="2800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800" dirty="0">
                <a:solidFill>
                  <a:srgbClr val="053C85"/>
                </a:solidFill>
                <a:latin typeface="Candara"/>
                <a:ea typeface="Candara"/>
              </a:rPr>
              <a:t>skar</a:t>
            </a:r>
            <a:r>
              <a:rPr lang="en-US" altLang="zh-CN" sz="2800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800" dirty="0">
                <a:solidFill>
                  <a:srgbClr val="053C85"/>
                </a:solidFill>
                <a:latin typeface="Candara"/>
                <a:ea typeface="Candara"/>
              </a:rPr>
              <a:t>dokularını</a:t>
            </a:r>
            <a:r>
              <a:rPr lang="en-US" altLang="zh-CN" sz="2800" spc="-120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800" dirty="0">
                <a:solidFill>
                  <a:srgbClr val="053C85"/>
                </a:solidFill>
                <a:latin typeface="Candara"/>
                <a:ea typeface="Candara"/>
              </a:rPr>
              <a:t>yumuşatır.</a:t>
            </a:r>
          </a:p>
          <a:p>
            <a:pPr marL="0">
              <a:lnSpc>
                <a:spcPts val="3054"/>
              </a:lnSpc>
            </a:pPr>
            <a:r>
              <a:rPr lang="en-US" altLang="zh-CN" sz="2800" dirty="0">
                <a:solidFill>
                  <a:srgbClr val="2FB4FB"/>
                </a:solidFill>
                <a:latin typeface="Symbol"/>
                <a:ea typeface="Symbol"/>
              </a:rPr>
              <a:t></a:t>
            </a:r>
            <a:r>
              <a:rPr lang="en-US" altLang="zh-CN" sz="2800" dirty="0">
                <a:solidFill>
                  <a:srgbClr val="2FB4FB"/>
                </a:solidFill>
                <a:latin typeface="Symbol"/>
                <a:cs typeface="Symbol"/>
              </a:rPr>
              <a:t> </a:t>
            </a:r>
            <a:r>
              <a:rPr lang="en-US" altLang="zh-CN" sz="2800" dirty="0">
                <a:solidFill>
                  <a:srgbClr val="053C85"/>
                </a:solidFill>
                <a:latin typeface="Candara"/>
                <a:ea typeface="Candara"/>
              </a:rPr>
              <a:t>Nekrotik</a:t>
            </a:r>
            <a:r>
              <a:rPr lang="en-US" altLang="zh-CN" sz="2800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800" dirty="0">
                <a:solidFill>
                  <a:srgbClr val="053C85"/>
                </a:solidFill>
                <a:latin typeface="Candara"/>
                <a:ea typeface="Candara"/>
              </a:rPr>
              <a:t>dokuların</a:t>
            </a:r>
            <a:r>
              <a:rPr lang="en-US" altLang="zh-CN" sz="2800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800" dirty="0">
                <a:solidFill>
                  <a:srgbClr val="053C85"/>
                </a:solidFill>
                <a:latin typeface="Candara"/>
                <a:ea typeface="Candara"/>
              </a:rPr>
              <a:t>yumuşatılması</a:t>
            </a:r>
            <a:r>
              <a:rPr lang="en-US" altLang="zh-CN" sz="2800" spc="-34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800" dirty="0">
                <a:solidFill>
                  <a:srgbClr val="053C85"/>
                </a:solidFill>
                <a:latin typeface="Candara"/>
                <a:ea typeface="Candara"/>
              </a:rPr>
              <a:t>veya</a:t>
            </a:r>
          </a:p>
          <a:p>
            <a:pPr marL="0" indent="273049">
              <a:lnSpc>
                <a:spcPct val="90833"/>
              </a:lnSpc>
            </a:pPr>
            <a:r>
              <a:rPr lang="en-US" altLang="zh-CN" sz="2800" dirty="0">
                <a:solidFill>
                  <a:srgbClr val="053C85"/>
                </a:solidFill>
                <a:latin typeface="Candara"/>
                <a:ea typeface="Candara"/>
              </a:rPr>
              <a:t>temizlenmesini</a:t>
            </a:r>
            <a:r>
              <a:rPr lang="en-US" altLang="zh-CN" sz="2800" spc="-5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800" spc="-5" dirty="0">
                <a:solidFill>
                  <a:srgbClr val="053C85"/>
                </a:solidFill>
                <a:latin typeface="Candara"/>
                <a:ea typeface="Candara"/>
              </a:rPr>
              <a:t>sağlar.</a:t>
            </a:r>
          </a:p>
          <a:p>
            <a:pPr marL="0">
              <a:lnSpc>
                <a:spcPts val="3054"/>
              </a:lnSpc>
            </a:pPr>
            <a:r>
              <a:rPr lang="en-US" altLang="zh-CN" sz="2800" dirty="0">
                <a:solidFill>
                  <a:srgbClr val="2FB4FB"/>
                </a:solidFill>
                <a:latin typeface="Symbol"/>
                <a:ea typeface="Symbol"/>
              </a:rPr>
              <a:t></a:t>
            </a:r>
            <a:r>
              <a:rPr lang="en-US" altLang="zh-CN" sz="2800" dirty="0">
                <a:solidFill>
                  <a:srgbClr val="2FB4FB"/>
                </a:solidFill>
                <a:latin typeface="Symbol"/>
                <a:cs typeface="Symbol"/>
              </a:rPr>
              <a:t> </a:t>
            </a:r>
            <a:r>
              <a:rPr lang="en-US" altLang="zh-CN" sz="2800" dirty="0">
                <a:solidFill>
                  <a:srgbClr val="053C85"/>
                </a:solidFill>
                <a:latin typeface="Candara"/>
                <a:ea typeface="Candara"/>
              </a:rPr>
              <a:t>Amputasyon</a:t>
            </a:r>
            <a:r>
              <a:rPr lang="en-US" altLang="zh-CN" sz="2800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800" dirty="0">
                <a:solidFill>
                  <a:srgbClr val="053C85"/>
                </a:solidFill>
                <a:latin typeface="Candara"/>
                <a:ea typeface="Candara"/>
              </a:rPr>
              <a:t>sonrası</a:t>
            </a:r>
            <a:r>
              <a:rPr lang="en-US" altLang="zh-CN" sz="2800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800" dirty="0">
                <a:solidFill>
                  <a:srgbClr val="053C85"/>
                </a:solidFill>
                <a:latin typeface="Candara"/>
                <a:ea typeface="Candara"/>
              </a:rPr>
              <a:t>güdük</a:t>
            </a:r>
            <a:r>
              <a:rPr lang="en-US" altLang="zh-CN" sz="2800" spc="-34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800" dirty="0">
                <a:solidFill>
                  <a:srgbClr val="053C85"/>
                </a:solidFill>
                <a:latin typeface="Candara"/>
                <a:ea typeface="Candara"/>
              </a:rPr>
              <a:t>iyileşmesinde</a:t>
            </a:r>
          </a:p>
          <a:p>
            <a:pPr marL="0">
              <a:lnSpc>
                <a:spcPts val="3054"/>
              </a:lnSpc>
            </a:pPr>
            <a:r>
              <a:rPr lang="en-US" altLang="zh-CN" sz="2800" dirty="0">
                <a:solidFill>
                  <a:srgbClr val="2FB4FB"/>
                </a:solidFill>
                <a:latin typeface="Symbol"/>
                <a:ea typeface="Symbol"/>
              </a:rPr>
              <a:t></a:t>
            </a:r>
            <a:r>
              <a:rPr lang="en-US" altLang="zh-CN" sz="2800" dirty="0">
                <a:solidFill>
                  <a:srgbClr val="2FB4FB"/>
                </a:solidFill>
                <a:latin typeface="Symbol"/>
                <a:cs typeface="Symbol"/>
              </a:rPr>
              <a:t> </a:t>
            </a:r>
            <a:r>
              <a:rPr lang="en-US" altLang="zh-CN" sz="2800" dirty="0">
                <a:solidFill>
                  <a:srgbClr val="053C85"/>
                </a:solidFill>
                <a:latin typeface="Candara"/>
                <a:ea typeface="Candara"/>
              </a:rPr>
              <a:t>Ortopedik</a:t>
            </a:r>
            <a:r>
              <a:rPr lang="en-US" altLang="zh-CN" sz="2800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800" dirty="0">
                <a:solidFill>
                  <a:srgbClr val="053C85"/>
                </a:solidFill>
                <a:latin typeface="Candara"/>
                <a:ea typeface="Candara"/>
              </a:rPr>
              <a:t>cerrahi</a:t>
            </a:r>
            <a:r>
              <a:rPr lang="en-US" altLang="zh-CN" sz="2800" spc="-15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800" dirty="0">
                <a:solidFill>
                  <a:srgbClr val="053C85"/>
                </a:solidFill>
                <a:latin typeface="Candara"/>
                <a:ea typeface="Candara"/>
              </a:rPr>
              <a:t>sonrasında</a:t>
            </a:r>
          </a:p>
          <a:p>
            <a:pPr marL="0">
              <a:lnSpc>
                <a:spcPts val="3054"/>
              </a:lnSpc>
            </a:pPr>
            <a:r>
              <a:rPr lang="en-US" altLang="zh-CN" sz="2800" spc="-5" dirty="0">
                <a:solidFill>
                  <a:srgbClr val="2FB4FB"/>
                </a:solidFill>
                <a:latin typeface="Symbol"/>
                <a:ea typeface="Symbol"/>
              </a:rPr>
              <a:t></a:t>
            </a:r>
            <a:r>
              <a:rPr lang="en-US" altLang="zh-CN" sz="2800" spc="60" dirty="0">
                <a:solidFill>
                  <a:srgbClr val="2FB4FB"/>
                </a:solidFill>
                <a:latin typeface="Symbol"/>
                <a:cs typeface="Symbol"/>
              </a:rPr>
              <a:t> </a:t>
            </a:r>
            <a:r>
              <a:rPr lang="en-US" altLang="zh-CN" sz="2800" spc="-5" dirty="0">
                <a:solidFill>
                  <a:srgbClr val="053C85"/>
                </a:solidFill>
                <a:latin typeface="Candara"/>
                <a:ea typeface="Candara"/>
              </a:rPr>
              <a:t>Yanıkta</a:t>
            </a:r>
          </a:p>
          <a:p>
            <a:pPr marL="0">
              <a:lnSpc>
                <a:spcPts val="3054"/>
              </a:lnSpc>
            </a:pPr>
            <a:r>
              <a:rPr lang="en-US" altLang="zh-CN" sz="2800" dirty="0">
                <a:solidFill>
                  <a:srgbClr val="2FB4FB"/>
                </a:solidFill>
                <a:latin typeface="Symbol"/>
                <a:ea typeface="Symbol"/>
              </a:rPr>
              <a:t></a:t>
            </a:r>
            <a:r>
              <a:rPr lang="en-US" altLang="zh-CN" sz="2800" dirty="0">
                <a:solidFill>
                  <a:srgbClr val="2FB4FB"/>
                </a:solidFill>
                <a:latin typeface="Symbol"/>
                <a:cs typeface="Symbol"/>
              </a:rPr>
              <a:t> </a:t>
            </a:r>
            <a:r>
              <a:rPr lang="en-US" altLang="zh-CN" sz="2800" dirty="0">
                <a:solidFill>
                  <a:srgbClr val="053C85"/>
                </a:solidFill>
                <a:latin typeface="Candara"/>
                <a:ea typeface="Candara"/>
              </a:rPr>
              <a:t>Periferal</a:t>
            </a:r>
            <a:r>
              <a:rPr lang="en-US" altLang="zh-CN" sz="2800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800" dirty="0">
                <a:solidFill>
                  <a:srgbClr val="053C85"/>
                </a:solidFill>
                <a:latin typeface="Candara"/>
                <a:ea typeface="Candara"/>
              </a:rPr>
              <a:t>vasküler</a:t>
            </a:r>
            <a:r>
              <a:rPr lang="en-US" altLang="zh-CN" sz="2800" spc="-25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800" dirty="0">
                <a:solidFill>
                  <a:srgbClr val="053C85"/>
                </a:solidFill>
                <a:latin typeface="Candara"/>
                <a:ea typeface="Candara"/>
              </a:rPr>
              <a:t>hastalıklarda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Freeform 140"/>
          <p:cNvSpPr/>
          <p:nvPr/>
        </p:nvSpPr>
        <p:spPr>
          <a:xfrm>
            <a:off x="219075" y="219075"/>
            <a:ext cx="8709025" cy="34925"/>
          </a:xfrm>
          <a:custGeom>
            <a:avLst/>
            <a:gdLst>
              <a:gd name="connsiteX0" fmla="*/ 9525 w 8709025"/>
              <a:gd name="connsiteY0" fmla="*/ 17780 h 34925"/>
              <a:gd name="connsiteX1" fmla="*/ 8706484 w 8709025"/>
              <a:gd name="connsiteY1" fmla="*/ 17780 h 34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025" h="34925">
                <a:moveTo>
                  <a:pt x="9525" y="17780"/>
                </a:moveTo>
                <a:lnTo>
                  <a:pt x="8706484" y="17780"/>
                </a:lnTo>
              </a:path>
            </a:pathLst>
          </a:custGeom>
          <a:ln w="19050">
            <a:solidFill>
              <a:srgbClr val="0091DE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1" name="Freeform 141"/>
          <p:cNvSpPr/>
          <p:nvPr/>
        </p:nvSpPr>
        <p:spPr>
          <a:xfrm>
            <a:off x="219075" y="244475"/>
            <a:ext cx="8709025" cy="22225"/>
          </a:xfrm>
          <a:custGeom>
            <a:avLst/>
            <a:gdLst>
              <a:gd name="connsiteX0" fmla="*/ 9525 w 8709025"/>
              <a:gd name="connsiteY0" fmla="*/ 11430 h 22225"/>
              <a:gd name="connsiteX1" fmla="*/ 8706484 w 8709025"/>
              <a:gd name="connsiteY1" fmla="*/ 11430 h 222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025" h="22225">
                <a:moveTo>
                  <a:pt x="9525" y="11430"/>
                </a:moveTo>
                <a:lnTo>
                  <a:pt x="8706484" y="11430"/>
                </a:lnTo>
              </a:path>
            </a:pathLst>
          </a:custGeom>
          <a:ln w="19050">
            <a:solidFill>
              <a:srgbClr val="0191DE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2" name="Freeform 142"/>
          <p:cNvSpPr/>
          <p:nvPr/>
        </p:nvSpPr>
        <p:spPr>
          <a:xfrm>
            <a:off x="218440" y="256540"/>
            <a:ext cx="8709659" cy="35559"/>
          </a:xfrm>
          <a:custGeom>
            <a:avLst/>
            <a:gdLst>
              <a:gd name="connsiteX0" fmla="*/ 10159 w 8709659"/>
              <a:gd name="connsiteY0" fmla="*/ 19050 h 35559"/>
              <a:gd name="connsiteX1" fmla="*/ 8707119 w 8709659"/>
              <a:gd name="connsiteY1" fmla="*/ 19050 h 355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59">
                <a:moveTo>
                  <a:pt x="10159" y="19050"/>
                </a:moveTo>
                <a:lnTo>
                  <a:pt x="8707119" y="19050"/>
                </a:lnTo>
              </a:path>
            </a:pathLst>
          </a:custGeom>
          <a:ln w="20319">
            <a:solidFill>
              <a:srgbClr val="0292DE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3" name="Freeform 143"/>
          <p:cNvSpPr/>
          <p:nvPr/>
        </p:nvSpPr>
        <p:spPr>
          <a:xfrm>
            <a:off x="218440" y="281940"/>
            <a:ext cx="8709659" cy="22859"/>
          </a:xfrm>
          <a:custGeom>
            <a:avLst/>
            <a:gdLst>
              <a:gd name="connsiteX0" fmla="*/ 10159 w 8709659"/>
              <a:gd name="connsiteY0" fmla="*/ 13335 h 22859"/>
              <a:gd name="connsiteX1" fmla="*/ 8707119 w 8709659"/>
              <a:gd name="connsiteY1" fmla="*/ 13335 h 228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59">
                <a:moveTo>
                  <a:pt x="10159" y="13335"/>
                </a:moveTo>
                <a:lnTo>
                  <a:pt x="8707119" y="13335"/>
                </a:lnTo>
              </a:path>
            </a:pathLst>
          </a:custGeom>
          <a:ln w="19050">
            <a:solidFill>
              <a:srgbClr val="0392DE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4" name="Freeform 144"/>
          <p:cNvSpPr/>
          <p:nvPr/>
        </p:nvSpPr>
        <p:spPr>
          <a:xfrm>
            <a:off x="218440" y="294640"/>
            <a:ext cx="8709659" cy="35559"/>
          </a:xfrm>
          <a:custGeom>
            <a:avLst/>
            <a:gdLst>
              <a:gd name="connsiteX0" fmla="*/ 10159 w 8709659"/>
              <a:gd name="connsiteY0" fmla="*/ 19685 h 35559"/>
              <a:gd name="connsiteX1" fmla="*/ 8707119 w 8709659"/>
              <a:gd name="connsiteY1" fmla="*/ 19685 h 355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59">
                <a:moveTo>
                  <a:pt x="10159" y="19685"/>
                </a:moveTo>
                <a:lnTo>
                  <a:pt x="8707119" y="19685"/>
                </a:lnTo>
              </a:path>
            </a:pathLst>
          </a:custGeom>
          <a:ln w="19050">
            <a:solidFill>
              <a:srgbClr val="0493DE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5" name="Freeform 145"/>
          <p:cNvSpPr/>
          <p:nvPr/>
        </p:nvSpPr>
        <p:spPr>
          <a:xfrm>
            <a:off x="218440" y="320040"/>
            <a:ext cx="8709659" cy="22859"/>
          </a:xfrm>
          <a:custGeom>
            <a:avLst/>
            <a:gdLst>
              <a:gd name="connsiteX0" fmla="*/ 10159 w 8709659"/>
              <a:gd name="connsiteY0" fmla="*/ 13335 h 22859"/>
              <a:gd name="connsiteX1" fmla="*/ 8707119 w 8709659"/>
              <a:gd name="connsiteY1" fmla="*/ 13335 h 228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59">
                <a:moveTo>
                  <a:pt x="10159" y="13335"/>
                </a:moveTo>
                <a:lnTo>
                  <a:pt x="8707119" y="13335"/>
                </a:lnTo>
              </a:path>
            </a:pathLst>
          </a:custGeom>
          <a:ln w="19050">
            <a:solidFill>
              <a:srgbClr val="0593DF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6" name="Freeform 146"/>
          <p:cNvSpPr/>
          <p:nvPr/>
        </p:nvSpPr>
        <p:spPr>
          <a:xfrm>
            <a:off x="218440" y="332740"/>
            <a:ext cx="8709659" cy="35559"/>
          </a:xfrm>
          <a:custGeom>
            <a:avLst/>
            <a:gdLst>
              <a:gd name="connsiteX0" fmla="*/ 10159 w 8709659"/>
              <a:gd name="connsiteY0" fmla="*/ 19685 h 35559"/>
              <a:gd name="connsiteX1" fmla="*/ 8707119 w 8709659"/>
              <a:gd name="connsiteY1" fmla="*/ 19685 h 355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59">
                <a:moveTo>
                  <a:pt x="10159" y="19685"/>
                </a:moveTo>
                <a:lnTo>
                  <a:pt x="8707119" y="19685"/>
                </a:lnTo>
              </a:path>
            </a:pathLst>
          </a:custGeom>
          <a:ln w="19050">
            <a:solidFill>
              <a:srgbClr val="0694DF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7" name="Freeform 147"/>
          <p:cNvSpPr/>
          <p:nvPr/>
        </p:nvSpPr>
        <p:spPr>
          <a:xfrm>
            <a:off x="218440" y="358140"/>
            <a:ext cx="8709659" cy="22859"/>
          </a:xfrm>
          <a:custGeom>
            <a:avLst/>
            <a:gdLst>
              <a:gd name="connsiteX0" fmla="*/ 10159 w 8709659"/>
              <a:gd name="connsiteY0" fmla="*/ 13335 h 22859"/>
              <a:gd name="connsiteX1" fmla="*/ 8707119 w 8709659"/>
              <a:gd name="connsiteY1" fmla="*/ 13335 h 228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59">
                <a:moveTo>
                  <a:pt x="10159" y="13335"/>
                </a:moveTo>
                <a:lnTo>
                  <a:pt x="8707119" y="13335"/>
                </a:lnTo>
              </a:path>
            </a:pathLst>
          </a:custGeom>
          <a:ln w="19050">
            <a:solidFill>
              <a:srgbClr val="0794DF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8" name="Freeform 148"/>
          <p:cNvSpPr/>
          <p:nvPr/>
        </p:nvSpPr>
        <p:spPr>
          <a:xfrm>
            <a:off x="218440" y="370840"/>
            <a:ext cx="8709659" cy="35559"/>
          </a:xfrm>
          <a:custGeom>
            <a:avLst/>
            <a:gdLst>
              <a:gd name="connsiteX0" fmla="*/ 10159 w 8709659"/>
              <a:gd name="connsiteY0" fmla="*/ 19685 h 35559"/>
              <a:gd name="connsiteX1" fmla="*/ 8707119 w 8709659"/>
              <a:gd name="connsiteY1" fmla="*/ 19685 h 355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59">
                <a:moveTo>
                  <a:pt x="10159" y="19685"/>
                </a:moveTo>
                <a:lnTo>
                  <a:pt x="8707119" y="19685"/>
                </a:lnTo>
              </a:path>
            </a:pathLst>
          </a:custGeom>
          <a:ln w="19050">
            <a:solidFill>
              <a:srgbClr val="0895DF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9" name="Freeform 149"/>
          <p:cNvSpPr/>
          <p:nvPr/>
        </p:nvSpPr>
        <p:spPr>
          <a:xfrm>
            <a:off x="218440" y="396240"/>
            <a:ext cx="8709659" cy="22859"/>
          </a:xfrm>
          <a:custGeom>
            <a:avLst/>
            <a:gdLst>
              <a:gd name="connsiteX0" fmla="*/ 10159 w 8709659"/>
              <a:gd name="connsiteY0" fmla="*/ 13335 h 22859"/>
              <a:gd name="connsiteX1" fmla="*/ 8707119 w 8709659"/>
              <a:gd name="connsiteY1" fmla="*/ 13335 h 228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59">
                <a:moveTo>
                  <a:pt x="10159" y="13335"/>
                </a:moveTo>
                <a:lnTo>
                  <a:pt x="8707119" y="13335"/>
                </a:lnTo>
              </a:path>
            </a:pathLst>
          </a:custGeom>
          <a:ln w="19050">
            <a:solidFill>
              <a:srgbClr val="0995E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0" name="Freeform 150"/>
          <p:cNvSpPr/>
          <p:nvPr/>
        </p:nvSpPr>
        <p:spPr>
          <a:xfrm>
            <a:off x="218440" y="408940"/>
            <a:ext cx="8709659" cy="35559"/>
          </a:xfrm>
          <a:custGeom>
            <a:avLst/>
            <a:gdLst>
              <a:gd name="connsiteX0" fmla="*/ 10159 w 8709659"/>
              <a:gd name="connsiteY0" fmla="*/ 19685 h 35559"/>
              <a:gd name="connsiteX1" fmla="*/ 8707119 w 8709659"/>
              <a:gd name="connsiteY1" fmla="*/ 19685 h 355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59">
                <a:moveTo>
                  <a:pt x="10159" y="19685"/>
                </a:moveTo>
                <a:lnTo>
                  <a:pt x="8707119" y="19685"/>
                </a:lnTo>
              </a:path>
            </a:pathLst>
          </a:custGeom>
          <a:ln w="19050">
            <a:solidFill>
              <a:srgbClr val="0A96E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1" name="Freeform 151"/>
          <p:cNvSpPr/>
          <p:nvPr/>
        </p:nvSpPr>
        <p:spPr>
          <a:xfrm>
            <a:off x="218440" y="434340"/>
            <a:ext cx="8709659" cy="22859"/>
          </a:xfrm>
          <a:custGeom>
            <a:avLst/>
            <a:gdLst>
              <a:gd name="connsiteX0" fmla="*/ 10159 w 8709659"/>
              <a:gd name="connsiteY0" fmla="*/ 13335 h 22859"/>
              <a:gd name="connsiteX1" fmla="*/ 8707119 w 8709659"/>
              <a:gd name="connsiteY1" fmla="*/ 13335 h 228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59">
                <a:moveTo>
                  <a:pt x="10159" y="13335"/>
                </a:moveTo>
                <a:lnTo>
                  <a:pt x="8707119" y="13335"/>
                </a:lnTo>
              </a:path>
            </a:pathLst>
          </a:custGeom>
          <a:ln w="19050">
            <a:solidFill>
              <a:srgbClr val="0B96E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2" name="Freeform 152"/>
          <p:cNvSpPr/>
          <p:nvPr/>
        </p:nvSpPr>
        <p:spPr>
          <a:xfrm>
            <a:off x="218440" y="447040"/>
            <a:ext cx="8709659" cy="35559"/>
          </a:xfrm>
          <a:custGeom>
            <a:avLst/>
            <a:gdLst>
              <a:gd name="connsiteX0" fmla="*/ 10159 w 8709659"/>
              <a:gd name="connsiteY0" fmla="*/ 19685 h 35559"/>
              <a:gd name="connsiteX1" fmla="*/ 8707119 w 8709659"/>
              <a:gd name="connsiteY1" fmla="*/ 19685 h 355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59">
                <a:moveTo>
                  <a:pt x="10159" y="19685"/>
                </a:moveTo>
                <a:lnTo>
                  <a:pt x="8707119" y="19685"/>
                </a:lnTo>
              </a:path>
            </a:pathLst>
          </a:custGeom>
          <a:ln w="19050">
            <a:solidFill>
              <a:srgbClr val="0C98E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3" name="Freeform 153"/>
          <p:cNvSpPr/>
          <p:nvPr/>
        </p:nvSpPr>
        <p:spPr>
          <a:xfrm>
            <a:off x="218440" y="472440"/>
            <a:ext cx="8709659" cy="22859"/>
          </a:xfrm>
          <a:custGeom>
            <a:avLst/>
            <a:gdLst>
              <a:gd name="connsiteX0" fmla="*/ 10159 w 8709659"/>
              <a:gd name="connsiteY0" fmla="*/ 13335 h 22859"/>
              <a:gd name="connsiteX1" fmla="*/ 8707119 w 8709659"/>
              <a:gd name="connsiteY1" fmla="*/ 13335 h 228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59">
                <a:moveTo>
                  <a:pt x="10159" y="13335"/>
                </a:moveTo>
                <a:lnTo>
                  <a:pt x="8707119" y="13335"/>
                </a:lnTo>
              </a:path>
            </a:pathLst>
          </a:custGeom>
          <a:ln w="19050">
            <a:solidFill>
              <a:srgbClr val="0D98E1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4" name="Freeform 154"/>
          <p:cNvSpPr/>
          <p:nvPr/>
        </p:nvSpPr>
        <p:spPr>
          <a:xfrm>
            <a:off x="218440" y="485140"/>
            <a:ext cx="8709659" cy="35559"/>
          </a:xfrm>
          <a:custGeom>
            <a:avLst/>
            <a:gdLst>
              <a:gd name="connsiteX0" fmla="*/ 10159 w 8709659"/>
              <a:gd name="connsiteY0" fmla="*/ 19685 h 35559"/>
              <a:gd name="connsiteX1" fmla="*/ 8707119 w 8709659"/>
              <a:gd name="connsiteY1" fmla="*/ 19685 h 355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59">
                <a:moveTo>
                  <a:pt x="10159" y="19685"/>
                </a:moveTo>
                <a:lnTo>
                  <a:pt x="8707119" y="19685"/>
                </a:lnTo>
              </a:path>
            </a:pathLst>
          </a:custGeom>
          <a:ln w="19050">
            <a:solidFill>
              <a:srgbClr val="0E98E1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5" name="Freeform 155"/>
          <p:cNvSpPr/>
          <p:nvPr/>
        </p:nvSpPr>
        <p:spPr>
          <a:xfrm>
            <a:off x="218440" y="510540"/>
            <a:ext cx="8709659" cy="22859"/>
          </a:xfrm>
          <a:custGeom>
            <a:avLst/>
            <a:gdLst>
              <a:gd name="connsiteX0" fmla="*/ 10159 w 8709659"/>
              <a:gd name="connsiteY0" fmla="*/ 13335 h 22859"/>
              <a:gd name="connsiteX1" fmla="*/ 8707119 w 8709659"/>
              <a:gd name="connsiteY1" fmla="*/ 13335 h 228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59">
                <a:moveTo>
                  <a:pt x="10159" y="13335"/>
                </a:moveTo>
                <a:lnTo>
                  <a:pt x="8707119" y="13335"/>
                </a:lnTo>
              </a:path>
            </a:pathLst>
          </a:custGeom>
          <a:ln w="19050">
            <a:solidFill>
              <a:srgbClr val="0F98E1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6" name="Freeform 156"/>
          <p:cNvSpPr/>
          <p:nvPr/>
        </p:nvSpPr>
        <p:spPr>
          <a:xfrm>
            <a:off x="218439" y="523239"/>
            <a:ext cx="8709659" cy="35560"/>
          </a:xfrm>
          <a:custGeom>
            <a:avLst/>
            <a:gdLst>
              <a:gd name="connsiteX0" fmla="*/ 10160 w 8709659"/>
              <a:gd name="connsiteY0" fmla="*/ 20320 h 35560"/>
              <a:gd name="connsiteX1" fmla="*/ 8707119 w 8709659"/>
              <a:gd name="connsiteY1" fmla="*/ 20320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20320"/>
                </a:moveTo>
                <a:lnTo>
                  <a:pt x="8707119" y="20320"/>
                </a:lnTo>
              </a:path>
            </a:pathLst>
          </a:custGeom>
          <a:ln w="20320">
            <a:solidFill>
              <a:srgbClr val="1099E1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7" name="Freeform 157"/>
          <p:cNvSpPr/>
          <p:nvPr/>
        </p:nvSpPr>
        <p:spPr>
          <a:xfrm>
            <a:off x="218439" y="548639"/>
            <a:ext cx="8709659" cy="22860"/>
          </a:xfrm>
          <a:custGeom>
            <a:avLst/>
            <a:gdLst>
              <a:gd name="connsiteX0" fmla="*/ 10160 w 8709659"/>
              <a:gd name="connsiteY0" fmla="*/ 14605 h 22860"/>
              <a:gd name="connsiteX1" fmla="*/ 8707119 w 8709659"/>
              <a:gd name="connsiteY1" fmla="*/ 1460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4605"/>
                </a:moveTo>
                <a:lnTo>
                  <a:pt x="8707119" y="14605"/>
                </a:lnTo>
              </a:path>
            </a:pathLst>
          </a:custGeom>
          <a:ln w="19050">
            <a:solidFill>
              <a:srgbClr val="1199E1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8" name="Freeform 158"/>
          <p:cNvSpPr/>
          <p:nvPr/>
        </p:nvSpPr>
        <p:spPr>
          <a:xfrm>
            <a:off x="218439" y="561339"/>
            <a:ext cx="8709659" cy="35560"/>
          </a:xfrm>
          <a:custGeom>
            <a:avLst/>
            <a:gdLst>
              <a:gd name="connsiteX0" fmla="*/ 10160 w 8709659"/>
              <a:gd name="connsiteY0" fmla="*/ 20955 h 35560"/>
              <a:gd name="connsiteX1" fmla="*/ 8707119 w 8709659"/>
              <a:gd name="connsiteY1" fmla="*/ 2095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20955"/>
                </a:moveTo>
                <a:lnTo>
                  <a:pt x="8707119" y="20955"/>
                </a:lnTo>
              </a:path>
            </a:pathLst>
          </a:custGeom>
          <a:ln w="19050">
            <a:solidFill>
              <a:srgbClr val="129AE2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9" name="Freeform 159"/>
          <p:cNvSpPr/>
          <p:nvPr/>
        </p:nvSpPr>
        <p:spPr>
          <a:xfrm>
            <a:off x="218439" y="586739"/>
            <a:ext cx="8709659" cy="22860"/>
          </a:xfrm>
          <a:custGeom>
            <a:avLst/>
            <a:gdLst>
              <a:gd name="connsiteX0" fmla="*/ 10160 w 8709659"/>
              <a:gd name="connsiteY0" fmla="*/ 14605 h 22860"/>
              <a:gd name="connsiteX1" fmla="*/ 8707119 w 8709659"/>
              <a:gd name="connsiteY1" fmla="*/ 1460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4605"/>
                </a:moveTo>
                <a:lnTo>
                  <a:pt x="8707119" y="14605"/>
                </a:lnTo>
              </a:path>
            </a:pathLst>
          </a:custGeom>
          <a:ln w="19050">
            <a:solidFill>
              <a:srgbClr val="139AE2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0" name="Freeform 160"/>
          <p:cNvSpPr/>
          <p:nvPr/>
        </p:nvSpPr>
        <p:spPr>
          <a:xfrm>
            <a:off x="218439" y="599439"/>
            <a:ext cx="8709659" cy="35560"/>
          </a:xfrm>
          <a:custGeom>
            <a:avLst/>
            <a:gdLst>
              <a:gd name="connsiteX0" fmla="*/ 10160 w 8709659"/>
              <a:gd name="connsiteY0" fmla="*/ 20955 h 35560"/>
              <a:gd name="connsiteX1" fmla="*/ 8707119 w 8709659"/>
              <a:gd name="connsiteY1" fmla="*/ 2095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20955"/>
                </a:moveTo>
                <a:lnTo>
                  <a:pt x="8707119" y="20955"/>
                </a:lnTo>
              </a:path>
            </a:pathLst>
          </a:custGeom>
          <a:ln w="19050">
            <a:solidFill>
              <a:srgbClr val="149BE2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1" name="Freeform 161"/>
          <p:cNvSpPr/>
          <p:nvPr/>
        </p:nvSpPr>
        <p:spPr>
          <a:xfrm>
            <a:off x="218439" y="624839"/>
            <a:ext cx="8709659" cy="22860"/>
          </a:xfrm>
          <a:custGeom>
            <a:avLst/>
            <a:gdLst>
              <a:gd name="connsiteX0" fmla="*/ 10160 w 8709659"/>
              <a:gd name="connsiteY0" fmla="*/ 14605 h 22860"/>
              <a:gd name="connsiteX1" fmla="*/ 8707119 w 8709659"/>
              <a:gd name="connsiteY1" fmla="*/ 1460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4605"/>
                </a:moveTo>
                <a:lnTo>
                  <a:pt x="8707119" y="14605"/>
                </a:lnTo>
              </a:path>
            </a:pathLst>
          </a:custGeom>
          <a:ln w="19050">
            <a:solidFill>
              <a:srgbClr val="159BE2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2" name="Freeform 162"/>
          <p:cNvSpPr/>
          <p:nvPr/>
        </p:nvSpPr>
        <p:spPr>
          <a:xfrm>
            <a:off x="218439" y="637539"/>
            <a:ext cx="8709659" cy="35560"/>
          </a:xfrm>
          <a:custGeom>
            <a:avLst/>
            <a:gdLst>
              <a:gd name="connsiteX0" fmla="*/ 10160 w 8709659"/>
              <a:gd name="connsiteY0" fmla="*/ 20955 h 35560"/>
              <a:gd name="connsiteX1" fmla="*/ 8707119 w 8709659"/>
              <a:gd name="connsiteY1" fmla="*/ 2095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20955"/>
                </a:moveTo>
                <a:lnTo>
                  <a:pt x="8707119" y="20955"/>
                </a:lnTo>
              </a:path>
            </a:pathLst>
          </a:custGeom>
          <a:ln w="19050">
            <a:solidFill>
              <a:srgbClr val="169CE3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3" name="Freeform 163"/>
          <p:cNvSpPr/>
          <p:nvPr/>
        </p:nvSpPr>
        <p:spPr>
          <a:xfrm>
            <a:off x="218439" y="662939"/>
            <a:ext cx="8709659" cy="22860"/>
          </a:xfrm>
          <a:custGeom>
            <a:avLst/>
            <a:gdLst>
              <a:gd name="connsiteX0" fmla="*/ 10160 w 8709659"/>
              <a:gd name="connsiteY0" fmla="*/ 14605 h 22860"/>
              <a:gd name="connsiteX1" fmla="*/ 8707119 w 8709659"/>
              <a:gd name="connsiteY1" fmla="*/ 1460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4605"/>
                </a:moveTo>
                <a:lnTo>
                  <a:pt x="8707119" y="14605"/>
                </a:lnTo>
              </a:path>
            </a:pathLst>
          </a:custGeom>
          <a:ln w="19050">
            <a:solidFill>
              <a:srgbClr val="179CE3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4" name="Freeform 164"/>
          <p:cNvSpPr/>
          <p:nvPr/>
        </p:nvSpPr>
        <p:spPr>
          <a:xfrm>
            <a:off x="218439" y="675639"/>
            <a:ext cx="8709659" cy="35560"/>
          </a:xfrm>
          <a:custGeom>
            <a:avLst/>
            <a:gdLst>
              <a:gd name="connsiteX0" fmla="*/ 10160 w 8709659"/>
              <a:gd name="connsiteY0" fmla="*/ 20955 h 35560"/>
              <a:gd name="connsiteX1" fmla="*/ 8707119 w 8709659"/>
              <a:gd name="connsiteY1" fmla="*/ 2095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20955"/>
                </a:moveTo>
                <a:lnTo>
                  <a:pt x="8707119" y="20955"/>
                </a:lnTo>
              </a:path>
            </a:pathLst>
          </a:custGeom>
          <a:ln w="19050">
            <a:solidFill>
              <a:srgbClr val="189DE3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5" name="Freeform 165"/>
          <p:cNvSpPr/>
          <p:nvPr/>
        </p:nvSpPr>
        <p:spPr>
          <a:xfrm>
            <a:off x="218439" y="701039"/>
            <a:ext cx="8709659" cy="22860"/>
          </a:xfrm>
          <a:custGeom>
            <a:avLst/>
            <a:gdLst>
              <a:gd name="connsiteX0" fmla="*/ 10160 w 8709659"/>
              <a:gd name="connsiteY0" fmla="*/ 14605 h 22860"/>
              <a:gd name="connsiteX1" fmla="*/ 8707119 w 8709659"/>
              <a:gd name="connsiteY1" fmla="*/ 1460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4605"/>
                </a:moveTo>
                <a:lnTo>
                  <a:pt x="8707119" y="14605"/>
                </a:lnTo>
              </a:path>
            </a:pathLst>
          </a:custGeom>
          <a:ln w="19050">
            <a:solidFill>
              <a:srgbClr val="199DE3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6" name="Freeform 166"/>
          <p:cNvSpPr/>
          <p:nvPr/>
        </p:nvSpPr>
        <p:spPr>
          <a:xfrm>
            <a:off x="218439" y="713739"/>
            <a:ext cx="8709659" cy="35560"/>
          </a:xfrm>
          <a:custGeom>
            <a:avLst/>
            <a:gdLst>
              <a:gd name="connsiteX0" fmla="*/ 10160 w 8709659"/>
              <a:gd name="connsiteY0" fmla="*/ 20955 h 35560"/>
              <a:gd name="connsiteX1" fmla="*/ 8707119 w 8709659"/>
              <a:gd name="connsiteY1" fmla="*/ 2095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20955"/>
                </a:moveTo>
                <a:lnTo>
                  <a:pt x="8707119" y="20955"/>
                </a:lnTo>
              </a:path>
            </a:pathLst>
          </a:custGeom>
          <a:ln w="19050">
            <a:solidFill>
              <a:srgbClr val="1A9EE4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7" name="Freeform 167"/>
          <p:cNvSpPr/>
          <p:nvPr/>
        </p:nvSpPr>
        <p:spPr>
          <a:xfrm>
            <a:off x="218439" y="739139"/>
            <a:ext cx="8709659" cy="35560"/>
          </a:xfrm>
          <a:custGeom>
            <a:avLst/>
            <a:gdLst>
              <a:gd name="connsiteX0" fmla="*/ 10160 w 8709659"/>
              <a:gd name="connsiteY0" fmla="*/ 15240 h 35560"/>
              <a:gd name="connsiteX1" fmla="*/ 8707119 w 8709659"/>
              <a:gd name="connsiteY1" fmla="*/ 15240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15240"/>
                </a:moveTo>
                <a:lnTo>
                  <a:pt x="8707119" y="15240"/>
                </a:lnTo>
              </a:path>
            </a:pathLst>
          </a:custGeom>
          <a:ln w="20320">
            <a:solidFill>
              <a:srgbClr val="1B9EE4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8" name="Freeform 168"/>
          <p:cNvSpPr/>
          <p:nvPr/>
        </p:nvSpPr>
        <p:spPr>
          <a:xfrm>
            <a:off x="218439" y="751839"/>
            <a:ext cx="8709659" cy="35560"/>
          </a:xfrm>
          <a:custGeom>
            <a:avLst/>
            <a:gdLst>
              <a:gd name="connsiteX0" fmla="*/ 10160 w 8709659"/>
              <a:gd name="connsiteY0" fmla="*/ 22225 h 35560"/>
              <a:gd name="connsiteX1" fmla="*/ 8707119 w 8709659"/>
              <a:gd name="connsiteY1" fmla="*/ 2222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22225"/>
                </a:moveTo>
                <a:lnTo>
                  <a:pt x="8707119" y="22225"/>
                </a:lnTo>
              </a:path>
            </a:pathLst>
          </a:custGeom>
          <a:ln w="19050">
            <a:solidFill>
              <a:srgbClr val="1C9FE4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9" name="Freeform 169"/>
          <p:cNvSpPr/>
          <p:nvPr/>
        </p:nvSpPr>
        <p:spPr>
          <a:xfrm>
            <a:off x="218439" y="777239"/>
            <a:ext cx="8709659" cy="22860"/>
          </a:xfrm>
          <a:custGeom>
            <a:avLst/>
            <a:gdLst>
              <a:gd name="connsiteX0" fmla="*/ 10160 w 8709659"/>
              <a:gd name="connsiteY0" fmla="*/ 15875 h 22860"/>
              <a:gd name="connsiteX1" fmla="*/ 8707119 w 8709659"/>
              <a:gd name="connsiteY1" fmla="*/ 1587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5875"/>
                </a:moveTo>
                <a:lnTo>
                  <a:pt x="8707119" y="15875"/>
                </a:lnTo>
              </a:path>
            </a:pathLst>
          </a:custGeom>
          <a:ln w="19050">
            <a:solidFill>
              <a:srgbClr val="1D9FE4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0" name="Freeform 170"/>
          <p:cNvSpPr/>
          <p:nvPr/>
        </p:nvSpPr>
        <p:spPr>
          <a:xfrm>
            <a:off x="218439" y="789939"/>
            <a:ext cx="8709659" cy="35560"/>
          </a:xfrm>
          <a:custGeom>
            <a:avLst/>
            <a:gdLst>
              <a:gd name="connsiteX0" fmla="*/ 10160 w 8709659"/>
              <a:gd name="connsiteY0" fmla="*/ 22225 h 35560"/>
              <a:gd name="connsiteX1" fmla="*/ 8707119 w 8709659"/>
              <a:gd name="connsiteY1" fmla="*/ 2222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22225"/>
                </a:moveTo>
                <a:lnTo>
                  <a:pt x="8707119" y="22225"/>
                </a:lnTo>
              </a:path>
            </a:pathLst>
          </a:custGeom>
          <a:ln w="19050">
            <a:solidFill>
              <a:srgbClr val="1EA0E5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1" name="Freeform 171"/>
          <p:cNvSpPr/>
          <p:nvPr/>
        </p:nvSpPr>
        <p:spPr>
          <a:xfrm>
            <a:off x="218439" y="815339"/>
            <a:ext cx="8709659" cy="22860"/>
          </a:xfrm>
          <a:custGeom>
            <a:avLst/>
            <a:gdLst>
              <a:gd name="connsiteX0" fmla="*/ 10160 w 8709659"/>
              <a:gd name="connsiteY0" fmla="*/ 15875 h 22860"/>
              <a:gd name="connsiteX1" fmla="*/ 8707119 w 8709659"/>
              <a:gd name="connsiteY1" fmla="*/ 1587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5875"/>
                </a:moveTo>
                <a:lnTo>
                  <a:pt x="8707119" y="15875"/>
                </a:lnTo>
              </a:path>
            </a:pathLst>
          </a:custGeom>
          <a:ln w="19050">
            <a:solidFill>
              <a:srgbClr val="1FA0E5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2" name="Freeform 172"/>
          <p:cNvSpPr/>
          <p:nvPr/>
        </p:nvSpPr>
        <p:spPr>
          <a:xfrm>
            <a:off x="218439" y="828039"/>
            <a:ext cx="8709659" cy="35560"/>
          </a:xfrm>
          <a:custGeom>
            <a:avLst/>
            <a:gdLst>
              <a:gd name="connsiteX0" fmla="*/ 10160 w 8709659"/>
              <a:gd name="connsiteY0" fmla="*/ 22225 h 35560"/>
              <a:gd name="connsiteX1" fmla="*/ 8707119 w 8709659"/>
              <a:gd name="connsiteY1" fmla="*/ 2222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22225"/>
                </a:moveTo>
                <a:lnTo>
                  <a:pt x="8707119" y="22225"/>
                </a:lnTo>
              </a:path>
            </a:pathLst>
          </a:custGeom>
          <a:ln w="19050">
            <a:solidFill>
              <a:srgbClr val="20A1E5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3" name="Freeform 173"/>
          <p:cNvSpPr/>
          <p:nvPr/>
        </p:nvSpPr>
        <p:spPr>
          <a:xfrm>
            <a:off x="218439" y="853439"/>
            <a:ext cx="8709659" cy="22860"/>
          </a:xfrm>
          <a:custGeom>
            <a:avLst/>
            <a:gdLst>
              <a:gd name="connsiteX0" fmla="*/ 10160 w 8709659"/>
              <a:gd name="connsiteY0" fmla="*/ 15875 h 22860"/>
              <a:gd name="connsiteX1" fmla="*/ 8707119 w 8709659"/>
              <a:gd name="connsiteY1" fmla="*/ 1587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5875"/>
                </a:moveTo>
                <a:lnTo>
                  <a:pt x="8707119" y="15875"/>
                </a:lnTo>
              </a:path>
            </a:pathLst>
          </a:custGeom>
          <a:ln w="19050">
            <a:solidFill>
              <a:srgbClr val="21A1E5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4" name="Freeform 174"/>
          <p:cNvSpPr/>
          <p:nvPr/>
        </p:nvSpPr>
        <p:spPr>
          <a:xfrm>
            <a:off x="218439" y="866139"/>
            <a:ext cx="8709659" cy="35560"/>
          </a:xfrm>
          <a:custGeom>
            <a:avLst/>
            <a:gdLst>
              <a:gd name="connsiteX0" fmla="*/ 10160 w 8709659"/>
              <a:gd name="connsiteY0" fmla="*/ 22225 h 35560"/>
              <a:gd name="connsiteX1" fmla="*/ 8707119 w 8709659"/>
              <a:gd name="connsiteY1" fmla="*/ 2222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22225"/>
                </a:moveTo>
                <a:lnTo>
                  <a:pt x="8707119" y="22225"/>
                </a:lnTo>
              </a:path>
            </a:pathLst>
          </a:custGeom>
          <a:ln w="19050">
            <a:solidFill>
              <a:srgbClr val="22A2E5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5" name="Freeform 175"/>
          <p:cNvSpPr/>
          <p:nvPr/>
        </p:nvSpPr>
        <p:spPr>
          <a:xfrm>
            <a:off x="218439" y="891539"/>
            <a:ext cx="8709659" cy="22860"/>
          </a:xfrm>
          <a:custGeom>
            <a:avLst/>
            <a:gdLst>
              <a:gd name="connsiteX0" fmla="*/ 10160 w 8709659"/>
              <a:gd name="connsiteY0" fmla="*/ 15875 h 22860"/>
              <a:gd name="connsiteX1" fmla="*/ 8707119 w 8709659"/>
              <a:gd name="connsiteY1" fmla="*/ 1587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5875"/>
                </a:moveTo>
                <a:lnTo>
                  <a:pt x="8707119" y="15875"/>
                </a:lnTo>
              </a:path>
            </a:pathLst>
          </a:custGeom>
          <a:ln w="19050">
            <a:solidFill>
              <a:srgbClr val="23A2E6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6" name="Freeform 176"/>
          <p:cNvSpPr/>
          <p:nvPr/>
        </p:nvSpPr>
        <p:spPr>
          <a:xfrm>
            <a:off x="218439" y="904239"/>
            <a:ext cx="8709659" cy="35560"/>
          </a:xfrm>
          <a:custGeom>
            <a:avLst/>
            <a:gdLst>
              <a:gd name="connsiteX0" fmla="*/ 10160 w 8709659"/>
              <a:gd name="connsiteY0" fmla="*/ 22225 h 35560"/>
              <a:gd name="connsiteX1" fmla="*/ 8707119 w 8709659"/>
              <a:gd name="connsiteY1" fmla="*/ 2222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22225"/>
                </a:moveTo>
                <a:lnTo>
                  <a:pt x="8707119" y="22225"/>
                </a:lnTo>
              </a:path>
            </a:pathLst>
          </a:custGeom>
          <a:ln w="19050">
            <a:solidFill>
              <a:srgbClr val="24A3E6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7" name="Freeform 177"/>
          <p:cNvSpPr/>
          <p:nvPr/>
        </p:nvSpPr>
        <p:spPr>
          <a:xfrm>
            <a:off x="218439" y="929639"/>
            <a:ext cx="8709659" cy="22860"/>
          </a:xfrm>
          <a:custGeom>
            <a:avLst/>
            <a:gdLst>
              <a:gd name="connsiteX0" fmla="*/ 10160 w 8709659"/>
              <a:gd name="connsiteY0" fmla="*/ 15875 h 22860"/>
              <a:gd name="connsiteX1" fmla="*/ 8707119 w 8709659"/>
              <a:gd name="connsiteY1" fmla="*/ 1587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5875"/>
                </a:moveTo>
                <a:lnTo>
                  <a:pt x="8707119" y="15875"/>
                </a:lnTo>
              </a:path>
            </a:pathLst>
          </a:custGeom>
          <a:ln w="19050">
            <a:solidFill>
              <a:srgbClr val="25A3E6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8" name="Freeform 178"/>
          <p:cNvSpPr/>
          <p:nvPr/>
        </p:nvSpPr>
        <p:spPr>
          <a:xfrm>
            <a:off x="218439" y="942339"/>
            <a:ext cx="8709659" cy="35560"/>
          </a:xfrm>
          <a:custGeom>
            <a:avLst/>
            <a:gdLst>
              <a:gd name="connsiteX0" fmla="*/ 10160 w 8709659"/>
              <a:gd name="connsiteY0" fmla="*/ 22225 h 35560"/>
              <a:gd name="connsiteX1" fmla="*/ 8707119 w 8709659"/>
              <a:gd name="connsiteY1" fmla="*/ 2222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22225"/>
                </a:moveTo>
                <a:lnTo>
                  <a:pt x="8707119" y="22225"/>
                </a:lnTo>
              </a:path>
            </a:pathLst>
          </a:custGeom>
          <a:ln w="19050">
            <a:solidFill>
              <a:srgbClr val="26A4E6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9" name="Freeform 179"/>
          <p:cNvSpPr/>
          <p:nvPr/>
        </p:nvSpPr>
        <p:spPr>
          <a:xfrm>
            <a:off x="218439" y="967739"/>
            <a:ext cx="8709659" cy="22860"/>
          </a:xfrm>
          <a:custGeom>
            <a:avLst/>
            <a:gdLst>
              <a:gd name="connsiteX0" fmla="*/ 10160 w 8709659"/>
              <a:gd name="connsiteY0" fmla="*/ 15875 h 22860"/>
              <a:gd name="connsiteX1" fmla="*/ 8707119 w 8709659"/>
              <a:gd name="connsiteY1" fmla="*/ 1587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5875"/>
                </a:moveTo>
                <a:lnTo>
                  <a:pt x="8707119" y="15875"/>
                </a:lnTo>
              </a:path>
            </a:pathLst>
          </a:custGeom>
          <a:ln w="19050">
            <a:solidFill>
              <a:srgbClr val="27A4E7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0" name="Freeform 180"/>
          <p:cNvSpPr/>
          <p:nvPr/>
        </p:nvSpPr>
        <p:spPr>
          <a:xfrm>
            <a:off x="218439" y="980439"/>
            <a:ext cx="8709659" cy="35560"/>
          </a:xfrm>
          <a:custGeom>
            <a:avLst/>
            <a:gdLst>
              <a:gd name="connsiteX0" fmla="*/ 10160 w 8709659"/>
              <a:gd name="connsiteY0" fmla="*/ 22225 h 35560"/>
              <a:gd name="connsiteX1" fmla="*/ 8707119 w 8709659"/>
              <a:gd name="connsiteY1" fmla="*/ 2222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22225"/>
                </a:moveTo>
                <a:lnTo>
                  <a:pt x="8707119" y="22225"/>
                </a:lnTo>
              </a:path>
            </a:pathLst>
          </a:custGeom>
          <a:ln w="19050">
            <a:solidFill>
              <a:srgbClr val="28A5E7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1" name="Freeform 181"/>
          <p:cNvSpPr/>
          <p:nvPr/>
        </p:nvSpPr>
        <p:spPr>
          <a:xfrm>
            <a:off x="218439" y="1005839"/>
            <a:ext cx="8709659" cy="22860"/>
          </a:xfrm>
          <a:custGeom>
            <a:avLst/>
            <a:gdLst>
              <a:gd name="connsiteX0" fmla="*/ 10160 w 8709659"/>
              <a:gd name="connsiteY0" fmla="*/ 15875 h 22860"/>
              <a:gd name="connsiteX1" fmla="*/ 8707119 w 8709659"/>
              <a:gd name="connsiteY1" fmla="*/ 1587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5875"/>
                </a:moveTo>
                <a:lnTo>
                  <a:pt x="8707119" y="15875"/>
                </a:lnTo>
              </a:path>
            </a:pathLst>
          </a:custGeom>
          <a:ln w="19050">
            <a:solidFill>
              <a:srgbClr val="29A5E7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2" name="Freeform 182"/>
          <p:cNvSpPr/>
          <p:nvPr/>
        </p:nvSpPr>
        <p:spPr>
          <a:xfrm>
            <a:off x="218439" y="1031239"/>
            <a:ext cx="8709659" cy="22860"/>
          </a:xfrm>
          <a:custGeom>
            <a:avLst/>
            <a:gdLst>
              <a:gd name="connsiteX0" fmla="*/ 10160 w 8709659"/>
              <a:gd name="connsiteY0" fmla="*/ 10160 h 22860"/>
              <a:gd name="connsiteX1" fmla="*/ 8707119 w 8709659"/>
              <a:gd name="connsiteY1" fmla="*/ 10160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0160"/>
                </a:moveTo>
                <a:lnTo>
                  <a:pt x="8707119" y="10160"/>
                </a:lnTo>
              </a:path>
            </a:pathLst>
          </a:custGeom>
          <a:ln w="20319">
            <a:solidFill>
              <a:srgbClr val="2AA6E7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3" name="Freeform 183"/>
          <p:cNvSpPr/>
          <p:nvPr/>
        </p:nvSpPr>
        <p:spPr>
          <a:xfrm>
            <a:off x="218439" y="1043939"/>
            <a:ext cx="8709659" cy="35560"/>
          </a:xfrm>
          <a:custGeom>
            <a:avLst/>
            <a:gdLst>
              <a:gd name="connsiteX0" fmla="*/ 10160 w 8709659"/>
              <a:gd name="connsiteY0" fmla="*/ 17145 h 35560"/>
              <a:gd name="connsiteX1" fmla="*/ 8707119 w 8709659"/>
              <a:gd name="connsiteY1" fmla="*/ 1714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17145"/>
                </a:moveTo>
                <a:lnTo>
                  <a:pt x="8707119" y="17145"/>
                </a:lnTo>
              </a:path>
            </a:pathLst>
          </a:custGeom>
          <a:ln w="19050">
            <a:solidFill>
              <a:srgbClr val="2BA6E8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4" name="Freeform 184"/>
          <p:cNvSpPr/>
          <p:nvPr/>
        </p:nvSpPr>
        <p:spPr>
          <a:xfrm>
            <a:off x="218439" y="1069339"/>
            <a:ext cx="8709659" cy="22860"/>
          </a:xfrm>
          <a:custGeom>
            <a:avLst/>
            <a:gdLst>
              <a:gd name="connsiteX0" fmla="*/ 10160 w 8709659"/>
              <a:gd name="connsiteY0" fmla="*/ 10795 h 22860"/>
              <a:gd name="connsiteX1" fmla="*/ 8707119 w 8709659"/>
              <a:gd name="connsiteY1" fmla="*/ 1079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0795"/>
                </a:moveTo>
                <a:lnTo>
                  <a:pt x="8707119" y="10795"/>
                </a:lnTo>
              </a:path>
            </a:pathLst>
          </a:custGeom>
          <a:ln w="19050">
            <a:solidFill>
              <a:srgbClr val="2CA7E8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5" name="Freeform 185"/>
          <p:cNvSpPr/>
          <p:nvPr/>
        </p:nvSpPr>
        <p:spPr>
          <a:xfrm>
            <a:off x="218439" y="1082039"/>
            <a:ext cx="8709659" cy="35560"/>
          </a:xfrm>
          <a:custGeom>
            <a:avLst/>
            <a:gdLst>
              <a:gd name="connsiteX0" fmla="*/ 10160 w 8709659"/>
              <a:gd name="connsiteY0" fmla="*/ 17145 h 35560"/>
              <a:gd name="connsiteX1" fmla="*/ 8707119 w 8709659"/>
              <a:gd name="connsiteY1" fmla="*/ 1714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17145"/>
                </a:moveTo>
                <a:lnTo>
                  <a:pt x="8707119" y="17145"/>
                </a:lnTo>
              </a:path>
            </a:pathLst>
          </a:custGeom>
          <a:ln w="19050">
            <a:solidFill>
              <a:srgbClr val="2DA7E8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6" name="Freeform 186"/>
          <p:cNvSpPr/>
          <p:nvPr/>
        </p:nvSpPr>
        <p:spPr>
          <a:xfrm>
            <a:off x="218439" y="1107439"/>
            <a:ext cx="8709659" cy="22860"/>
          </a:xfrm>
          <a:custGeom>
            <a:avLst/>
            <a:gdLst>
              <a:gd name="connsiteX0" fmla="*/ 10160 w 8709659"/>
              <a:gd name="connsiteY0" fmla="*/ 10795 h 22860"/>
              <a:gd name="connsiteX1" fmla="*/ 8707119 w 8709659"/>
              <a:gd name="connsiteY1" fmla="*/ 1079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0795"/>
                </a:moveTo>
                <a:lnTo>
                  <a:pt x="8707119" y="10795"/>
                </a:lnTo>
              </a:path>
            </a:pathLst>
          </a:custGeom>
          <a:ln w="19050">
            <a:solidFill>
              <a:srgbClr val="2EA8E8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7" name="Freeform 187"/>
          <p:cNvSpPr/>
          <p:nvPr/>
        </p:nvSpPr>
        <p:spPr>
          <a:xfrm>
            <a:off x="218439" y="1120139"/>
            <a:ext cx="8709659" cy="35560"/>
          </a:xfrm>
          <a:custGeom>
            <a:avLst/>
            <a:gdLst>
              <a:gd name="connsiteX0" fmla="*/ 10160 w 8709659"/>
              <a:gd name="connsiteY0" fmla="*/ 17145 h 35560"/>
              <a:gd name="connsiteX1" fmla="*/ 8707119 w 8709659"/>
              <a:gd name="connsiteY1" fmla="*/ 1714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17145"/>
                </a:moveTo>
                <a:lnTo>
                  <a:pt x="8707119" y="17145"/>
                </a:lnTo>
              </a:path>
            </a:pathLst>
          </a:custGeom>
          <a:ln w="19050">
            <a:solidFill>
              <a:srgbClr val="2FA8E9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8" name="Freeform 188"/>
          <p:cNvSpPr/>
          <p:nvPr/>
        </p:nvSpPr>
        <p:spPr>
          <a:xfrm>
            <a:off x="218439" y="1145539"/>
            <a:ext cx="8709659" cy="22860"/>
          </a:xfrm>
          <a:custGeom>
            <a:avLst/>
            <a:gdLst>
              <a:gd name="connsiteX0" fmla="*/ 10160 w 8709659"/>
              <a:gd name="connsiteY0" fmla="*/ 10795 h 22860"/>
              <a:gd name="connsiteX1" fmla="*/ 8707119 w 8709659"/>
              <a:gd name="connsiteY1" fmla="*/ 1079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0795"/>
                </a:moveTo>
                <a:lnTo>
                  <a:pt x="8707119" y="10795"/>
                </a:lnTo>
              </a:path>
            </a:pathLst>
          </a:custGeom>
          <a:ln w="19050">
            <a:solidFill>
              <a:srgbClr val="30A9E9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9" name="Freeform 189"/>
          <p:cNvSpPr/>
          <p:nvPr/>
        </p:nvSpPr>
        <p:spPr>
          <a:xfrm>
            <a:off x="218439" y="1158239"/>
            <a:ext cx="8709659" cy="35560"/>
          </a:xfrm>
          <a:custGeom>
            <a:avLst/>
            <a:gdLst>
              <a:gd name="connsiteX0" fmla="*/ 10160 w 8709659"/>
              <a:gd name="connsiteY0" fmla="*/ 17145 h 35560"/>
              <a:gd name="connsiteX1" fmla="*/ 8707119 w 8709659"/>
              <a:gd name="connsiteY1" fmla="*/ 1714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17145"/>
                </a:moveTo>
                <a:lnTo>
                  <a:pt x="8707119" y="17145"/>
                </a:lnTo>
              </a:path>
            </a:pathLst>
          </a:custGeom>
          <a:ln w="19050">
            <a:solidFill>
              <a:srgbClr val="32A9E9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0" name="Freeform 190"/>
          <p:cNvSpPr/>
          <p:nvPr/>
        </p:nvSpPr>
        <p:spPr>
          <a:xfrm>
            <a:off x="218439" y="1183639"/>
            <a:ext cx="8709659" cy="22860"/>
          </a:xfrm>
          <a:custGeom>
            <a:avLst/>
            <a:gdLst>
              <a:gd name="connsiteX0" fmla="*/ 10160 w 8709659"/>
              <a:gd name="connsiteY0" fmla="*/ 10795 h 22860"/>
              <a:gd name="connsiteX1" fmla="*/ 8707119 w 8709659"/>
              <a:gd name="connsiteY1" fmla="*/ 1079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0795"/>
                </a:moveTo>
                <a:lnTo>
                  <a:pt x="8707119" y="10795"/>
                </a:lnTo>
              </a:path>
            </a:pathLst>
          </a:custGeom>
          <a:ln w="19050">
            <a:solidFill>
              <a:srgbClr val="32AAE9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1" name="Freeform 191"/>
          <p:cNvSpPr/>
          <p:nvPr/>
        </p:nvSpPr>
        <p:spPr>
          <a:xfrm>
            <a:off x="218439" y="1196339"/>
            <a:ext cx="8709659" cy="35560"/>
          </a:xfrm>
          <a:custGeom>
            <a:avLst/>
            <a:gdLst>
              <a:gd name="connsiteX0" fmla="*/ 10160 w 8709659"/>
              <a:gd name="connsiteY0" fmla="*/ 17145 h 35560"/>
              <a:gd name="connsiteX1" fmla="*/ 8707119 w 8709659"/>
              <a:gd name="connsiteY1" fmla="*/ 1714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17145"/>
                </a:moveTo>
                <a:lnTo>
                  <a:pt x="8707119" y="17145"/>
                </a:lnTo>
              </a:path>
            </a:pathLst>
          </a:custGeom>
          <a:ln w="19050">
            <a:solidFill>
              <a:srgbClr val="33AAE9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2" name="Freeform 192"/>
          <p:cNvSpPr/>
          <p:nvPr/>
        </p:nvSpPr>
        <p:spPr>
          <a:xfrm>
            <a:off x="218439" y="1221739"/>
            <a:ext cx="8709659" cy="22860"/>
          </a:xfrm>
          <a:custGeom>
            <a:avLst/>
            <a:gdLst>
              <a:gd name="connsiteX0" fmla="*/ 10160 w 8709659"/>
              <a:gd name="connsiteY0" fmla="*/ 10795 h 22860"/>
              <a:gd name="connsiteX1" fmla="*/ 8707119 w 8709659"/>
              <a:gd name="connsiteY1" fmla="*/ 1079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0795"/>
                </a:moveTo>
                <a:lnTo>
                  <a:pt x="8707119" y="10795"/>
                </a:lnTo>
              </a:path>
            </a:pathLst>
          </a:custGeom>
          <a:ln w="19050">
            <a:solidFill>
              <a:srgbClr val="34ABEA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3" name="Freeform 193"/>
          <p:cNvSpPr/>
          <p:nvPr/>
        </p:nvSpPr>
        <p:spPr>
          <a:xfrm>
            <a:off x="218439" y="1234439"/>
            <a:ext cx="8709659" cy="35560"/>
          </a:xfrm>
          <a:custGeom>
            <a:avLst/>
            <a:gdLst>
              <a:gd name="connsiteX0" fmla="*/ 10160 w 8709659"/>
              <a:gd name="connsiteY0" fmla="*/ 17780 h 35560"/>
              <a:gd name="connsiteX1" fmla="*/ 8707119 w 8709659"/>
              <a:gd name="connsiteY1" fmla="*/ 17780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17780"/>
                </a:moveTo>
                <a:lnTo>
                  <a:pt x="8707119" y="17780"/>
                </a:lnTo>
              </a:path>
            </a:pathLst>
          </a:custGeom>
          <a:ln w="20320">
            <a:solidFill>
              <a:srgbClr val="35ABEA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4" name="Freeform 194"/>
          <p:cNvSpPr/>
          <p:nvPr/>
        </p:nvSpPr>
        <p:spPr>
          <a:xfrm>
            <a:off x="218439" y="1259839"/>
            <a:ext cx="8709659" cy="22860"/>
          </a:xfrm>
          <a:custGeom>
            <a:avLst/>
            <a:gdLst>
              <a:gd name="connsiteX0" fmla="*/ 10160 w 8709659"/>
              <a:gd name="connsiteY0" fmla="*/ 12065 h 22860"/>
              <a:gd name="connsiteX1" fmla="*/ 8707119 w 8709659"/>
              <a:gd name="connsiteY1" fmla="*/ 1206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2065"/>
                </a:moveTo>
                <a:lnTo>
                  <a:pt x="8707119" y="12065"/>
                </a:lnTo>
              </a:path>
            </a:pathLst>
          </a:custGeom>
          <a:ln w="19050">
            <a:solidFill>
              <a:srgbClr val="36ACEA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5" name="Freeform 195"/>
          <p:cNvSpPr/>
          <p:nvPr/>
        </p:nvSpPr>
        <p:spPr>
          <a:xfrm>
            <a:off x="218439" y="1272539"/>
            <a:ext cx="8709659" cy="35560"/>
          </a:xfrm>
          <a:custGeom>
            <a:avLst/>
            <a:gdLst>
              <a:gd name="connsiteX0" fmla="*/ 10160 w 8709659"/>
              <a:gd name="connsiteY0" fmla="*/ 18415 h 35560"/>
              <a:gd name="connsiteX1" fmla="*/ 8707119 w 8709659"/>
              <a:gd name="connsiteY1" fmla="*/ 1841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18415"/>
                </a:moveTo>
                <a:lnTo>
                  <a:pt x="8707119" y="18415"/>
                </a:lnTo>
              </a:path>
            </a:pathLst>
          </a:custGeom>
          <a:ln w="19050">
            <a:solidFill>
              <a:srgbClr val="37ACEA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6" name="Freeform 196"/>
          <p:cNvSpPr/>
          <p:nvPr/>
        </p:nvSpPr>
        <p:spPr>
          <a:xfrm>
            <a:off x="218439" y="1297939"/>
            <a:ext cx="8709659" cy="22860"/>
          </a:xfrm>
          <a:custGeom>
            <a:avLst/>
            <a:gdLst>
              <a:gd name="connsiteX0" fmla="*/ 10160 w 8709659"/>
              <a:gd name="connsiteY0" fmla="*/ 12065 h 22860"/>
              <a:gd name="connsiteX1" fmla="*/ 8707119 w 8709659"/>
              <a:gd name="connsiteY1" fmla="*/ 1206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2065"/>
                </a:moveTo>
                <a:lnTo>
                  <a:pt x="8707119" y="12065"/>
                </a:lnTo>
              </a:path>
            </a:pathLst>
          </a:custGeom>
          <a:ln w="19050">
            <a:solidFill>
              <a:srgbClr val="38ADEB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7" name="Freeform 197"/>
          <p:cNvSpPr/>
          <p:nvPr/>
        </p:nvSpPr>
        <p:spPr>
          <a:xfrm>
            <a:off x="218439" y="1310639"/>
            <a:ext cx="8709659" cy="35560"/>
          </a:xfrm>
          <a:custGeom>
            <a:avLst/>
            <a:gdLst>
              <a:gd name="connsiteX0" fmla="*/ 10160 w 8709659"/>
              <a:gd name="connsiteY0" fmla="*/ 18415 h 35560"/>
              <a:gd name="connsiteX1" fmla="*/ 8707119 w 8709659"/>
              <a:gd name="connsiteY1" fmla="*/ 1841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18415"/>
                </a:moveTo>
                <a:lnTo>
                  <a:pt x="8707119" y="18415"/>
                </a:lnTo>
              </a:path>
            </a:pathLst>
          </a:custGeom>
          <a:ln w="19050">
            <a:solidFill>
              <a:srgbClr val="39ADEB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8" name="Freeform 198"/>
          <p:cNvSpPr/>
          <p:nvPr/>
        </p:nvSpPr>
        <p:spPr>
          <a:xfrm>
            <a:off x="218439" y="1336039"/>
            <a:ext cx="8709659" cy="22860"/>
          </a:xfrm>
          <a:custGeom>
            <a:avLst/>
            <a:gdLst>
              <a:gd name="connsiteX0" fmla="*/ 10160 w 8709659"/>
              <a:gd name="connsiteY0" fmla="*/ 12065 h 22860"/>
              <a:gd name="connsiteX1" fmla="*/ 8707119 w 8709659"/>
              <a:gd name="connsiteY1" fmla="*/ 1206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2065"/>
                </a:moveTo>
                <a:lnTo>
                  <a:pt x="8707119" y="12065"/>
                </a:lnTo>
              </a:path>
            </a:pathLst>
          </a:custGeom>
          <a:ln w="19050">
            <a:solidFill>
              <a:srgbClr val="3AAEEB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9" name="Freeform 199"/>
          <p:cNvSpPr/>
          <p:nvPr/>
        </p:nvSpPr>
        <p:spPr>
          <a:xfrm>
            <a:off x="218439" y="1348739"/>
            <a:ext cx="8709659" cy="35560"/>
          </a:xfrm>
          <a:custGeom>
            <a:avLst/>
            <a:gdLst>
              <a:gd name="connsiteX0" fmla="*/ 10160 w 8709659"/>
              <a:gd name="connsiteY0" fmla="*/ 18415 h 35560"/>
              <a:gd name="connsiteX1" fmla="*/ 8707119 w 8709659"/>
              <a:gd name="connsiteY1" fmla="*/ 1841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18415"/>
                </a:moveTo>
                <a:lnTo>
                  <a:pt x="8707119" y="18415"/>
                </a:lnTo>
              </a:path>
            </a:pathLst>
          </a:custGeom>
          <a:ln w="19050">
            <a:solidFill>
              <a:srgbClr val="3BAEEB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0" name="Freeform 200"/>
          <p:cNvSpPr/>
          <p:nvPr/>
        </p:nvSpPr>
        <p:spPr>
          <a:xfrm>
            <a:off x="218439" y="1374139"/>
            <a:ext cx="8709659" cy="22860"/>
          </a:xfrm>
          <a:custGeom>
            <a:avLst/>
            <a:gdLst>
              <a:gd name="connsiteX0" fmla="*/ 10160 w 8709659"/>
              <a:gd name="connsiteY0" fmla="*/ 12065 h 22860"/>
              <a:gd name="connsiteX1" fmla="*/ 8707119 w 8709659"/>
              <a:gd name="connsiteY1" fmla="*/ 1206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2065"/>
                </a:moveTo>
                <a:lnTo>
                  <a:pt x="8707119" y="12065"/>
                </a:lnTo>
              </a:path>
            </a:pathLst>
          </a:custGeom>
          <a:ln w="19050">
            <a:solidFill>
              <a:srgbClr val="3CAFEC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1" name="Freeform 201"/>
          <p:cNvSpPr/>
          <p:nvPr/>
        </p:nvSpPr>
        <p:spPr>
          <a:xfrm>
            <a:off x="218439" y="1386839"/>
            <a:ext cx="8709659" cy="35560"/>
          </a:xfrm>
          <a:custGeom>
            <a:avLst/>
            <a:gdLst>
              <a:gd name="connsiteX0" fmla="*/ 10160 w 8709659"/>
              <a:gd name="connsiteY0" fmla="*/ 18415 h 35560"/>
              <a:gd name="connsiteX1" fmla="*/ 8707119 w 8709659"/>
              <a:gd name="connsiteY1" fmla="*/ 1841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18415"/>
                </a:moveTo>
                <a:lnTo>
                  <a:pt x="8707119" y="18415"/>
                </a:lnTo>
              </a:path>
            </a:pathLst>
          </a:custGeom>
          <a:ln w="19050">
            <a:solidFill>
              <a:srgbClr val="3DAFEC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2" name="Freeform 202"/>
          <p:cNvSpPr/>
          <p:nvPr/>
        </p:nvSpPr>
        <p:spPr>
          <a:xfrm>
            <a:off x="218439" y="1412239"/>
            <a:ext cx="8709659" cy="22860"/>
          </a:xfrm>
          <a:custGeom>
            <a:avLst/>
            <a:gdLst>
              <a:gd name="connsiteX0" fmla="*/ 10160 w 8709659"/>
              <a:gd name="connsiteY0" fmla="*/ 12065 h 22860"/>
              <a:gd name="connsiteX1" fmla="*/ 8707119 w 8709659"/>
              <a:gd name="connsiteY1" fmla="*/ 1206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2065"/>
                </a:moveTo>
                <a:lnTo>
                  <a:pt x="8707119" y="12065"/>
                </a:lnTo>
              </a:path>
            </a:pathLst>
          </a:custGeom>
          <a:ln w="19050">
            <a:solidFill>
              <a:srgbClr val="3EB0EC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3" name="Freeform 203"/>
          <p:cNvSpPr/>
          <p:nvPr/>
        </p:nvSpPr>
        <p:spPr>
          <a:xfrm>
            <a:off x="218439" y="1424939"/>
            <a:ext cx="8709659" cy="35560"/>
          </a:xfrm>
          <a:custGeom>
            <a:avLst/>
            <a:gdLst>
              <a:gd name="connsiteX0" fmla="*/ 10160 w 8709659"/>
              <a:gd name="connsiteY0" fmla="*/ 18415 h 35560"/>
              <a:gd name="connsiteX1" fmla="*/ 8707119 w 8709659"/>
              <a:gd name="connsiteY1" fmla="*/ 1841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18415"/>
                </a:moveTo>
                <a:lnTo>
                  <a:pt x="8707119" y="18415"/>
                </a:lnTo>
              </a:path>
            </a:pathLst>
          </a:custGeom>
          <a:ln w="19050">
            <a:solidFill>
              <a:srgbClr val="3FB0EC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4" name="Freeform 204"/>
          <p:cNvSpPr/>
          <p:nvPr/>
        </p:nvSpPr>
        <p:spPr>
          <a:xfrm>
            <a:off x="218439" y="1450339"/>
            <a:ext cx="8709659" cy="22860"/>
          </a:xfrm>
          <a:custGeom>
            <a:avLst/>
            <a:gdLst>
              <a:gd name="connsiteX0" fmla="*/ 10160 w 8709659"/>
              <a:gd name="connsiteY0" fmla="*/ 12065 h 22860"/>
              <a:gd name="connsiteX1" fmla="*/ 8707119 w 8709659"/>
              <a:gd name="connsiteY1" fmla="*/ 1206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2065"/>
                </a:moveTo>
                <a:lnTo>
                  <a:pt x="8707119" y="12065"/>
                </a:lnTo>
              </a:path>
            </a:pathLst>
          </a:custGeom>
          <a:ln w="19050">
            <a:solidFill>
              <a:srgbClr val="40B1ED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5" name="Freeform 205"/>
          <p:cNvSpPr/>
          <p:nvPr/>
        </p:nvSpPr>
        <p:spPr>
          <a:xfrm>
            <a:off x="218439" y="1463039"/>
            <a:ext cx="8709659" cy="35560"/>
          </a:xfrm>
          <a:custGeom>
            <a:avLst/>
            <a:gdLst>
              <a:gd name="connsiteX0" fmla="*/ 10160 w 8709659"/>
              <a:gd name="connsiteY0" fmla="*/ 18415 h 35560"/>
              <a:gd name="connsiteX1" fmla="*/ 8707119 w 8709659"/>
              <a:gd name="connsiteY1" fmla="*/ 1841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18415"/>
                </a:moveTo>
                <a:lnTo>
                  <a:pt x="8707119" y="18415"/>
                </a:lnTo>
              </a:path>
            </a:pathLst>
          </a:custGeom>
          <a:ln w="19050">
            <a:solidFill>
              <a:srgbClr val="41B1ED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6" name="Freeform 206"/>
          <p:cNvSpPr/>
          <p:nvPr/>
        </p:nvSpPr>
        <p:spPr>
          <a:xfrm>
            <a:off x="218439" y="1488439"/>
            <a:ext cx="8709659" cy="22860"/>
          </a:xfrm>
          <a:custGeom>
            <a:avLst/>
            <a:gdLst>
              <a:gd name="connsiteX0" fmla="*/ 10160 w 8709659"/>
              <a:gd name="connsiteY0" fmla="*/ 12065 h 22860"/>
              <a:gd name="connsiteX1" fmla="*/ 8707119 w 8709659"/>
              <a:gd name="connsiteY1" fmla="*/ 1206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2065"/>
                </a:moveTo>
                <a:lnTo>
                  <a:pt x="8707119" y="12065"/>
                </a:lnTo>
              </a:path>
            </a:pathLst>
          </a:custGeom>
          <a:ln w="19050">
            <a:solidFill>
              <a:srgbClr val="42B2ED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7" name="Freeform 207"/>
          <p:cNvSpPr/>
          <p:nvPr/>
        </p:nvSpPr>
        <p:spPr>
          <a:xfrm>
            <a:off x="218439" y="1501139"/>
            <a:ext cx="8709659" cy="35560"/>
          </a:xfrm>
          <a:custGeom>
            <a:avLst/>
            <a:gdLst>
              <a:gd name="connsiteX0" fmla="*/ 10160 w 8709659"/>
              <a:gd name="connsiteY0" fmla="*/ 18415 h 35560"/>
              <a:gd name="connsiteX1" fmla="*/ 8707119 w 8709659"/>
              <a:gd name="connsiteY1" fmla="*/ 1841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18415"/>
                </a:moveTo>
                <a:lnTo>
                  <a:pt x="8707119" y="18415"/>
                </a:lnTo>
              </a:path>
            </a:pathLst>
          </a:custGeom>
          <a:ln w="19050">
            <a:solidFill>
              <a:srgbClr val="43B2ED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8" name="Freeform 208"/>
          <p:cNvSpPr/>
          <p:nvPr/>
        </p:nvSpPr>
        <p:spPr>
          <a:xfrm>
            <a:off x="218439" y="1526539"/>
            <a:ext cx="8709659" cy="22860"/>
          </a:xfrm>
          <a:custGeom>
            <a:avLst/>
            <a:gdLst>
              <a:gd name="connsiteX0" fmla="*/ 10160 w 8709659"/>
              <a:gd name="connsiteY0" fmla="*/ 12065 h 22860"/>
              <a:gd name="connsiteX1" fmla="*/ 8707119 w 8709659"/>
              <a:gd name="connsiteY1" fmla="*/ 1206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2065"/>
                </a:moveTo>
                <a:lnTo>
                  <a:pt x="8707119" y="12065"/>
                </a:lnTo>
              </a:path>
            </a:pathLst>
          </a:custGeom>
          <a:ln w="19050">
            <a:solidFill>
              <a:srgbClr val="44B3ED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9" name="Freeform 209"/>
          <p:cNvSpPr/>
          <p:nvPr/>
        </p:nvSpPr>
        <p:spPr>
          <a:xfrm>
            <a:off x="218439" y="1539239"/>
            <a:ext cx="8709659" cy="35560"/>
          </a:xfrm>
          <a:custGeom>
            <a:avLst/>
            <a:gdLst>
              <a:gd name="connsiteX0" fmla="*/ 10160 w 8709659"/>
              <a:gd name="connsiteY0" fmla="*/ 19050 h 35560"/>
              <a:gd name="connsiteX1" fmla="*/ 8707119 w 8709659"/>
              <a:gd name="connsiteY1" fmla="*/ 19050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19050"/>
                </a:moveTo>
                <a:lnTo>
                  <a:pt x="8707119" y="19050"/>
                </a:lnTo>
              </a:path>
            </a:pathLst>
          </a:custGeom>
          <a:ln w="20320">
            <a:solidFill>
              <a:srgbClr val="45B3EE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0" name="Freeform 210"/>
          <p:cNvSpPr/>
          <p:nvPr/>
        </p:nvSpPr>
        <p:spPr>
          <a:xfrm>
            <a:off x="218439" y="1564639"/>
            <a:ext cx="8709659" cy="22860"/>
          </a:xfrm>
          <a:custGeom>
            <a:avLst/>
            <a:gdLst>
              <a:gd name="connsiteX0" fmla="*/ 10160 w 8709659"/>
              <a:gd name="connsiteY0" fmla="*/ 13335 h 22860"/>
              <a:gd name="connsiteX1" fmla="*/ 8707119 w 8709659"/>
              <a:gd name="connsiteY1" fmla="*/ 1333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3335"/>
                </a:moveTo>
                <a:lnTo>
                  <a:pt x="8707119" y="13335"/>
                </a:lnTo>
              </a:path>
            </a:pathLst>
          </a:custGeom>
          <a:ln w="19050">
            <a:solidFill>
              <a:srgbClr val="46B4EE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1" name="Freeform 211"/>
          <p:cNvSpPr/>
          <p:nvPr/>
        </p:nvSpPr>
        <p:spPr>
          <a:xfrm>
            <a:off x="218439" y="1577339"/>
            <a:ext cx="8709659" cy="35560"/>
          </a:xfrm>
          <a:custGeom>
            <a:avLst/>
            <a:gdLst>
              <a:gd name="connsiteX0" fmla="*/ 10160 w 8709659"/>
              <a:gd name="connsiteY0" fmla="*/ 19685 h 35560"/>
              <a:gd name="connsiteX1" fmla="*/ 8707119 w 8709659"/>
              <a:gd name="connsiteY1" fmla="*/ 1968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19685"/>
                </a:moveTo>
                <a:lnTo>
                  <a:pt x="8707119" y="19685"/>
                </a:lnTo>
              </a:path>
            </a:pathLst>
          </a:custGeom>
          <a:ln w="19050">
            <a:solidFill>
              <a:srgbClr val="47B4EE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2" name="Freeform 212"/>
          <p:cNvSpPr/>
          <p:nvPr/>
        </p:nvSpPr>
        <p:spPr>
          <a:xfrm>
            <a:off x="218439" y="1602739"/>
            <a:ext cx="8709659" cy="22860"/>
          </a:xfrm>
          <a:custGeom>
            <a:avLst/>
            <a:gdLst>
              <a:gd name="connsiteX0" fmla="*/ 10160 w 8709659"/>
              <a:gd name="connsiteY0" fmla="*/ 13335 h 22860"/>
              <a:gd name="connsiteX1" fmla="*/ 8707119 w 8709659"/>
              <a:gd name="connsiteY1" fmla="*/ 1333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3335"/>
                </a:moveTo>
                <a:lnTo>
                  <a:pt x="8707119" y="13335"/>
                </a:lnTo>
              </a:path>
            </a:pathLst>
          </a:custGeom>
          <a:ln w="19050">
            <a:solidFill>
              <a:srgbClr val="48B5EE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3" name="Freeform 213"/>
          <p:cNvSpPr/>
          <p:nvPr/>
        </p:nvSpPr>
        <p:spPr>
          <a:xfrm>
            <a:off x="218439" y="1615439"/>
            <a:ext cx="8709659" cy="35560"/>
          </a:xfrm>
          <a:custGeom>
            <a:avLst/>
            <a:gdLst>
              <a:gd name="connsiteX0" fmla="*/ 10160 w 8709659"/>
              <a:gd name="connsiteY0" fmla="*/ 19685 h 35560"/>
              <a:gd name="connsiteX1" fmla="*/ 8707119 w 8709659"/>
              <a:gd name="connsiteY1" fmla="*/ 1968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19685"/>
                </a:moveTo>
                <a:lnTo>
                  <a:pt x="8707119" y="19685"/>
                </a:lnTo>
              </a:path>
            </a:pathLst>
          </a:custGeom>
          <a:ln w="19050">
            <a:solidFill>
              <a:srgbClr val="49B5EF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4" name="Freeform 214"/>
          <p:cNvSpPr/>
          <p:nvPr/>
        </p:nvSpPr>
        <p:spPr>
          <a:xfrm>
            <a:off x="218439" y="1640839"/>
            <a:ext cx="8709659" cy="22860"/>
          </a:xfrm>
          <a:custGeom>
            <a:avLst/>
            <a:gdLst>
              <a:gd name="connsiteX0" fmla="*/ 10160 w 8709659"/>
              <a:gd name="connsiteY0" fmla="*/ 13335 h 22860"/>
              <a:gd name="connsiteX1" fmla="*/ 8707119 w 8709659"/>
              <a:gd name="connsiteY1" fmla="*/ 1333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3335"/>
                </a:moveTo>
                <a:lnTo>
                  <a:pt x="8707119" y="13335"/>
                </a:lnTo>
              </a:path>
            </a:pathLst>
          </a:custGeom>
          <a:ln w="19050">
            <a:solidFill>
              <a:srgbClr val="4AB6EF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5" name="Freeform 215"/>
          <p:cNvSpPr/>
          <p:nvPr/>
        </p:nvSpPr>
        <p:spPr>
          <a:xfrm>
            <a:off x="218439" y="1653539"/>
            <a:ext cx="8709659" cy="35560"/>
          </a:xfrm>
          <a:custGeom>
            <a:avLst/>
            <a:gdLst>
              <a:gd name="connsiteX0" fmla="*/ 10160 w 8709659"/>
              <a:gd name="connsiteY0" fmla="*/ 19685 h 35560"/>
              <a:gd name="connsiteX1" fmla="*/ 8707119 w 8709659"/>
              <a:gd name="connsiteY1" fmla="*/ 1968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19685"/>
                </a:moveTo>
                <a:lnTo>
                  <a:pt x="8707119" y="19685"/>
                </a:lnTo>
              </a:path>
            </a:pathLst>
          </a:custGeom>
          <a:ln w="19050">
            <a:solidFill>
              <a:srgbClr val="4BB6EF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6" name="Freeform 216"/>
          <p:cNvSpPr/>
          <p:nvPr/>
        </p:nvSpPr>
        <p:spPr>
          <a:xfrm>
            <a:off x="218439" y="1678939"/>
            <a:ext cx="8709659" cy="22860"/>
          </a:xfrm>
          <a:custGeom>
            <a:avLst/>
            <a:gdLst>
              <a:gd name="connsiteX0" fmla="*/ 10160 w 8709659"/>
              <a:gd name="connsiteY0" fmla="*/ 13335 h 22860"/>
              <a:gd name="connsiteX1" fmla="*/ 8707119 w 8709659"/>
              <a:gd name="connsiteY1" fmla="*/ 1333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3335"/>
                </a:moveTo>
                <a:lnTo>
                  <a:pt x="8707119" y="13335"/>
                </a:lnTo>
              </a:path>
            </a:pathLst>
          </a:custGeom>
          <a:ln w="19050">
            <a:solidFill>
              <a:srgbClr val="4CB7EF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7" name="Freeform 217"/>
          <p:cNvSpPr/>
          <p:nvPr/>
        </p:nvSpPr>
        <p:spPr>
          <a:xfrm>
            <a:off x="218439" y="1691639"/>
            <a:ext cx="8709659" cy="35560"/>
          </a:xfrm>
          <a:custGeom>
            <a:avLst/>
            <a:gdLst>
              <a:gd name="connsiteX0" fmla="*/ 10160 w 8709659"/>
              <a:gd name="connsiteY0" fmla="*/ 19685 h 35560"/>
              <a:gd name="connsiteX1" fmla="*/ 8707119 w 8709659"/>
              <a:gd name="connsiteY1" fmla="*/ 1968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19685"/>
                </a:moveTo>
                <a:lnTo>
                  <a:pt x="8707119" y="19685"/>
                </a:lnTo>
              </a:path>
            </a:pathLst>
          </a:custGeom>
          <a:ln w="19050">
            <a:solidFill>
              <a:srgbClr val="4DB7F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8" name="Freeform 218"/>
          <p:cNvSpPr/>
          <p:nvPr/>
        </p:nvSpPr>
        <p:spPr>
          <a:xfrm>
            <a:off x="218439" y="1717039"/>
            <a:ext cx="8709659" cy="22860"/>
          </a:xfrm>
          <a:custGeom>
            <a:avLst/>
            <a:gdLst>
              <a:gd name="connsiteX0" fmla="*/ 10160 w 8709659"/>
              <a:gd name="connsiteY0" fmla="*/ 13335 h 22860"/>
              <a:gd name="connsiteX1" fmla="*/ 8707119 w 8709659"/>
              <a:gd name="connsiteY1" fmla="*/ 1333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3335"/>
                </a:moveTo>
                <a:lnTo>
                  <a:pt x="8707119" y="13335"/>
                </a:lnTo>
              </a:path>
            </a:pathLst>
          </a:custGeom>
          <a:ln w="19050">
            <a:solidFill>
              <a:srgbClr val="4EB8F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9" name="Freeform 219"/>
          <p:cNvSpPr/>
          <p:nvPr/>
        </p:nvSpPr>
        <p:spPr>
          <a:xfrm>
            <a:off x="218439" y="1729739"/>
            <a:ext cx="8709659" cy="35560"/>
          </a:xfrm>
          <a:custGeom>
            <a:avLst/>
            <a:gdLst>
              <a:gd name="connsiteX0" fmla="*/ 10160 w 8709659"/>
              <a:gd name="connsiteY0" fmla="*/ 19685 h 35560"/>
              <a:gd name="connsiteX1" fmla="*/ 8707119 w 8709659"/>
              <a:gd name="connsiteY1" fmla="*/ 1968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19685"/>
                </a:moveTo>
                <a:lnTo>
                  <a:pt x="8707119" y="19685"/>
                </a:lnTo>
              </a:path>
            </a:pathLst>
          </a:custGeom>
          <a:ln w="19050">
            <a:solidFill>
              <a:srgbClr val="4FB8F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0" name="Freeform 220"/>
          <p:cNvSpPr/>
          <p:nvPr/>
        </p:nvSpPr>
        <p:spPr>
          <a:xfrm>
            <a:off x="218439" y="1755139"/>
            <a:ext cx="8709659" cy="22860"/>
          </a:xfrm>
          <a:custGeom>
            <a:avLst/>
            <a:gdLst>
              <a:gd name="connsiteX0" fmla="*/ 10160 w 8709659"/>
              <a:gd name="connsiteY0" fmla="*/ 13970 h 22860"/>
              <a:gd name="connsiteX1" fmla="*/ 8707119 w 8709659"/>
              <a:gd name="connsiteY1" fmla="*/ 13970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3970"/>
                </a:moveTo>
                <a:lnTo>
                  <a:pt x="8707119" y="13970"/>
                </a:lnTo>
              </a:path>
            </a:pathLst>
          </a:custGeom>
          <a:ln w="20320">
            <a:solidFill>
              <a:srgbClr val="50B9F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1" name="Freeform 221"/>
          <p:cNvSpPr/>
          <p:nvPr/>
        </p:nvSpPr>
        <p:spPr>
          <a:xfrm>
            <a:off x="218439" y="1767839"/>
            <a:ext cx="8709659" cy="35560"/>
          </a:xfrm>
          <a:custGeom>
            <a:avLst/>
            <a:gdLst>
              <a:gd name="connsiteX0" fmla="*/ 10160 w 8709659"/>
              <a:gd name="connsiteY0" fmla="*/ 20955 h 35560"/>
              <a:gd name="connsiteX1" fmla="*/ 8707119 w 8709659"/>
              <a:gd name="connsiteY1" fmla="*/ 2095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20955"/>
                </a:moveTo>
                <a:lnTo>
                  <a:pt x="8707119" y="20955"/>
                </a:lnTo>
              </a:path>
            </a:pathLst>
          </a:custGeom>
          <a:ln w="19050">
            <a:solidFill>
              <a:srgbClr val="51B9F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2" name="Freeform 222"/>
          <p:cNvSpPr/>
          <p:nvPr/>
        </p:nvSpPr>
        <p:spPr>
          <a:xfrm>
            <a:off x="218439" y="1793239"/>
            <a:ext cx="8709659" cy="22860"/>
          </a:xfrm>
          <a:custGeom>
            <a:avLst/>
            <a:gdLst>
              <a:gd name="connsiteX0" fmla="*/ 10160 w 8709659"/>
              <a:gd name="connsiteY0" fmla="*/ 14605 h 22860"/>
              <a:gd name="connsiteX1" fmla="*/ 8707119 w 8709659"/>
              <a:gd name="connsiteY1" fmla="*/ 1460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4605"/>
                </a:moveTo>
                <a:lnTo>
                  <a:pt x="8707119" y="14605"/>
                </a:lnTo>
              </a:path>
            </a:pathLst>
          </a:custGeom>
          <a:ln w="19050">
            <a:solidFill>
              <a:srgbClr val="52BAF1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3" name="Freeform 223"/>
          <p:cNvSpPr/>
          <p:nvPr/>
        </p:nvSpPr>
        <p:spPr>
          <a:xfrm>
            <a:off x="218439" y="1805939"/>
            <a:ext cx="8709659" cy="35560"/>
          </a:xfrm>
          <a:custGeom>
            <a:avLst/>
            <a:gdLst>
              <a:gd name="connsiteX0" fmla="*/ 10160 w 8709659"/>
              <a:gd name="connsiteY0" fmla="*/ 20955 h 35560"/>
              <a:gd name="connsiteX1" fmla="*/ 8707119 w 8709659"/>
              <a:gd name="connsiteY1" fmla="*/ 2095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20955"/>
                </a:moveTo>
                <a:lnTo>
                  <a:pt x="8707119" y="20955"/>
                </a:lnTo>
              </a:path>
            </a:pathLst>
          </a:custGeom>
          <a:ln w="19050">
            <a:solidFill>
              <a:srgbClr val="53BAF1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4" name="Freeform 224"/>
          <p:cNvSpPr/>
          <p:nvPr/>
        </p:nvSpPr>
        <p:spPr>
          <a:xfrm>
            <a:off x="218439" y="1831339"/>
            <a:ext cx="8709659" cy="22860"/>
          </a:xfrm>
          <a:custGeom>
            <a:avLst/>
            <a:gdLst>
              <a:gd name="connsiteX0" fmla="*/ 10160 w 8709659"/>
              <a:gd name="connsiteY0" fmla="*/ 14605 h 22860"/>
              <a:gd name="connsiteX1" fmla="*/ 8707119 w 8709659"/>
              <a:gd name="connsiteY1" fmla="*/ 1460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4605"/>
                </a:moveTo>
                <a:lnTo>
                  <a:pt x="8707119" y="14605"/>
                </a:lnTo>
              </a:path>
            </a:pathLst>
          </a:custGeom>
          <a:ln w="19050">
            <a:solidFill>
              <a:srgbClr val="54BBF1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5" name="Freeform 225"/>
          <p:cNvSpPr/>
          <p:nvPr/>
        </p:nvSpPr>
        <p:spPr>
          <a:xfrm>
            <a:off x="218439" y="1844039"/>
            <a:ext cx="8709659" cy="35560"/>
          </a:xfrm>
          <a:custGeom>
            <a:avLst/>
            <a:gdLst>
              <a:gd name="connsiteX0" fmla="*/ 10160 w 8709659"/>
              <a:gd name="connsiteY0" fmla="*/ 20955 h 35560"/>
              <a:gd name="connsiteX1" fmla="*/ 8707119 w 8709659"/>
              <a:gd name="connsiteY1" fmla="*/ 2095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20955"/>
                </a:moveTo>
                <a:lnTo>
                  <a:pt x="8707119" y="20955"/>
                </a:lnTo>
              </a:path>
            </a:pathLst>
          </a:custGeom>
          <a:ln w="19050">
            <a:solidFill>
              <a:srgbClr val="55BBF1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6" name="Freeform 226"/>
          <p:cNvSpPr/>
          <p:nvPr/>
        </p:nvSpPr>
        <p:spPr>
          <a:xfrm>
            <a:off x="218439" y="1869439"/>
            <a:ext cx="8709659" cy="22860"/>
          </a:xfrm>
          <a:custGeom>
            <a:avLst/>
            <a:gdLst>
              <a:gd name="connsiteX0" fmla="*/ 10160 w 8709659"/>
              <a:gd name="connsiteY0" fmla="*/ 14605 h 22860"/>
              <a:gd name="connsiteX1" fmla="*/ 8707119 w 8709659"/>
              <a:gd name="connsiteY1" fmla="*/ 1460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4605"/>
                </a:moveTo>
                <a:lnTo>
                  <a:pt x="8707119" y="14605"/>
                </a:lnTo>
              </a:path>
            </a:pathLst>
          </a:custGeom>
          <a:ln w="19050">
            <a:solidFill>
              <a:srgbClr val="56BCF2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7" name="Freeform 227"/>
          <p:cNvSpPr/>
          <p:nvPr/>
        </p:nvSpPr>
        <p:spPr>
          <a:xfrm>
            <a:off x="218439" y="1882139"/>
            <a:ext cx="8709659" cy="35560"/>
          </a:xfrm>
          <a:custGeom>
            <a:avLst/>
            <a:gdLst>
              <a:gd name="connsiteX0" fmla="*/ 10160 w 8709659"/>
              <a:gd name="connsiteY0" fmla="*/ 20955 h 35560"/>
              <a:gd name="connsiteX1" fmla="*/ 8707119 w 8709659"/>
              <a:gd name="connsiteY1" fmla="*/ 2095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20955"/>
                </a:moveTo>
                <a:lnTo>
                  <a:pt x="8707119" y="20955"/>
                </a:lnTo>
              </a:path>
            </a:pathLst>
          </a:custGeom>
          <a:ln w="19050">
            <a:solidFill>
              <a:srgbClr val="57BCF2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8" name="Freeform 228"/>
          <p:cNvSpPr/>
          <p:nvPr/>
        </p:nvSpPr>
        <p:spPr>
          <a:xfrm>
            <a:off x="218439" y="1907539"/>
            <a:ext cx="8709659" cy="22860"/>
          </a:xfrm>
          <a:custGeom>
            <a:avLst/>
            <a:gdLst>
              <a:gd name="connsiteX0" fmla="*/ 10160 w 8709659"/>
              <a:gd name="connsiteY0" fmla="*/ 14605 h 22860"/>
              <a:gd name="connsiteX1" fmla="*/ 8707119 w 8709659"/>
              <a:gd name="connsiteY1" fmla="*/ 1460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4605"/>
                </a:moveTo>
                <a:lnTo>
                  <a:pt x="8707119" y="14605"/>
                </a:lnTo>
              </a:path>
            </a:pathLst>
          </a:custGeom>
          <a:ln w="19050">
            <a:solidFill>
              <a:srgbClr val="58BDF2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9" name="Freeform 229"/>
          <p:cNvSpPr/>
          <p:nvPr/>
        </p:nvSpPr>
        <p:spPr>
          <a:xfrm>
            <a:off x="218439" y="1920239"/>
            <a:ext cx="8709659" cy="35560"/>
          </a:xfrm>
          <a:custGeom>
            <a:avLst/>
            <a:gdLst>
              <a:gd name="connsiteX0" fmla="*/ 10160 w 8709659"/>
              <a:gd name="connsiteY0" fmla="*/ 20955 h 35560"/>
              <a:gd name="connsiteX1" fmla="*/ 8707119 w 8709659"/>
              <a:gd name="connsiteY1" fmla="*/ 2095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20955"/>
                </a:moveTo>
                <a:lnTo>
                  <a:pt x="8707119" y="20955"/>
                </a:lnTo>
              </a:path>
            </a:pathLst>
          </a:custGeom>
          <a:ln w="19050">
            <a:solidFill>
              <a:srgbClr val="59BDF2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0" name="Freeform 230"/>
          <p:cNvSpPr/>
          <p:nvPr/>
        </p:nvSpPr>
        <p:spPr>
          <a:xfrm>
            <a:off x="218439" y="1945639"/>
            <a:ext cx="8709659" cy="22860"/>
          </a:xfrm>
          <a:custGeom>
            <a:avLst/>
            <a:gdLst>
              <a:gd name="connsiteX0" fmla="*/ 10160 w 8709659"/>
              <a:gd name="connsiteY0" fmla="*/ 14605 h 22860"/>
              <a:gd name="connsiteX1" fmla="*/ 8707119 w 8709659"/>
              <a:gd name="connsiteY1" fmla="*/ 1460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4605"/>
                </a:moveTo>
                <a:lnTo>
                  <a:pt x="8707119" y="14605"/>
                </a:lnTo>
              </a:path>
            </a:pathLst>
          </a:custGeom>
          <a:ln w="19050">
            <a:solidFill>
              <a:srgbClr val="5ABEF3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1" name="Freeform 231"/>
          <p:cNvSpPr/>
          <p:nvPr/>
        </p:nvSpPr>
        <p:spPr>
          <a:xfrm>
            <a:off x="218439" y="1958339"/>
            <a:ext cx="8709659" cy="35560"/>
          </a:xfrm>
          <a:custGeom>
            <a:avLst/>
            <a:gdLst>
              <a:gd name="connsiteX0" fmla="*/ 10160 w 8709659"/>
              <a:gd name="connsiteY0" fmla="*/ 20955 h 35560"/>
              <a:gd name="connsiteX1" fmla="*/ 8707119 w 8709659"/>
              <a:gd name="connsiteY1" fmla="*/ 2095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20955"/>
                </a:moveTo>
                <a:lnTo>
                  <a:pt x="8707119" y="20955"/>
                </a:lnTo>
              </a:path>
            </a:pathLst>
          </a:custGeom>
          <a:ln w="19050">
            <a:solidFill>
              <a:srgbClr val="5BBEF3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2" name="Freeform 232"/>
          <p:cNvSpPr/>
          <p:nvPr/>
        </p:nvSpPr>
        <p:spPr>
          <a:xfrm>
            <a:off x="218439" y="1983739"/>
            <a:ext cx="8709659" cy="22860"/>
          </a:xfrm>
          <a:custGeom>
            <a:avLst/>
            <a:gdLst>
              <a:gd name="connsiteX0" fmla="*/ 10160 w 8709659"/>
              <a:gd name="connsiteY0" fmla="*/ 14605 h 22860"/>
              <a:gd name="connsiteX1" fmla="*/ 8707119 w 8709659"/>
              <a:gd name="connsiteY1" fmla="*/ 1460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4605"/>
                </a:moveTo>
                <a:lnTo>
                  <a:pt x="8707119" y="14605"/>
                </a:lnTo>
              </a:path>
            </a:pathLst>
          </a:custGeom>
          <a:ln w="19050">
            <a:solidFill>
              <a:srgbClr val="5CBFF3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3" name="Freeform 233"/>
          <p:cNvSpPr/>
          <p:nvPr/>
        </p:nvSpPr>
        <p:spPr>
          <a:xfrm>
            <a:off x="218439" y="1996439"/>
            <a:ext cx="8709659" cy="35560"/>
          </a:xfrm>
          <a:custGeom>
            <a:avLst/>
            <a:gdLst>
              <a:gd name="connsiteX0" fmla="*/ 10160 w 8709659"/>
              <a:gd name="connsiteY0" fmla="*/ 20955 h 35560"/>
              <a:gd name="connsiteX1" fmla="*/ 8707119 w 8709659"/>
              <a:gd name="connsiteY1" fmla="*/ 2095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20955"/>
                </a:moveTo>
                <a:lnTo>
                  <a:pt x="8707119" y="20955"/>
                </a:lnTo>
              </a:path>
            </a:pathLst>
          </a:custGeom>
          <a:ln w="19050">
            <a:solidFill>
              <a:srgbClr val="5DBFF3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4" name="Freeform 234"/>
          <p:cNvSpPr/>
          <p:nvPr/>
        </p:nvSpPr>
        <p:spPr>
          <a:xfrm>
            <a:off x="218439" y="2021839"/>
            <a:ext cx="8709659" cy="22860"/>
          </a:xfrm>
          <a:custGeom>
            <a:avLst/>
            <a:gdLst>
              <a:gd name="connsiteX0" fmla="*/ 10160 w 8709659"/>
              <a:gd name="connsiteY0" fmla="*/ 14605 h 22860"/>
              <a:gd name="connsiteX1" fmla="*/ 8707119 w 8709659"/>
              <a:gd name="connsiteY1" fmla="*/ 1460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4605"/>
                </a:moveTo>
                <a:lnTo>
                  <a:pt x="8707119" y="14605"/>
                </a:lnTo>
              </a:path>
            </a:pathLst>
          </a:custGeom>
          <a:ln w="19050">
            <a:solidFill>
              <a:srgbClr val="5EC0F4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5" name="Freeform 235"/>
          <p:cNvSpPr/>
          <p:nvPr/>
        </p:nvSpPr>
        <p:spPr>
          <a:xfrm>
            <a:off x="218439" y="2034539"/>
            <a:ext cx="8709659" cy="35560"/>
          </a:xfrm>
          <a:custGeom>
            <a:avLst/>
            <a:gdLst>
              <a:gd name="connsiteX0" fmla="*/ 10160 w 8709659"/>
              <a:gd name="connsiteY0" fmla="*/ 21590 h 35560"/>
              <a:gd name="connsiteX1" fmla="*/ 8707119 w 8709659"/>
              <a:gd name="connsiteY1" fmla="*/ 21590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21590"/>
                </a:moveTo>
                <a:lnTo>
                  <a:pt x="8707119" y="21590"/>
                </a:lnTo>
              </a:path>
            </a:pathLst>
          </a:custGeom>
          <a:ln w="20320">
            <a:solidFill>
              <a:srgbClr val="5FC0F4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6" name="Freeform 236"/>
          <p:cNvSpPr/>
          <p:nvPr/>
        </p:nvSpPr>
        <p:spPr>
          <a:xfrm>
            <a:off x="218439" y="2059939"/>
            <a:ext cx="8709659" cy="22860"/>
          </a:xfrm>
          <a:custGeom>
            <a:avLst/>
            <a:gdLst>
              <a:gd name="connsiteX0" fmla="*/ 10160 w 8709659"/>
              <a:gd name="connsiteY0" fmla="*/ 15875 h 22860"/>
              <a:gd name="connsiteX1" fmla="*/ 8707119 w 8709659"/>
              <a:gd name="connsiteY1" fmla="*/ 1587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5875"/>
                </a:moveTo>
                <a:lnTo>
                  <a:pt x="8707119" y="15875"/>
                </a:lnTo>
              </a:path>
            </a:pathLst>
          </a:custGeom>
          <a:ln w="19050">
            <a:solidFill>
              <a:srgbClr val="60C1F4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7" name="Freeform 237"/>
          <p:cNvSpPr/>
          <p:nvPr/>
        </p:nvSpPr>
        <p:spPr>
          <a:xfrm>
            <a:off x="218439" y="2072639"/>
            <a:ext cx="8709659" cy="35560"/>
          </a:xfrm>
          <a:custGeom>
            <a:avLst/>
            <a:gdLst>
              <a:gd name="connsiteX0" fmla="*/ 10160 w 8709659"/>
              <a:gd name="connsiteY0" fmla="*/ 22225 h 35560"/>
              <a:gd name="connsiteX1" fmla="*/ 8707119 w 8709659"/>
              <a:gd name="connsiteY1" fmla="*/ 2222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22225"/>
                </a:moveTo>
                <a:lnTo>
                  <a:pt x="8707119" y="22225"/>
                </a:lnTo>
              </a:path>
            </a:pathLst>
          </a:custGeom>
          <a:ln w="19050">
            <a:solidFill>
              <a:srgbClr val="61C1F4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8" name="Freeform 238"/>
          <p:cNvSpPr/>
          <p:nvPr/>
        </p:nvSpPr>
        <p:spPr>
          <a:xfrm>
            <a:off x="218439" y="2098039"/>
            <a:ext cx="8709659" cy="22860"/>
          </a:xfrm>
          <a:custGeom>
            <a:avLst/>
            <a:gdLst>
              <a:gd name="connsiteX0" fmla="*/ 10160 w 8709659"/>
              <a:gd name="connsiteY0" fmla="*/ 15875 h 22860"/>
              <a:gd name="connsiteX1" fmla="*/ 8707119 w 8709659"/>
              <a:gd name="connsiteY1" fmla="*/ 1587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5875"/>
                </a:moveTo>
                <a:lnTo>
                  <a:pt x="8707119" y="15875"/>
                </a:lnTo>
              </a:path>
            </a:pathLst>
          </a:custGeom>
          <a:ln w="19050">
            <a:solidFill>
              <a:srgbClr val="62C2F4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9" name="Freeform 239"/>
          <p:cNvSpPr/>
          <p:nvPr/>
        </p:nvSpPr>
        <p:spPr>
          <a:xfrm>
            <a:off x="218439" y="2110739"/>
            <a:ext cx="8709659" cy="35560"/>
          </a:xfrm>
          <a:custGeom>
            <a:avLst/>
            <a:gdLst>
              <a:gd name="connsiteX0" fmla="*/ 10160 w 8709659"/>
              <a:gd name="connsiteY0" fmla="*/ 22225 h 35560"/>
              <a:gd name="connsiteX1" fmla="*/ 8707119 w 8709659"/>
              <a:gd name="connsiteY1" fmla="*/ 2222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22225"/>
                </a:moveTo>
                <a:lnTo>
                  <a:pt x="8707119" y="22225"/>
                </a:lnTo>
              </a:path>
            </a:pathLst>
          </a:custGeom>
          <a:ln w="19050">
            <a:solidFill>
              <a:srgbClr val="63C2F5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0" name="Freeform 240"/>
          <p:cNvSpPr/>
          <p:nvPr/>
        </p:nvSpPr>
        <p:spPr>
          <a:xfrm>
            <a:off x="218439" y="2136139"/>
            <a:ext cx="8709659" cy="22860"/>
          </a:xfrm>
          <a:custGeom>
            <a:avLst/>
            <a:gdLst>
              <a:gd name="connsiteX0" fmla="*/ 10160 w 8709659"/>
              <a:gd name="connsiteY0" fmla="*/ 15875 h 22860"/>
              <a:gd name="connsiteX1" fmla="*/ 8707119 w 8709659"/>
              <a:gd name="connsiteY1" fmla="*/ 1587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5875"/>
                </a:moveTo>
                <a:lnTo>
                  <a:pt x="8707119" y="15875"/>
                </a:lnTo>
              </a:path>
            </a:pathLst>
          </a:custGeom>
          <a:ln w="19050">
            <a:solidFill>
              <a:srgbClr val="65C3F5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1" name="Freeform 241"/>
          <p:cNvSpPr/>
          <p:nvPr/>
        </p:nvSpPr>
        <p:spPr>
          <a:xfrm>
            <a:off x="218439" y="2148839"/>
            <a:ext cx="8709659" cy="35560"/>
          </a:xfrm>
          <a:custGeom>
            <a:avLst/>
            <a:gdLst>
              <a:gd name="connsiteX0" fmla="*/ 10160 w 8709659"/>
              <a:gd name="connsiteY0" fmla="*/ 22225 h 35560"/>
              <a:gd name="connsiteX1" fmla="*/ 8707119 w 8709659"/>
              <a:gd name="connsiteY1" fmla="*/ 2222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22225"/>
                </a:moveTo>
                <a:lnTo>
                  <a:pt x="8707119" y="22225"/>
                </a:lnTo>
              </a:path>
            </a:pathLst>
          </a:custGeom>
          <a:ln w="19050">
            <a:solidFill>
              <a:srgbClr val="65C3F5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2" name="Freeform 242"/>
          <p:cNvSpPr/>
          <p:nvPr/>
        </p:nvSpPr>
        <p:spPr>
          <a:xfrm>
            <a:off x="218439" y="2174239"/>
            <a:ext cx="8709659" cy="22860"/>
          </a:xfrm>
          <a:custGeom>
            <a:avLst/>
            <a:gdLst>
              <a:gd name="connsiteX0" fmla="*/ 10160 w 8709659"/>
              <a:gd name="connsiteY0" fmla="*/ 15875 h 22860"/>
              <a:gd name="connsiteX1" fmla="*/ 8707119 w 8709659"/>
              <a:gd name="connsiteY1" fmla="*/ 1587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5875"/>
                </a:moveTo>
                <a:lnTo>
                  <a:pt x="8707119" y="15875"/>
                </a:lnTo>
              </a:path>
            </a:pathLst>
          </a:custGeom>
          <a:ln w="19050">
            <a:solidFill>
              <a:srgbClr val="66C4F5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3" name="Freeform 243"/>
          <p:cNvSpPr/>
          <p:nvPr/>
        </p:nvSpPr>
        <p:spPr>
          <a:xfrm>
            <a:off x="218439" y="2186939"/>
            <a:ext cx="8709659" cy="35560"/>
          </a:xfrm>
          <a:custGeom>
            <a:avLst/>
            <a:gdLst>
              <a:gd name="connsiteX0" fmla="*/ 10160 w 8709659"/>
              <a:gd name="connsiteY0" fmla="*/ 22225 h 35560"/>
              <a:gd name="connsiteX1" fmla="*/ 8707119 w 8709659"/>
              <a:gd name="connsiteY1" fmla="*/ 2222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22225"/>
                </a:moveTo>
                <a:lnTo>
                  <a:pt x="8707119" y="22225"/>
                </a:lnTo>
              </a:path>
            </a:pathLst>
          </a:custGeom>
          <a:ln w="19050">
            <a:solidFill>
              <a:srgbClr val="67C4F6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4" name="Freeform 244"/>
          <p:cNvSpPr/>
          <p:nvPr/>
        </p:nvSpPr>
        <p:spPr>
          <a:xfrm>
            <a:off x="218439" y="2212339"/>
            <a:ext cx="8709659" cy="22860"/>
          </a:xfrm>
          <a:custGeom>
            <a:avLst/>
            <a:gdLst>
              <a:gd name="connsiteX0" fmla="*/ 10160 w 8709659"/>
              <a:gd name="connsiteY0" fmla="*/ 15875 h 22860"/>
              <a:gd name="connsiteX1" fmla="*/ 8707119 w 8709659"/>
              <a:gd name="connsiteY1" fmla="*/ 1587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5875"/>
                </a:moveTo>
                <a:lnTo>
                  <a:pt x="8707119" y="15875"/>
                </a:lnTo>
              </a:path>
            </a:pathLst>
          </a:custGeom>
          <a:ln w="19050">
            <a:solidFill>
              <a:srgbClr val="68C5F6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5" name="Freeform 245"/>
          <p:cNvSpPr/>
          <p:nvPr/>
        </p:nvSpPr>
        <p:spPr>
          <a:xfrm>
            <a:off x="218439" y="2225039"/>
            <a:ext cx="8709659" cy="35560"/>
          </a:xfrm>
          <a:custGeom>
            <a:avLst/>
            <a:gdLst>
              <a:gd name="connsiteX0" fmla="*/ 10160 w 8709659"/>
              <a:gd name="connsiteY0" fmla="*/ 22225 h 35560"/>
              <a:gd name="connsiteX1" fmla="*/ 8707119 w 8709659"/>
              <a:gd name="connsiteY1" fmla="*/ 2222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22225"/>
                </a:moveTo>
                <a:lnTo>
                  <a:pt x="8707119" y="22225"/>
                </a:lnTo>
              </a:path>
            </a:pathLst>
          </a:custGeom>
          <a:ln w="19050">
            <a:solidFill>
              <a:srgbClr val="69C5F6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6" name="Freeform 246"/>
          <p:cNvSpPr/>
          <p:nvPr/>
        </p:nvSpPr>
        <p:spPr>
          <a:xfrm>
            <a:off x="218439" y="2250439"/>
            <a:ext cx="8709659" cy="22860"/>
          </a:xfrm>
          <a:custGeom>
            <a:avLst/>
            <a:gdLst>
              <a:gd name="connsiteX0" fmla="*/ 10160 w 8709659"/>
              <a:gd name="connsiteY0" fmla="*/ 15875 h 22860"/>
              <a:gd name="connsiteX1" fmla="*/ 8707119 w 8709659"/>
              <a:gd name="connsiteY1" fmla="*/ 1587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5875"/>
                </a:moveTo>
                <a:lnTo>
                  <a:pt x="8707119" y="15875"/>
                </a:lnTo>
              </a:path>
            </a:pathLst>
          </a:custGeom>
          <a:ln w="19050">
            <a:solidFill>
              <a:srgbClr val="6AC6F6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7" name="Freeform 247"/>
          <p:cNvSpPr/>
          <p:nvPr/>
        </p:nvSpPr>
        <p:spPr>
          <a:xfrm>
            <a:off x="218439" y="2275839"/>
            <a:ext cx="8709659" cy="22860"/>
          </a:xfrm>
          <a:custGeom>
            <a:avLst/>
            <a:gdLst>
              <a:gd name="connsiteX0" fmla="*/ 10160 w 8709659"/>
              <a:gd name="connsiteY0" fmla="*/ 10160 h 22860"/>
              <a:gd name="connsiteX1" fmla="*/ 8707119 w 8709659"/>
              <a:gd name="connsiteY1" fmla="*/ 10160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0160"/>
                </a:moveTo>
                <a:lnTo>
                  <a:pt x="8707119" y="10160"/>
                </a:lnTo>
              </a:path>
            </a:pathLst>
          </a:custGeom>
          <a:ln w="20319">
            <a:solidFill>
              <a:srgbClr val="6BC6F7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8" name="Freeform 248"/>
          <p:cNvSpPr/>
          <p:nvPr/>
        </p:nvSpPr>
        <p:spPr>
          <a:xfrm>
            <a:off x="218439" y="2288539"/>
            <a:ext cx="8709659" cy="35560"/>
          </a:xfrm>
          <a:custGeom>
            <a:avLst/>
            <a:gdLst>
              <a:gd name="connsiteX0" fmla="*/ 10160 w 8709659"/>
              <a:gd name="connsiteY0" fmla="*/ 17145 h 35560"/>
              <a:gd name="connsiteX1" fmla="*/ 8707119 w 8709659"/>
              <a:gd name="connsiteY1" fmla="*/ 1714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17145"/>
                </a:moveTo>
                <a:lnTo>
                  <a:pt x="8707119" y="17145"/>
                </a:lnTo>
              </a:path>
            </a:pathLst>
          </a:custGeom>
          <a:ln w="19050">
            <a:solidFill>
              <a:srgbClr val="6CC7F7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9" name="Freeform 249"/>
          <p:cNvSpPr/>
          <p:nvPr/>
        </p:nvSpPr>
        <p:spPr>
          <a:xfrm>
            <a:off x="218439" y="2313939"/>
            <a:ext cx="8709659" cy="22860"/>
          </a:xfrm>
          <a:custGeom>
            <a:avLst/>
            <a:gdLst>
              <a:gd name="connsiteX0" fmla="*/ 10160 w 8709659"/>
              <a:gd name="connsiteY0" fmla="*/ 10795 h 22860"/>
              <a:gd name="connsiteX1" fmla="*/ 8707119 w 8709659"/>
              <a:gd name="connsiteY1" fmla="*/ 1079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0795"/>
                </a:moveTo>
                <a:lnTo>
                  <a:pt x="8707119" y="10795"/>
                </a:lnTo>
              </a:path>
            </a:pathLst>
          </a:custGeom>
          <a:ln w="19050">
            <a:solidFill>
              <a:srgbClr val="6DC7F7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0" name="Freeform 250"/>
          <p:cNvSpPr/>
          <p:nvPr/>
        </p:nvSpPr>
        <p:spPr>
          <a:xfrm>
            <a:off x="218439" y="2326639"/>
            <a:ext cx="8709659" cy="35560"/>
          </a:xfrm>
          <a:custGeom>
            <a:avLst/>
            <a:gdLst>
              <a:gd name="connsiteX0" fmla="*/ 10160 w 8709659"/>
              <a:gd name="connsiteY0" fmla="*/ 17145 h 35560"/>
              <a:gd name="connsiteX1" fmla="*/ 8707119 w 8709659"/>
              <a:gd name="connsiteY1" fmla="*/ 1714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17145"/>
                </a:moveTo>
                <a:lnTo>
                  <a:pt x="8707119" y="17145"/>
                </a:lnTo>
              </a:path>
            </a:pathLst>
          </a:custGeom>
          <a:ln w="19050">
            <a:solidFill>
              <a:srgbClr val="6EC8F7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1" name="Freeform 251"/>
          <p:cNvSpPr/>
          <p:nvPr/>
        </p:nvSpPr>
        <p:spPr>
          <a:xfrm>
            <a:off x="218439" y="2352039"/>
            <a:ext cx="8709659" cy="22860"/>
          </a:xfrm>
          <a:custGeom>
            <a:avLst/>
            <a:gdLst>
              <a:gd name="connsiteX0" fmla="*/ 10160 w 8709659"/>
              <a:gd name="connsiteY0" fmla="*/ 10795 h 22860"/>
              <a:gd name="connsiteX1" fmla="*/ 8707119 w 8709659"/>
              <a:gd name="connsiteY1" fmla="*/ 1079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0795"/>
                </a:moveTo>
                <a:lnTo>
                  <a:pt x="8707119" y="10795"/>
                </a:lnTo>
              </a:path>
            </a:pathLst>
          </a:custGeom>
          <a:ln w="19050">
            <a:solidFill>
              <a:srgbClr val="6FC8F8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2" name="Freeform 252"/>
          <p:cNvSpPr/>
          <p:nvPr/>
        </p:nvSpPr>
        <p:spPr>
          <a:xfrm>
            <a:off x="218439" y="2364739"/>
            <a:ext cx="8709659" cy="35560"/>
          </a:xfrm>
          <a:custGeom>
            <a:avLst/>
            <a:gdLst>
              <a:gd name="connsiteX0" fmla="*/ 10160 w 8709659"/>
              <a:gd name="connsiteY0" fmla="*/ 17145 h 35560"/>
              <a:gd name="connsiteX1" fmla="*/ 8707119 w 8709659"/>
              <a:gd name="connsiteY1" fmla="*/ 1714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17145"/>
                </a:moveTo>
                <a:lnTo>
                  <a:pt x="8707119" y="17145"/>
                </a:lnTo>
              </a:path>
            </a:pathLst>
          </a:custGeom>
          <a:ln w="19050">
            <a:solidFill>
              <a:srgbClr val="70C9F8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3" name="Freeform 253"/>
          <p:cNvSpPr/>
          <p:nvPr/>
        </p:nvSpPr>
        <p:spPr>
          <a:xfrm>
            <a:off x="218439" y="2390139"/>
            <a:ext cx="8709659" cy="22860"/>
          </a:xfrm>
          <a:custGeom>
            <a:avLst/>
            <a:gdLst>
              <a:gd name="connsiteX0" fmla="*/ 10160 w 8709659"/>
              <a:gd name="connsiteY0" fmla="*/ 10795 h 22860"/>
              <a:gd name="connsiteX1" fmla="*/ 8707119 w 8709659"/>
              <a:gd name="connsiteY1" fmla="*/ 1079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0795"/>
                </a:moveTo>
                <a:lnTo>
                  <a:pt x="8707119" y="10795"/>
                </a:lnTo>
              </a:path>
            </a:pathLst>
          </a:custGeom>
          <a:ln w="19050">
            <a:solidFill>
              <a:srgbClr val="71C9F8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4" name="Freeform 254"/>
          <p:cNvSpPr/>
          <p:nvPr/>
        </p:nvSpPr>
        <p:spPr>
          <a:xfrm>
            <a:off x="218439" y="2402839"/>
            <a:ext cx="8709659" cy="35560"/>
          </a:xfrm>
          <a:custGeom>
            <a:avLst/>
            <a:gdLst>
              <a:gd name="connsiteX0" fmla="*/ 10160 w 8709659"/>
              <a:gd name="connsiteY0" fmla="*/ 17145 h 35560"/>
              <a:gd name="connsiteX1" fmla="*/ 8707119 w 8709659"/>
              <a:gd name="connsiteY1" fmla="*/ 1714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17145"/>
                </a:moveTo>
                <a:lnTo>
                  <a:pt x="8707119" y="17145"/>
                </a:lnTo>
              </a:path>
            </a:pathLst>
          </a:custGeom>
          <a:ln w="19050">
            <a:solidFill>
              <a:srgbClr val="72CBF8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5" name="Freeform 255"/>
          <p:cNvSpPr/>
          <p:nvPr/>
        </p:nvSpPr>
        <p:spPr>
          <a:xfrm>
            <a:off x="218439" y="2428239"/>
            <a:ext cx="8709659" cy="22860"/>
          </a:xfrm>
          <a:custGeom>
            <a:avLst/>
            <a:gdLst>
              <a:gd name="connsiteX0" fmla="*/ 10160 w 8709659"/>
              <a:gd name="connsiteY0" fmla="*/ 10795 h 22860"/>
              <a:gd name="connsiteX1" fmla="*/ 8707119 w 8709659"/>
              <a:gd name="connsiteY1" fmla="*/ 1079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0795"/>
                </a:moveTo>
                <a:lnTo>
                  <a:pt x="8707119" y="10795"/>
                </a:lnTo>
              </a:path>
            </a:pathLst>
          </a:custGeom>
          <a:ln w="19050">
            <a:solidFill>
              <a:srgbClr val="73CBF8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6" name="Freeform 256"/>
          <p:cNvSpPr/>
          <p:nvPr/>
        </p:nvSpPr>
        <p:spPr>
          <a:xfrm>
            <a:off x="218439" y="2440939"/>
            <a:ext cx="8709659" cy="35560"/>
          </a:xfrm>
          <a:custGeom>
            <a:avLst/>
            <a:gdLst>
              <a:gd name="connsiteX0" fmla="*/ 10160 w 8709659"/>
              <a:gd name="connsiteY0" fmla="*/ 17145 h 35560"/>
              <a:gd name="connsiteX1" fmla="*/ 8707119 w 8709659"/>
              <a:gd name="connsiteY1" fmla="*/ 1714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17145"/>
                </a:moveTo>
                <a:lnTo>
                  <a:pt x="8707119" y="17145"/>
                </a:lnTo>
              </a:path>
            </a:pathLst>
          </a:custGeom>
          <a:ln w="19050">
            <a:solidFill>
              <a:srgbClr val="74CBF9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7" name="Freeform 257"/>
          <p:cNvSpPr/>
          <p:nvPr/>
        </p:nvSpPr>
        <p:spPr>
          <a:xfrm>
            <a:off x="218439" y="2466339"/>
            <a:ext cx="8709659" cy="22860"/>
          </a:xfrm>
          <a:custGeom>
            <a:avLst/>
            <a:gdLst>
              <a:gd name="connsiteX0" fmla="*/ 10160 w 8709659"/>
              <a:gd name="connsiteY0" fmla="*/ 10795 h 22860"/>
              <a:gd name="connsiteX1" fmla="*/ 8707119 w 8709659"/>
              <a:gd name="connsiteY1" fmla="*/ 1079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0795"/>
                </a:moveTo>
                <a:lnTo>
                  <a:pt x="8707119" y="10795"/>
                </a:lnTo>
              </a:path>
            </a:pathLst>
          </a:custGeom>
          <a:ln w="19050">
            <a:solidFill>
              <a:srgbClr val="75CBF9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8" name="Freeform 258"/>
          <p:cNvSpPr/>
          <p:nvPr/>
        </p:nvSpPr>
        <p:spPr>
          <a:xfrm>
            <a:off x="218439" y="2479039"/>
            <a:ext cx="8709659" cy="35560"/>
          </a:xfrm>
          <a:custGeom>
            <a:avLst/>
            <a:gdLst>
              <a:gd name="connsiteX0" fmla="*/ 10160 w 8709659"/>
              <a:gd name="connsiteY0" fmla="*/ 17145 h 35560"/>
              <a:gd name="connsiteX1" fmla="*/ 8707119 w 8709659"/>
              <a:gd name="connsiteY1" fmla="*/ 1714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17145"/>
                </a:moveTo>
                <a:lnTo>
                  <a:pt x="8707119" y="17145"/>
                </a:lnTo>
              </a:path>
            </a:pathLst>
          </a:custGeom>
          <a:ln w="19050">
            <a:solidFill>
              <a:srgbClr val="76CCF9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9" name="Freeform 259"/>
          <p:cNvSpPr/>
          <p:nvPr/>
        </p:nvSpPr>
        <p:spPr>
          <a:xfrm>
            <a:off x="218439" y="2504439"/>
            <a:ext cx="8709659" cy="22860"/>
          </a:xfrm>
          <a:custGeom>
            <a:avLst/>
            <a:gdLst>
              <a:gd name="connsiteX0" fmla="*/ 10160 w 8709659"/>
              <a:gd name="connsiteY0" fmla="*/ 11430 h 22860"/>
              <a:gd name="connsiteX1" fmla="*/ 8707119 w 8709659"/>
              <a:gd name="connsiteY1" fmla="*/ 11430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1430"/>
                </a:moveTo>
                <a:lnTo>
                  <a:pt x="8707119" y="11430"/>
                </a:lnTo>
              </a:path>
            </a:pathLst>
          </a:custGeom>
          <a:ln w="20320">
            <a:solidFill>
              <a:srgbClr val="77CCF9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0" name="Freeform 260"/>
          <p:cNvSpPr/>
          <p:nvPr/>
        </p:nvSpPr>
        <p:spPr>
          <a:xfrm>
            <a:off x="218439" y="2517139"/>
            <a:ext cx="8709659" cy="35560"/>
          </a:xfrm>
          <a:custGeom>
            <a:avLst/>
            <a:gdLst>
              <a:gd name="connsiteX0" fmla="*/ 10160 w 8709659"/>
              <a:gd name="connsiteY0" fmla="*/ 18415 h 35560"/>
              <a:gd name="connsiteX1" fmla="*/ 8707119 w 8709659"/>
              <a:gd name="connsiteY1" fmla="*/ 1841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18415"/>
                </a:moveTo>
                <a:lnTo>
                  <a:pt x="8707119" y="18415"/>
                </a:lnTo>
              </a:path>
            </a:pathLst>
          </a:custGeom>
          <a:ln w="19050">
            <a:solidFill>
              <a:srgbClr val="78CDFA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1" name="Freeform 261"/>
          <p:cNvSpPr/>
          <p:nvPr/>
        </p:nvSpPr>
        <p:spPr>
          <a:xfrm>
            <a:off x="218439" y="2542539"/>
            <a:ext cx="8709659" cy="22860"/>
          </a:xfrm>
          <a:custGeom>
            <a:avLst/>
            <a:gdLst>
              <a:gd name="connsiteX0" fmla="*/ 10160 w 8709659"/>
              <a:gd name="connsiteY0" fmla="*/ 12065 h 22860"/>
              <a:gd name="connsiteX1" fmla="*/ 8707119 w 8709659"/>
              <a:gd name="connsiteY1" fmla="*/ 1206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2065"/>
                </a:moveTo>
                <a:lnTo>
                  <a:pt x="8707119" y="12065"/>
                </a:lnTo>
              </a:path>
            </a:pathLst>
          </a:custGeom>
          <a:ln w="19050">
            <a:solidFill>
              <a:srgbClr val="79CDFA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2" name="Freeform 262"/>
          <p:cNvSpPr/>
          <p:nvPr/>
        </p:nvSpPr>
        <p:spPr>
          <a:xfrm>
            <a:off x="218439" y="2555239"/>
            <a:ext cx="8709659" cy="35560"/>
          </a:xfrm>
          <a:custGeom>
            <a:avLst/>
            <a:gdLst>
              <a:gd name="connsiteX0" fmla="*/ 10160 w 8709659"/>
              <a:gd name="connsiteY0" fmla="*/ 18415 h 35560"/>
              <a:gd name="connsiteX1" fmla="*/ 8707119 w 8709659"/>
              <a:gd name="connsiteY1" fmla="*/ 1841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18415"/>
                </a:moveTo>
                <a:lnTo>
                  <a:pt x="8707119" y="18415"/>
                </a:lnTo>
              </a:path>
            </a:pathLst>
          </a:custGeom>
          <a:ln w="19050">
            <a:solidFill>
              <a:srgbClr val="7ACEFA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3" name="Freeform 263"/>
          <p:cNvSpPr/>
          <p:nvPr/>
        </p:nvSpPr>
        <p:spPr>
          <a:xfrm>
            <a:off x="218439" y="2580639"/>
            <a:ext cx="8709659" cy="22860"/>
          </a:xfrm>
          <a:custGeom>
            <a:avLst/>
            <a:gdLst>
              <a:gd name="connsiteX0" fmla="*/ 10160 w 8709659"/>
              <a:gd name="connsiteY0" fmla="*/ 12065 h 22860"/>
              <a:gd name="connsiteX1" fmla="*/ 8707119 w 8709659"/>
              <a:gd name="connsiteY1" fmla="*/ 1206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2065"/>
                </a:moveTo>
                <a:lnTo>
                  <a:pt x="8707119" y="12065"/>
                </a:lnTo>
              </a:path>
            </a:pathLst>
          </a:custGeom>
          <a:ln w="19050">
            <a:solidFill>
              <a:srgbClr val="7BCEFA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4" name="Freeform 264"/>
          <p:cNvSpPr/>
          <p:nvPr/>
        </p:nvSpPr>
        <p:spPr>
          <a:xfrm>
            <a:off x="218439" y="2593339"/>
            <a:ext cx="8709659" cy="35560"/>
          </a:xfrm>
          <a:custGeom>
            <a:avLst/>
            <a:gdLst>
              <a:gd name="connsiteX0" fmla="*/ 10160 w 8709659"/>
              <a:gd name="connsiteY0" fmla="*/ 18415 h 35560"/>
              <a:gd name="connsiteX1" fmla="*/ 8707119 w 8709659"/>
              <a:gd name="connsiteY1" fmla="*/ 1841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18415"/>
                </a:moveTo>
                <a:lnTo>
                  <a:pt x="8707119" y="18415"/>
                </a:lnTo>
              </a:path>
            </a:pathLst>
          </a:custGeom>
          <a:ln w="19050">
            <a:solidFill>
              <a:srgbClr val="7CCFFB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5" name="Freeform 265"/>
          <p:cNvSpPr/>
          <p:nvPr/>
        </p:nvSpPr>
        <p:spPr>
          <a:xfrm>
            <a:off x="218439" y="2618739"/>
            <a:ext cx="8709659" cy="22860"/>
          </a:xfrm>
          <a:custGeom>
            <a:avLst/>
            <a:gdLst>
              <a:gd name="connsiteX0" fmla="*/ 10160 w 8709659"/>
              <a:gd name="connsiteY0" fmla="*/ 12065 h 22860"/>
              <a:gd name="connsiteX1" fmla="*/ 8707119 w 8709659"/>
              <a:gd name="connsiteY1" fmla="*/ 1206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2065"/>
                </a:moveTo>
                <a:lnTo>
                  <a:pt x="8707119" y="12065"/>
                </a:lnTo>
              </a:path>
            </a:pathLst>
          </a:custGeom>
          <a:ln w="19050">
            <a:solidFill>
              <a:srgbClr val="7DCFFB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6" name="Freeform 266"/>
          <p:cNvSpPr/>
          <p:nvPr/>
        </p:nvSpPr>
        <p:spPr>
          <a:xfrm>
            <a:off x="218439" y="2631439"/>
            <a:ext cx="8709659" cy="35560"/>
          </a:xfrm>
          <a:custGeom>
            <a:avLst/>
            <a:gdLst>
              <a:gd name="connsiteX0" fmla="*/ 10160 w 8709659"/>
              <a:gd name="connsiteY0" fmla="*/ 18415 h 35560"/>
              <a:gd name="connsiteX1" fmla="*/ 8707119 w 8709659"/>
              <a:gd name="connsiteY1" fmla="*/ 1841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18415"/>
                </a:moveTo>
                <a:lnTo>
                  <a:pt x="8707119" y="18415"/>
                </a:lnTo>
              </a:path>
            </a:pathLst>
          </a:custGeom>
          <a:ln w="19050">
            <a:solidFill>
              <a:srgbClr val="7ED0FB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7" name="Freeform 267"/>
          <p:cNvSpPr/>
          <p:nvPr/>
        </p:nvSpPr>
        <p:spPr>
          <a:xfrm>
            <a:off x="218439" y="2656839"/>
            <a:ext cx="8709659" cy="22860"/>
          </a:xfrm>
          <a:custGeom>
            <a:avLst/>
            <a:gdLst>
              <a:gd name="connsiteX0" fmla="*/ 10160 w 8709659"/>
              <a:gd name="connsiteY0" fmla="*/ 12065 h 22860"/>
              <a:gd name="connsiteX1" fmla="*/ 8707119 w 8709659"/>
              <a:gd name="connsiteY1" fmla="*/ 1206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2065"/>
                </a:moveTo>
                <a:lnTo>
                  <a:pt x="8707119" y="12065"/>
                </a:lnTo>
              </a:path>
            </a:pathLst>
          </a:custGeom>
          <a:ln w="19050">
            <a:solidFill>
              <a:srgbClr val="7FD0FB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8" name="Freeform 268"/>
          <p:cNvSpPr/>
          <p:nvPr/>
        </p:nvSpPr>
        <p:spPr>
          <a:xfrm>
            <a:off x="218439" y="2669539"/>
            <a:ext cx="8709659" cy="35560"/>
          </a:xfrm>
          <a:custGeom>
            <a:avLst/>
            <a:gdLst>
              <a:gd name="connsiteX0" fmla="*/ 10160 w 8709659"/>
              <a:gd name="connsiteY0" fmla="*/ 18415 h 35560"/>
              <a:gd name="connsiteX1" fmla="*/ 8707119 w 8709659"/>
              <a:gd name="connsiteY1" fmla="*/ 1841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18415"/>
                </a:moveTo>
                <a:lnTo>
                  <a:pt x="8707119" y="18415"/>
                </a:lnTo>
              </a:path>
            </a:pathLst>
          </a:custGeom>
          <a:ln w="19050">
            <a:solidFill>
              <a:srgbClr val="81D1FC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9" name="Freeform 269"/>
          <p:cNvSpPr/>
          <p:nvPr/>
        </p:nvSpPr>
        <p:spPr>
          <a:xfrm>
            <a:off x="6035040" y="1805939"/>
            <a:ext cx="2880360" cy="721360"/>
          </a:xfrm>
          <a:custGeom>
            <a:avLst/>
            <a:gdLst>
              <a:gd name="connsiteX0" fmla="*/ 2881629 w 2880360"/>
              <a:gd name="connsiteY0" fmla="*/ 19050 h 721360"/>
              <a:gd name="connsiteX1" fmla="*/ 2881629 w 2880360"/>
              <a:gd name="connsiteY1" fmla="*/ 19050 h 721360"/>
              <a:gd name="connsiteX2" fmla="*/ 2760979 w 2880360"/>
              <a:gd name="connsiteY2" fmla="*/ 38100 h 721360"/>
              <a:gd name="connsiteX3" fmla="*/ 2637790 w 2880360"/>
              <a:gd name="connsiteY3" fmla="*/ 60960 h 721360"/>
              <a:gd name="connsiteX4" fmla="*/ 2512059 w 2880360"/>
              <a:gd name="connsiteY4" fmla="*/ 85090 h 721360"/>
              <a:gd name="connsiteX5" fmla="*/ 2382519 w 2880360"/>
              <a:gd name="connsiteY5" fmla="*/ 110490 h 721360"/>
              <a:gd name="connsiteX6" fmla="*/ 2250440 w 2880360"/>
              <a:gd name="connsiteY6" fmla="*/ 138430 h 721360"/>
              <a:gd name="connsiteX7" fmla="*/ 2114550 w 2880360"/>
              <a:gd name="connsiteY7" fmla="*/ 167640 h 721360"/>
              <a:gd name="connsiteX8" fmla="*/ 1976119 w 2880360"/>
              <a:gd name="connsiteY8" fmla="*/ 201930 h 721360"/>
              <a:gd name="connsiteX9" fmla="*/ 1833879 w 2880360"/>
              <a:gd name="connsiteY9" fmla="*/ 234950 h 721360"/>
              <a:gd name="connsiteX10" fmla="*/ 1576069 w 2880360"/>
              <a:gd name="connsiteY10" fmla="*/ 299720 h 721360"/>
              <a:gd name="connsiteX11" fmla="*/ 1325879 w 2880360"/>
              <a:gd name="connsiteY11" fmla="*/ 358140 h 721360"/>
              <a:gd name="connsiteX12" fmla="*/ 1085850 w 2880360"/>
              <a:gd name="connsiteY12" fmla="*/ 411480 h 721360"/>
              <a:gd name="connsiteX13" fmla="*/ 853440 w 2880360"/>
              <a:gd name="connsiteY13" fmla="*/ 462280 h 721360"/>
              <a:gd name="connsiteX14" fmla="*/ 632459 w 2880360"/>
              <a:gd name="connsiteY14" fmla="*/ 508000 h 721360"/>
              <a:gd name="connsiteX15" fmla="*/ 417829 w 2880360"/>
              <a:gd name="connsiteY15" fmla="*/ 547370 h 721360"/>
              <a:gd name="connsiteX16" fmla="*/ 212089 w 2880360"/>
              <a:gd name="connsiteY16" fmla="*/ 585470 h 721360"/>
              <a:gd name="connsiteX17" fmla="*/ 11429 w 2880360"/>
              <a:gd name="connsiteY17" fmla="*/ 618490 h 721360"/>
              <a:gd name="connsiteX18" fmla="*/ 149859 w 2880360"/>
              <a:gd name="connsiteY18" fmla="*/ 638810 h 721360"/>
              <a:gd name="connsiteX19" fmla="*/ 281939 w 2880360"/>
              <a:gd name="connsiteY19" fmla="*/ 656590 h 721360"/>
              <a:gd name="connsiteX20" fmla="*/ 408939 w 2880360"/>
              <a:gd name="connsiteY20" fmla="*/ 673100 h 721360"/>
              <a:gd name="connsiteX21" fmla="*/ 534669 w 2880360"/>
              <a:gd name="connsiteY21" fmla="*/ 685800 h 721360"/>
              <a:gd name="connsiteX22" fmla="*/ 655319 w 2880360"/>
              <a:gd name="connsiteY22" fmla="*/ 699770 h 721360"/>
              <a:gd name="connsiteX23" fmla="*/ 773429 w 2880360"/>
              <a:gd name="connsiteY23" fmla="*/ 708660 h 721360"/>
              <a:gd name="connsiteX24" fmla="*/ 885190 w 2880360"/>
              <a:gd name="connsiteY24" fmla="*/ 717550 h 721360"/>
              <a:gd name="connsiteX25" fmla="*/ 995679 w 2880360"/>
              <a:gd name="connsiteY25" fmla="*/ 723900 h 721360"/>
              <a:gd name="connsiteX26" fmla="*/ 1104900 w 2880360"/>
              <a:gd name="connsiteY26" fmla="*/ 728980 h 721360"/>
              <a:gd name="connsiteX27" fmla="*/ 1209040 w 2880360"/>
              <a:gd name="connsiteY27" fmla="*/ 730250 h 721360"/>
              <a:gd name="connsiteX28" fmla="*/ 1308100 w 2880360"/>
              <a:gd name="connsiteY28" fmla="*/ 732790 h 721360"/>
              <a:gd name="connsiteX29" fmla="*/ 1405890 w 2880360"/>
              <a:gd name="connsiteY29" fmla="*/ 732790 h 721360"/>
              <a:gd name="connsiteX30" fmla="*/ 1502409 w 2880360"/>
              <a:gd name="connsiteY30" fmla="*/ 730250 h 721360"/>
              <a:gd name="connsiteX31" fmla="*/ 1596390 w 2880360"/>
              <a:gd name="connsiteY31" fmla="*/ 728980 h 721360"/>
              <a:gd name="connsiteX32" fmla="*/ 1685290 w 2880360"/>
              <a:gd name="connsiteY32" fmla="*/ 723900 h 721360"/>
              <a:gd name="connsiteX33" fmla="*/ 1771650 w 2880360"/>
              <a:gd name="connsiteY33" fmla="*/ 717550 h 721360"/>
              <a:gd name="connsiteX34" fmla="*/ 1855469 w 2880360"/>
              <a:gd name="connsiteY34" fmla="*/ 709930 h 721360"/>
              <a:gd name="connsiteX35" fmla="*/ 1938019 w 2880360"/>
              <a:gd name="connsiteY35" fmla="*/ 702310 h 721360"/>
              <a:gd name="connsiteX36" fmla="*/ 2016759 w 2880360"/>
              <a:gd name="connsiteY36" fmla="*/ 690880 h 721360"/>
              <a:gd name="connsiteX37" fmla="*/ 2095500 w 2880360"/>
              <a:gd name="connsiteY37" fmla="*/ 679450 h 721360"/>
              <a:gd name="connsiteX38" fmla="*/ 2169159 w 2880360"/>
              <a:gd name="connsiteY38" fmla="*/ 665480 h 721360"/>
              <a:gd name="connsiteX39" fmla="*/ 2244090 w 2880360"/>
              <a:gd name="connsiteY39" fmla="*/ 652780 h 721360"/>
              <a:gd name="connsiteX40" fmla="*/ 2313940 w 2880360"/>
              <a:gd name="connsiteY40" fmla="*/ 637540 h 721360"/>
              <a:gd name="connsiteX41" fmla="*/ 2385059 w 2880360"/>
              <a:gd name="connsiteY41" fmla="*/ 621030 h 721360"/>
              <a:gd name="connsiteX42" fmla="*/ 2452369 w 2880360"/>
              <a:gd name="connsiteY42" fmla="*/ 603250 h 721360"/>
              <a:gd name="connsiteX43" fmla="*/ 2518409 w 2880360"/>
              <a:gd name="connsiteY43" fmla="*/ 585470 h 721360"/>
              <a:gd name="connsiteX44" fmla="*/ 2581909 w 2880360"/>
              <a:gd name="connsiteY44" fmla="*/ 565150 h 721360"/>
              <a:gd name="connsiteX45" fmla="*/ 2645409 w 2880360"/>
              <a:gd name="connsiteY45" fmla="*/ 544830 h 721360"/>
              <a:gd name="connsiteX46" fmla="*/ 2767329 w 2880360"/>
              <a:gd name="connsiteY46" fmla="*/ 500380 h 721360"/>
              <a:gd name="connsiteX47" fmla="*/ 2884169 w 2880360"/>
              <a:gd name="connsiteY47" fmla="*/ 453390 h 721360"/>
              <a:gd name="connsiteX48" fmla="*/ 2889250 w 2880360"/>
              <a:gd name="connsiteY48" fmla="*/ 452120 h 721360"/>
              <a:gd name="connsiteX49" fmla="*/ 2889250 w 2880360"/>
              <a:gd name="connsiteY49" fmla="*/ 19050 h 721360"/>
              <a:gd name="connsiteX50" fmla="*/ 2881629 w 2880360"/>
              <a:gd name="connsiteY50" fmla="*/ 19050 h 721360"/>
              <a:gd name="connsiteX51" fmla="*/ 2881629 w 2880360"/>
              <a:gd name="connsiteY51" fmla="*/ 19050 h 7213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2880360" h="721360">
                <a:moveTo>
                  <a:pt x="2881629" y="19050"/>
                </a:moveTo>
                <a:lnTo>
                  <a:pt x="2881629" y="19050"/>
                </a:lnTo>
                <a:lnTo>
                  <a:pt x="2760979" y="38100"/>
                </a:lnTo>
                <a:lnTo>
                  <a:pt x="2637790" y="60960"/>
                </a:lnTo>
                <a:lnTo>
                  <a:pt x="2512059" y="85090"/>
                </a:lnTo>
                <a:lnTo>
                  <a:pt x="2382519" y="110490"/>
                </a:lnTo>
                <a:lnTo>
                  <a:pt x="2250440" y="138430"/>
                </a:lnTo>
                <a:lnTo>
                  <a:pt x="2114550" y="167640"/>
                </a:lnTo>
                <a:lnTo>
                  <a:pt x="1976119" y="201930"/>
                </a:lnTo>
                <a:lnTo>
                  <a:pt x="1833879" y="234950"/>
                </a:lnTo>
                <a:lnTo>
                  <a:pt x="1576069" y="299720"/>
                </a:lnTo>
                <a:lnTo>
                  <a:pt x="1325879" y="358140"/>
                </a:lnTo>
                <a:lnTo>
                  <a:pt x="1085850" y="411480"/>
                </a:lnTo>
                <a:lnTo>
                  <a:pt x="853440" y="462280"/>
                </a:lnTo>
                <a:lnTo>
                  <a:pt x="632459" y="508000"/>
                </a:lnTo>
                <a:lnTo>
                  <a:pt x="417829" y="547370"/>
                </a:lnTo>
                <a:lnTo>
                  <a:pt x="212089" y="585470"/>
                </a:lnTo>
                <a:lnTo>
                  <a:pt x="11429" y="618490"/>
                </a:lnTo>
                <a:lnTo>
                  <a:pt x="149859" y="638810"/>
                </a:lnTo>
                <a:lnTo>
                  <a:pt x="281939" y="656590"/>
                </a:lnTo>
                <a:lnTo>
                  <a:pt x="408939" y="673100"/>
                </a:lnTo>
                <a:lnTo>
                  <a:pt x="534669" y="685800"/>
                </a:lnTo>
                <a:lnTo>
                  <a:pt x="655319" y="699770"/>
                </a:lnTo>
                <a:lnTo>
                  <a:pt x="773429" y="708660"/>
                </a:lnTo>
                <a:lnTo>
                  <a:pt x="885190" y="717550"/>
                </a:lnTo>
                <a:lnTo>
                  <a:pt x="995679" y="723900"/>
                </a:lnTo>
                <a:lnTo>
                  <a:pt x="1104900" y="728980"/>
                </a:lnTo>
                <a:lnTo>
                  <a:pt x="1209040" y="730250"/>
                </a:lnTo>
                <a:lnTo>
                  <a:pt x="1308100" y="732790"/>
                </a:lnTo>
                <a:lnTo>
                  <a:pt x="1405890" y="732790"/>
                </a:lnTo>
                <a:lnTo>
                  <a:pt x="1502409" y="730250"/>
                </a:lnTo>
                <a:lnTo>
                  <a:pt x="1596390" y="728980"/>
                </a:lnTo>
                <a:lnTo>
                  <a:pt x="1685290" y="723900"/>
                </a:lnTo>
                <a:lnTo>
                  <a:pt x="1771650" y="717550"/>
                </a:lnTo>
                <a:lnTo>
                  <a:pt x="1855469" y="709930"/>
                </a:lnTo>
                <a:lnTo>
                  <a:pt x="1938019" y="702310"/>
                </a:lnTo>
                <a:lnTo>
                  <a:pt x="2016759" y="690880"/>
                </a:lnTo>
                <a:lnTo>
                  <a:pt x="2095500" y="679450"/>
                </a:lnTo>
                <a:lnTo>
                  <a:pt x="2169159" y="665480"/>
                </a:lnTo>
                <a:lnTo>
                  <a:pt x="2244090" y="652780"/>
                </a:lnTo>
                <a:lnTo>
                  <a:pt x="2313940" y="637540"/>
                </a:lnTo>
                <a:lnTo>
                  <a:pt x="2385059" y="621030"/>
                </a:lnTo>
                <a:lnTo>
                  <a:pt x="2452369" y="603250"/>
                </a:lnTo>
                <a:lnTo>
                  <a:pt x="2518409" y="585470"/>
                </a:lnTo>
                <a:lnTo>
                  <a:pt x="2581909" y="565150"/>
                </a:lnTo>
                <a:lnTo>
                  <a:pt x="2645409" y="544830"/>
                </a:lnTo>
                <a:lnTo>
                  <a:pt x="2767329" y="500380"/>
                </a:lnTo>
                <a:lnTo>
                  <a:pt x="2884169" y="453390"/>
                </a:lnTo>
                <a:lnTo>
                  <a:pt x="2889250" y="452120"/>
                </a:lnTo>
                <a:lnTo>
                  <a:pt x="2889250" y="19050"/>
                </a:lnTo>
                <a:lnTo>
                  <a:pt x="2881629" y="19050"/>
                </a:lnTo>
                <a:lnTo>
                  <a:pt x="2881629" y="19050"/>
                </a:lnTo>
                <a:close/>
              </a:path>
            </a:pathLst>
          </a:custGeom>
          <a:solidFill>
            <a:srgbClr val="C4E5FA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0" name="Freeform 270"/>
          <p:cNvSpPr/>
          <p:nvPr/>
        </p:nvSpPr>
        <p:spPr>
          <a:xfrm>
            <a:off x="2606039" y="1678939"/>
            <a:ext cx="5547359" cy="861060"/>
          </a:xfrm>
          <a:custGeom>
            <a:avLst/>
            <a:gdLst>
              <a:gd name="connsiteX0" fmla="*/ 5557519 w 5547359"/>
              <a:gd name="connsiteY0" fmla="*/ 814070 h 861060"/>
              <a:gd name="connsiteX1" fmla="*/ 5557519 w 5547359"/>
              <a:gd name="connsiteY1" fmla="*/ 814070 h 861060"/>
              <a:gd name="connsiteX2" fmla="*/ 5436869 w 5547359"/>
              <a:gd name="connsiteY2" fmla="*/ 798830 h 861060"/>
              <a:gd name="connsiteX3" fmla="*/ 5311140 w 5547359"/>
              <a:gd name="connsiteY3" fmla="*/ 782320 h 861060"/>
              <a:gd name="connsiteX4" fmla="*/ 5049519 w 5547359"/>
              <a:gd name="connsiteY4" fmla="*/ 744220 h 861060"/>
              <a:gd name="connsiteX5" fmla="*/ 4772659 w 5547359"/>
              <a:gd name="connsiteY5" fmla="*/ 697230 h 861060"/>
              <a:gd name="connsiteX6" fmla="*/ 4481829 w 5547359"/>
              <a:gd name="connsiteY6" fmla="*/ 646430 h 861060"/>
              <a:gd name="connsiteX7" fmla="*/ 4173219 w 5547359"/>
              <a:gd name="connsiteY7" fmla="*/ 584200 h 861060"/>
              <a:gd name="connsiteX8" fmla="*/ 3848100 w 5547359"/>
              <a:gd name="connsiteY8" fmla="*/ 514350 h 861060"/>
              <a:gd name="connsiteX9" fmla="*/ 3505200 w 5547359"/>
              <a:gd name="connsiteY9" fmla="*/ 434340 h 861060"/>
              <a:gd name="connsiteX10" fmla="*/ 3144519 w 5547359"/>
              <a:gd name="connsiteY10" fmla="*/ 346710 h 861060"/>
              <a:gd name="connsiteX11" fmla="*/ 3002280 w 5547359"/>
              <a:gd name="connsiteY11" fmla="*/ 313690 h 861060"/>
              <a:gd name="connsiteX12" fmla="*/ 2863850 w 5547359"/>
              <a:gd name="connsiteY12" fmla="*/ 280670 h 861060"/>
              <a:gd name="connsiteX13" fmla="*/ 2729230 w 5547359"/>
              <a:gd name="connsiteY13" fmla="*/ 251460 h 861060"/>
              <a:gd name="connsiteX14" fmla="*/ 2595880 w 5547359"/>
              <a:gd name="connsiteY14" fmla="*/ 222250 h 861060"/>
              <a:gd name="connsiteX15" fmla="*/ 2466339 w 5547359"/>
              <a:gd name="connsiteY15" fmla="*/ 196850 h 861060"/>
              <a:gd name="connsiteX16" fmla="*/ 2340610 w 5547359"/>
              <a:gd name="connsiteY16" fmla="*/ 172720 h 861060"/>
              <a:gd name="connsiteX17" fmla="*/ 2217419 w 5547359"/>
              <a:gd name="connsiteY17" fmla="*/ 151130 h 861060"/>
              <a:gd name="connsiteX18" fmla="*/ 2095500 w 5547359"/>
              <a:gd name="connsiteY18" fmla="*/ 130810 h 861060"/>
              <a:gd name="connsiteX19" fmla="*/ 1978660 w 5547359"/>
              <a:gd name="connsiteY19" fmla="*/ 113030 h 861060"/>
              <a:gd name="connsiteX20" fmla="*/ 1861819 w 5547359"/>
              <a:gd name="connsiteY20" fmla="*/ 96520 h 861060"/>
              <a:gd name="connsiteX21" fmla="*/ 1640839 w 5547359"/>
              <a:gd name="connsiteY21" fmla="*/ 67310 h 861060"/>
              <a:gd name="connsiteX22" fmla="*/ 1430019 w 5547359"/>
              <a:gd name="connsiteY22" fmla="*/ 46990 h 861060"/>
              <a:gd name="connsiteX23" fmla="*/ 1233169 w 5547359"/>
              <a:gd name="connsiteY23" fmla="*/ 31750 h 861060"/>
              <a:gd name="connsiteX24" fmla="*/ 1043939 w 5547359"/>
              <a:gd name="connsiteY24" fmla="*/ 21590 h 861060"/>
              <a:gd name="connsiteX25" fmla="*/ 864869 w 5547359"/>
              <a:gd name="connsiteY25" fmla="*/ 16510 h 861060"/>
              <a:gd name="connsiteX26" fmla="*/ 697230 w 5547359"/>
              <a:gd name="connsiteY26" fmla="*/ 16510 h 861060"/>
              <a:gd name="connsiteX27" fmla="*/ 539750 w 5547359"/>
              <a:gd name="connsiteY27" fmla="*/ 21590 h 861060"/>
              <a:gd name="connsiteX28" fmla="*/ 393700 w 5547359"/>
              <a:gd name="connsiteY28" fmla="*/ 27940 h 861060"/>
              <a:gd name="connsiteX29" fmla="*/ 256539 w 5547359"/>
              <a:gd name="connsiteY29" fmla="*/ 39370 h 861060"/>
              <a:gd name="connsiteX30" fmla="*/ 129539 w 5547359"/>
              <a:gd name="connsiteY30" fmla="*/ 52070 h 861060"/>
              <a:gd name="connsiteX31" fmla="*/ 12700 w 5547359"/>
              <a:gd name="connsiteY31" fmla="*/ 69850 h 861060"/>
              <a:gd name="connsiteX32" fmla="*/ 176530 w 5547359"/>
              <a:gd name="connsiteY32" fmla="*/ 90170 h 861060"/>
              <a:gd name="connsiteX33" fmla="*/ 346710 w 5547359"/>
              <a:gd name="connsiteY33" fmla="*/ 113030 h 861060"/>
              <a:gd name="connsiteX34" fmla="*/ 523239 w 5547359"/>
              <a:gd name="connsiteY34" fmla="*/ 140970 h 861060"/>
              <a:gd name="connsiteX35" fmla="*/ 706119 w 5547359"/>
              <a:gd name="connsiteY35" fmla="*/ 172720 h 861060"/>
              <a:gd name="connsiteX36" fmla="*/ 895350 w 5547359"/>
              <a:gd name="connsiteY36" fmla="*/ 210820 h 861060"/>
              <a:gd name="connsiteX37" fmla="*/ 1090930 w 5547359"/>
              <a:gd name="connsiteY37" fmla="*/ 251460 h 861060"/>
              <a:gd name="connsiteX38" fmla="*/ 1294130 w 5547359"/>
              <a:gd name="connsiteY38" fmla="*/ 295910 h 861060"/>
              <a:gd name="connsiteX39" fmla="*/ 1502410 w 5547359"/>
              <a:gd name="connsiteY39" fmla="*/ 346710 h 861060"/>
              <a:gd name="connsiteX40" fmla="*/ 1879600 w 5547359"/>
              <a:gd name="connsiteY40" fmla="*/ 438150 h 861060"/>
              <a:gd name="connsiteX41" fmla="*/ 2236469 w 5547359"/>
              <a:gd name="connsiteY41" fmla="*/ 519430 h 861060"/>
              <a:gd name="connsiteX42" fmla="*/ 2571750 w 5547359"/>
              <a:gd name="connsiteY42" fmla="*/ 593090 h 861060"/>
              <a:gd name="connsiteX43" fmla="*/ 2735580 w 5547359"/>
              <a:gd name="connsiteY43" fmla="*/ 623570 h 861060"/>
              <a:gd name="connsiteX44" fmla="*/ 2891789 w 5547359"/>
              <a:gd name="connsiteY44" fmla="*/ 655320 h 861060"/>
              <a:gd name="connsiteX45" fmla="*/ 3044189 w 5547359"/>
              <a:gd name="connsiteY45" fmla="*/ 684530 h 861060"/>
              <a:gd name="connsiteX46" fmla="*/ 3192780 w 5547359"/>
              <a:gd name="connsiteY46" fmla="*/ 708660 h 861060"/>
              <a:gd name="connsiteX47" fmla="*/ 3337559 w 5547359"/>
              <a:gd name="connsiteY47" fmla="*/ 732790 h 861060"/>
              <a:gd name="connsiteX48" fmla="*/ 3478530 w 5547359"/>
              <a:gd name="connsiteY48" fmla="*/ 755650 h 861060"/>
              <a:gd name="connsiteX49" fmla="*/ 3614419 w 5547359"/>
              <a:gd name="connsiteY49" fmla="*/ 773430 h 861060"/>
              <a:gd name="connsiteX50" fmla="*/ 3746500 w 5547359"/>
              <a:gd name="connsiteY50" fmla="*/ 791210 h 861060"/>
              <a:gd name="connsiteX51" fmla="*/ 3873500 w 5547359"/>
              <a:gd name="connsiteY51" fmla="*/ 807720 h 861060"/>
              <a:gd name="connsiteX52" fmla="*/ 3999229 w 5547359"/>
              <a:gd name="connsiteY52" fmla="*/ 822960 h 861060"/>
              <a:gd name="connsiteX53" fmla="*/ 4119879 w 5547359"/>
              <a:gd name="connsiteY53" fmla="*/ 834390 h 861060"/>
              <a:gd name="connsiteX54" fmla="*/ 4236719 w 5547359"/>
              <a:gd name="connsiteY54" fmla="*/ 843280 h 861060"/>
              <a:gd name="connsiteX55" fmla="*/ 4349750 w 5547359"/>
              <a:gd name="connsiteY55" fmla="*/ 852170 h 861060"/>
              <a:gd name="connsiteX56" fmla="*/ 4460240 w 5547359"/>
              <a:gd name="connsiteY56" fmla="*/ 858520 h 861060"/>
              <a:gd name="connsiteX57" fmla="*/ 4568190 w 5547359"/>
              <a:gd name="connsiteY57" fmla="*/ 863600 h 861060"/>
              <a:gd name="connsiteX58" fmla="*/ 4673600 w 5547359"/>
              <a:gd name="connsiteY58" fmla="*/ 867410 h 861060"/>
              <a:gd name="connsiteX59" fmla="*/ 4772659 w 5547359"/>
              <a:gd name="connsiteY59" fmla="*/ 867410 h 861060"/>
              <a:gd name="connsiteX60" fmla="*/ 4870450 w 5547359"/>
              <a:gd name="connsiteY60" fmla="*/ 867410 h 861060"/>
              <a:gd name="connsiteX61" fmla="*/ 4966969 w 5547359"/>
              <a:gd name="connsiteY61" fmla="*/ 864870 h 861060"/>
              <a:gd name="connsiteX62" fmla="*/ 5058409 w 5547359"/>
              <a:gd name="connsiteY62" fmla="*/ 863600 h 861060"/>
              <a:gd name="connsiteX63" fmla="*/ 5147309 w 5547359"/>
              <a:gd name="connsiteY63" fmla="*/ 858520 h 861060"/>
              <a:gd name="connsiteX64" fmla="*/ 5234940 w 5547359"/>
              <a:gd name="connsiteY64" fmla="*/ 852170 h 861060"/>
              <a:gd name="connsiteX65" fmla="*/ 5318759 w 5547359"/>
              <a:gd name="connsiteY65" fmla="*/ 843280 h 861060"/>
              <a:gd name="connsiteX66" fmla="*/ 5400040 w 5547359"/>
              <a:gd name="connsiteY66" fmla="*/ 834390 h 861060"/>
              <a:gd name="connsiteX67" fmla="*/ 5481319 w 5547359"/>
              <a:gd name="connsiteY67" fmla="*/ 825500 h 861060"/>
              <a:gd name="connsiteX68" fmla="*/ 5557519 w 5547359"/>
              <a:gd name="connsiteY68" fmla="*/ 814070 h 861060"/>
              <a:gd name="connsiteX69" fmla="*/ 5557519 w 5547359"/>
              <a:gd name="connsiteY69" fmla="*/ 814070 h 8610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</a:cxnLst>
            <a:rect l="l" t="t" r="r" b="b"/>
            <a:pathLst>
              <a:path w="5547359" h="861060">
                <a:moveTo>
                  <a:pt x="5557519" y="814070"/>
                </a:moveTo>
                <a:lnTo>
                  <a:pt x="5557519" y="814070"/>
                </a:lnTo>
                <a:lnTo>
                  <a:pt x="5436869" y="798830"/>
                </a:lnTo>
                <a:lnTo>
                  <a:pt x="5311140" y="782320"/>
                </a:lnTo>
                <a:lnTo>
                  <a:pt x="5049519" y="744220"/>
                </a:lnTo>
                <a:lnTo>
                  <a:pt x="4772659" y="697230"/>
                </a:lnTo>
                <a:lnTo>
                  <a:pt x="4481829" y="646430"/>
                </a:lnTo>
                <a:lnTo>
                  <a:pt x="4173219" y="584200"/>
                </a:lnTo>
                <a:lnTo>
                  <a:pt x="3848100" y="514350"/>
                </a:lnTo>
                <a:lnTo>
                  <a:pt x="3505200" y="434340"/>
                </a:lnTo>
                <a:lnTo>
                  <a:pt x="3144519" y="346710"/>
                </a:lnTo>
                <a:lnTo>
                  <a:pt x="3002280" y="313690"/>
                </a:lnTo>
                <a:lnTo>
                  <a:pt x="2863850" y="280670"/>
                </a:lnTo>
                <a:lnTo>
                  <a:pt x="2729230" y="251460"/>
                </a:lnTo>
                <a:lnTo>
                  <a:pt x="2595880" y="222250"/>
                </a:lnTo>
                <a:lnTo>
                  <a:pt x="2466339" y="196850"/>
                </a:lnTo>
                <a:lnTo>
                  <a:pt x="2340610" y="172720"/>
                </a:lnTo>
                <a:lnTo>
                  <a:pt x="2217419" y="151130"/>
                </a:lnTo>
                <a:lnTo>
                  <a:pt x="2095500" y="130810"/>
                </a:lnTo>
                <a:lnTo>
                  <a:pt x="1978660" y="113030"/>
                </a:lnTo>
                <a:lnTo>
                  <a:pt x="1861819" y="96520"/>
                </a:lnTo>
                <a:lnTo>
                  <a:pt x="1640839" y="67310"/>
                </a:lnTo>
                <a:lnTo>
                  <a:pt x="1430019" y="46990"/>
                </a:lnTo>
                <a:lnTo>
                  <a:pt x="1233169" y="31750"/>
                </a:lnTo>
                <a:lnTo>
                  <a:pt x="1043939" y="21590"/>
                </a:lnTo>
                <a:lnTo>
                  <a:pt x="864869" y="16510"/>
                </a:lnTo>
                <a:lnTo>
                  <a:pt x="697230" y="16510"/>
                </a:lnTo>
                <a:lnTo>
                  <a:pt x="539750" y="21590"/>
                </a:lnTo>
                <a:lnTo>
                  <a:pt x="393700" y="27940"/>
                </a:lnTo>
                <a:lnTo>
                  <a:pt x="256539" y="39370"/>
                </a:lnTo>
                <a:lnTo>
                  <a:pt x="129539" y="52070"/>
                </a:lnTo>
                <a:lnTo>
                  <a:pt x="12700" y="69850"/>
                </a:lnTo>
                <a:lnTo>
                  <a:pt x="176530" y="90170"/>
                </a:lnTo>
                <a:lnTo>
                  <a:pt x="346710" y="113030"/>
                </a:lnTo>
                <a:lnTo>
                  <a:pt x="523239" y="140970"/>
                </a:lnTo>
                <a:lnTo>
                  <a:pt x="706119" y="172720"/>
                </a:lnTo>
                <a:lnTo>
                  <a:pt x="895350" y="210820"/>
                </a:lnTo>
                <a:lnTo>
                  <a:pt x="1090930" y="251460"/>
                </a:lnTo>
                <a:lnTo>
                  <a:pt x="1294130" y="295910"/>
                </a:lnTo>
                <a:lnTo>
                  <a:pt x="1502410" y="346710"/>
                </a:lnTo>
                <a:lnTo>
                  <a:pt x="1879600" y="438150"/>
                </a:lnTo>
                <a:lnTo>
                  <a:pt x="2236469" y="519430"/>
                </a:lnTo>
                <a:lnTo>
                  <a:pt x="2571750" y="593090"/>
                </a:lnTo>
                <a:lnTo>
                  <a:pt x="2735580" y="623570"/>
                </a:lnTo>
                <a:lnTo>
                  <a:pt x="2891789" y="655320"/>
                </a:lnTo>
                <a:lnTo>
                  <a:pt x="3044189" y="684530"/>
                </a:lnTo>
                <a:lnTo>
                  <a:pt x="3192780" y="708660"/>
                </a:lnTo>
                <a:lnTo>
                  <a:pt x="3337559" y="732790"/>
                </a:lnTo>
                <a:lnTo>
                  <a:pt x="3478530" y="755650"/>
                </a:lnTo>
                <a:lnTo>
                  <a:pt x="3614419" y="773430"/>
                </a:lnTo>
                <a:lnTo>
                  <a:pt x="3746500" y="791210"/>
                </a:lnTo>
                <a:lnTo>
                  <a:pt x="3873500" y="807720"/>
                </a:lnTo>
                <a:lnTo>
                  <a:pt x="3999229" y="822960"/>
                </a:lnTo>
                <a:lnTo>
                  <a:pt x="4119879" y="834390"/>
                </a:lnTo>
                <a:lnTo>
                  <a:pt x="4236719" y="843280"/>
                </a:lnTo>
                <a:lnTo>
                  <a:pt x="4349750" y="852170"/>
                </a:lnTo>
                <a:lnTo>
                  <a:pt x="4460240" y="858520"/>
                </a:lnTo>
                <a:lnTo>
                  <a:pt x="4568190" y="863600"/>
                </a:lnTo>
                <a:lnTo>
                  <a:pt x="4673600" y="867410"/>
                </a:lnTo>
                <a:lnTo>
                  <a:pt x="4772659" y="867410"/>
                </a:lnTo>
                <a:lnTo>
                  <a:pt x="4870450" y="867410"/>
                </a:lnTo>
                <a:lnTo>
                  <a:pt x="4966969" y="864870"/>
                </a:lnTo>
                <a:lnTo>
                  <a:pt x="5058409" y="863600"/>
                </a:lnTo>
                <a:lnTo>
                  <a:pt x="5147309" y="858520"/>
                </a:lnTo>
                <a:lnTo>
                  <a:pt x="5234940" y="852170"/>
                </a:lnTo>
                <a:lnTo>
                  <a:pt x="5318759" y="843280"/>
                </a:lnTo>
                <a:lnTo>
                  <a:pt x="5400040" y="834390"/>
                </a:lnTo>
                <a:lnTo>
                  <a:pt x="5481319" y="825500"/>
                </a:lnTo>
                <a:lnTo>
                  <a:pt x="5557519" y="814070"/>
                </a:lnTo>
                <a:lnTo>
                  <a:pt x="5557519" y="814070"/>
                </a:lnTo>
                <a:close/>
              </a:path>
            </a:pathLst>
          </a:custGeom>
          <a:solidFill>
            <a:srgbClr val="C4E5FA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1" name="Freeform 271"/>
          <p:cNvSpPr/>
          <p:nvPr/>
        </p:nvSpPr>
        <p:spPr>
          <a:xfrm>
            <a:off x="2809239" y="1691639"/>
            <a:ext cx="5483859" cy="784860"/>
          </a:xfrm>
          <a:custGeom>
            <a:avLst/>
            <a:gdLst>
              <a:gd name="connsiteX0" fmla="*/ 19050 w 5483859"/>
              <a:gd name="connsiteY0" fmla="*/ 95250 h 784860"/>
              <a:gd name="connsiteX1" fmla="*/ 19050 w 5483859"/>
              <a:gd name="connsiteY1" fmla="*/ 95250 h 784860"/>
              <a:gd name="connsiteX2" fmla="*/ 38100 w 5483859"/>
              <a:gd name="connsiteY2" fmla="*/ 90170 h 784860"/>
              <a:gd name="connsiteX3" fmla="*/ 95250 w 5483859"/>
              <a:gd name="connsiteY3" fmla="*/ 78740 h 784860"/>
              <a:gd name="connsiteX4" fmla="*/ 193039 w 5483859"/>
              <a:gd name="connsiteY4" fmla="*/ 63500 h 784860"/>
              <a:gd name="connsiteX5" fmla="*/ 256539 w 5483859"/>
              <a:gd name="connsiteY5" fmla="*/ 54610 h 784860"/>
              <a:gd name="connsiteX6" fmla="*/ 331470 w 5483859"/>
              <a:gd name="connsiteY6" fmla="*/ 45720 h 784860"/>
              <a:gd name="connsiteX7" fmla="*/ 414020 w 5483859"/>
              <a:gd name="connsiteY7" fmla="*/ 39370 h 784860"/>
              <a:gd name="connsiteX8" fmla="*/ 509269 w 5483859"/>
              <a:gd name="connsiteY8" fmla="*/ 31750 h 784860"/>
              <a:gd name="connsiteX9" fmla="*/ 613410 w 5483859"/>
              <a:gd name="connsiteY9" fmla="*/ 25400 h 784860"/>
              <a:gd name="connsiteX10" fmla="*/ 730250 w 5483859"/>
              <a:gd name="connsiteY10" fmla="*/ 20320 h 784860"/>
              <a:gd name="connsiteX11" fmla="*/ 858519 w 5483859"/>
              <a:gd name="connsiteY11" fmla="*/ 19050 h 784860"/>
              <a:gd name="connsiteX12" fmla="*/ 996950 w 5483859"/>
              <a:gd name="connsiteY12" fmla="*/ 16510 h 784860"/>
              <a:gd name="connsiteX13" fmla="*/ 1145539 w 5483859"/>
              <a:gd name="connsiteY13" fmla="*/ 19050 h 784860"/>
              <a:gd name="connsiteX14" fmla="*/ 1304289 w 5483859"/>
              <a:gd name="connsiteY14" fmla="*/ 22860 h 784860"/>
              <a:gd name="connsiteX15" fmla="*/ 1477010 w 5483859"/>
              <a:gd name="connsiteY15" fmla="*/ 31750 h 784860"/>
              <a:gd name="connsiteX16" fmla="*/ 1659889 w 5483859"/>
              <a:gd name="connsiteY16" fmla="*/ 43180 h 784860"/>
              <a:gd name="connsiteX17" fmla="*/ 1852930 w 5483859"/>
              <a:gd name="connsiteY17" fmla="*/ 60960 h 784860"/>
              <a:gd name="connsiteX18" fmla="*/ 2059939 w 5483859"/>
              <a:gd name="connsiteY18" fmla="*/ 81280 h 784860"/>
              <a:gd name="connsiteX19" fmla="*/ 2278380 w 5483859"/>
              <a:gd name="connsiteY19" fmla="*/ 105410 h 784860"/>
              <a:gd name="connsiteX20" fmla="*/ 2508250 w 5483859"/>
              <a:gd name="connsiteY20" fmla="*/ 134620 h 784860"/>
              <a:gd name="connsiteX21" fmla="*/ 2750819 w 5483859"/>
              <a:gd name="connsiteY21" fmla="*/ 170180 h 784860"/>
              <a:gd name="connsiteX22" fmla="*/ 3003550 w 5483859"/>
              <a:gd name="connsiteY22" fmla="*/ 210820 h 784860"/>
              <a:gd name="connsiteX23" fmla="*/ 3268980 w 5483859"/>
              <a:gd name="connsiteY23" fmla="*/ 257810 h 784860"/>
              <a:gd name="connsiteX24" fmla="*/ 3547109 w 5483859"/>
              <a:gd name="connsiteY24" fmla="*/ 313690 h 784860"/>
              <a:gd name="connsiteX25" fmla="*/ 3839209 w 5483859"/>
              <a:gd name="connsiteY25" fmla="*/ 373380 h 784860"/>
              <a:gd name="connsiteX26" fmla="*/ 4142740 w 5483859"/>
              <a:gd name="connsiteY26" fmla="*/ 440690 h 784860"/>
              <a:gd name="connsiteX27" fmla="*/ 4460240 w 5483859"/>
              <a:gd name="connsiteY27" fmla="*/ 516890 h 784860"/>
              <a:gd name="connsiteX28" fmla="*/ 4789169 w 5483859"/>
              <a:gd name="connsiteY28" fmla="*/ 599440 h 784860"/>
              <a:gd name="connsiteX29" fmla="*/ 5132069 w 5483859"/>
              <a:gd name="connsiteY29" fmla="*/ 690880 h 784860"/>
              <a:gd name="connsiteX30" fmla="*/ 5486400 w 5483859"/>
              <a:gd name="connsiteY30" fmla="*/ 791210 h 784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5483859" h="784860">
                <a:moveTo>
                  <a:pt x="19050" y="95250"/>
                </a:moveTo>
                <a:lnTo>
                  <a:pt x="19050" y="95250"/>
                </a:lnTo>
                <a:lnTo>
                  <a:pt x="38100" y="90170"/>
                </a:lnTo>
                <a:lnTo>
                  <a:pt x="95250" y="78740"/>
                </a:lnTo>
                <a:lnTo>
                  <a:pt x="193039" y="63500"/>
                </a:lnTo>
                <a:lnTo>
                  <a:pt x="256539" y="54610"/>
                </a:lnTo>
                <a:lnTo>
                  <a:pt x="331470" y="45720"/>
                </a:lnTo>
                <a:lnTo>
                  <a:pt x="414020" y="39370"/>
                </a:lnTo>
                <a:lnTo>
                  <a:pt x="509269" y="31750"/>
                </a:lnTo>
                <a:lnTo>
                  <a:pt x="613410" y="25400"/>
                </a:lnTo>
                <a:lnTo>
                  <a:pt x="730250" y="20320"/>
                </a:lnTo>
                <a:lnTo>
                  <a:pt x="858519" y="19050"/>
                </a:lnTo>
                <a:lnTo>
                  <a:pt x="996950" y="16510"/>
                </a:lnTo>
                <a:lnTo>
                  <a:pt x="1145539" y="19050"/>
                </a:lnTo>
                <a:lnTo>
                  <a:pt x="1304289" y="22860"/>
                </a:lnTo>
                <a:lnTo>
                  <a:pt x="1477010" y="31750"/>
                </a:lnTo>
                <a:lnTo>
                  <a:pt x="1659889" y="43180"/>
                </a:lnTo>
                <a:lnTo>
                  <a:pt x="1852930" y="60960"/>
                </a:lnTo>
                <a:lnTo>
                  <a:pt x="2059939" y="81280"/>
                </a:lnTo>
                <a:lnTo>
                  <a:pt x="2278380" y="105410"/>
                </a:lnTo>
                <a:lnTo>
                  <a:pt x="2508250" y="134620"/>
                </a:lnTo>
                <a:lnTo>
                  <a:pt x="2750819" y="170180"/>
                </a:lnTo>
                <a:lnTo>
                  <a:pt x="3003550" y="210820"/>
                </a:lnTo>
                <a:lnTo>
                  <a:pt x="3268980" y="257810"/>
                </a:lnTo>
                <a:lnTo>
                  <a:pt x="3547109" y="313690"/>
                </a:lnTo>
                <a:lnTo>
                  <a:pt x="3839209" y="373380"/>
                </a:lnTo>
                <a:lnTo>
                  <a:pt x="4142740" y="440690"/>
                </a:lnTo>
                <a:lnTo>
                  <a:pt x="4460240" y="516890"/>
                </a:lnTo>
                <a:lnTo>
                  <a:pt x="4789169" y="599440"/>
                </a:lnTo>
                <a:lnTo>
                  <a:pt x="5132069" y="690880"/>
                </a:lnTo>
                <a:lnTo>
                  <a:pt x="5486400" y="791210"/>
                </a:lnTo>
              </a:path>
            </a:pathLst>
          </a:custGeom>
          <a:ln w="7620">
            <a:solidFill>
              <a:srgbClr val="FEFEFE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2" name="Freeform 272"/>
          <p:cNvSpPr/>
          <p:nvPr/>
        </p:nvSpPr>
        <p:spPr>
          <a:xfrm>
            <a:off x="5590540" y="1678939"/>
            <a:ext cx="3324859" cy="657860"/>
          </a:xfrm>
          <a:custGeom>
            <a:avLst/>
            <a:gdLst>
              <a:gd name="connsiteX0" fmla="*/ 17779 w 3324859"/>
              <a:gd name="connsiteY0" fmla="*/ 668020 h 657860"/>
              <a:gd name="connsiteX1" fmla="*/ 17779 w 3324859"/>
              <a:gd name="connsiteY1" fmla="*/ 668020 h 657860"/>
              <a:gd name="connsiteX2" fmla="*/ 113029 w 3324859"/>
              <a:gd name="connsiteY2" fmla="*/ 641350 h 657860"/>
              <a:gd name="connsiteX3" fmla="*/ 374650 w 3324859"/>
              <a:gd name="connsiteY3" fmla="*/ 571500 h 657860"/>
              <a:gd name="connsiteX4" fmla="*/ 556259 w 3324859"/>
              <a:gd name="connsiteY4" fmla="*/ 524510 h 657860"/>
              <a:gd name="connsiteX5" fmla="*/ 764539 w 3324859"/>
              <a:gd name="connsiteY5" fmla="*/ 473710 h 657860"/>
              <a:gd name="connsiteX6" fmla="*/ 995679 w 3324859"/>
              <a:gd name="connsiteY6" fmla="*/ 417830 h 657860"/>
              <a:gd name="connsiteX7" fmla="*/ 1244600 w 3324859"/>
              <a:gd name="connsiteY7" fmla="*/ 356870 h 657860"/>
              <a:gd name="connsiteX8" fmla="*/ 1508759 w 3324859"/>
              <a:gd name="connsiteY8" fmla="*/ 299720 h 657860"/>
              <a:gd name="connsiteX9" fmla="*/ 1778000 w 3324859"/>
              <a:gd name="connsiteY9" fmla="*/ 241300 h 657860"/>
              <a:gd name="connsiteX10" fmla="*/ 2054859 w 3324859"/>
              <a:gd name="connsiteY10" fmla="*/ 186690 h 657860"/>
              <a:gd name="connsiteX11" fmla="*/ 2329179 w 3324859"/>
              <a:gd name="connsiteY11" fmla="*/ 135890 h 657860"/>
              <a:gd name="connsiteX12" fmla="*/ 2465069 w 3324859"/>
              <a:gd name="connsiteY12" fmla="*/ 114300 h 657860"/>
              <a:gd name="connsiteX13" fmla="*/ 2597150 w 3324859"/>
              <a:gd name="connsiteY13" fmla="*/ 91440 h 657860"/>
              <a:gd name="connsiteX14" fmla="*/ 2729229 w 3324859"/>
              <a:gd name="connsiteY14" fmla="*/ 73660 h 657860"/>
              <a:gd name="connsiteX15" fmla="*/ 2856229 w 3324859"/>
              <a:gd name="connsiteY15" fmla="*/ 55880 h 657860"/>
              <a:gd name="connsiteX16" fmla="*/ 2981959 w 3324859"/>
              <a:gd name="connsiteY16" fmla="*/ 41910 h 657860"/>
              <a:gd name="connsiteX17" fmla="*/ 3100069 w 3324859"/>
              <a:gd name="connsiteY17" fmla="*/ 30480 h 657860"/>
              <a:gd name="connsiteX18" fmla="*/ 3215640 w 3324859"/>
              <a:gd name="connsiteY18" fmla="*/ 21590 h 657860"/>
              <a:gd name="connsiteX19" fmla="*/ 3326129 w 3324859"/>
              <a:gd name="connsiteY19" fmla="*/ 15240 h 657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3324859" h="657860">
                <a:moveTo>
                  <a:pt x="17779" y="668020"/>
                </a:moveTo>
                <a:lnTo>
                  <a:pt x="17779" y="668020"/>
                </a:lnTo>
                <a:lnTo>
                  <a:pt x="113029" y="641350"/>
                </a:lnTo>
                <a:lnTo>
                  <a:pt x="374650" y="571500"/>
                </a:lnTo>
                <a:lnTo>
                  <a:pt x="556259" y="524510"/>
                </a:lnTo>
                <a:lnTo>
                  <a:pt x="764539" y="473710"/>
                </a:lnTo>
                <a:lnTo>
                  <a:pt x="995679" y="417830"/>
                </a:lnTo>
                <a:lnTo>
                  <a:pt x="1244600" y="356870"/>
                </a:lnTo>
                <a:lnTo>
                  <a:pt x="1508759" y="299720"/>
                </a:lnTo>
                <a:lnTo>
                  <a:pt x="1778000" y="241300"/>
                </a:lnTo>
                <a:lnTo>
                  <a:pt x="2054859" y="186690"/>
                </a:lnTo>
                <a:lnTo>
                  <a:pt x="2329179" y="135890"/>
                </a:lnTo>
                <a:lnTo>
                  <a:pt x="2465069" y="114300"/>
                </a:lnTo>
                <a:lnTo>
                  <a:pt x="2597150" y="91440"/>
                </a:lnTo>
                <a:lnTo>
                  <a:pt x="2729229" y="73660"/>
                </a:lnTo>
                <a:lnTo>
                  <a:pt x="2856229" y="55880"/>
                </a:lnTo>
                <a:lnTo>
                  <a:pt x="2981959" y="41910"/>
                </a:lnTo>
                <a:lnTo>
                  <a:pt x="3100069" y="30480"/>
                </a:lnTo>
                <a:lnTo>
                  <a:pt x="3215640" y="21590"/>
                </a:lnTo>
                <a:lnTo>
                  <a:pt x="3326129" y="15240"/>
                </a:lnTo>
              </a:path>
            </a:pathLst>
          </a:custGeom>
          <a:ln w="7620">
            <a:solidFill>
              <a:srgbClr val="FEFEFE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3" name="TextBox 273"/>
          <p:cNvSpPr txBox="1"/>
          <p:nvPr/>
        </p:nvSpPr>
        <p:spPr>
          <a:xfrm>
            <a:off x="548640" y="643289"/>
            <a:ext cx="8056121" cy="346202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3263900">
              <a:lnSpc>
                <a:spcPct val="100000"/>
              </a:lnSpc>
            </a:pPr>
            <a:r>
              <a:rPr lang="en-US" altLang="zh-CN" sz="4400" spc="-5" dirty="0">
                <a:solidFill>
                  <a:srgbClr val="032C63"/>
                </a:solidFill>
                <a:latin typeface="Candara"/>
                <a:ea typeface="Candara"/>
              </a:rPr>
              <a:t>Tü</a:t>
            </a:r>
            <a:r>
              <a:rPr lang="en-US" altLang="zh-CN" sz="4400" dirty="0">
                <a:solidFill>
                  <a:srgbClr val="032C63"/>
                </a:solidFill>
                <a:latin typeface="Candara"/>
                <a:ea typeface="Candara"/>
              </a:rPr>
              <a:t>rbin</a:t>
            </a:r>
          </a:p>
          <a:p>
            <a:pPr marL="0">
              <a:lnSpc>
                <a:spcPts val="2660"/>
              </a:lnSpc>
            </a:pPr>
            <a:r>
              <a:rPr lang="en-US" altLang="zh-CN" sz="2800" dirty="0">
                <a:solidFill>
                  <a:srgbClr val="2FB4FB"/>
                </a:solidFill>
                <a:latin typeface="Symbol"/>
                <a:ea typeface="Symbol"/>
              </a:rPr>
              <a:t></a:t>
            </a:r>
            <a:r>
              <a:rPr lang="en-US" altLang="zh-CN" sz="2800" dirty="0">
                <a:solidFill>
                  <a:srgbClr val="2FB4FB"/>
                </a:solidFill>
                <a:latin typeface="Symbol"/>
                <a:cs typeface="Symbol"/>
              </a:rPr>
              <a:t> </a:t>
            </a:r>
            <a:r>
              <a:rPr lang="en-US" altLang="zh-CN" sz="2800" dirty="0">
                <a:solidFill>
                  <a:srgbClr val="053C85"/>
                </a:solidFill>
                <a:latin typeface="Candara"/>
                <a:ea typeface="Candara"/>
              </a:rPr>
              <a:t>Suyun</a:t>
            </a:r>
            <a:r>
              <a:rPr lang="en-US" altLang="zh-CN" sz="2800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800" dirty="0">
                <a:solidFill>
                  <a:srgbClr val="053C85"/>
                </a:solidFill>
                <a:latin typeface="Candara"/>
                <a:ea typeface="Candara"/>
              </a:rPr>
              <a:t>hareketi</a:t>
            </a:r>
            <a:r>
              <a:rPr lang="en-US" altLang="zh-CN" sz="2800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800" dirty="0">
                <a:solidFill>
                  <a:srgbClr val="053C85"/>
                </a:solidFill>
                <a:latin typeface="Candara"/>
                <a:ea typeface="Candara"/>
              </a:rPr>
              <a:t>su</a:t>
            </a:r>
            <a:r>
              <a:rPr lang="en-US" altLang="zh-CN" sz="2800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800" dirty="0">
                <a:solidFill>
                  <a:srgbClr val="053C85"/>
                </a:solidFill>
                <a:latin typeface="Candara"/>
                <a:ea typeface="Candara"/>
              </a:rPr>
              <a:t>pompası</a:t>
            </a:r>
            <a:r>
              <a:rPr lang="en-US" altLang="zh-CN" sz="2800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800" dirty="0">
                <a:solidFill>
                  <a:srgbClr val="053C85"/>
                </a:solidFill>
                <a:latin typeface="Candara"/>
                <a:ea typeface="Candara"/>
              </a:rPr>
              <a:t>veya</a:t>
            </a:r>
            <a:r>
              <a:rPr lang="en-US" altLang="zh-CN" sz="2800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800" dirty="0">
                <a:solidFill>
                  <a:srgbClr val="053C85"/>
                </a:solidFill>
                <a:latin typeface="Candara"/>
                <a:ea typeface="Candara"/>
              </a:rPr>
              <a:t>türbin</a:t>
            </a:r>
            <a:r>
              <a:rPr lang="en-US" altLang="zh-CN" sz="2800" spc="-60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800" dirty="0">
                <a:solidFill>
                  <a:srgbClr val="053C85"/>
                </a:solidFill>
                <a:latin typeface="Candara"/>
                <a:ea typeface="Candara"/>
              </a:rPr>
              <a:t>tarafından</a:t>
            </a:r>
          </a:p>
          <a:p>
            <a:pPr marL="273049" hangingPunct="0">
              <a:lnSpc>
                <a:spcPct val="95416"/>
              </a:lnSpc>
            </a:pPr>
            <a:r>
              <a:rPr lang="en-US" altLang="zh-CN" sz="2800" dirty="0">
                <a:solidFill>
                  <a:srgbClr val="053C85"/>
                </a:solidFill>
                <a:latin typeface="Candara"/>
                <a:ea typeface="Candara"/>
              </a:rPr>
              <a:t>düzenlenir.</a:t>
            </a:r>
            <a:r>
              <a:rPr lang="en-US" altLang="zh-CN" sz="2800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800" dirty="0">
                <a:solidFill>
                  <a:srgbClr val="053C85"/>
                </a:solidFill>
                <a:latin typeface="Candara"/>
                <a:ea typeface="Candara"/>
              </a:rPr>
              <a:t>Türbülans</a:t>
            </a:r>
            <a:r>
              <a:rPr lang="en-US" altLang="zh-CN" sz="2800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800" dirty="0">
                <a:solidFill>
                  <a:srgbClr val="053C85"/>
                </a:solidFill>
                <a:latin typeface="Candara"/>
                <a:ea typeface="Candara"/>
              </a:rPr>
              <a:t>(suyun</a:t>
            </a:r>
            <a:r>
              <a:rPr lang="en-US" altLang="zh-CN" sz="2800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800" dirty="0">
                <a:solidFill>
                  <a:srgbClr val="053C85"/>
                </a:solidFill>
                <a:latin typeface="Candara"/>
                <a:ea typeface="Candara"/>
              </a:rPr>
              <a:t>karıştırılması)</a:t>
            </a:r>
            <a:r>
              <a:rPr lang="en-US" altLang="zh-CN" sz="2800" spc="-85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800" dirty="0">
                <a:solidFill>
                  <a:srgbClr val="053C85"/>
                </a:solidFill>
                <a:latin typeface="Candara"/>
                <a:ea typeface="Candara"/>
              </a:rPr>
              <a:t>tank</a:t>
            </a:r>
            <a:r>
              <a:rPr lang="en-US" altLang="zh-CN" sz="2800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800" dirty="0">
                <a:solidFill>
                  <a:srgbClr val="053C85"/>
                </a:solidFill>
                <a:latin typeface="Candara"/>
                <a:ea typeface="Candara"/>
              </a:rPr>
              <a:t>içine</a:t>
            </a:r>
            <a:r>
              <a:rPr lang="en-US" altLang="zh-CN" sz="2800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800" dirty="0">
                <a:solidFill>
                  <a:srgbClr val="053C85"/>
                </a:solidFill>
                <a:latin typeface="Candara"/>
                <a:ea typeface="Candara"/>
              </a:rPr>
              <a:t>hava</a:t>
            </a:r>
            <a:r>
              <a:rPr lang="en-US" altLang="zh-CN" sz="2800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800" dirty="0">
                <a:solidFill>
                  <a:srgbClr val="053C85"/>
                </a:solidFill>
                <a:latin typeface="Candara"/>
                <a:ea typeface="Candara"/>
              </a:rPr>
              <a:t>verilmesi</a:t>
            </a:r>
            <a:r>
              <a:rPr lang="en-US" altLang="zh-CN" sz="2800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800" dirty="0">
                <a:solidFill>
                  <a:srgbClr val="053C85"/>
                </a:solidFill>
                <a:latin typeface="Candara"/>
                <a:ea typeface="Candara"/>
              </a:rPr>
              <a:t>ve</a:t>
            </a:r>
            <a:r>
              <a:rPr lang="en-US" altLang="zh-CN" sz="2800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800" dirty="0">
                <a:solidFill>
                  <a:srgbClr val="053C85"/>
                </a:solidFill>
                <a:latin typeface="Candara"/>
                <a:ea typeface="Candara"/>
              </a:rPr>
              <a:t>havanın</a:t>
            </a:r>
            <a:r>
              <a:rPr lang="en-US" altLang="zh-CN" sz="2800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800" dirty="0">
                <a:solidFill>
                  <a:srgbClr val="053C85"/>
                </a:solidFill>
                <a:latin typeface="Candara"/>
                <a:ea typeface="Candara"/>
              </a:rPr>
              <a:t>değişimiyle</a:t>
            </a:r>
            <a:r>
              <a:rPr lang="en-US" altLang="zh-CN" sz="2800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800" dirty="0">
                <a:solidFill>
                  <a:srgbClr val="053C85"/>
                </a:solidFill>
                <a:latin typeface="Candara"/>
                <a:ea typeface="Candara"/>
              </a:rPr>
              <a:t>olur,</a:t>
            </a:r>
            <a:r>
              <a:rPr lang="en-US" altLang="zh-CN" sz="2800" spc="-75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800" dirty="0">
                <a:solidFill>
                  <a:srgbClr val="053C85"/>
                </a:solidFill>
                <a:latin typeface="Candara"/>
                <a:ea typeface="Candara"/>
              </a:rPr>
              <a:t>su</a:t>
            </a:r>
            <a:r>
              <a:rPr lang="en-US" altLang="zh-CN" sz="2800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800" dirty="0">
                <a:solidFill>
                  <a:srgbClr val="053C85"/>
                </a:solidFill>
                <a:latin typeface="Candara"/>
                <a:ea typeface="Candara"/>
              </a:rPr>
              <a:t>hareket</a:t>
            </a:r>
            <a:r>
              <a:rPr lang="en-US" altLang="zh-CN" sz="2800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800" dirty="0">
                <a:solidFill>
                  <a:srgbClr val="053C85"/>
                </a:solidFill>
                <a:latin typeface="Candara"/>
                <a:ea typeface="Candara"/>
              </a:rPr>
              <a:t>eder.</a:t>
            </a:r>
            <a:r>
              <a:rPr lang="en-US" altLang="zh-CN" sz="2800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800" dirty="0">
                <a:solidFill>
                  <a:srgbClr val="053C85"/>
                </a:solidFill>
                <a:latin typeface="Candara"/>
                <a:ea typeface="Candara"/>
              </a:rPr>
              <a:t>Daha</a:t>
            </a:r>
            <a:r>
              <a:rPr lang="en-US" altLang="zh-CN" sz="2800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800" dirty="0">
                <a:solidFill>
                  <a:srgbClr val="053C85"/>
                </a:solidFill>
                <a:latin typeface="Candara"/>
                <a:ea typeface="Candara"/>
              </a:rPr>
              <a:t>fazla</a:t>
            </a:r>
            <a:r>
              <a:rPr lang="en-US" altLang="zh-CN" sz="2800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800" dirty="0">
                <a:solidFill>
                  <a:srgbClr val="053C85"/>
                </a:solidFill>
                <a:latin typeface="Candara"/>
                <a:ea typeface="Candara"/>
              </a:rPr>
              <a:t>hava</a:t>
            </a:r>
            <a:r>
              <a:rPr lang="en-US" altLang="zh-CN" sz="2800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800" dirty="0">
                <a:solidFill>
                  <a:srgbClr val="053C85"/>
                </a:solidFill>
                <a:latin typeface="Candara"/>
                <a:ea typeface="Candara"/>
              </a:rPr>
              <a:t>değişimi</a:t>
            </a:r>
            <a:r>
              <a:rPr lang="en-US" altLang="zh-CN" sz="2800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800" dirty="0">
                <a:solidFill>
                  <a:srgbClr val="053C85"/>
                </a:solidFill>
                <a:latin typeface="Candara"/>
                <a:ea typeface="Candara"/>
              </a:rPr>
              <a:t>suyun</a:t>
            </a:r>
            <a:r>
              <a:rPr lang="en-US" altLang="zh-CN" sz="2800" spc="-89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800" dirty="0">
                <a:solidFill>
                  <a:srgbClr val="053C85"/>
                </a:solidFill>
                <a:latin typeface="Candara"/>
                <a:ea typeface="Candara"/>
              </a:rPr>
              <a:t>daha</a:t>
            </a:r>
            <a:r>
              <a:rPr lang="en-US" altLang="zh-CN" sz="2800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800" dirty="0">
                <a:solidFill>
                  <a:srgbClr val="053C85"/>
                </a:solidFill>
                <a:latin typeface="Candara"/>
                <a:ea typeface="Candara"/>
              </a:rPr>
              <a:t>çok</a:t>
            </a:r>
            <a:r>
              <a:rPr lang="en-US" altLang="zh-CN" sz="2800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800" dirty="0">
                <a:solidFill>
                  <a:srgbClr val="053C85"/>
                </a:solidFill>
                <a:latin typeface="Candara"/>
                <a:ea typeface="Candara"/>
              </a:rPr>
              <a:t>karıştırılmasına</a:t>
            </a:r>
            <a:r>
              <a:rPr lang="en-US" altLang="zh-CN" sz="2800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800" dirty="0">
                <a:solidFill>
                  <a:srgbClr val="053C85"/>
                </a:solidFill>
                <a:latin typeface="Candara"/>
                <a:ea typeface="Candara"/>
              </a:rPr>
              <a:t>neden</a:t>
            </a:r>
            <a:r>
              <a:rPr lang="en-US" altLang="zh-CN" sz="2800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800" dirty="0">
                <a:solidFill>
                  <a:srgbClr val="053C85"/>
                </a:solidFill>
                <a:latin typeface="Candara"/>
                <a:ea typeface="Candara"/>
              </a:rPr>
              <a:t>olur.</a:t>
            </a:r>
            <a:r>
              <a:rPr lang="en-US" altLang="zh-CN" sz="2800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800" dirty="0">
                <a:solidFill>
                  <a:srgbClr val="053C85"/>
                </a:solidFill>
                <a:latin typeface="Candara"/>
                <a:ea typeface="Candara"/>
              </a:rPr>
              <a:t>Suyun</a:t>
            </a:r>
            <a:r>
              <a:rPr lang="en-US" altLang="zh-CN" sz="2800" spc="-85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800" dirty="0">
                <a:solidFill>
                  <a:srgbClr val="053C85"/>
                </a:solidFill>
                <a:latin typeface="Candara"/>
                <a:ea typeface="Candara"/>
              </a:rPr>
              <a:t>hareket</a:t>
            </a:r>
            <a:r>
              <a:rPr lang="en-US" altLang="zh-CN" sz="2800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800" dirty="0">
                <a:solidFill>
                  <a:srgbClr val="053C85"/>
                </a:solidFill>
                <a:latin typeface="Candara"/>
                <a:ea typeface="Candara"/>
              </a:rPr>
              <a:t>paterni</a:t>
            </a:r>
            <a:r>
              <a:rPr lang="en-US" altLang="zh-CN" sz="2800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800" dirty="0">
                <a:solidFill>
                  <a:srgbClr val="053C85"/>
                </a:solidFill>
                <a:latin typeface="Candara"/>
                <a:ea typeface="Candara"/>
              </a:rPr>
              <a:t>aletin</a:t>
            </a:r>
            <a:r>
              <a:rPr lang="en-US" altLang="zh-CN" sz="2800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800" dirty="0">
                <a:solidFill>
                  <a:srgbClr val="053C85"/>
                </a:solidFill>
                <a:latin typeface="Candara"/>
                <a:ea typeface="Candara"/>
              </a:rPr>
              <a:t>her</a:t>
            </a:r>
            <a:r>
              <a:rPr lang="en-US" altLang="zh-CN" sz="2800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800" dirty="0">
                <a:solidFill>
                  <a:srgbClr val="053C85"/>
                </a:solidFill>
                <a:latin typeface="Candara"/>
                <a:ea typeface="Candara"/>
              </a:rPr>
              <a:t>yanında</a:t>
            </a:r>
            <a:r>
              <a:rPr lang="en-US" altLang="zh-CN" sz="2800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800" dirty="0">
                <a:solidFill>
                  <a:srgbClr val="053C85"/>
                </a:solidFill>
                <a:latin typeface="Candara"/>
                <a:ea typeface="Candara"/>
              </a:rPr>
              <a:t>eşit</a:t>
            </a:r>
            <a:r>
              <a:rPr lang="en-US" altLang="zh-CN" sz="2800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800" dirty="0">
                <a:solidFill>
                  <a:srgbClr val="053C85"/>
                </a:solidFill>
                <a:latin typeface="Candara"/>
                <a:ea typeface="Candara"/>
              </a:rPr>
              <a:t>değildir.</a:t>
            </a:r>
            <a:r>
              <a:rPr lang="en-US" altLang="zh-CN" sz="2800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800" dirty="0">
                <a:solidFill>
                  <a:srgbClr val="053C85"/>
                </a:solidFill>
                <a:latin typeface="Candara"/>
                <a:ea typeface="Candara"/>
              </a:rPr>
              <a:t>Türbülans</a:t>
            </a:r>
            <a:r>
              <a:rPr lang="en-US" altLang="zh-CN" sz="2800" spc="-145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800" dirty="0">
                <a:solidFill>
                  <a:srgbClr val="053C85"/>
                </a:solidFill>
                <a:latin typeface="Candara"/>
                <a:ea typeface="Candara"/>
              </a:rPr>
              <a:t>su</a:t>
            </a:r>
            <a:r>
              <a:rPr lang="en-US" altLang="zh-CN" sz="2800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800" dirty="0">
                <a:solidFill>
                  <a:srgbClr val="053C85"/>
                </a:solidFill>
                <a:latin typeface="Candara"/>
                <a:ea typeface="Candara"/>
              </a:rPr>
              <a:t>yüzeyine</a:t>
            </a:r>
            <a:r>
              <a:rPr lang="en-US" altLang="zh-CN" sz="2800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800" dirty="0">
                <a:solidFill>
                  <a:srgbClr val="053C85"/>
                </a:solidFill>
                <a:latin typeface="Candara"/>
                <a:ea typeface="Candara"/>
              </a:rPr>
              <a:t>doğru</a:t>
            </a:r>
            <a:r>
              <a:rPr lang="en-US" altLang="zh-CN" sz="2800" spc="-85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800" dirty="0">
                <a:solidFill>
                  <a:srgbClr val="053C85"/>
                </a:solidFill>
                <a:latin typeface="Candara"/>
                <a:ea typeface="Candara"/>
              </a:rPr>
              <a:t>fazlalaşır.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Freeform 274"/>
          <p:cNvSpPr/>
          <p:nvPr/>
        </p:nvSpPr>
        <p:spPr>
          <a:xfrm>
            <a:off x="219075" y="219075"/>
            <a:ext cx="8709025" cy="34925"/>
          </a:xfrm>
          <a:custGeom>
            <a:avLst/>
            <a:gdLst>
              <a:gd name="connsiteX0" fmla="*/ 9525 w 8709025"/>
              <a:gd name="connsiteY0" fmla="*/ 17780 h 34925"/>
              <a:gd name="connsiteX1" fmla="*/ 8706484 w 8709025"/>
              <a:gd name="connsiteY1" fmla="*/ 17780 h 34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025" h="34925">
                <a:moveTo>
                  <a:pt x="9525" y="17780"/>
                </a:moveTo>
                <a:lnTo>
                  <a:pt x="8706484" y="17780"/>
                </a:lnTo>
              </a:path>
            </a:pathLst>
          </a:custGeom>
          <a:ln w="19050">
            <a:solidFill>
              <a:srgbClr val="0091DE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5" name="Freeform 275"/>
          <p:cNvSpPr/>
          <p:nvPr/>
        </p:nvSpPr>
        <p:spPr>
          <a:xfrm>
            <a:off x="219075" y="244475"/>
            <a:ext cx="8709025" cy="22225"/>
          </a:xfrm>
          <a:custGeom>
            <a:avLst/>
            <a:gdLst>
              <a:gd name="connsiteX0" fmla="*/ 9525 w 8709025"/>
              <a:gd name="connsiteY0" fmla="*/ 11430 h 22225"/>
              <a:gd name="connsiteX1" fmla="*/ 8706484 w 8709025"/>
              <a:gd name="connsiteY1" fmla="*/ 11430 h 222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025" h="22225">
                <a:moveTo>
                  <a:pt x="9525" y="11430"/>
                </a:moveTo>
                <a:lnTo>
                  <a:pt x="8706484" y="11430"/>
                </a:lnTo>
              </a:path>
            </a:pathLst>
          </a:custGeom>
          <a:ln w="19050">
            <a:solidFill>
              <a:srgbClr val="0191DE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6" name="Freeform 276"/>
          <p:cNvSpPr/>
          <p:nvPr/>
        </p:nvSpPr>
        <p:spPr>
          <a:xfrm>
            <a:off x="218440" y="256540"/>
            <a:ext cx="8709659" cy="35559"/>
          </a:xfrm>
          <a:custGeom>
            <a:avLst/>
            <a:gdLst>
              <a:gd name="connsiteX0" fmla="*/ 10159 w 8709659"/>
              <a:gd name="connsiteY0" fmla="*/ 19050 h 35559"/>
              <a:gd name="connsiteX1" fmla="*/ 8707119 w 8709659"/>
              <a:gd name="connsiteY1" fmla="*/ 19050 h 355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59">
                <a:moveTo>
                  <a:pt x="10159" y="19050"/>
                </a:moveTo>
                <a:lnTo>
                  <a:pt x="8707119" y="19050"/>
                </a:lnTo>
              </a:path>
            </a:pathLst>
          </a:custGeom>
          <a:ln w="20319">
            <a:solidFill>
              <a:srgbClr val="0292DE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7" name="Freeform 277"/>
          <p:cNvSpPr/>
          <p:nvPr/>
        </p:nvSpPr>
        <p:spPr>
          <a:xfrm>
            <a:off x="218440" y="281940"/>
            <a:ext cx="8709659" cy="22859"/>
          </a:xfrm>
          <a:custGeom>
            <a:avLst/>
            <a:gdLst>
              <a:gd name="connsiteX0" fmla="*/ 10159 w 8709659"/>
              <a:gd name="connsiteY0" fmla="*/ 13335 h 22859"/>
              <a:gd name="connsiteX1" fmla="*/ 8707119 w 8709659"/>
              <a:gd name="connsiteY1" fmla="*/ 13335 h 228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59">
                <a:moveTo>
                  <a:pt x="10159" y="13335"/>
                </a:moveTo>
                <a:lnTo>
                  <a:pt x="8707119" y="13335"/>
                </a:lnTo>
              </a:path>
            </a:pathLst>
          </a:custGeom>
          <a:ln w="19050">
            <a:solidFill>
              <a:srgbClr val="0392DE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8" name="Freeform 278"/>
          <p:cNvSpPr/>
          <p:nvPr/>
        </p:nvSpPr>
        <p:spPr>
          <a:xfrm>
            <a:off x="218440" y="294640"/>
            <a:ext cx="8709659" cy="35559"/>
          </a:xfrm>
          <a:custGeom>
            <a:avLst/>
            <a:gdLst>
              <a:gd name="connsiteX0" fmla="*/ 10159 w 8709659"/>
              <a:gd name="connsiteY0" fmla="*/ 19685 h 35559"/>
              <a:gd name="connsiteX1" fmla="*/ 8707119 w 8709659"/>
              <a:gd name="connsiteY1" fmla="*/ 19685 h 355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59">
                <a:moveTo>
                  <a:pt x="10159" y="19685"/>
                </a:moveTo>
                <a:lnTo>
                  <a:pt x="8707119" y="19685"/>
                </a:lnTo>
              </a:path>
            </a:pathLst>
          </a:custGeom>
          <a:ln w="19050">
            <a:solidFill>
              <a:srgbClr val="0493DE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9" name="Freeform 279"/>
          <p:cNvSpPr/>
          <p:nvPr/>
        </p:nvSpPr>
        <p:spPr>
          <a:xfrm>
            <a:off x="218440" y="320040"/>
            <a:ext cx="8709659" cy="22859"/>
          </a:xfrm>
          <a:custGeom>
            <a:avLst/>
            <a:gdLst>
              <a:gd name="connsiteX0" fmla="*/ 10159 w 8709659"/>
              <a:gd name="connsiteY0" fmla="*/ 13335 h 22859"/>
              <a:gd name="connsiteX1" fmla="*/ 8707119 w 8709659"/>
              <a:gd name="connsiteY1" fmla="*/ 13335 h 228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59">
                <a:moveTo>
                  <a:pt x="10159" y="13335"/>
                </a:moveTo>
                <a:lnTo>
                  <a:pt x="8707119" y="13335"/>
                </a:lnTo>
              </a:path>
            </a:pathLst>
          </a:custGeom>
          <a:ln w="19050">
            <a:solidFill>
              <a:srgbClr val="0593DF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0" name="Freeform 280"/>
          <p:cNvSpPr/>
          <p:nvPr/>
        </p:nvSpPr>
        <p:spPr>
          <a:xfrm>
            <a:off x="218440" y="332740"/>
            <a:ext cx="8709659" cy="35559"/>
          </a:xfrm>
          <a:custGeom>
            <a:avLst/>
            <a:gdLst>
              <a:gd name="connsiteX0" fmla="*/ 10159 w 8709659"/>
              <a:gd name="connsiteY0" fmla="*/ 19685 h 35559"/>
              <a:gd name="connsiteX1" fmla="*/ 8707119 w 8709659"/>
              <a:gd name="connsiteY1" fmla="*/ 19685 h 355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59">
                <a:moveTo>
                  <a:pt x="10159" y="19685"/>
                </a:moveTo>
                <a:lnTo>
                  <a:pt x="8707119" y="19685"/>
                </a:lnTo>
              </a:path>
            </a:pathLst>
          </a:custGeom>
          <a:ln w="19050">
            <a:solidFill>
              <a:srgbClr val="0694DF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1" name="Freeform 281"/>
          <p:cNvSpPr/>
          <p:nvPr/>
        </p:nvSpPr>
        <p:spPr>
          <a:xfrm>
            <a:off x="218440" y="358140"/>
            <a:ext cx="8709659" cy="22859"/>
          </a:xfrm>
          <a:custGeom>
            <a:avLst/>
            <a:gdLst>
              <a:gd name="connsiteX0" fmla="*/ 10159 w 8709659"/>
              <a:gd name="connsiteY0" fmla="*/ 13335 h 22859"/>
              <a:gd name="connsiteX1" fmla="*/ 8707119 w 8709659"/>
              <a:gd name="connsiteY1" fmla="*/ 13335 h 228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59">
                <a:moveTo>
                  <a:pt x="10159" y="13335"/>
                </a:moveTo>
                <a:lnTo>
                  <a:pt x="8707119" y="13335"/>
                </a:lnTo>
              </a:path>
            </a:pathLst>
          </a:custGeom>
          <a:ln w="19050">
            <a:solidFill>
              <a:srgbClr val="0794DF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2" name="Freeform 282"/>
          <p:cNvSpPr/>
          <p:nvPr/>
        </p:nvSpPr>
        <p:spPr>
          <a:xfrm>
            <a:off x="218440" y="370840"/>
            <a:ext cx="8709659" cy="35559"/>
          </a:xfrm>
          <a:custGeom>
            <a:avLst/>
            <a:gdLst>
              <a:gd name="connsiteX0" fmla="*/ 10159 w 8709659"/>
              <a:gd name="connsiteY0" fmla="*/ 19685 h 35559"/>
              <a:gd name="connsiteX1" fmla="*/ 8707119 w 8709659"/>
              <a:gd name="connsiteY1" fmla="*/ 19685 h 355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59">
                <a:moveTo>
                  <a:pt x="10159" y="19685"/>
                </a:moveTo>
                <a:lnTo>
                  <a:pt x="8707119" y="19685"/>
                </a:lnTo>
              </a:path>
            </a:pathLst>
          </a:custGeom>
          <a:ln w="19050">
            <a:solidFill>
              <a:srgbClr val="0895DF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3" name="Freeform 283"/>
          <p:cNvSpPr/>
          <p:nvPr/>
        </p:nvSpPr>
        <p:spPr>
          <a:xfrm>
            <a:off x="218440" y="396240"/>
            <a:ext cx="8709659" cy="22859"/>
          </a:xfrm>
          <a:custGeom>
            <a:avLst/>
            <a:gdLst>
              <a:gd name="connsiteX0" fmla="*/ 10159 w 8709659"/>
              <a:gd name="connsiteY0" fmla="*/ 13335 h 22859"/>
              <a:gd name="connsiteX1" fmla="*/ 8707119 w 8709659"/>
              <a:gd name="connsiteY1" fmla="*/ 13335 h 228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59">
                <a:moveTo>
                  <a:pt x="10159" y="13335"/>
                </a:moveTo>
                <a:lnTo>
                  <a:pt x="8707119" y="13335"/>
                </a:lnTo>
              </a:path>
            </a:pathLst>
          </a:custGeom>
          <a:ln w="19050">
            <a:solidFill>
              <a:srgbClr val="0995E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4" name="Freeform 284"/>
          <p:cNvSpPr/>
          <p:nvPr/>
        </p:nvSpPr>
        <p:spPr>
          <a:xfrm>
            <a:off x="218440" y="408940"/>
            <a:ext cx="8709659" cy="35559"/>
          </a:xfrm>
          <a:custGeom>
            <a:avLst/>
            <a:gdLst>
              <a:gd name="connsiteX0" fmla="*/ 10159 w 8709659"/>
              <a:gd name="connsiteY0" fmla="*/ 19685 h 35559"/>
              <a:gd name="connsiteX1" fmla="*/ 8707119 w 8709659"/>
              <a:gd name="connsiteY1" fmla="*/ 19685 h 355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59">
                <a:moveTo>
                  <a:pt x="10159" y="19685"/>
                </a:moveTo>
                <a:lnTo>
                  <a:pt x="8707119" y="19685"/>
                </a:lnTo>
              </a:path>
            </a:pathLst>
          </a:custGeom>
          <a:ln w="19050">
            <a:solidFill>
              <a:srgbClr val="0A96E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5" name="Freeform 285"/>
          <p:cNvSpPr/>
          <p:nvPr/>
        </p:nvSpPr>
        <p:spPr>
          <a:xfrm>
            <a:off x="218440" y="434340"/>
            <a:ext cx="8709659" cy="22859"/>
          </a:xfrm>
          <a:custGeom>
            <a:avLst/>
            <a:gdLst>
              <a:gd name="connsiteX0" fmla="*/ 10159 w 8709659"/>
              <a:gd name="connsiteY0" fmla="*/ 13335 h 22859"/>
              <a:gd name="connsiteX1" fmla="*/ 8707119 w 8709659"/>
              <a:gd name="connsiteY1" fmla="*/ 13335 h 228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59">
                <a:moveTo>
                  <a:pt x="10159" y="13335"/>
                </a:moveTo>
                <a:lnTo>
                  <a:pt x="8707119" y="13335"/>
                </a:lnTo>
              </a:path>
            </a:pathLst>
          </a:custGeom>
          <a:ln w="19050">
            <a:solidFill>
              <a:srgbClr val="0B96E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6" name="Freeform 286"/>
          <p:cNvSpPr/>
          <p:nvPr/>
        </p:nvSpPr>
        <p:spPr>
          <a:xfrm>
            <a:off x="218440" y="447040"/>
            <a:ext cx="8709659" cy="35559"/>
          </a:xfrm>
          <a:custGeom>
            <a:avLst/>
            <a:gdLst>
              <a:gd name="connsiteX0" fmla="*/ 10159 w 8709659"/>
              <a:gd name="connsiteY0" fmla="*/ 19685 h 35559"/>
              <a:gd name="connsiteX1" fmla="*/ 8707119 w 8709659"/>
              <a:gd name="connsiteY1" fmla="*/ 19685 h 355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59">
                <a:moveTo>
                  <a:pt x="10159" y="19685"/>
                </a:moveTo>
                <a:lnTo>
                  <a:pt x="8707119" y="19685"/>
                </a:lnTo>
              </a:path>
            </a:pathLst>
          </a:custGeom>
          <a:ln w="19050">
            <a:solidFill>
              <a:srgbClr val="0C98E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7" name="Freeform 287"/>
          <p:cNvSpPr/>
          <p:nvPr/>
        </p:nvSpPr>
        <p:spPr>
          <a:xfrm>
            <a:off x="218440" y="472440"/>
            <a:ext cx="8709659" cy="22859"/>
          </a:xfrm>
          <a:custGeom>
            <a:avLst/>
            <a:gdLst>
              <a:gd name="connsiteX0" fmla="*/ 10159 w 8709659"/>
              <a:gd name="connsiteY0" fmla="*/ 13335 h 22859"/>
              <a:gd name="connsiteX1" fmla="*/ 8707119 w 8709659"/>
              <a:gd name="connsiteY1" fmla="*/ 13335 h 228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59">
                <a:moveTo>
                  <a:pt x="10159" y="13335"/>
                </a:moveTo>
                <a:lnTo>
                  <a:pt x="8707119" y="13335"/>
                </a:lnTo>
              </a:path>
            </a:pathLst>
          </a:custGeom>
          <a:ln w="19050">
            <a:solidFill>
              <a:srgbClr val="0D98E1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8" name="Freeform 288"/>
          <p:cNvSpPr/>
          <p:nvPr/>
        </p:nvSpPr>
        <p:spPr>
          <a:xfrm>
            <a:off x="218440" y="485140"/>
            <a:ext cx="8709659" cy="35559"/>
          </a:xfrm>
          <a:custGeom>
            <a:avLst/>
            <a:gdLst>
              <a:gd name="connsiteX0" fmla="*/ 10159 w 8709659"/>
              <a:gd name="connsiteY0" fmla="*/ 19685 h 35559"/>
              <a:gd name="connsiteX1" fmla="*/ 8707119 w 8709659"/>
              <a:gd name="connsiteY1" fmla="*/ 19685 h 355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59">
                <a:moveTo>
                  <a:pt x="10159" y="19685"/>
                </a:moveTo>
                <a:lnTo>
                  <a:pt x="8707119" y="19685"/>
                </a:lnTo>
              </a:path>
            </a:pathLst>
          </a:custGeom>
          <a:ln w="19050">
            <a:solidFill>
              <a:srgbClr val="0E98E1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9" name="Freeform 289"/>
          <p:cNvSpPr/>
          <p:nvPr/>
        </p:nvSpPr>
        <p:spPr>
          <a:xfrm>
            <a:off x="218440" y="510540"/>
            <a:ext cx="8709659" cy="22859"/>
          </a:xfrm>
          <a:custGeom>
            <a:avLst/>
            <a:gdLst>
              <a:gd name="connsiteX0" fmla="*/ 10159 w 8709659"/>
              <a:gd name="connsiteY0" fmla="*/ 13335 h 22859"/>
              <a:gd name="connsiteX1" fmla="*/ 8707119 w 8709659"/>
              <a:gd name="connsiteY1" fmla="*/ 13335 h 228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59">
                <a:moveTo>
                  <a:pt x="10159" y="13335"/>
                </a:moveTo>
                <a:lnTo>
                  <a:pt x="8707119" y="13335"/>
                </a:lnTo>
              </a:path>
            </a:pathLst>
          </a:custGeom>
          <a:ln w="19050">
            <a:solidFill>
              <a:srgbClr val="0F98E1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0" name="Freeform 290"/>
          <p:cNvSpPr/>
          <p:nvPr/>
        </p:nvSpPr>
        <p:spPr>
          <a:xfrm>
            <a:off x="218439" y="523239"/>
            <a:ext cx="8709659" cy="35560"/>
          </a:xfrm>
          <a:custGeom>
            <a:avLst/>
            <a:gdLst>
              <a:gd name="connsiteX0" fmla="*/ 10160 w 8709659"/>
              <a:gd name="connsiteY0" fmla="*/ 20320 h 35560"/>
              <a:gd name="connsiteX1" fmla="*/ 8707119 w 8709659"/>
              <a:gd name="connsiteY1" fmla="*/ 20320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20320"/>
                </a:moveTo>
                <a:lnTo>
                  <a:pt x="8707119" y="20320"/>
                </a:lnTo>
              </a:path>
            </a:pathLst>
          </a:custGeom>
          <a:ln w="20320">
            <a:solidFill>
              <a:srgbClr val="1099E1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1" name="Freeform 291"/>
          <p:cNvSpPr/>
          <p:nvPr/>
        </p:nvSpPr>
        <p:spPr>
          <a:xfrm>
            <a:off x="218439" y="548639"/>
            <a:ext cx="8709659" cy="22860"/>
          </a:xfrm>
          <a:custGeom>
            <a:avLst/>
            <a:gdLst>
              <a:gd name="connsiteX0" fmla="*/ 10160 w 8709659"/>
              <a:gd name="connsiteY0" fmla="*/ 14605 h 22860"/>
              <a:gd name="connsiteX1" fmla="*/ 8707119 w 8709659"/>
              <a:gd name="connsiteY1" fmla="*/ 1460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4605"/>
                </a:moveTo>
                <a:lnTo>
                  <a:pt x="8707119" y="14605"/>
                </a:lnTo>
              </a:path>
            </a:pathLst>
          </a:custGeom>
          <a:ln w="19050">
            <a:solidFill>
              <a:srgbClr val="1199E1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2" name="Freeform 292"/>
          <p:cNvSpPr/>
          <p:nvPr/>
        </p:nvSpPr>
        <p:spPr>
          <a:xfrm>
            <a:off x="218439" y="561339"/>
            <a:ext cx="8709659" cy="35560"/>
          </a:xfrm>
          <a:custGeom>
            <a:avLst/>
            <a:gdLst>
              <a:gd name="connsiteX0" fmla="*/ 10160 w 8709659"/>
              <a:gd name="connsiteY0" fmla="*/ 20955 h 35560"/>
              <a:gd name="connsiteX1" fmla="*/ 8707119 w 8709659"/>
              <a:gd name="connsiteY1" fmla="*/ 2095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20955"/>
                </a:moveTo>
                <a:lnTo>
                  <a:pt x="8707119" y="20955"/>
                </a:lnTo>
              </a:path>
            </a:pathLst>
          </a:custGeom>
          <a:ln w="19050">
            <a:solidFill>
              <a:srgbClr val="129AE2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3" name="Freeform 293"/>
          <p:cNvSpPr/>
          <p:nvPr/>
        </p:nvSpPr>
        <p:spPr>
          <a:xfrm>
            <a:off x="218439" y="586739"/>
            <a:ext cx="8709659" cy="22860"/>
          </a:xfrm>
          <a:custGeom>
            <a:avLst/>
            <a:gdLst>
              <a:gd name="connsiteX0" fmla="*/ 10160 w 8709659"/>
              <a:gd name="connsiteY0" fmla="*/ 14605 h 22860"/>
              <a:gd name="connsiteX1" fmla="*/ 8707119 w 8709659"/>
              <a:gd name="connsiteY1" fmla="*/ 1460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4605"/>
                </a:moveTo>
                <a:lnTo>
                  <a:pt x="8707119" y="14605"/>
                </a:lnTo>
              </a:path>
            </a:pathLst>
          </a:custGeom>
          <a:ln w="19050">
            <a:solidFill>
              <a:srgbClr val="139AE2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4" name="Freeform 294"/>
          <p:cNvSpPr/>
          <p:nvPr/>
        </p:nvSpPr>
        <p:spPr>
          <a:xfrm>
            <a:off x="218439" y="599439"/>
            <a:ext cx="8709659" cy="35560"/>
          </a:xfrm>
          <a:custGeom>
            <a:avLst/>
            <a:gdLst>
              <a:gd name="connsiteX0" fmla="*/ 10160 w 8709659"/>
              <a:gd name="connsiteY0" fmla="*/ 20955 h 35560"/>
              <a:gd name="connsiteX1" fmla="*/ 8707119 w 8709659"/>
              <a:gd name="connsiteY1" fmla="*/ 2095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20955"/>
                </a:moveTo>
                <a:lnTo>
                  <a:pt x="8707119" y="20955"/>
                </a:lnTo>
              </a:path>
            </a:pathLst>
          </a:custGeom>
          <a:ln w="19050">
            <a:solidFill>
              <a:srgbClr val="149BE2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5" name="Freeform 295"/>
          <p:cNvSpPr/>
          <p:nvPr/>
        </p:nvSpPr>
        <p:spPr>
          <a:xfrm>
            <a:off x="218439" y="624839"/>
            <a:ext cx="8709659" cy="22860"/>
          </a:xfrm>
          <a:custGeom>
            <a:avLst/>
            <a:gdLst>
              <a:gd name="connsiteX0" fmla="*/ 10160 w 8709659"/>
              <a:gd name="connsiteY0" fmla="*/ 14605 h 22860"/>
              <a:gd name="connsiteX1" fmla="*/ 8707119 w 8709659"/>
              <a:gd name="connsiteY1" fmla="*/ 1460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4605"/>
                </a:moveTo>
                <a:lnTo>
                  <a:pt x="8707119" y="14605"/>
                </a:lnTo>
              </a:path>
            </a:pathLst>
          </a:custGeom>
          <a:ln w="19050">
            <a:solidFill>
              <a:srgbClr val="159BE2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6" name="Freeform 296"/>
          <p:cNvSpPr/>
          <p:nvPr/>
        </p:nvSpPr>
        <p:spPr>
          <a:xfrm>
            <a:off x="218439" y="637539"/>
            <a:ext cx="8709659" cy="35560"/>
          </a:xfrm>
          <a:custGeom>
            <a:avLst/>
            <a:gdLst>
              <a:gd name="connsiteX0" fmla="*/ 10160 w 8709659"/>
              <a:gd name="connsiteY0" fmla="*/ 20955 h 35560"/>
              <a:gd name="connsiteX1" fmla="*/ 8707119 w 8709659"/>
              <a:gd name="connsiteY1" fmla="*/ 2095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20955"/>
                </a:moveTo>
                <a:lnTo>
                  <a:pt x="8707119" y="20955"/>
                </a:lnTo>
              </a:path>
            </a:pathLst>
          </a:custGeom>
          <a:ln w="19050">
            <a:solidFill>
              <a:srgbClr val="169CE3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7" name="Freeform 297"/>
          <p:cNvSpPr/>
          <p:nvPr/>
        </p:nvSpPr>
        <p:spPr>
          <a:xfrm>
            <a:off x="218439" y="662939"/>
            <a:ext cx="8709659" cy="22860"/>
          </a:xfrm>
          <a:custGeom>
            <a:avLst/>
            <a:gdLst>
              <a:gd name="connsiteX0" fmla="*/ 10160 w 8709659"/>
              <a:gd name="connsiteY0" fmla="*/ 14605 h 22860"/>
              <a:gd name="connsiteX1" fmla="*/ 8707119 w 8709659"/>
              <a:gd name="connsiteY1" fmla="*/ 1460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4605"/>
                </a:moveTo>
                <a:lnTo>
                  <a:pt x="8707119" y="14605"/>
                </a:lnTo>
              </a:path>
            </a:pathLst>
          </a:custGeom>
          <a:ln w="19050">
            <a:solidFill>
              <a:srgbClr val="179CE3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8" name="Freeform 298"/>
          <p:cNvSpPr/>
          <p:nvPr/>
        </p:nvSpPr>
        <p:spPr>
          <a:xfrm>
            <a:off x="218439" y="675639"/>
            <a:ext cx="8709659" cy="35560"/>
          </a:xfrm>
          <a:custGeom>
            <a:avLst/>
            <a:gdLst>
              <a:gd name="connsiteX0" fmla="*/ 10160 w 8709659"/>
              <a:gd name="connsiteY0" fmla="*/ 20955 h 35560"/>
              <a:gd name="connsiteX1" fmla="*/ 8707119 w 8709659"/>
              <a:gd name="connsiteY1" fmla="*/ 2095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20955"/>
                </a:moveTo>
                <a:lnTo>
                  <a:pt x="8707119" y="20955"/>
                </a:lnTo>
              </a:path>
            </a:pathLst>
          </a:custGeom>
          <a:ln w="19050">
            <a:solidFill>
              <a:srgbClr val="189DE3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9" name="Freeform 299"/>
          <p:cNvSpPr/>
          <p:nvPr/>
        </p:nvSpPr>
        <p:spPr>
          <a:xfrm>
            <a:off x="218439" y="701039"/>
            <a:ext cx="8709659" cy="22860"/>
          </a:xfrm>
          <a:custGeom>
            <a:avLst/>
            <a:gdLst>
              <a:gd name="connsiteX0" fmla="*/ 10160 w 8709659"/>
              <a:gd name="connsiteY0" fmla="*/ 14605 h 22860"/>
              <a:gd name="connsiteX1" fmla="*/ 8707119 w 8709659"/>
              <a:gd name="connsiteY1" fmla="*/ 1460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4605"/>
                </a:moveTo>
                <a:lnTo>
                  <a:pt x="8707119" y="14605"/>
                </a:lnTo>
              </a:path>
            </a:pathLst>
          </a:custGeom>
          <a:ln w="19050">
            <a:solidFill>
              <a:srgbClr val="199DE3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0" name="Freeform 300"/>
          <p:cNvSpPr/>
          <p:nvPr/>
        </p:nvSpPr>
        <p:spPr>
          <a:xfrm>
            <a:off x="218439" y="713739"/>
            <a:ext cx="8709659" cy="35560"/>
          </a:xfrm>
          <a:custGeom>
            <a:avLst/>
            <a:gdLst>
              <a:gd name="connsiteX0" fmla="*/ 10160 w 8709659"/>
              <a:gd name="connsiteY0" fmla="*/ 20955 h 35560"/>
              <a:gd name="connsiteX1" fmla="*/ 8707119 w 8709659"/>
              <a:gd name="connsiteY1" fmla="*/ 2095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20955"/>
                </a:moveTo>
                <a:lnTo>
                  <a:pt x="8707119" y="20955"/>
                </a:lnTo>
              </a:path>
            </a:pathLst>
          </a:custGeom>
          <a:ln w="19050">
            <a:solidFill>
              <a:srgbClr val="1A9EE4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1" name="Freeform 301"/>
          <p:cNvSpPr/>
          <p:nvPr/>
        </p:nvSpPr>
        <p:spPr>
          <a:xfrm>
            <a:off x="218439" y="739139"/>
            <a:ext cx="8709659" cy="35560"/>
          </a:xfrm>
          <a:custGeom>
            <a:avLst/>
            <a:gdLst>
              <a:gd name="connsiteX0" fmla="*/ 10160 w 8709659"/>
              <a:gd name="connsiteY0" fmla="*/ 15240 h 35560"/>
              <a:gd name="connsiteX1" fmla="*/ 8707119 w 8709659"/>
              <a:gd name="connsiteY1" fmla="*/ 15240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15240"/>
                </a:moveTo>
                <a:lnTo>
                  <a:pt x="8707119" y="15240"/>
                </a:lnTo>
              </a:path>
            </a:pathLst>
          </a:custGeom>
          <a:ln w="20320">
            <a:solidFill>
              <a:srgbClr val="1B9EE4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2" name="Freeform 302"/>
          <p:cNvSpPr/>
          <p:nvPr/>
        </p:nvSpPr>
        <p:spPr>
          <a:xfrm>
            <a:off x="218439" y="751839"/>
            <a:ext cx="8709659" cy="35560"/>
          </a:xfrm>
          <a:custGeom>
            <a:avLst/>
            <a:gdLst>
              <a:gd name="connsiteX0" fmla="*/ 10160 w 8709659"/>
              <a:gd name="connsiteY0" fmla="*/ 22225 h 35560"/>
              <a:gd name="connsiteX1" fmla="*/ 8707119 w 8709659"/>
              <a:gd name="connsiteY1" fmla="*/ 2222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22225"/>
                </a:moveTo>
                <a:lnTo>
                  <a:pt x="8707119" y="22225"/>
                </a:lnTo>
              </a:path>
            </a:pathLst>
          </a:custGeom>
          <a:ln w="19050">
            <a:solidFill>
              <a:srgbClr val="1C9FE4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3" name="Freeform 303"/>
          <p:cNvSpPr/>
          <p:nvPr/>
        </p:nvSpPr>
        <p:spPr>
          <a:xfrm>
            <a:off x="218439" y="777239"/>
            <a:ext cx="8709659" cy="22860"/>
          </a:xfrm>
          <a:custGeom>
            <a:avLst/>
            <a:gdLst>
              <a:gd name="connsiteX0" fmla="*/ 10160 w 8709659"/>
              <a:gd name="connsiteY0" fmla="*/ 15875 h 22860"/>
              <a:gd name="connsiteX1" fmla="*/ 8707119 w 8709659"/>
              <a:gd name="connsiteY1" fmla="*/ 1587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5875"/>
                </a:moveTo>
                <a:lnTo>
                  <a:pt x="8707119" y="15875"/>
                </a:lnTo>
              </a:path>
            </a:pathLst>
          </a:custGeom>
          <a:ln w="19050">
            <a:solidFill>
              <a:srgbClr val="1D9FE4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4" name="Freeform 304"/>
          <p:cNvSpPr/>
          <p:nvPr/>
        </p:nvSpPr>
        <p:spPr>
          <a:xfrm>
            <a:off x="218439" y="789939"/>
            <a:ext cx="8709659" cy="35560"/>
          </a:xfrm>
          <a:custGeom>
            <a:avLst/>
            <a:gdLst>
              <a:gd name="connsiteX0" fmla="*/ 10160 w 8709659"/>
              <a:gd name="connsiteY0" fmla="*/ 22225 h 35560"/>
              <a:gd name="connsiteX1" fmla="*/ 8707119 w 8709659"/>
              <a:gd name="connsiteY1" fmla="*/ 2222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22225"/>
                </a:moveTo>
                <a:lnTo>
                  <a:pt x="8707119" y="22225"/>
                </a:lnTo>
              </a:path>
            </a:pathLst>
          </a:custGeom>
          <a:ln w="19050">
            <a:solidFill>
              <a:srgbClr val="1EA0E5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5" name="Freeform 305"/>
          <p:cNvSpPr/>
          <p:nvPr/>
        </p:nvSpPr>
        <p:spPr>
          <a:xfrm>
            <a:off x="218439" y="815339"/>
            <a:ext cx="8709659" cy="22860"/>
          </a:xfrm>
          <a:custGeom>
            <a:avLst/>
            <a:gdLst>
              <a:gd name="connsiteX0" fmla="*/ 10160 w 8709659"/>
              <a:gd name="connsiteY0" fmla="*/ 15875 h 22860"/>
              <a:gd name="connsiteX1" fmla="*/ 8707119 w 8709659"/>
              <a:gd name="connsiteY1" fmla="*/ 1587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5875"/>
                </a:moveTo>
                <a:lnTo>
                  <a:pt x="8707119" y="15875"/>
                </a:lnTo>
              </a:path>
            </a:pathLst>
          </a:custGeom>
          <a:ln w="19050">
            <a:solidFill>
              <a:srgbClr val="1FA0E5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6" name="Freeform 306"/>
          <p:cNvSpPr/>
          <p:nvPr/>
        </p:nvSpPr>
        <p:spPr>
          <a:xfrm>
            <a:off x="218439" y="828039"/>
            <a:ext cx="8709659" cy="35560"/>
          </a:xfrm>
          <a:custGeom>
            <a:avLst/>
            <a:gdLst>
              <a:gd name="connsiteX0" fmla="*/ 10160 w 8709659"/>
              <a:gd name="connsiteY0" fmla="*/ 22225 h 35560"/>
              <a:gd name="connsiteX1" fmla="*/ 8707119 w 8709659"/>
              <a:gd name="connsiteY1" fmla="*/ 2222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22225"/>
                </a:moveTo>
                <a:lnTo>
                  <a:pt x="8707119" y="22225"/>
                </a:lnTo>
              </a:path>
            </a:pathLst>
          </a:custGeom>
          <a:ln w="19050">
            <a:solidFill>
              <a:srgbClr val="20A1E5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7" name="Freeform 307"/>
          <p:cNvSpPr/>
          <p:nvPr/>
        </p:nvSpPr>
        <p:spPr>
          <a:xfrm>
            <a:off x="218439" y="853439"/>
            <a:ext cx="8709659" cy="22860"/>
          </a:xfrm>
          <a:custGeom>
            <a:avLst/>
            <a:gdLst>
              <a:gd name="connsiteX0" fmla="*/ 10160 w 8709659"/>
              <a:gd name="connsiteY0" fmla="*/ 15875 h 22860"/>
              <a:gd name="connsiteX1" fmla="*/ 8707119 w 8709659"/>
              <a:gd name="connsiteY1" fmla="*/ 1587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5875"/>
                </a:moveTo>
                <a:lnTo>
                  <a:pt x="8707119" y="15875"/>
                </a:lnTo>
              </a:path>
            </a:pathLst>
          </a:custGeom>
          <a:ln w="19050">
            <a:solidFill>
              <a:srgbClr val="21A1E5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" name="Freeform 308"/>
          <p:cNvSpPr/>
          <p:nvPr/>
        </p:nvSpPr>
        <p:spPr>
          <a:xfrm>
            <a:off x="218439" y="866139"/>
            <a:ext cx="8709659" cy="35560"/>
          </a:xfrm>
          <a:custGeom>
            <a:avLst/>
            <a:gdLst>
              <a:gd name="connsiteX0" fmla="*/ 10160 w 8709659"/>
              <a:gd name="connsiteY0" fmla="*/ 22225 h 35560"/>
              <a:gd name="connsiteX1" fmla="*/ 8707119 w 8709659"/>
              <a:gd name="connsiteY1" fmla="*/ 2222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22225"/>
                </a:moveTo>
                <a:lnTo>
                  <a:pt x="8707119" y="22225"/>
                </a:lnTo>
              </a:path>
            </a:pathLst>
          </a:custGeom>
          <a:ln w="19050">
            <a:solidFill>
              <a:srgbClr val="22A2E5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9" name="Freeform 309"/>
          <p:cNvSpPr/>
          <p:nvPr/>
        </p:nvSpPr>
        <p:spPr>
          <a:xfrm>
            <a:off x="218439" y="891539"/>
            <a:ext cx="8709659" cy="22860"/>
          </a:xfrm>
          <a:custGeom>
            <a:avLst/>
            <a:gdLst>
              <a:gd name="connsiteX0" fmla="*/ 10160 w 8709659"/>
              <a:gd name="connsiteY0" fmla="*/ 15875 h 22860"/>
              <a:gd name="connsiteX1" fmla="*/ 8707119 w 8709659"/>
              <a:gd name="connsiteY1" fmla="*/ 1587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5875"/>
                </a:moveTo>
                <a:lnTo>
                  <a:pt x="8707119" y="15875"/>
                </a:lnTo>
              </a:path>
            </a:pathLst>
          </a:custGeom>
          <a:ln w="19050">
            <a:solidFill>
              <a:srgbClr val="23A2E6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0" name="Freeform 310"/>
          <p:cNvSpPr/>
          <p:nvPr/>
        </p:nvSpPr>
        <p:spPr>
          <a:xfrm>
            <a:off x="218439" y="904239"/>
            <a:ext cx="8709659" cy="35560"/>
          </a:xfrm>
          <a:custGeom>
            <a:avLst/>
            <a:gdLst>
              <a:gd name="connsiteX0" fmla="*/ 10160 w 8709659"/>
              <a:gd name="connsiteY0" fmla="*/ 22225 h 35560"/>
              <a:gd name="connsiteX1" fmla="*/ 8707119 w 8709659"/>
              <a:gd name="connsiteY1" fmla="*/ 2222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22225"/>
                </a:moveTo>
                <a:lnTo>
                  <a:pt x="8707119" y="22225"/>
                </a:lnTo>
              </a:path>
            </a:pathLst>
          </a:custGeom>
          <a:ln w="19050">
            <a:solidFill>
              <a:srgbClr val="24A3E6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1" name="Freeform 311"/>
          <p:cNvSpPr/>
          <p:nvPr/>
        </p:nvSpPr>
        <p:spPr>
          <a:xfrm>
            <a:off x="218439" y="929639"/>
            <a:ext cx="8709659" cy="22860"/>
          </a:xfrm>
          <a:custGeom>
            <a:avLst/>
            <a:gdLst>
              <a:gd name="connsiteX0" fmla="*/ 10160 w 8709659"/>
              <a:gd name="connsiteY0" fmla="*/ 15875 h 22860"/>
              <a:gd name="connsiteX1" fmla="*/ 8707119 w 8709659"/>
              <a:gd name="connsiteY1" fmla="*/ 1587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5875"/>
                </a:moveTo>
                <a:lnTo>
                  <a:pt x="8707119" y="15875"/>
                </a:lnTo>
              </a:path>
            </a:pathLst>
          </a:custGeom>
          <a:ln w="19050">
            <a:solidFill>
              <a:srgbClr val="25A3E6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2" name="Freeform 312"/>
          <p:cNvSpPr/>
          <p:nvPr/>
        </p:nvSpPr>
        <p:spPr>
          <a:xfrm>
            <a:off x="218439" y="942339"/>
            <a:ext cx="8709659" cy="35560"/>
          </a:xfrm>
          <a:custGeom>
            <a:avLst/>
            <a:gdLst>
              <a:gd name="connsiteX0" fmla="*/ 10160 w 8709659"/>
              <a:gd name="connsiteY0" fmla="*/ 22225 h 35560"/>
              <a:gd name="connsiteX1" fmla="*/ 8707119 w 8709659"/>
              <a:gd name="connsiteY1" fmla="*/ 2222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22225"/>
                </a:moveTo>
                <a:lnTo>
                  <a:pt x="8707119" y="22225"/>
                </a:lnTo>
              </a:path>
            </a:pathLst>
          </a:custGeom>
          <a:ln w="19050">
            <a:solidFill>
              <a:srgbClr val="26A4E6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3" name="Freeform 313"/>
          <p:cNvSpPr/>
          <p:nvPr/>
        </p:nvSpPr>
        <p:spPr>
          <a:xfrm>
            <a:off x="218439" y="967739"/>
            <a:ext cx="8709659" cy="22860"/>
          </a:xfrm>
          <a:custGeom>
            <a:avLst/>
            <a:gdLst>
              <a:gd name="connsiteX0" fmla="*/ 10160 w 8709659"/>
              <a:gd name="connsiteY0" fmla="*/ 15875 h 22860"/>
              <a:gd name="connsiteX1" fmla="*/ 8707119 w 8709659"/>
              <a:gd name="connsiteY1" fmla="*/ 1587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5875"/>
                </a:moveTo>
                <a:lnTo>
                  <a:pt x="8707119" y="15875"/>
                </a:lnTo>
              </a:path>
            </a:pathLst>
          </a:custGeom>
          <a:ln w="19050">
            <a:solidFill>
              <a:srgbClr val="27A4E7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4" name="Freeform 314"/>
          <p:cNvSpPr/>
          <p:nvPr/>
        </p:nvSpPr>
        <p:spPr>
          <a:xfrm>
            <a:off x="218439" y="980439"/>
            <a:ext cx="8709659" cy="35560"/>
          </a:xfrm>
          <a:custGeom>
            <a:avLst/>
            <a:gdLst>
              <a:gd name="connsiteX0" fmla="*/ 10160 w 8709659"/>
              <a:gd name="connsiteY0" fmla="*/ 22225 h 35560"/>
              <a:gd name="connsiteX1" fmla="*/ 8707119 w 8709659"/>
              <a:gd name="connsiteY1" fmla="*/ 2222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22225"/>
                </a:moveTo>
                <a:lnTo>
                  <a:pt x="8707119" y="22225"/>
                </a:lnTo>
              </a:path>
            </a:pathLst>
          </a:custGeom>
          <a:ln w="19050">
            <a:solidFill>
              <a:srgbClr val="28A5E7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5" name="Freeform 315"/>
          <p:cNvSpPr/>
          <p:nvPr/>
        </p:nvSpPr>
        <p:spPr>
          <a:xfrm>
            <a:off x="218439" y="1005839"/>
            <a:ext cx="8709659" cy="22860"/>
          </a:xfrm>
          <a:custGeom>
            <a:avLst/>
            <a:gdLst>
              <a:gd name="connsiteX0" fmla="*/ 10160 w 8709659"/>
              <a:gd name="connsiteY0" fmla="*/ 15875 h 22860"/>
              <a:gd name="connsiteX1" fmla="*/ 8707119 w 8709659"/>
              <a:gd name="connsiteY1" fmla="*/ 1587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5875"/>
                </a:moveTo>
                <a:lnTo>
                  <a:pt x="8707119" y="15875"/>
                </a:lnTo>
              </a:path>
            </a:pathLst>
          </a:custGeom>
          <a:ln w="19050">
            <a:solidFill>
              <a:srgbClr val="29A5E7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6" name="Freeform 316"/>
          <p:cNvSpPr/>
          <p:nvPr/>
        </p:nvSpPr>
        <p:spPr>
          <a:xfrm>
            <a:off x="218439" y="1031239"/>
            <a:ext cx="8709659" cy="22860"/>
          </a:xfrm>
          <a:custGeom>
            <a:avLst/>
            <a:gdLst>
              <a:gd name="connsiteX0" fmla="*/ 10160 w 8709659"/>
              <a:gd name="connsiteY0" fmla="*/ 10160 h 22860"/>
              <a:gd name="connsiteX1" fmla="*/ 8707119 w 8709659"/>
              <a:gd name="connsiteY1" fmla="*/ 10160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0160"/>
                </a:moveTo>
                <a:lnTo>
                  <a:pt x="8707119" y="10160"/>
                </a:lnTo>
              </a:path>
            </a:pathLst>
          </a:custGeom>
          <a:ln w="20319">
            <a:solidFill>
              <a:srgbClr val="2AA6E7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7" name="Freeform 317"/>
          <p:cNvSpPr/>
          <p:nvPr/>
        </p:nvSpPr>
        <p:spPr>
          <a:xfrm>
            <a:off x="218439" y="1043939"/>
            <a:ext cx="8709659" cy="35560"/>
          </a:xfrm>
          <a:custGeom>
            <a:avLst/>
            <a:gdLst>
              <a:gd name="connsiteX0" fmla="*/ 10160 w 8709659"/>
              <a:gd name="connsiteY0" fmla="*/ 17145 h 35560"/>
              <a:gd name="connsiteX1" fmla="*/ 8707119 w 8709659"/>
              <a:gd name="connsiteY1" fmla="*/ 1714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17145"/>
                </a:moveTo>
                <a:lnTo>
                  <a:pt x="8707119" y="17145"/>
                </a:lnTo>
              </a:path>
            </a:pathLst>
          </a:custGeom>
          <a:ln w="19050">
            <a:solidFill>
              <a:srgbClr val="2BA6E8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8" name="Freeform 318"/>
          <p:cNvSpPr/>
          <p:nvPr/>
        </p:nvSpPr>
        <p:spPr>
          <a:xfrm>
            <a:off x="218439" y="1069339"/>
            <a:ext cx="8709659" cy="22860"/>
          </a:xfrm>
          <a:custGeom>
            <a:avLst/>
            <a:gdLst>
              <a:gd name="connsiteX0" fmla="*/ 10160 w 8709659"/>
              <a:gd name="connsiteY0" fmla="*/ 10795 h 22860"/>
              <a:gd name="connsiteX1" fmla="*/ 8707119 w 8709659"/>
              <a:gd name="connsiteY1" fmla="*/ 1079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0795"/>
                </a:moveTo>
                <a:lnTo>
                  <a:pt x="8707119" y="10795"/>
                </a:lnTo>
              </a:path>
            </a:pathLst>
          </a:custGeom>
          <a:ln w="19050">
            <a:solidFill>
              <a:srgbClr val="2CA7E8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9" name="Freeform 319"/>
          <p:cNvSpPr/>
          <p:nvPr/>
        </p:nvSpPr>
        <p:spPr>
          <a:xfrm>
            <a:off x="218439" y="1082039"/>
            <a:ext cx="8709659" cy="35560"/>
          </a:xfrm>
          <a:custGeom>
            <a:avLst/>
            <a:gdLst>
              <a:gd name="connsiteX0" fmla="*/ 10160 w 8709659"/>
              <a:gd name="connsiteY0" fmla="*/ 17145 h 35560"/>
              <a:gd name="connsiteX1" fmla="*/ 8707119 w 8709659"/>
              <a:gd name="connsiteY1" fmla="*/ 1714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17145"/>
                </a:moveTo>
                <a:lnTo>
                  <a:pt x="8707119" y="17145"/>
                </a:lnTo>
              </a:path>
            </a:pathLst>
          </a:custGeom>
          <a:ln w="19050">
            <a:solidFill>
              <a:srgbClr val="2DA7E8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0" name="Freeform 320"/>
          <p:cNvSpPr/>
          <p:nvPr/>
        </p:nvSpPr>
        <p:spPr>
          <a:xfrm>
            <a:off x="218439" y="1107439"/>
            <a:ext cx="8709659" cy="22860"/>
          </a:xfrm>
          <a:custGeom>
            <a:avLst/>
            <a:gdLst>
              <a:gd name="connsiteX0" fmla="*/ 10160 w 8709659"/>
              <a:gd name="connsiteY0" fmla="*/ 10795 h 22860"/>
              <a:gd name="connsiteX1" fmla="*/ 8707119 w 8709659"/>
              <a:gd name="connsiteY1" fmla="*/ 1079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0795"/>
                </a:moveTo>
                <a:lnTo>
                  <a:pt x="8707119" y="10795"/>
                </a:lnTo>
              </a:path>
            </a:pathLst>
          </a:custGeom>
          <a:ln w="19050">
            <a:solidFill>
              <a:srgbClr val="2EA8E8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1" name="Freeform 321"/>
          <p:cNvSpPr/>
          <p:nvPr/>
        </p:nvSpPr>
        <p:spPr>
          <a:xfrm>
            <a:off x="218439" y="1120139"/>
            <a:ext cx="8709659" cy="35560"/>
          </a:xfrm>
          <a:custGeom>
            <a:avLst/>
            <a:gdLst>
              <a:gd name="connsiteX0" fmla="*/ 10160 w 8709659"/>
              <a:gd name="connsiteY0" fmla="*/ 17145 h 35560"/>
              <a:gd name="connsiteX1" fmla="*/ 8707119 w 8709659"/>
              <a:gd name="connsiteY1" fmla="*/ 1714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17145"/>
                </a:moveTo>
                <a:lnTo>
                  <a:pt x="8707119" y="17145"/>
                </a:lnTo>
              </a:path>
            </a:pathLst>
          </a:custGeom>
          <a:ln w="19050">
            <a:solidFill>
              <a:srgbClr val="2FA8E9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2" name="Freeform 322"/>
          <p:cNvSpPr/>
          <p:nvPr/>
        </p:nvSpPr>
        <p:spPr>
          <a:xfrm>
            <a:off x="218439" y="1145539"/>
            <a:ext cx="8709659" cy="22860"/>
          </a:xfrm>
          <a:custGeom>
            <a:avLst/>
            <a:gdLst>
              <a:gd name="connsiteX0" fmla="*/ 10160 w 8709659"/>
              <a:gd name="connsiteY0" fmla="*/ 10795 h 22860"/>
              <a:gd name="connsiteX1" fmla="*/ 8707119 w 8709659"/>
              <a:gd name="connsiteY1" fmla="*/ 1079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0795"/>
                </a:moveTo>
                <a:lnTo>
                  <a:pt x="8707119" y="10795"/>
                </a:lnTo>
              </a:path>
            </a:pathLst>
          </a:custGeom>
          <a:ln w="19050">
            <a:solidFill>
              <a:srgbClr val="30A9E9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3" name="Freeform 323"/>
          <p:cNvSpPr/>
          <p:nvPr/>
        </p:nvSpPr>
        <p:spPr>
          <a:xfrm>
            <a:off x="218439" y="1158239"/>
            <a:ext cx="8709659" cy="35560"/>
          </a:xfrm>
          <a:custGeom>
            <a:avLst/>
            <a:gdLst>
              <a:gd name="connsiteX0" fmla="*/ 10160 w 8709659"/>
              <a:gd name="connsiteY0" fmla="*/ 17145 h 35560"/>
              <a:gd name="connsiteX1" fmla="*/ 8707119 w 8709659"/>
              <a:gd name="connsiteY1" fmla="*/ 1714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17145"/>
                </a:moveTo>
                <a:lnTo>
                  <a:pt x="8707119" y="17145"/>
                </a:lnTo>
              </a:path>
            </a:pathLst>
          </a:custGeom>
          <a:ln w="19050">
            <a:solidFill>
              <a:srgbClr val="32A9E9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4" name="Freeform 324"/>
          <p:cNvSpPr/>
          <p:nvPr/>
        </p:nvSpPr>
        <p:spPr>
          <a:xfrm>
            <a:off x="218439" y="1183639"/>
            <a:ext cx="8709659" cy="22860"/>
          </a:xfrm>
          <a:custGeom>
            <a:avLst/>
            <a:gdLst>
              <a:gd name="connsiteX0" fmla="*/ 10160 w 8709659"/>
              <a:gd name="connsiteY0" fmla="*/ 10795 h 22860"/>
              <a:gd name="connsiteX1" fmla="*/ 8707119 w 8709659"/>
              <a:gd name="connsiteY1" fmla="*/ 1079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0795"/>
                </a:moveTo>
                <a:lnTo>
                  <a:pt x="8707119" y="10795"/>
                </a:lnTo>
              </a:path>
            </a:pathLst>
          </a:custGeom>
          <a:ln w="19050">
            <a:solidFill>
              <a:srgbClr val="32AAE9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5" name="Freeform 325"/>
          <p:cNvSpPr/>
          <p:nvPr/>
        </p:nvSpPr>
        <p:spPr>
          <a:xfrm>
            <a:off x="218439" y="1196339"/>
            <a:ext cx="8709659" cy="35560"/>
          </a:xfrm>
          <a:custGeom>
            <a:avLst/>
            <a:gdLst>
              <a:gd name="connsiteX0" fmla="*/ 10160 w 8709659"/>
              <a:gd name="connsiteY0" fmla="*/ 17145 h 35560"/>
              <a:gd name="connsiteX1" fmla="*/ 8707119 w 8709659"/>
              <a:gd name="connsiteY1" fmla="*/ 1714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17145"/>
                </a:moveTo>
                <a:lnTo>
                  <a:pt x="8707119" y="17145"/>
                </a:lnTo>
              </a:path>
            </a:pathLst>
          </a:custGeom>
          <a:ln w="19050">
            <a:solidFill>
              <a:srgbClr val="33AAE9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6" name="Freeform 326"/>
          <p:cNvSpPr/>
          <p:nvPr/>
        </p:nvSpPr>
        <p:spPr>
          <a:xfrm>
            <a:off x="218439" y="1221739"/>
            <a:ext cx="8709659" cy="22860"/>
          </a:xfrm>
          <a:custGeom>
            <a:avLst/>
            <a:gdLst>
              <a:gd name="connsiteX0" fmla="*/ 10160 w 8709659"/>
              <a:gd name="connsiteY0" fmla="*/ 10795 h 22860"/>
              <a:gd name="connsiteX1" fmla="*/ 8707119 w 8709659"/>
              <a:gd name="connsiteY1" fmla="*/ 1079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0795"/>
                </a:moveTo>
                <a:lnTo>
                  <a:pt x="8707119" y="10795"/>
                </a:lnTo>
              </a:path>
            </a:pathLst>
          </a:custGeom>
          <a:ln w="19050">
            <a:solidFill>
              <a:srgbClr val="34ABEA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7" name="Freeform 327"/>
          <p:cNvSpPr/>
          <p:nvPr/>
        </p:nvSpPr>
        <p:spPr>
          <a:xfrm>
            <a:off x="218439" y="1234439"/>
            <a:ext cx="8709659" cy="35560"/>
          </a:xfrm>
          <a:custGeom>
            <a:avLst/>
            <a:gdLst>
              <a:gd name="connsiteX0" fmla="*/ 10160 w 8709659"/>
              <a:gd name="connsiteY0" fmla="*/ 17780 h 35560"/>
              <a:gd name="connsiteX1" fmla="*/ 8707119 w 8709659"/>
              <a:gd name="connsiteY1" fmla="*/ 17780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17780"/>
                </a:moveTo>
                <a:lnTo>
                  <a:pt x="8707119" y="17780"/>
                </a:lnTo>
              </a:path>
            </a:pathLst>
          </a:custGeom>
          <a:ln w="20320">
            <a:solidFill>
              <a:srgbClr val="35ABEA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8" name="Freeform 328"/>
          <p:cNvSpPr/>
          <p:nvPr/>
        </p:nvSpPr>
        <p:spPr>
          <a:xfrm>
            <a:off x="218439" y="1259839"/>
            <a:ext cx="8709659" cy="22860"/>
          </a:xfrm>
          <a:custGeom>
            <a:avLst/>
            <a:gdLst>
              <a:gd name="connsiteX0" fmla="*/ 10160 w 8709659"/>
              <a:gd name="connsiteY0" fmla="*/ 12065 h 22860"/>
              <a:gd name="connsiteX1" fmla="*/ 8707119 w 8709659"/>
              <a:gd name="connsiteY1" fmla="*/ 1206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2065"/>
                </a:moveTo>
                <a:lnTo>
                  <a:pt x="8707119" y="12065"/>
                </a:lnTo>
              </a:path>
            </a:pathLst>
          </a:custGeom>
          <a:ln w="19050">
            <a:solidFill>
              <a:srgbClr val="36ACEA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9" name="Freeform 329"/>
          <p:cNvSpPr/>
          <p:nvPr/>
        </p:nvSpPr>
        <p:spPr>
          <a:xfrm>
            <a:off x="218439" y="1272539"/>
            <a:ext cx="8709659" cy="35560"/>
          </a:xfrm>
          <a:custGeom>
            <a:avLst/>
            <a:gdLst>
              <a:gd name="connsiteX0" fmla="*/ 10160 w 8709659"/>
              <a:gd name="connsiteY0" fmla="*/ 18415 h 35560"/>
              <a:gd name="connsiteX1" fmla="*/ 8707119 w 8709659"/>
              <a:gd name="connsiteY1" fmla="*/ 1841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18415"/>
                </a:moveTo>
                <a:lnTo>
                  <a:pt x="8707119" y="18415"/>
                </a:lnTo>
              </a:path>
            </a:pathLst>
          </a:custGeom>
          <a:ln w="19050">
            <a:solidFill>
              <a:srgbClr val="37ACEA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0" name="Freeform 330"/>
          <p:cNvSpPr/>
          <p:nvPr/>
        </p:nvSpPr>
        <p:spPr>
          <a:xfrm>
            <a:off x="218439" y="1297939"/>
            <a:ext cx="8709659" cy="22860"/>
          </a:xfrm>
          <a:custGeom>
            <a:avLst/>
            <a:gdLst>
              <a:gd name="connsiteX0" fmla="*/ 10160 w 8709659"/>
              <a:gd name="connsiteY0" fmla="*/ 12065 h 22860"/>
              <a:gd name="connsiteX1" fmla="*/ 8707119 w 8709659"/>
              <a:gd name="connsiteY1" fmla="*/ 1206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2065"/>
                </a:moveTo>
                <a:lnTo>
                  <a:pt x="8707119" y="12065"/>
                </a:lnTo>
              </a:path>
            </a:pathLst>
          </a:custGeom>
          <a:ln w="19050">
            <a:solidFill>
              <a:srgbClr val="38ADEB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1" name="Freeform 331"/>
          <p:cNvSpPr/>
          <p:nvPr/>
        </p:nvSpPr>
        <p:spPr>
          <a:xfrm>
            <a:off x="218439" y="1310639"/>
            <a:ext cx="8709659" cy="35560"/>
          </a:xfrm>
          <a:custGeom>
            <a:avLst/>
            <a:gdLst>
              <a:gd name="connsiteX0" fmla="*/ 10160 w 8709659"/>
              <a:gd name="connsiteY0" fmla="*/ 18415 h 35560"/>
              <a:gd name="connsiteX1" fmla="*/ 8707119 w 8709659"/>
              <a:gd name="connsiteY1" fmla="*/ 1841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18415"/>
                </a:moveTo>
                <a:lnTo>
                  <a:pt x="8707119" y="18415"/>
                </a:lnTo>
              </a:path>
            </a:pathLst>
          </a:custGeom>
          <a:ln w="19050">
            <a:solidFill>
              <a:srgbClr val="39ADEB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2" name="Freeform 332"/>
          <p:cNvSpPr/>
          <p:nvPr/>
        </p:nvSpPr>
        <p:spPr>
          <a:xfrm>
            <a:off x="218439" y="1336039"/>
            <a:ext cx="8709659" cy="22860"/>
          </a:xfrm>
          <a:custGeom>
            <a:avLst/>
            <a:gdLst>
              <a:gd name="connsiteX0" fmla="*/ 10160 w 8709659"/>
              <a:gd name="connsiteY0" fmla="*/ 12065 h 22860"/>
              <a:gd name="connsiteX1" fmla="*/ 8707119 w 8709659"/>
              <a:gd name="connsiteY1" fmla="*/ 1206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2065"/>
                </a:moveTo>
                <a:lnTo>
                  <a:pt x="8707119" y="12065"/>
                </a:lnTo>
              </a:path>
            </a:pathLst>
          </a:custGeom>
          <a:ln w="19050">
            <a:solidFill>
              <a:srgbClr val="3AAEEB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3" name="Freeform 333"/>
          <p:cNvSpPr/>
          <p:nvPr/>
        </p:nvSpPr>
        <p:spPr>
          <a:xfrm>
            <a:off x="218439" y="1348739"/>
            <a:ext cx="8709659" cy="35560"/>
          </a:xfrm>
          <a:custGeom>
            <a:avLst/>
            <a:gdLst>
              <a:gd name="connsiteX0" fmla="*/ 10160 w 8709659"/>
              <a:gd name="connsiteY0" fmla="*/ 18415 h 35560"/>
              <a:gd name="connsiteX1" fmla="*/ 8707119 w 8709659"/>
              <a:gd name="connsiteY1" fmla="*/ 1841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18415"/>
                </a:moveTo>
                <a:lnTo>
                  <a:pt x="8707119" y="18415"/>
                </a:lnTo>
              </a:path>
            </a:pathLst>
          </a:custGeom>
          <a:ln w="19050">
            <a:solidFill>
              <a:srgbClr val="3BAEEB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4" name="Freeform 334"/>
          <p:cNvSpPr/>
          <p:nvPr/>
        </p:nvSpPr>
        <p:spPr>
          <a:xfrm>
            <a:off x="218439" y="1374139"/>
            <a:ext cx="8709659" cy="22860"/>
          </a:xfrm>
          <a:custGeom>
            <a:avLst/>
            <a:gdLst>
              <a:gd name="connsiteX0" fmla="*/ 10160 w 8709659"/>
              <a:gd name="connsiteY0" fmla="*/ 12065 h 22860"/>
              <a:gd name="connsiteX1" fmla="*/ 8707119 w 8709659"/>
              <a:gd name="connsiteY1" fmla="*/ 1206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2065"/>
                </a:moveTo>
                <a:lnTo>
                  <a:pt x="8707119" y="12065"/>
                </a:lnTo>
              </a:path>
            </a:pathLst>
          </a:custGeom>
          <a:ln w="19050">
            <a:solidFill>
              <a:srgbClr val="3CAFEC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5" name="Freeform 335"/>
          <p:cNvSpPr/>
          <p:nvPr/>
        </p:nvSpPr>
        <p:spPr>
          <a:xfrm>
            <a:off x="218439" y="1386839"/>
            <a:ext cx="8709659" cy="35560"/>
          </a:xfrm>
          <a:custGeom>
            <a:avLst/>
            <a:gdLst>
              <a:gd name="connsiteX0" fmla="*/ 10160 w 8709659"/>
              <a:gd name="connsiteY0" fmla="*/ 18415 h 35560"/>
              <a:gd name="connsiteX1" fmla="*/ 8707119 w 8709659"/>
              <a:gd name="connsiteY1" fmla="*/ 1841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18415"/>
                </a:moveTo>
                <a:lnTo>
                  <a:pt x="8707119" y="18415"/>
                </a:lnTo>
              </a:path>
            </a:pathLst>
          </a:custGeom>
          <a:ln w="19050">
            <a:solidFill>
              <a:srgbClr val="3DAFEC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6" name="Freeform 336"/>
          <p:cNvSpPr/>
          <p:nvPr/>
        </p:nvSpPr>
        <p:spPr>
          <a:xfrm>
            <a:off x="218439" y="1412239"/>
            <a:ext cx="8709659" cy="22860"/>
          </a:xfrm>
          <a:custGeom>
            <a:avLst/>
            <a:gdLst>
              <a:gd name="connsiteX0" fmla="*/ 10160 w 8709659"/>
              <a:gd name="connsiteY0" fmla="*/ 12065 h 22860"/>
              <a:gd name="connsiteX1" fmla="*/ 8707119 w 8709659"/>
              <a:gd name="connsiteY1" fmla="*/ 1206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2065"/>
                </a:moveTo>
                <a:lnTo>
                  <a:pt x="8707119" y="12065"/>
                </a:lnTo>
              </a:path>
            </a:pathLst>
          </a:custGeom>
          <a:ln w="19050">
            <a:solidFill>
              <a:srgbClr val="3EB0EC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7" name="Freeform 337"/>
          <p:cNvSpPr/>
          <p:nvPr/>
        </p:nvSpPr>
        <p:spPr>
          <a:xfrm>
            <a:off x="218439" y="1424939"/>
            <a:ext cx="8709659" cy="35560"/>
          </a:xfrm>
          <a:custGeom>
            <a:avLst/>
            <a:gdLst>
              <a:gd name="connsiteX0" fmla="*/ 10160 w 8709659"/>
              <a:gd name="connsiteY0" fmla="*/ 18415 h 35560"/>
              <a:gd name="connsiteX1" fmla="*/ 8707119 w 8709659"/>
              <a:gd name="connsiteY1" fmla="*/ 1841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18415"/>
                </a:moveTo>
                <a:lnTo>
                  <a:pt x="8707119" y="18415"/>
                </a:lnTo>
              </a:path>
            </a:pathLst>
          </a:custGeom>
          <a:ln w="19050">
            <a:solidFill>
              <a:srgbClr val="3FB0EC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8" name="Freeform 338"/>
          <p:cNvSpPr/>
          <p:nvPr/>
        </p:nvSpPr>
        <p:spPr>
          <a:xfrm>
            <a:off x="218439" y="1450339"/>
            <a:ext cx="8709659" cy="22860"/>
          </a:xfrm>
          <a:custGeom>
            <a:avLst/>
            <a:gdLst>
              <a:gd name="connsiteX0" fmla="*/ 10160 w 8709659"/>
              <a:gd name="connsiteY0" fmla="*/ 12065 h 22860"/>
              <a:gd name="connsiteX1" fmla="*/ 8707119 w 8709659"/>
              <a:gd name="connsiteY1" fmla="*/ 1206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2065"/>
                </a:moveTo>
                <a:lnTo>
                  <a:pt x="8707119" y="12065"/>
                </a:lnTo>
              </a:path>
            </a:pathLst>
          </a:custGeom>
          <a:ln w="19050">
            <a:solidFill>
              <a:srgbClr val="40B1ED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9" name="Freeform 339"/>
          <p:cNvSpPr/>
          <p:nvPr/>
        </p:nvSpPr>
        <p:spPr>
          <a:xfrm>
            <a:off x="218439" y="1463039"/>
            <a:ext cx="8709659" cy="35560"/>
          </a:xfrm>
          <a:custGeom>
            <a:avLst/>
            <a:gdLst>
              <a:gd name="connsiteX0" fmla="*/ 10160 w 8709659"/>
              <a:gd name="connsiteY0" fmla="*/ 18415 h 35560"/>
              <a:gd name="connsiteX1" fmla="*/ 8707119 w 8709659"/>
              <a:gd name="connsiteY1" fmla="*/ 1841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18415"/>
                </a:moveTo>
                <a:lnTo>
                  <a:pt x="8707119" y="18415"/>
                </a:lnTo>
              </a:path>
            </a:pathLst>
          </a:custGeom>
          <a:ln w="19050">
            <a:solidFill>
              <a:srgbClr val="41B1ED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0" name="Freeform 340"/>
          <p:cNvSpPr/>
          <p:nvPr/>
        </p:nvSpPr>
        <p:spPr>
          <a:xfrm>
            <a:off x="218439" y="1488439"/>
            <a:ext cx="8709659" cy="22860"/>
          </a:xfrm>
          <a:custGeom>
            <a:avLst/>
            <a:gdLst>
              <a:gd name="connsiteX0" fmla="*/ 10160 w 8709659"/>
              <a:gd name="connsiteY0" fmla="*/ 12065 h 22860"/>
              <a:gd name="connsiteX1" fmla="*/ 8707119 w 8709659"/>
              <a:gd name="connsiteY1" fmla="*/ 1206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2065"/>
                </a:moveTo>
                <a:lnTo>
                  <a:pt x="8707119" y="12065"/>
                </a:lnTo>
              </a:path>
            </a:pathLst>
          </a:custGeom>
          <a:ln w="19050">
            <a:solidFill>
              <a:srgbClr val="42B2ED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1" name="Freeform 341"/>
          <p:cNvSpPr/>
          <p:nvPr/>
        </p:nvSpPr>
        <p:spPr>
          <a:xfrm>
            <a:off x="218439" y="1501139"/>
            <a:ext cx="8709659" cy="35560"/>
          </a:xfrm>
          <a:custGeom>
            <a:avLst/>
            <a:gdLst>
              <a:gd name="connsiteX0" fmla="*/ 10160 w 8709659"/>
              <a:gd name="connsiteY0" fmla="*/ 18415 h 35560"/>
              <a:gd name="connsiteX1" fmla="*/ 8707119 w 8709659"/>
              <a:gd name="connsiteY1" fmla="*/ 1841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18415"/>
                </a:moveTo>
                <a:lnTo>
                  <a:pt x="8707119" y="18415"/>
                </a:lnTo>
              </a:path>
            </a:pathLst>
          </a:custGeom>
          <a:ln w="19050">
            <a:solidFill>
              <a:srgbClr val="43B2ED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2" name="Freeform 342"/>
          <p:cNvSpPr/>
          <p:nvPr/>
        </p:nvSpPr>
        <p:spPr>
          <a:xfrm>
            <a:off x="218439" y="1526539"/>
            <a:ext cx="8709659" cy="22860"/>
          </a:xfrm>
          <a:custGeom>
            <a:avLst/>
            <a:gdLst>
              <a:gd name="connsiteX0" fmla="*/ 10160 w 8709659"/>
              <a:gd name="connsiteY0" fmla="*/ 12065 h 22860"/>
              <a:gd name="connsiteX1" fmla="*/ 8707119 w 8709659"/>
              <a:gd name="connsiteY1" fmla="*/ 1206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2065"/>
                </a:moveTo>
                <a:lnTo>
                  <a:pt x="8707119" y="12065"/>
                </a:lnTo>
              </a:path>
            </a:pathLst>
          </a:custGeom>
          <a:ln w="19050">
            <a:solidFill>
              <a:srgbClr val="44B3ED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3" name="Freeform 343"/>
          <p:cNvSpPr/>
          <p:nvPr/>
        </p:nvSpPr>
        <p:spPr>
          <a:xfrm>
            <a:off x="218439" y="1539239"/>
            <a:ext cx="8709659" cy="35560"/>
          </a:xfrm>
          <a:custGeom>
            <a:avLst/>
            <a:gdLst>
              <a:gd name="connsiteX0" fmla="*/ 10160 w 8709659"/>
              <a:gd name="connsiteY0" fmla="*/ 19050 h 35560"/>
              <a:gd name="connsiteX1" fmla="*/ 8707119 w 8709659"/>
              <a:gd name="connsiteY1" fmla="*/ 19050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19050"/>
                </a:moveTo>
                <a:lnTo>
                  <a:pt x="8707119" y="19050"/>
                </a:lnTo>
              </a:path>
            </a:pathLst>
          </a:custGeom>
          <a:ln w="20320">
            <a:solidFill>
              <a:srgbClr val="45B3EE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4" name="Freeform 344"/>
          <p:cNvSpPr/>
          <p:nvPr/>
        </p:nvSpPr>
        <p:spPr>
          <a:xfrm>
            <a:off x="218439" y="1564639"/>
            <a:ext cx="8709659" cy="22860"/>
          </a:xfrm>
          <a:custGeom>
            <a:avLst/>
            <a:gdLst>
              <a:gd name="connsiteX0" fmla="*/ 10160 w 8709659"/>
              <a:gd name="connsiteY0" fmla="*/ 13335 h 22860"/>
              <a:gd name="connsiteX1" fmla="*/ 8707119 w 8709659"/>
              <a:gd name="connsiteY1" fmla="*/ 1333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3335"/>
                </a:moveTo>
                <a:lnTo>
                  <a:pt x="8707119" y="13335"/>
                </a:lnTo>
              </a:path>
            </a:pathLst>
          </a:custGeom>
          <a:ln w="19050">
            <a:solidFill>
              <a:srgbClr val="46B4EE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5" name="Freeform 345"/>
          <p:cNvSpPr/>
          <p:nvPr/>
        </p:nvSpPr>
        <p:spPr>
          <a:xfrm>
            <a:off x="218439" y="1577339"/>
            <a:ext cx="8709659" cy="35560"/>
          </a:xfrm>
          <a:custGeom>
            <a:avLst/>
            <a:gdLst>
              <a:gd name="connsiteX0" fmla="*/ 10160 w 8709659"/>
              <a:gd name="connsiteY0" fmla="*/ 19685 h 35560"/>
              <a:gd name="connsiteX1" fmla="*/ 8707119 w 8709659"/>
              <a:gd name="connsiteY1" fmla="*/ 1968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19685"/>
                </a:moveTo>
                <a:lnTo>
                  <a:pt x="8707119" y="19685"/>
                </a:lnTo>
              </a:path>
            </a:pathLst>
          </a:custGeom>
          <a:ln w="19050">
            <a:solidFill>
              <a:srgbClr val="47B4EE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6" name="Freeform 346"/>
          <p:cNvSpPr/>
          <p:nvPr/>
        </p:nvSpPr>
        <p:spPr>
          <a:xfrm>
            <a:off x="218439" y="1602739"/>
            <a:ext cx="8709659" cy="22860"/>
          </a:xfrm>
          <a:custGeom>
            <a:avLst/>
            <a:gdLst>
              <a:gd name="connsiteX0" fmla="*/ 10160 w 8709659"/>
              <a:gd name="connsiteY0" fmla="*/ 13335 h 22860"/>
              <a:gd name="connsiteX1" fmla="*/ 8707119 w 8709659"/>
              <a:gd name="connsiteY1" fmla="*/ 1333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3335"/>
                </a:moveTo>
                <a:lnTo>
                  <a:pt x="8707119" y="13335"/>
                </a:lnTo>
              </a:path>
            </a:pathLst>
          </a:custGeom>
          <a:ln w="19050">
            <a:solidFill>
              <a:srgbClr val="48B5EE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7" name="Freeform 347"/>
          <p:cNvSpPr/>
          <p:nvPr/>
        </p:nvSpPr>
        <p:spPr>
          <a:xfrm>
            <a:off x="218439" y="1615439"/>
            <a:ext cx="8709659" cy="35560"/>
          </a:xfrm>
          <a:custGeom>
            <a:avLst/>
            <a:gdLst>
              <a:gd name="connsiteX0" fmla="*/ 10160 w 8709659"/>
              <a:gd name="connsiteY0" fmla="*/ 19685 h 35560"/>
              <a:gd name="connsiteX1" fmla="*/ 8707119 w 8709659"/>
              <a:gd name="connsiteY1" fmla="*/ 1968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19685"/>
                </a:moveTo>
                <a:lnTo>
                  <a:pt x="8707119" y="19685"/>
                </a:lnTo>
              </a:path>
            </a:pathLst>
          </a:custGeom>
          <a:ln w="19050">
            <a:solidFill>
              <a:srgbClr val="49B5EF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8" name="Freeform 348"/>
          <p:cNvSpPr/>
          <p:nvPr/>
        </p:nvSpPr>
        <p:spPr>
          <a:xfrm>
            <a:off x="218439" y="1640839"/>
            <a:ext cx="8709659" cy="22860"/>
          </a:xfrm>
          <a:custGeom>
            <a:avLst/>
            <a:gdLst>
              <a:gd name="connsiteX0" fmla="*/ 10160 w 8709659"/>
              <a:gd name="connsiteY0" fmla="*/ 13335 h 22860"/>
              <a:gd name="connsiteX1" fmla="*/ 8707119 w 8709659"/>
              <a:gd name="connsiteY1" fmla="*/ 1333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3335"/>
                </a:moveTo>
                <a:lnTo>
                  <a:pt x="8707119" y="13335"/>
                </a:lnTo>
              </a:path>
            </a:pathLst>
          </a:custGeom>
          <a:ln w="19050">
            <a:solidFill>
              <a:srgbClr val="4AB6EF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9" name="Freeform 349"/>
          <p:cNvSpPr/>
          <p:nvPr/>
        </p:nvSpPr>
        <p:spPr>
          <a:xfrm>
            <a:off x="218439" y="1653539"/>
            <a:ext cx="8709659" cy="35560"/>
          </a:xfrm>
          <a:custGeom>
            <a:avLst/>
            <a:gdLst>
              <a:gd name="connsiteX0" fmla="*/ 10160 w 8709659"/>
              <a:gd name="connsiteY0" fmla="*/ 19685 h 35560"/>
              <a:gd name="connsiteX1" fmla="*/ 8707119 w 8709659"/>
              <a:gd name="connsiteY1" fmla="*/ 1968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19685"/>
                </a:moveTo>
                <a:lnTo>
                  <a:pt x="8707119" y="19685"/>
                </a:lnTo>
              </a:path>
            </a:pathLst>
          </a:custGeom>
          <a:ln w="19050">
            <a:solidFill>
              <a:srgbClr val="4BB6EF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0" name="Freeform 350"/>
          <p:cNvSpPr/>
          <p:nvPr/>
        </p:nvSpPr>
        <p:spPr>
          <a:xfrm>
            <a:off x="218439" y="1678939"/>
            <a:ext cx="8709659" cy="22860"/>
          </a:xfrm>
          <a:custGeom>
            <a:avLst/>
            <a:gdLst>
              <a:gd name="connsiteX0" fmla="*/ 10160 w 8709659"/>
              <a:gd name="connsiteY0" fmla="*/ 13335 h 22860"/>
              <a:gd name="connsiteX1" fmla="*/ 8707119 w 8709659"/>
              <a:gd name="connsiteY1" fmla="*/ 1333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3335"/>
                </a:moveTo>
                <a:lnTo>
                  <a:pt x="8707119" y="13335"/>
                </a:lnTo>
              </a:path>
            </a:pathLst>
          </a:custGeom>
          <a:ln w="19050">
            <a:solidFill>
              <a:srgbClr val="4CB7EF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1" name="Freeform 351"/>
          <p:cNvSpPr/>
          <p:nvPr/>
        </p:nvSpPr>
        <p:spPr>
          <a:xfrm>
            <a:off x="218439" y="1691639"/>
            <a:ext cx="8709659" cy="35560"/>
          </a:xfrm>
          <a:custGeom>
            <a:avLst/>
            <a:gdLst>
              <a:gd name="connsiteX0" fmla="*/ 10160 w 8709659"/>
              <a:gd name="connsiteY0" fmla="*/ 19685 h 35560"/>
              <a:gd name="connsiteX1" fmla="*/ 8707119 w 8709659"/>
              <a:gd name="connsiteY1" fmla="*/ 1968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19685"/>
                </a:moveTo>
                <a:lnTo>
                  <a:pt x="8707119" y="19685"/>
                </a:lnTo>
              </a:path>
            </a:pathLst>
          </a:custGeom>
          <a:ln w="19050">
            <a:solidFill>
              <a:srgbClr val="4DB7F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2" name="Freeform 352"/>
          <p:cNvSpPr/>
          <p:nvPr/>
        </p:nvSpPr>
        <p:spPr>
          <a:xfrm>
            <a:off x="218439" y="1717039"/>
            <a:ext cx="8709659" cy="22860"/>
          </a:xfrm>
          <a:custGeom>
            <a:avLst/>
            <a:gdLst>
              <a:gd name="connsiteX0" fmla="*/ 10160 w 8709659"/>
              <a:gd name="connsiteY0" fmla="*/ 13335 h 22860"/>
              <a:gd name="connsiteX1" fmla="*/ 8707119 w 8709659"/>
              <a:gd name="connsiteY1" fmla="*/ 1333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3335"/>
                </a:moveTo>
                <a:lnTo>
                  <a:pt x="8707119" y="13335"/>
                </a:lnTo>
              </a:path>
            </a:pathLst>
          </a:custGeom>
          <a:ln w="19050">
            <a:solidFill>
              <a:srgbClr val="4EB8F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3" name="Freeform 353"/>
          <p:cNvSpPr/>
          <p:nvPr/>
        </p:nvSpPr>
        <p:spPr>
          <a:xfrm>
            <a:off x="218439" y="1729739"/>
            <a:ext cx="8709659" cy="35560"/>
          </a:xfrm>
          <a:custGeom>
            <a:avLst/>
            <a:gdLst>
              <a:gd name="connsiteX0" fmla="*/ 10160 w 8709659"/>
              <a:gd name="connsiteY0" fmla="*/ 19685 h 35560"/>
              <a:gd name="connsiteX1" fmla="*/ 8707119 w 8709659"/>
              <a:gd name="connsiteY1" fmla="*/ 1968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19685"/>
                </a:moveTo>
                <a:lnTo>
                  <a:pt x="8707119" y="19685"/>
                </a:lnTo>
              </a:path>
            </a:pathLst>
          </a:custGeom>
          <a:ln w="19050">
            <a:solidFill>
              <a:srgbClr val="4FB8F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4" name="Freeform 354"/>
          <p:cNvSpPr/>
          <p:nvPr/>
        </p:nvSpPr>
        <p:spPr>
          <a:xfrm>
            <a:off x="218439" y="1755139"/>
            <a:ext cx="8709659" cy="22860"/>
          </a:xfrm>
          <a:custGeom>
            <a:avLst/>
            <a:gdLst>
              <a:gd name="connsiteX0" fmla="*/ 10160 w 8709659"/>
              <a:gd name="connsiteY0" fmla="*/ 13970 h 22860"/>
              <a:gd name="connsiteX1" fmla="*/ 8707119 w 8709659"/>
              <a:gd name="connsiteY1" fmla="*/ 13970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3970"/>
                </a:moveTo>
                <a:lnTo>
                  <a:pt x="8707119" y="13970"/>
                </a:lnTo>
              </a:path>
            </a:pathLst>
          </a:custGeom>
          <a:ln w="20320">
            <a:solidFill>
              <a:srgbClr val="50B9F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5" name="Freeform 355"/>
          <p:cNvSpPr/>
          <p:nvPr/>
        </p:nvSpPr>
        <p:spPr>
          <a:xfrm>
            <a:off x="218439" y="1767839"/>
            <a:ext cx="8709659" cy="35560"/>
          </a:xfrm>
          <a:custGeom>
            <a:avLst/>
            <a:gdLst>
              <a:gd name="connsiteX0" fmla="*/ 10160 w 8709659"/>
              <a:gd name="connsiteY0" fmla="*/ 20955 h 35560"/>
              <a:gd name="connsiteX1" fmla="*/ 8707119 w 8709659"/>
              <a:gd name="connsiteY1" fmla="*/ 2095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20955"/>
                </a:moveTo>
                <a:lnTo>
                  <a:pt x="8707119" y="20955"/>
                </a:lnTo>
              </a:path>
            </a:pathLst>
          </a:custGeom>
          <a:ln w="19050">
            <a:solidFill>
              <a:srgbClr val="51B9F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6" name="Freeform 356"/>
          <p:cNvSpPr/>
          <p:nvPr/>
        </p:nvSpPr>
        <p:spPr>
          <a:xfrm>
            <a:off x="218439" y="1793239"/>
            <a:ext cx="8709659" cy="22860"/>
          </a:xfrm>
          <a:custGeom>
            <a:avLst/>
            <a:gdLst>
              <a:gd name="connsiteX0" fmla="*/ 10160 w 8709659"/>
              <a:gd name="connsiteY0" fmla="*/ 14605 h 22860"/>
              <a:gd name="connsiteX1" fmla="*/ 8707119 w 8709659"/>
              <a:gd name="connsiteY1" fmla="*/ 1460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4605"/>
                </a:moveTo>
                <a:lnTo>
                  <a:pt x="8707119" y="14605"/>
                </a:lnTo>
              </a:path>
            </a:pathLst>
          </a:custGeom>
          <a:ln w="19050">
            <a:solidFill>
              <a:srgbClr val="52BAF1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7" name="Freeform 357"/>
          <p:cNvSpPr/>
          <p:nvPr/>
        </p:nvSpPr>
        <p:spPr>
          <a:xfrm>
            <a:off x="218439" y="1805939"/>
            <a:ext cx="8709659" cy="35560"/>
          </a:xfrm>
          <a:custGeom>
            <a:avLst/>
            <a:gdLst>
              <a:gd name="connsiteX0" fmla="*/ 10160 w 8709659"/>
              <a:gd name="connsiteY0" fmla="*/ 20955 h 35560"/>
              <a:gd name="connsiteX1" fmla="*/ 8707119 w 8709659"/>
              <a:gd name="connsiteY1" fmla="*/ 2095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20955"/>
                </a:moveTo>
                <a:lnTo>
                  <a:pt x="8707119" y="20955"/>
                </a:lnTo>
              </a:path>
            </a:pathLst>
          </a:custGeom>
          <a:ln w="19050">
            <a:solidFill>
              <a:srgbClr val="53BAF1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8" name="Freeform 358"/>
          <p:cNvSpPr/>
          <p:nvPr/>
        </p:nvSpPr>
        <p:spPr>
          <a:xfrm>
            <a:off x="218439" y="1831339"/>
            <a:ext cx="8709659" cy="22860"/>
          </a:xfrm>
          <a:custGeom>
            <a:avLst/>
            <a:gdLst>
              <a:gd name="connsiteX0" fmla="*/ 10160 w 8709659"/>
              <a:gd name="connsiteY0" fmla="*/ 14605 h 22860"/>
              <a:gd name="connsiteX1" fmla="*/ 8707119 w 8709659"/>
              <a:gd name="connsiteY1" fmla="*/ 1460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4605"/>
                </a:moveTo>
                <a:lnTo>
                  <a:pt x="8707119" y="14605"/>
                </a:lnTo>
              </a:path>
            </a:pathLst>
          </a:custGeom>
          <a:ln w="19050">
            <a:solidFill>
              <a:srgbClr val="54BBF1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9" name="Freeform 359"/>
          <p:cNvSpPr/>
          <p:nvPr/>
        </p:nvSpPr>
        <p:spPr>
          <a:xfrm>
            <a:off x="218439" y="1844039"/>
            <a:ext cx="8709659" cy="35560"/>
          </a:xfrm>
          <a:custGeom>
            <a:avLst/>
            <a:gdLst>
              <a:gd name="connsiteX0" fmla="*/ 10160 w 8709659"/>
              <a:gd name="connsiteY0" fmla="*/ 20955 h 35560"/>
              <a:gd name="connsiteX1" fmla="*/ 8707119 w 8709659"/>
              <a:gd name="connsiteY1" fmla="*/ 2095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20955"/>
                </a:moveTo>
                <a:lnTo>
                  <a:pt x="8707119" y="20955"/>
                </a:lnTo>
              </a:path>
            </a:pathLst>
          </a:custGeom>
          <a:ln w="19050">
            <a:solidFill>
              <a:srgbClr val="55BBF1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0" name="Freeform 360"/>
          <p:cNvSpPr/>
          <p:nvPr/>
        </p:nvSpPr>
        <p:spPr>
          <a:xfrm>
            <a:off x="218439" y="1869439"/>
            <a:ext cx="8709659" cy="22860"/>
          </a:xfrm>
          <a:custGeom>
            <a:avLst/>
            <a:gdLst>
              <a:gd name="connsiteX0" fmla="*/ 10160 w 8709659"/>
              <a:gd name="connsiteY0" fmla="*/ 14605 h 22860"/>
              <a:gd name="connsiteX1" fmla="*/ 8707119 w 8709659"/>
              <a:gd name="connsiteY1" fmla="*/ 1460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4605"/>
                </a:moveTo>
                <a:lnTo>
                  <a:pt x="8707119" y="14605"/>
                </a:lnTo>
              </a:path>
            </a:pathLst>
          </a:custGeom>
          <a:ln w="19050">
            <a:solidFill>
              <a:srgbClr val="56BCF2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1" name="Freeform 361"/>
          <p:cNvSpPr/>
          <p:nvPr/>
        </p:nvSpPr>
        <p:spPr>
          <a:xfrm>
            <a:off x="218439" y="1882139"/>
            <a:ext cx="8709659" cy="35560"/>
          </a:xfrm>
          <a:custGeom>
            <a:avLst/>
            <a:gdLst>
              <a:gd name="connsiteX0" fmla="*/ 10160 w 8709659"/>
              <a:gd name="connsiteY0" fmla="*/ 20955 h 35560"/>
              <a:gd name="connsiteX1" fmla="*/ 8707119 w 8709659"/>
              <a:gd name="connsiteY1" fmla="*/ 2095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20955"/>
                </a:moveTo>
                <a:lnTo>
                  <a:pt x="8707119" y="20955"/>
                </a:lnTo>
              </a:path>
            </a:pathLst>
          </a:custGeom>
          <a:ln w="19050">
            <a:solidFill>
              <a:srgbClr val="57BCF2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2" name="Freeform 362"/>
          <p:cNvSpPr/>
          <p:nvPr/>
        </p:nvSpPr>
        <p:spPr>
          <a:xfrm>
            <a:off x="218439" y="1907539"/>
            <a:ext cx="8709659" cy="22860"/>
          </a:xfrm>
          <a:custGeom>
            <a:avLst/>
            <a:gdLst>
              <a:gd name="connsiteX0" fmla="*/ 10160 w 8709659"/>
              <a:gd name="connsiteY0" fmla="*/ 14605 h 22860"/>
              <a:gd name="connsiteX1" fmla="*/ 8707119 w 8709659"/>
              <a:gd name="connsiteY1" fmla="*/ 1460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4605"/>
                </a:moveTo>
                <a:lnTo>
                  <a:pt x="8707119" y="14605"/>
                </a:lnTo>
              </a:path>
            </a:pathLst>
          </a:custGeom>
          <a:ln w="19050">
            <a:solidFill>
              <a:srgbClr val="58BDF2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3" name="Freeform 363"/>
          <p:cNvSpPr/>
          <p:nvPr/>
        </p:nvSpPr>
        <p:spPr>
          <a:xfrm>
            <a:off x="218439" y="1920239"/>
            <a:ext cx="8709659" cy="35560"/>
          </a:xfrm>
          <a:custGeom>
            <a:avLst/>
            <a:gdLst>
              <a:gd name="connsiteX0" fmla="*/ 10160 w 8709659"/>
              <a:gd name="connsiteY0" fmla="*/ 20955 h 35560"/>
              <a:gd name="connsiteX1" fmla="*/ 8707119 w 8709659"/>
              <a:gd name="connsiteY1" fmla="*/ 2095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20955"/>
                </a:moveTo>
                <a:lnTo>
                  <a:pt x="8707119" y="20955"/>
                </a:lnTo>
              </a:path>
            </a:pathLst>
          </a:custGeom>
          <a:ln w="19050">
            <a:solidFill>
              <a:srgbClr val="59BDF2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4" name="Freeform 364"/>
          <p:cNvSpPr/>
          <p:nvPr/>
        </p:nvSpPr>
        <p:spPr>
          <a:xfrm>
            <a:off x="218439" y="1945639"/>
            <a:ext cx="8709659" cy="22860"/>
          </a:xfrm>
          <a:custGeom>
            <a:avLst/>
            <a:gdLst>
              <a:gd name="connsiteX0" fmla="*/ 10160 w 8709659"/>
              <a:gd name="connsiteY0" fmla="*/ 14605 h 22860"/>
              <a:gd name="connsiteX1" fmla="*/ 8707119 w 8709659"/>
              <a:gd name="connsiteY1" fmla="*/ 1460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4605"/>
                </a:moveTo>
                <a:lnTo>
                  <a:pt x="8707119" y="14605"/>
                </a:lnTo>
              </a:path>
            </a:pathLst>
          </a:custGeom>
          <a:ln w="19050">
            <a:solidFill>
              <a:srgbClr val="5ABEF3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5" name="Freeform 365"/>
          <p:cNvSpPr/>
          <p:nvPr/>
        </p:nvSpPr>
        <p:spPr>
          <a:xfrm>
            <a:off x="218439" y="1958339"/>
            <a:ext cx="8709659" cy="35560"/>
          </a:xfrm>
          <a:custGeom>
            <a:avLst/>
            <a:gdLst>
              <a:gd name="connsiteX0" fmla="*/ 10160 w 8709659"/>
              <a:gd name="connsiteY0" fmla="*/ 20955 h 35560"/>
              <a:gd name="connsiteX1" fmla="*/ 8707119 w 8709659"/>
              <a:gd name="connsiteY1" fmla="*/ 2095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20955"/>
                </a:moveTo>
                <a:lnTo>
                  <a:pt x="8707119" y="20955"/>
                </a:lnTo>
              </a:path>
            </a:pathLst>
          </a:custGeom>
          <a:ln w="19050">
            <a:solidFill>
              <a:srgbClr val="5BBEF3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6" name="Freeform 366"/>
          <p:cNvSpPr/>
          <p:nvPr/>
        </p:nvSpPr>
        <p:spPr>
          <a:xfrm>
            <a:off x="218439" y="1983739"/>
            <a:ext cx="8709659" cy="22860"/>
          </a:xfrm>
          <a:custGeom>
            <a:avLst/>
            <a:gdLst>
              <a:gd name="connsiteX0" fmla="*/ 10160 w 8709659"/>
              <a:gd name="connsiteY0" fmla="*/ 14605 h 22860"/>
              <a:gd name="connsiteX1" fmla="*/ 8707119 w 8709659"/>
              <a:gd name="connsiteY1" fmla="*/ 1460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4605"/>
                </a:moveTo>
                <a:lnTo>
                  <a:pt x="8707119" y="14605"/>
                </a:lnTo>
              </a:path>
            </a:pathLst>
          </a:custGeom>
          <a:ln w="19050">
            <a:solidFill>
              <a:srgbClr val="5CBFF3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7" name="Freeform 367"/>
          <p:cNvSpPr/>
          <p:nvPr/>
        </p:nvSpPr>
        <p:spPr>
          <a:xfrm>
            <a:off x="218439" y="1996439"/>
            <a:ext cx="8709659" cy="35560"/>
          </a:xfrm>
          <a:custGeom>
            <a:avLst/>
            <a:gdLst>
              <a:gd name="connsiteX0" fmla="*/ 10160 w 8709659"/>
              <a:gd name="connsiteY0" fmla="*/ 20955 h 35560"/>
              <a:gd name="connsiteX1" fmla="*/ 8707119 w 8709659"/>
              <a:gd name="connsiteY1" fmla="*/ 2095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20955"/>
                </a:moveTo>
                <a:lnTo>
                  <a:pt x="8707119" y="20955"/>
                </a:lnTo>
              </a:path>
            </a:pathLst>
          </a:custGeom>
          <a:ln w="19050">
            <a:solidFill>
              <a:srgbClr val="5DBFF3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8" name="Freeform 368"/>
          <p:cNvSpPr/>
          <p:nvPr/>
        </p:nvSpPr>
        <p:spPr>
          <a:xfrm>
            <a:off x="218439" y="2021839"/>
            <a:ext cx="8709659" cy="22860"/>
          </a:xfrm>
          <a:custGeom>
            <a:avLst/>
            <a:gdLst>
              <a:gd name="connsiteX0" fmla="*/ 10160 w 8709659"/>
              <a:gd name="connsiteY0" fmla="*/ 14605 h 22860"/>
              <a:gd name="connsiteX1" fmla="*/ 8707119 w 8709659"/>
              <a:gd name="connsiteY1" fmla="*/ 1460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4605"/>
                </a:moveTo>
                <a:lnTo>
                  <a:pt x="8707119" y="14605"/>
                </a:lnTo>
              </a:path>
            </a:pathLst>
          </a:custGeom>
          <a:ln w="19050">
            <a:solidFill>
              <a:srgbClr val="5EC0F4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9" name="Freeform 369"/>
          <p:cNvSpPr/>
          <p:nvPr/>
        </p:nvSpPr>
        <p:spPr>
          <a:xfrm>
            <a:off x="218439" y="2034539"/>
            <a:ext cx="8709659" cy="35560"/>
          </a:xfrm>
          <a:custGeom>
            <a:avLst/>
            <a:gdLst>
              <a:gd name="connsiteX0" fmla="*/ 10160 w 8709659"/>
              <a:gd name="connsiteY0" fmla="*/ 21590 h 35560"/>
              <a:gd name="connsiteX1" fmla="*/ 8707119 w 8709659"/>
              <a:gd name="connsiteY1" fmla="*/ 21590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21590"/>
                </a:moveTo>
                <a:lnTo>
                  <a:pt x="8707119" y="21590"/>
                </a:lnTo>
              </a:path>
            </a:pathLst>
          </a:custGeom>
          <a:ln w="20320">
            <a:solidFill>
              <a:srgbClr val="5FC0F4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0" name="Freeform 370"/>
          <p:cNvSpPr/>
          <p:nvPr/>
        </p:nvSpPr>
        <p:spPr>
          <a:xfrm>
            <a:off x="218439" y="2059939"/>
            <a:ext cx="8709659" cy="22860"/>
          </a:xfrm>
          <a:custGeom>
            <a:avLst/>
            <a:gdLst>
              <a:gd name="connsiteX0" fmla="*/ 10160 w 8709659"/>
              <a:gd name="connsiteY0" fmla="*/ 15875 h 22860"/>
              <a:gd name="connsiteX1" fmla="*/ 8707119 w 8709659"/>
              <a:gd name="connsiteY1" fmla="*/ 1587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5875"/>
                </a:moveTo>
                <a:lnTo>
                  <a:pt x="8707119" y="15875"/>
                </a:lnTo>
              </a:path>
            </a:pathLst>
          </a:custGeom>
          <a:ln w="19050">
            <a:solidFill>
              <a:srgbClr val="60C1F4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1" name="Freeform 371"/>
          <p:cNvSpPr/>
          <p:nvPr/>
        </p:nvSpPr>
        <p:spPr>
          <a:xfrm>
            <a:off x="218439" y="2072639"/>
            <a:ext cx="8709659" cy="35560"/>
          </a:xfrm>
          <a:custGeom>
            <a:avLst/>
            <a:gdLst>
              <a:gd name="connsiteX0" fmla="*/ 10160 w 8709659"/>
              <a:gd name="connsiteY0" fmla="*/ 22225 h 35560"/>
              <a:gd name="connsiteX1" fmla="*/ 8707119 w 8709659"/>
              <a:gd name="connsiteY1" fmla="*/ 2222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22225"/>
                </a:moveTo>
                <a:lnTo>
                  <a:pt x="8707119" y="22225"/>
                </a:lnTo>
              </a:path>
            </a:pathLst>
          </a:custGeom>
          <a:ln w="19050">
            <a:solidFill>
              <a:srgbClr val="61C1F4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2" name="Freeform 372"/>
          <p:cNvSpPr/>
          <p:nvPr/>
        </p:nvSpPr>
        <p:spPr>
          <a:xfrm>
            <a:off x="218439" y="2098039"/>
            <a:ext cx="8709659" cy="22860"/>
          </a:xfrm>
          <a:custGeom>
            <a:avLst/>
            <a:gdLst>
              <a:gd name="connsiteX0" fmla="*/ 10160 w 8709659"/>
              <a:gd name="connsiteY0" fmla="*/ 15875 h 22860"/>
              <a:gd name="connsiteX1" fmla="*/ 8707119 w 8709659"/>
              <a:gd name="connsiteY1" fmla="*/ 1587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5875"/>
                </a:moveTo>
                <a:lnTo>
                  <a:pt x="8707119" y="15875"/>
                </a:lnTo>
              </a:path>
            </a:pathLst>
          </a:custGeom>
          <a:ln w="19050">
            <a:solidFill>
              <a:srgbClr val="62C2F4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3" name="Freeform 373"/>
          <p:cNvSpPr/>
          <p:nvPr/>
        </p:nvSpPr>
        <p:spPr>
          <a:xfrm>
            <a:off x="218439" y="2110739"/>
            <a:ext cx="8709659" cy="35560"/>
          </a:xfrm>
          <a:custGeom>
            <a:avLst/>
            <a:gdLst>
              <a:gd name="connsiteX0" fmla="*/ 10160 w 8709659"/>
              <a:gd name="connsiteY0" fmla="*/ 22225 h 35560"/>
              <a:gd name="connsiteX1" fmla="*/ 8707119 w 8709659"/>
              <a:gd name="connsiteY1" fmla="*/ 2222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22225"/>
                </a:moveTo>
                <a:lnTo>
                  <a:pt x="8707119" y="22225"/>
                </a:lnTo>
              </a:path>
            </a:pathLst>
          </a:custGeom>
          <a:ln w="19050">
            <a:solidFill>
              <a:srgbClr val="63C2F5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4" name="Freeform 374"/>
          <p:cNvSpPr/>
          <p:nvPr/>
        </p:nvSpPr>
        <p:spPr>
          <a:xfrm>
            <a:off x="218439" y="2136139"/>
            <a:ext cx="8709659" cy="22860"/>
          </a:xfrm>
          <a:custGeom>
            <a:avLst/>
            <a:gdLst>
              <a:gd name="connsiteX0" fmla="*/ 10160 w 8709659"/>
              <a:gd name="connsiteY0" fmla="*/ 15875 h 22860"/>
              <a:gd name="connsiteX1" fmla="*/ 8707119 w 8709659"/>
              <a:gd name="connsiteY1" fmla="*/ 1587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5875"/>
                </a:moveTo>
                <a:lnTo>
                  <a:pt x="8707119" y="15875"/>
                </a:lnTo>
              </a:path>
            </a:pathLst>
          </a:custGeom>
          <a:ln w="19050">
            <a:solidFill>
              <a:srgbClr val="65C3F5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5" name="Freeform 375"/>
          <p:cNvSpPr/>
          <p:nvPr/>
        </p:nvSpPr>
        <p:spPr>
          <a:xfrm>
            <a:off x="218439" y="2148839"/>
            <a:ext cx="8709659" cy="35560"/>
          </a:xfrm>
          <a:custGeom>
            <a:avLst/>
            <a:gdLst>
              <a:gd name="connsiteX0" fmla="*/ 10160 w 8709659"/>
              <a:gd name="connsiteY0" fmla="*/ 22225 h 35560"/>
              <a:gd name="connsiteX1" fmla="*/ 8707119 w 8709659"/>
              <a:gd name="connsiteY1" fmla="*/ 2222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22225"/>
                </a:moveTo>
                <a:lnTo>
                  <a:pt x="8707119" y="22225"/>
                </a:lnTo>
              </a:path>
            </a:pathLst>
          </a:custGeom>
          <a:ln w="19050">
            <a:solidFill>
              <a:srgbClr val="65C3F5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6" name="Freeform 376"/>
          <p:cNvSpPr/>
          <p:nvPr/>
        </p:nvSpPr>
        <p:spPr>
          <a:xfrm>
            <a:off x="218439" y="2174239"/>
            <a:ext cx="8709659" cy="22860"/>
          </a:xfrm>
          <a:custGeom>
            <a:avLst/>
            <a:gdLst>
              <a:gd name="connsiteX0" fmla="*/ 10160 w 8709659"/>
              <a:gd name="connsiteY0" fmla="*/ 15875 h 22860"/>
              <a:gd name="connsiteX1" fmla="*/ 8707119 w 8709659"/>
              <a:gd name="connsiteY1" fmla="*/ 1587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5875"/>
                </a:moveTo>
                <a:lnTo>
                  <a:pt x="8707119" y="15875"/>
                </a:lnTo>
              </a:path>
            </a:pathLst>
          </a:custGeom>
          <a:ln w="19050">
            <a:solidFill>
              <a:srgbClr val="66C4F5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7" name="Freeform 377"/>
          <p:cNvSpPr/>
          <p:nvPr/>
        </p:nvSpPr>
        <p:spPr>
          <a:xfrm>
            <a:off x="218439" y="2186939"/>
            <a:ext cx="8709659" cy="35560"/>
          </a:xfrm>
          <a:custGeom>
            <a:avLst/>
            <a:gdLst>
              <a:gd name="connsiteX0" fmla="*/ 10160 w 8709659"/>
              <a:gd name="connsiteY0" fmla="*/ 22225 h 35560"/>
              <a:gd name="connsiteX1" fmla="*/ 8707119 w 8709659"/>
              <a:gd name="connsiteY1" fmla="*/ 2222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22225"/>
                </a:moveTo>
                <a:lnTo>
                  <a:pt x="8707119" y="22225"/>
                </a:lnTo>
              </a:path>
            </a:pathLst>
          </a:custGeom>
          <a:ln w="19050">
            <a:solidFill>
              <a:srgbClr val="67C4F6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8" name="Freeform 378"/>
          <p:cNvSpPr/>
          <p:nvPr/>
        </p:nvSpPr>
        <p:spPr>
          <a:xfrm>
            <a:off x="218439" y="2212339"/>
            <a:ext cx="8709659" cy="22860"/>
          </a:xfrm>
          <a:custGeom>
            <a:avLst/>
            <a:gdLst>
              <a:gd name="connsiteX0" fmla="*/ 10160 w 8709659"/>
              <a:gd name="connsiteY0" fmla="*/ 15875 h 22860"/>
              <a:gd name="connsiteX1" fmla="*/ 8707119 w 8709659"/>
              <a:gd name="connsiteY1" fmla="*/ 1587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5875"/>
                </a:moveTo>
                <a:lnTo>
                  <a:pt x="8707119" y="15875"/>
                </a:lnTo>
              </a:path>
            </a:pathLst>
          </a:custGeom>
          <a:ln w="19050">
            <a:solidFill>
              <a:srgbClr val="68C5F6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9" name="Freeform 379"/>
          <p:cNvSpPr/>
          <p:nvPr/>
        </p:nvSpPr>
        <p:spPr>
          <a:xfrm>
            <a:off x="218439" y="2225039"/>
            <a:ext cx="8709659" cy="35560"/>
          </a:xfrm>
          <a:custGeom>
            <a:avLst/>
            <a:gdLst>
              <a:gd name="connsiteX0" fmla="*/ 10160 w 8709659"/>
              <a:gd name="connsiteY0" fmla="*/ 22225 h 35560"/>
              <a:gd name="connsiteX1" fmla="*/ 8707119 w 8709659"/>
              <a:gd name="connsiteY1" fmla="*/ 2222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22225"/>
                </a:moveTo>
                <a:lnTo>
                  <a:pt x="8707119" y="22225"/>
                </a:lnTo>
              </a:path>
            </a:pathLst>
          </a:custGeom>
          <a:ln w="19050">
            <a:solidFill>
              <a:srgbClr val="69C5F6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0" name="Freeform 380"/>
          <p:cNvSpPr/>
          <p:nvPr/>
        </p:nvSpPr>
        <p:spPr>
          <a:xfrm>
            <a:off x="218439" y="2250439"/>
            <a:ext cx="8709659" cy="22860"/>
          </a:xfrm>
          <a:custGeom>
            <a:avLst/>
            <a:gdLst>
              <a:gd name="connsiteX0" fmla="*/ 10160 w 8709659"/>
              <a:gd name="connsiteY0" fmla="*/ 15875 h 22860"/>
              <a:gd name="connsiteX1" fmla="*/ 8707119 w 8709659"/>
              <a:gd name="connsiteY1" fmla="*/ 1587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5875"/>
                </a:moveTo>
                <a:lnTo>
                  <a:pt x="8707119" y="15875"/>
                </a:lnTo>
              </a:path>
            </a:pathLst>
          </a:custGeom>
          <a:ln w="19050">
            <a:solidFill>
              <a:srgbClr val="6AC6F6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1" name="Freeform 381"/>
          <p:cNvSpPr/>
          <p:nvPr/>
        </p:nvSpPr>
        <p:spPr>
          <a:xfrm>
            <a:off x="218439" y="2275839"/>
            <a:ext cx="8709659" cy="22860"/>
          </a:xfrm>
          <a:custGeom>
            <a:avLst/>
            <a:gdLst>
              <a:gd name="connsiteX0" fmla="*/ 10160 w 8709659"/>
              <a:gd name="connsiteY0" fmla="*/ 10160 h 22860"/>
              <a:gd name="connsiteX1" fmla="*/ 8707119 w 8709659"/>
              <a:gd name="connsiteY1" fmla="*/ 10160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0160"/>
                </a:moveTo>
                <a:lnTo>
                  <a:pt x="8707119" y="10160"/>
                </a:lnTo>
              </a:path>
            </a:pathLst>
          </a:custGeom>
          <a:ln w="20319">
            <a:solidFill>
              <a:srgbClr val="6BC6F7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2" name="Freeform 382"/>
          <p:cNvSpPr/>
          <p:nvPr/>
        </p:nvSpPr>
        <p:spPr>
          <a:xfrm>
            <a:off x="218439" y="2288539"/>
            <a:ext cx="8709659" cy="35560"/>
          </a:xfrm>
          <a:custGeom>
            <a:avLst/>
            <a:gdLst>
              <a:gd name="connsiteX0" fmla="*/ 10160 w 8709659"/>
              <a:gd name="connsiteY0" fmla="*/ 17145 h 35560"/>
              <a:gd name="connsiteX1" fmla="*/ 8707119 w 8709659"/>
              <a:gd name="connsiteY1" fmla="*/ 1714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17145"/>
                </a:moveTo>
                <a:lnTo>
                  <a:pt x="8707119" y="17145"/>
                </a:lnTo>
              </a:path>
            </a:pathLst>
          </a:custGeom>
          <a:ln w="19050">
            <a:solidFill>
              <a:srgbClr val="6CC7F7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3" name="Freeform 383"/>
          <p:cNvSpPr/>
          <p:nvPr/>
        </p:nvSpPr>
        <p:spPr>
          <a:xfrm>
            <a:off x="218439" y="2313939"/>
            <a:ext cx="8709659" cy="22860"/>
          </a:xfrm>
          <a:custGeom>
            <a:avLst/>
            <a:gdLst>
              <a:gd name="connsiteX0" fmla="*/ 10160 w 8709659"/>
              <a:gd name="connsiteY0" fmla="*/ 10795 h 22860"/>
              <a:gd name="connsiteX1" fmla="*/ 8707119 w 8709659"/>
              <a:gd name="connsiteY1" fmla="*/ 1079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0795"/>
                </a:moveTo>
                <a:lnTo>
                  <a:pt x="8707119" y="10795"/>
                </a:lnTo>
              </a:path>
            </a:pathLst>
          </a:custGeom>
          <a:ln w="19050">
            <a:solidFill>
              <a:srgbClr val="6DC7F7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4" name="Freeform 384"/>
          <p:cNvSpPr/>
          <p:nvPr/>
        </p:nvSpPr>
        <p:spPr>
          <a:xfrm>
            <a:off x="218439" y="2326639"/>
            <a:ext cx="8709659" cy="35560"/>
          </a:xfrm>
          <a:custGeom>
            <a:avLst/>
            <a:gdLst>
              <a:gd name="connsiteX0" fmla="*/ 10160 w 8709659"/>
              <a:gd name="connsiteY0" fmla="*/ 17145 h 35560"/>
              <a:gd name="connsiteX1" fmla="*/ 8707119 w 8709659"/>
              <a:gd name="connsiteY1" fmla="*/ 1714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17145"/>
                </a:moveTo>
                <a:lnTo>
                  <a:pt x="8707119" y="17145"/>
                </a:lnTo>
              </a:path>
            </a:pathLst>
          </a:custGeom>
          <a:ln w="19050">
            <a:solidFill>
              <a:srgbClr val="6EC8F7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5" name="Freeform 385"/>
          <p:cNvSpPr/>
          <p:nvPr/>
        </p:nvSpPr>
        <p:spPr>
          <a:xfrm>
            <a:off x="218439" y="2352039"/>
            <a:ext cx="8709659" cy="22860"/>
          </a:xfrm>
          <a:custGeom>
            <a:avLst/>
            <a:gdLst>
              <a:gd name="connsiteX0" fmla="*/ 10160 w 8709659"/>
              <a:gd name="connsiteY0" fmla="*/ 10795 h 22860"/>
              <a:gd name="connsiteX1" fmla="*/ 8707119 w 8709659"/>
              <a:gd name="connsiteY1" fmla="*/ 1079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0795"/>
                </a:moveTo>
                <a:lnTo>
                  <a:pt x="8707119" y="10795"/>
                </a:lnTo>
              </a:path>
            </a:pathLst>
          </a:custGeom>
          <a:ln w="19050">
            <a:solidFill>
              <a:srgbClr val="6FC8F8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6" name="Freeform 386"/>
          <p:cNvSpPr/>
          <p:nvPr/>
        </p:nvSpPr>
        <p:spPr>
          <a:xfrm>
            <a:off x="218439" y="2364739"/>
            <a:ext cx="8709659" cy="35560"/>
          </a:xfrm>
          <a:custGeom>
            <a:avLst/>
            <a:gdLst>
              <a:gd name="connsiteX0" fmla="*/ 10160 w 8709659"/>
              <a:gd name="connsiteY0" fmla="*/ 17145 h 35560"/>
              <a:gd name="connsiteX1" fmla="*/ 8707119 w 8709659"/>
              <a:gd name="connsiteY1" fmla="*/ 1714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17145"/>
                </a:moveTo>
                <a:lnTo>
                  <a:pt x="8707119" y="17145"/>
                </a:lnTo>
              </a:path>
            </a:pathLst>
          </a:custGeom>
          <a:ln w="19050">
            <a:solidFill>
              <a:srgbClr val="70C9F8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7" name="Freeform 387"/>
          <p:cNvSpPr/>
          <p:nvPr/>
        </p:nvSpPr>
        <p:spPr>
          <a:xfrm>
            <a:off x="218439" y="2390139"/>
            <a:ext cx="8709659" cy="22860"/>
          </a:xfrm>
          <a:custGeom>
            <a:avLst/>
            <a:gdLst>
              <a:gd name="connsiteX0" fmla="*/ 10160 w 8709659"/>
              <a:gd name="connsiteY0" fmla="*/ 10795 h 22860"/>
              <a:gd name="connsiteX1" fmla="*/ 8707119 w 8709659"/>
              <a:gd name="connsiteY1" fmla="*/ 1079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0795"/>
                </a:moveTo>
                <a:lnTo>
                  <a:pt x="8707119" y="10795"/>
                </a:lnTo>
              </a:path>
            </a:pathLst>
          </a:custGeom>
          <a:ln w="19050">
            <a:solidFill>
              <a:srgbClr val="71C9F8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8" name="Freeform 388"/>
          <p:cNvSpPr/>
          <p:nvPr/>
        </p:nvSpPr>
        <p:spPr>
          <a:xfrm>
            <a:off x="218439" y="2402839"/>
            <a:ext cx="8709659" cy="35560"/>
          </a:xfrm>
          <a:custGeom>
            <a:avLst/>
            <a:gdLst>
              <a:gd name="connsiteX0" fmla="*/ 10160 w 8709659"/>
              <a:gd name="connsiteY0" fmla="*/ 17145 h 35560"/>
              <a:gd name="connsiteX1" fmla="*/ 8707119 w 8709659"/>
              <a:gd name="connsiteY1" fmla="*/ 1714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17145"/>
                </a:moveTo>
                <a:lnTo>
                  <a:pt x="8707119" y="17145"/>
                </a:lnTo>
              </a:path>
            </a:pathLst>
          </a:custGeom>
          <a:ln w="19050">
            <a:solidFill>
              <a:srgbClr val="72CBF8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9" name="Freeform 389"/>
          <p:cNvSpPr/>
          <p:nvPr/>
        </p:nvSpPr>
        <p:spPr>
          <a:xfrm>
            <a:off x="218439" y="2428239"/>
            <a:ext cx="8709659" cy="22860"/>
          </a:xfrm>
          <a:custGeom>
            <a:avLst/>
            <a:gdLst>
              <a:gd name="connsiteX0" fmla="*/ 10160 w 8709659"/>
              <a:gd name="connsiteY0" fmla="*/ 10795 h 22860"/>
              <a:gd name="connsiteX1" fmla="*/ 8707119 w 8709659"/>
              <a:gd name="connsiteY1" fmla="*/ 1079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0795"/>
                </a:moveTo>
                <a:lnTo>
                  <a:pt x="8707119" y="10795"/>
                </a:lnTo>
              </a:path>
            </a:pathLst>
          </a:custGeom>
          <a:ln w="19050">
            <a:solidFill>
              <a:srgbClr val="73CBF8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0" name="Freeform 390"/>
          <p:cNvSpPr/>
          <p:nvPr/>
        </p:nvSpPr>
        <p:spPr>
          <a:xfrm>
            <a:off x="218439" y="2440939"/>
            <a:ext cx="8709659" cy="35560"/>
          </a:xfrm>
          <a:custGeom>
            <a:avLst/>
            <a:gdLst>
              <a:gd name="connsiteX0" fmla="*/ 10160 w 8709659"/>
              <a:gd name="connsiteY0" fmla="*/ 17145 h 35560"/>
              <a:gd name="connsiteX1" fmla="*/ 8707119 w 8709659"/>
              <a:gd name="connsiteY1" fmla="*/ 1714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17145"/>
                </a:moveTo>
                <a:lnTo>
                  <a:pt x="8707119" y="17145"/>
                </a:lnTo>
              </a:path>
            </a:pathLst>
          </a:custGeom>
          <a:ln w="19050">
            <a:solidFill>
              <a:srgbClr val="74CBF9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1" name="Freeform 391"/>
          <p:cNvSpPr/>
          <p:nvPr/>
        </p:nvSpPr>
        <p:spPr>
          <a:xfrm>
            <a:off x="218439" y="2466339"/>
            <a:ext cx="8709659" cy="22860"/>
          </a:xfrm>
          <a:custGeom>
            <a:avLst/>
            <a:gdLst>
              <a:gd name="connsiteX0" fmla="*/ 10160 w 8709659"/>
              <a:gd name="connsiteY0" fmla="*/ 10795 h 22860"/>
              <a:gd name="connsiteX1" fmla="*/ 8707119 w 8709659"/>
              <a:gd name="connsiteY1" fmla="*/ 1079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0795"/>
                </a:moveTo>
                <a:lnTo>
                  <a:pt x="8707119" y="10795"/>
                </a:lnTo>
              </a:path>
            </a:pathLst>
          </a:custGeom>
          <a:ln w="19050">
            <a:solidFill>
              <a:srgbClr val="75CBF9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2" name="Freeform 392"/>
          <p:cNvSpPr/>
          <p:nvPr/>
        </p:nvSpPr>
        <p:spPr>
          <a:xfrm>
            <a:off x="218439" y="2479039"/>
            <a:ext cx="8709659" cy="35560"/>
          </a:xfrm>
          <a:custGeom>
            <a:avLst/>
            <a:gdLst>
              <a:gd name="connsiteX0" fmla="*/ 10160 w 8709659"/>
              <a:gd name="connsiteY0" fmla="*/ 17145 h 35560"/>
              <a:gd name="connsiteX1" fmla="*/ 8707119 w 8709659"/>
              <a:gd name="connsiteY1" fmla="*/ 1714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17145"/>
                </a:moveTo>
                <a:lnTo>
                  <a:pt x="8707119" y="17145"/>
                </a:lnTo>
              </a:path>
            </a:pathLst>
          </a:custGeom>
          <a:ln w="19050">
            <a:solidFill>
              <a:srgbClr val="76CCF9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3" name="Freeform 393"/>
          <p:cNvSpPr/>
          <p:nvPr/>
        </p:nvSpPr>
        <p:spPr>
          <a:xfrm>
            <a:off x="218439" y="2504439"/>
            <a:ext cx="8709659" cy="22860"/>
          </a:xfrm>
          <a:custGeom>
            <a:avLst/>
            <a:gdLst>
              <a:gd name="connsiteX0" fmla="*/ 10160 w 8709659"/>
              <a:gd name="connsiteY0" fmla="*/ 11430 h 22860"/>
              <a:gd name="connsiteX1" fmla="*/ 8707119 w 8709659"/>
              <a:gd name="connsiteY1" fmla="*/ 11430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1430"/>
                </a:moveTo>
                <a:lnTo>
                  <a:pt x="8707119" y="11430"/>
                </a:lnTo>
              </a:path>
            </a:pathLst>
          </a:custGeom>
          <a:ln w="20320">
            <a:solidFill>
              <a:srgbClr val="77CCF9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4" name="Freeform 394"/>
          <p:cNvSpPr/>
          <p:nvPr/>
        </p:nvSpPr>
        <p:spPr>
          <a:xfrm>
            <a:off x="218439" y="2517139"/>
            <a:ext cx="8709659" cy="35560"/>
          </a:xfrm>
          <a:custGeom>
            <a:avLst/>
            <a:gdLst>
              <a:gd name="connsiteX0" fmla="*/ 10160 w 8709659"/>
              <a:gd name="connsiteY0" fmla="*/ 18415 h 35560"/>
              <a:gd name="connsiteX1" fmla="*/ 8707119 w 8709659"/>
              <a:gd name="connsiteY1" fmla="*/ 1841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18415"/>
                </a:moveTo>
                <a:lnTo>
                  <a:pt x="8707119" y="18415"/>
                </a:lnTo>
              </a:path>
            </a:pathLst>
          </a:custGeom>
          <a:ln w="19050">
            <a:solidFill>
              <a:srgbClr val="78CDFA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5" name="Freeform 395"/>
          <p:cNvSpPr/>
          <p:nvPr/>
        </p:nvSpPr>
        <p:spPr>
          <a:xfrm>
            <a:off x="218439" y="2542539"/>
            <a:ext cx="8709659" cy="22860"/>
          </a:xfrm>
          <a:custGeom>
            <a:avLst/>
            <a:gdLst>
              <a:gd name="connsiteX0" fmla="*/ 10160 w 8709659"/>
              <a:gd name="connsiteY0" fmla="*/ 12065 h 22860"/>
              <a:gd name="connsiteX1" fmla="*/ 8707119 w 8709659"/>
              <a:gd name="connsiteY1" fmla="*/ 1206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2065"/>
                </a:moveTo>
                <a:lnTo>
                  <a:pt x="8707119" y="12065"/>
                </a:lnTo>
              </a:path>
            </a:pathLst>
          </a:custGeom>
          <a:ln w="19050">
            <a:solidFill>
              <a:srgbClr val="79CDFA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6" name="Freeform 396"/>
          <p:cNvSpPr/>
          <p:nvPr/>
        </p:nvSpPr>
        <p:spPr>
          <a:xfrm>
            <a:off x="218439" y="2555239"/>
            <a:ext cx="8709659" cy="35560"/>
          </a:xfrm>
          <a:custGeom>
            <a:avLst/>
            <a:gdLst>
              <a:gd name="connsiteX0" fmla="*/ 10160 w 8709659"/>
              <a:gd name="connsiteY0" fmla="*/ 18415 h 35560"/>
              <a:gd name="connsiteX1" fmla="*/ 8707119 w 8709659"/>
              <a:gd name="connsiteY1" fmla="*/ 1841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18415"/>
                </a:moveTo>
                <a:lnTo>
                  <a:pt x="8707119" y="18415"/>
                </a:lnTo>
              </a:path>
            </a:pathLst>
          </a:custGeom>
          <a:ln w="19050">
            <a:solidFill>
              <a:srgbClr val="7ACEFA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7" name="Freeform 397"/>
          <p:cNvSpPr/>
          <p:nvPr/>
        </p:nvSpPr>
        <p:spPr>
          <a:xfrm>
            <a:off x="218439" y="2580639"/>
            <a:ext cx="8709659" cy="22860"/>
          </a:xfrm>
          <a:custGeom>
            <a:avLst/>
            <a:gdLst>
              <a:gd name="connsiteX0" fmla="*/ 10160 w 8709659"/>
              <a:gd name="connsiteY0" fmla="*/ 12065 h 22860"/>
              <a:gd name="connsiteX1" fmla="*/ 8707119 w 8709659"/>
              <a:gd name="connsiteY1" fmla="*/ 1206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2065"/>
                </a:moveTo>
                <a:lnTo>
                  <a:pt x="8707119" y="12065"/>
                </a:lnTo>
              </a:path>
            </a:pathLst>
          </a:custGeom>
          <a:ln w="19050">
            <a:solidFill>
              <a:srgbClr val="7BCEFA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8" name="Freeform 398"/>
          <p:cNvSpPr/>
          <p:nvPr/>
        </p:nvSpPr>
        <p:spPr>
          <a:xfrm>
            <a:off x="218439" y="2593339"/>
            <a:ext cx="8709659" cy="35560"/>
          </a:xfrm>
          <a:custGeom>
            <a:avLst/>
            <a:gdLst>
              <a:gd name="connsiteX0" fmla="*/ 10160 w 8709659"/>
              <a:gd name="connsiteY0" fmla="*/ 18415 h 35560"/>
              <a:gd name="connsiteX1" fmla="*/ 8707119 w 8709659"/>
              <a:gd name="connsiteY1" fmla="*/ 1841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18415"/>
                </a:moveTo>
                <a:lnTo>
                  <a:pt x="8707119" y="18415"/>
                </a:lnTo>
              </a:path>
            </a:pathLst>
          </a:custGeom>
          <a:ln w="19050">
            <a:solidFill>
              <a:srgbClr val="7CCFFB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9" name="Freeform 399"/>
          <p:cNvSpPr/>
          <p:nvPr/>
        </p:nvSpPr>
        <p:spPr>
          <a:xfrm>
            <a:off x="218439" y="2618739"/>
            <a:ext cx="8709659" cy="22860"/>
          </a:xfrm>
          <a:custGeom>
            <a:avLst/>
            <a:gdLst>
              <a:gd name="connsiteX0" fmla="*/ 10160 w 8709659"/>
              <a:gd name="connsiteY0" fmla="*/ 12065 h 22860"/>
              <a:gd name="connsiteX1" fmla="*/ 8707119 w 8709659"/>
              <a:gd name="connsiteY1" fmla="*/ 1206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2065"/>
                </a:moveTo>
                <a:lnTo>
                  <a:pt x="8707119" y="12065"/>
                </a:lnTo>
              </a:path>
            </a:pathLst>
          </a:custGeom>
          <a:ln w="19050">
            <a:solidFill>
              <a:srgbClr val="7DCFFB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0" name="Freeform 400"/>
          <p:cNvSpPr/>
          <p:nvPr/>
        </p:nvSpPr>
        <p:spPr>
          <a:xfrm>
            <a:off x="218439" y="2631439"/>
            <a:ext cx="8709659" cy="35560"/>
          </a:xfrm>
          <a:custGeom>
            <a:avLst/>
            <a:gdLst>
              <a:gd name="connsiteX0" fmla="*/ 10160 w 8709659"/>
              <a:gd name="connsiteY0" fmla="*/ 18415 h 35560"/>
              <a:gd name="connsiteX1" fmla="*/ 8707119 w 8709659"/>
              <a:gd name="connsiteY1" fmla="*/ 1841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18415"/>
                </a:moveTo>
                <a:lnTo>
                  <a:pt x="8707119" y="18415"/>
                </a:lnTo>
              </a:path>
            </a:pathLst>
          </a:custGeom>
          <a:ln w="19050">
            <a:solidFill>
              <a:srgbClr val="7ED0FB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1" name="Freeform 401"/>
          <p:cNvSpPr/>
          <p:nvPr/>
        </p:nvSpPr>
        <p:spPr>
          <a:xfrm>
            <a:off x="218439" y="2656839"/>
            <a:ext cx="8709659" cy="22860"/>
          </a:xfrm>
          <a:custGeom>
            <a:avLst/>
            <a:gdLst>
              <a:gd name="connsiteX0" fmla="*/ 10160 w 8709659"/>
              <a:gd name="connsiteY0" fmla="*/ 12065 h 22860"/>
              <a:gd name="connsiteX1" fmla="*/ 8707119 w 8709659"/>
              <a:gd name="connsiteY1" fmla="*/ 1206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2065"/>
                </a:moveTo>
                <a:lnTo>
                  <a:pt x="8707119" y="12065"/>
                </a:lnTo>
              </a:path>
            </a:pathLst>
          </a:custGeom>
          <a:ln w="19050">
            <a:solidFill>
              <a:srgbClr val="7FD0FB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2" name="Freeform 402"/>
          <p:cNvSpPr/>
          <p:nvPr/>
        </p:nvSpPr>
        <p:spPr>
          <a:xfrm>
            <a:off x="218439" y="2669539"/>
            <a:ext cx="8709659" cy="35560"/>
          </a:xfrm>
          <a:custGeom>
            <a:avLst/>
            <a:gdLst>
              <a:gd name="connsiteX0" fmla="*/ 10160 w 8709659"/>
              <a:gd name="connsiteY0" fmla="*/ 18415 h 35560"/>
              <a:gd name="connsiteX1" fmla="*/ 8707119 w 8709659"/>
              <a:gd name="connsiteY1" fmla="*/ 1841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18415"/>
                </a:moveTo>
                <a:lnTo>
                  <a:pt x="8707119" y="18415"/>
                </a:lnTo>
              </a:path>
            </a:pathLst>
          </a:custGeom>
          <a:ln w="19050">
            <a:solidFill>
              <a:srgbClr val="81D1FC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3" name="Freeform 403"/>
          <p:cNvSpPr/>
          <p:nvPr/>
        </p:nvSpPr>
        <p:spPr>
          <a:xfrm>
            <a:off x="6035040" y="1805939"/>
            <a:ext cx="2880360" cy="721360"/>
          </a:xfrm>
          <a:custGeom>
            <a:avLst/>
            <a:gdLst>
              <a:gd name="connsiteX0" fmla="*/ 2881629 w 2880360"/>
              <a:gd name="connsiteY0" fmla="*/ 19050 h 721360"/>
              <a:gd name="connsiteX1" fmla="*/ 2881629 w 2880360"/>
              <a:gd name="connsiteY1" fmla="*/ 19050 h 721360"/>
              <a:gd name="connsiteX2" fmla="*/ 2760979 w 2880360"/>
              <a:gd name="connsiteY2" fmla="*/ 38100 h 721360"/>
              <a:gd name="connsiteX3" fmla="*/ 2637790 w 2880360"/>
              <a:gd name="connsiteY3" fmla="*/ 60960 h 721360"/>
              <a:gd name="connsiteX4" fmla="*/ 2512059 w 2880360"/>
              <a:gd name="connsiteY4" fmla="*/ 85090 h 721360"/>
              <a:gd name="connsiteX5" fmla="*/ 2382519 w 2880360"/>
              <a:gd name="connsiteY5" fmla="*/ 110490 h 721360"/>
              <a:gd name="connsiteX6" fmla="*/ 2250440 w 2880360"/>
              <a:gd name="connsiteY6" fmla="*/ 138430 h 721360"/>
              <a:gd name="connsiteX7" fmla="*/ 2114550 w 2880360"/>
              <a:gd name="connsiteY7" fmla="*/ 167640 h 721360"/>
              <a:gd name="connsiteX8" fmla="*/ 1976119 w 2880360"/>
              <a:gd name="connsiteY8" fmla="*/ 201930 h 721360"/>
              <a:gd name="connsiteX9" fmla="*/ 1833879 w 2880360"/>
              <a:gd name="connsiteY9" fmla="*/ 234950 h 721360"/>
              <a:gd name="connsiteX10" fmla="*/ 1576069 w 2880360"/>
              <a:gd name="connsiteY10" fmla="*/ 299720 h 721360"/>
              <a:gd name="connsiteX11" fmla="*/ 1325879 w 2880360"/>
              <a:gd name="connsiteY11" fmla="*/ 358140 h 721360"/>
              <a:gd name="connsiteX12" fmla="*/ 1085850 w 2880360"/>
              <a:gd name="connsiteY12" fmla="*/ 411480 h 721360"/>
              <a:gd name="connsiteX13" fmla="*/ 853440 w 2880360"/>
              <a:gd name="connsiteY13" fmla="*/ 462280 h 721360"/>
              <a:gd name="connsiteX14" fmla="*/ 632459 w 2880360"/>
              <a:gd name="connsiteY14" fmla="*/ 508000 h 721360"/>
              <a:gd name="connsiteX15" fmla="*/ 417829 w 2880360"/>
              <a:gd name="connsiteY15" fmla="*/ 547370 h 721360"/>
              <a:gd name="connsiteX16" fmla="*/ 212089 w 2880360"/>
              <a:gd name="connsiteY16" fmla="*/ 585470 h 721360"/>
              <a:gd name="connsiteX17" fmla="*/ 11429 w 2880360"/>
              <a:gd name="connsiteY17" fmla="*/ 618490 h 721360"/>
              <a:gd name="connsiteX18" fmla="*/ 149859 w 2880360"/>
              <a:gd name="connsiteY18" fmla="*/ 638810 h 721360"/>
              <a:gd name="connsiteX19" fmla="*/ 281939 w 2880360"/>
              <a:gd name="connsiteY19" fmla="*/ 656590 h 721360"/>
              <a:gd name="connsiteX20" fmla="*/ 408939 w 2880360"/>
              <a:gd name="connsiteY20" fmla="*/ 673100 h 721360"/>
              <a:gd name="connsiteX21" fmla="*/ 534669 w 2880360"/>
              <a:gd name="connsiteY21" fmla="*/ 685800 h 721360"/>
              <a:gd name="connsiteX22" fmla="*/ 655319 w 2880360"/>
              <a:gd name="connsiteY22" fmla="*/ 699770 h 721360"/>
              <a:gd name="connsiteX23" fmla="*/ 773429 w 2880360"/>
              <a:gd name="connsiteY23" fmla="*/ 708660 h 721360"/>
              <a:gd name="connsiteX24" fmla="*/ 885190 w 2880360"/>
              <a:gd name="connsiteY24" fmla="*/ 717550 h 721360"/>
              <a:gd name="connsiteX25" fmla="*/ 995679 w 2880360"/>
              <a:gd name="connsiteY25" fmla="*/ 723900 h 721360"/>
              <a:gd name="connsiteX26" fmla="*/ 1104900 w 2880360"/>
              <a:gd name="connsiteY26" fmla="*/ 728980 h 721360"/>
              <a:gd name="connsiteX27" fmla="*/ 1209040 w 2880360"/>
              <a:gd name="connsiteY27" fmla="*/ 730250 h 721360"/>
              <a:gd name="connsiteX28" fmla="*/ 1308100 w 2880360"/>
              <a:gd name="connsiteY28" fmla="*/ 732790 h 721360"/>
              <a:gd name="connsiteX29" fmla="*/ 1405890 w 2880360"/>
              <a:gd name="connsiteY29" fmla="*/ 732790 h 721360"/>
              <a:gd name="connsiteX30" fmla="*/ 1502409 w 2880360"/>
              <a:gd name="connsiteY30" fmla="*/ 730250 h 721360"/>
              <a:gd name="connsiteX31" fmla="*/ 1596390 w 2880360"/>
              <a:gd name="connsiteY31" fmla="*/ 728980 h 721360"/>
              <a:gd name="connsiteX32" fmla="*/ 1685290 w 2880360"/>
              <a:gd name="connsiteY32" fmla="*/ 723900 h 721360"/>
              <a:gd name="connsiteX33" fmla="*/ 1771650 w 2880360"/>
              <a:gd name="connsiteY33" fmla="*/ 717550 h 721360"/>
              <a:gd name="connsiteX34" fmla="*/ 1855469 w 2880360"/>
              <a:gd name="connsiteY34" fmla="*/ 709930 h 721360"/>
              <a:gd name="connsiteX35" fmla="*/ 1938019 w 2880360"/>
              <a:gd name="connsiteY35" fmla="*/ 702310 h 721360"/>
              <a:gd name="connsiteX36" fmla="*/ 2016759 w 2880360"/>
              <a:gd name="connsiteY36" fmla="*/ 690880 h 721360"/>
              <a:gd name="connsiteX37" fmla="*/ 2095500 w 2880360"/>
              <a:gd name="connsiteY37" fmla="*/ 679450 h 721360"/>
              <a:gd name="connsiteX38" fmla="*/ 2169159 w 2880360"/>
              <a:gd name="connsiteY38" fmla="*/ 665480 h 721360"/>
              <a:gd name="connsiteX39" fmla="*/ 2244090 w 2880360"/>
              <a:gd name="connsiteY39" fmla="*/ 652780 h 721360"/>
              <a:gd name="connsiteX40" fmla="*/ 2313940 w 2880360"/>
              <a:gd name="connsiteY40" fmla="*/ 637540 h 721360"/>
              <a:gd name="connsiteX41" fmla="*/ 2385059 w 2880360"/>
              <a:gd name="connsiteY41" fmla="*/ 621030 h 721360"/>
              <a:gd name="connsiteX42" fmla="*/ 2452369 w 2880360"/>
              <a:gd name="connsiteY42" fmla="*/ 603250 h 721360"/>
              <a:gd name="connsiteX43" fmla="*/ 2518409 w 2880360"/>
              <a:gd name="connsiteY43" fmla="*/ 585470 h 721360"/>
              <a:gd name="connsiteX44" fmla="*/ 2581909 w 2880360"/>
              <a:gd name="connsiteY44" fmla="*/ 565150 h 721360"/>
              <a:gd name="connsiteX45" fmla="*/ 2645409 w 2880360"/>
              <a:gd name="connsiteY45" fmla="*/ 544830 h 721360"/>
              <a:gd name="connsiteX46" fmla="*/ 2767329 w 2880360"/>
              <a:gd name="connsiteY46" fmla="*/ 500380 h 721360"/>
              <a:gd name="connsiteX47" fmla="*/ 2884169 w 2880360"/>
              <a:gd name="connsiteY47" fmla="*/ 453390 h 721360"/>
              <a:gd name="connsiteX48" fmla="*/ 2889250 w 2880360"/>
              <a:gd name="connsiteY48" fmla="*/ 452120 h 721360"/>
              <a:gd name="connsiteX49" fmla="*/ 2889250 w 2880360"/>
              <a:gd name="connsiteY49" fmla="*/ 19050 h 721360"/>
              <a:gd name="connsiteX50" fmla="*/ 2881629 w 2880360"/>
              <a:gd name="connsiteY50" fmla="*/ 19050 h 721360"/>
              <a:gd name="connsiteX51" fmla="*/ 2881629 w 2880360"/>
              <a:gd name="connsiteY51" fmla="*/ 19050 h 7213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2880360" h="721360">
                <a:moveTo>
                  <a:pt x="2881629" y="19050"/>
                </a:moveTo>
                <a:lnTo>
                  <a:pt x="2881629" y="19050"/>
                </a:lnTo>
                <a:lnTo>
                  <a:pt x="2760979" y="38100"/>
                </a:lnTo>
                <a:lnTo>
                  <a:pt x="2637790" y="60960"/>
                </a:lnTo>
                <a:lnTo>
                  <a:pt x="2512059" y="85090"/>
                </a:lnTo>
                <a:lnTo>
                  <a:pt x="2382519" y="110490"/>
                </a:lnTo>
                <a:lnTo>
                  <a:pt x="2250440" y="138430"/>
                </a:lnTo>
                <a:lnTo>
                  <a:pt x="2114550" y="167640"/>
                </a:lnTo>
                <a:lnTo>
                  <a:pt x="1976119" y="201930"/>
                </a:lnTo>
                <a:lnTo>
                  <a:pt x="1833879" y="234950"/>
                </a:lnTo>
                <a:lnTo>
                  <a:pt x="1576069" y="299720"/>
                </a:lnTo>
                <a:lnTo>
                  <a:pt x="1325879" y="358140"/>
                </a:lnTo>
                <a:lnTo>
                  <a:pt x="1085850" y="411480"/>
                </a:lnTo>
                <a:lnTo>
                  <a:pt x="853440" y="462280"/>
                </a:lnTo>
                <a:lnTo>
                  <a:pt x="632459" y="508000"/>
                </a:lnTo>
                <a:lnTo>
                  <a:pt x="417829" y="547370"/>
                </a:lnTo>
                <a:lnTo>
                  <a:pt x="212089" y="585470"/>
                </a:lnTo>
                <a:lnTo>
                  <a:pt x="11429" y="618490"/>
                </a:lnTo>
                <a:lnTo>
                  <a:pt x="149859" y="638810"/>
                </a:lnTo>
                <a:lnTo>
                  <a:pt x="281939" y="656590"/>
                </a:lnTo>
                <a:lnTo>
                  <a:pt x="408939" y="673100"/>
                </a:lnTo>
                <a:lnTo>
                  <a:pt x="534669" y="685800"/>
                </a:lnTo>
                <a:lnTo>
                  <a:pt x="655319" y="699770"/>
                </a:lnTo>
                <a:lnTo>
                  <a:pt x="773429" y="708660"/>
                </a:lnTo>
                <a:lnTo>
                  <a:pt x="885190" y="717550"/>
                </a:lnTo>
                <a:lnTo>
                  <a:pt x="995679" y="723900"/>
                </a:lnTo>
                <a:lnTo>
                  <a:pt x="1104900" y="728980"/>
                </a:lnTo>
                <a:lnTo>
                  <a:pt x="1209040" y="730250"/>
                </a:lnTo>
                <a:lnTo>
                  <a:pt x="1308100" y="732790"/>
                </a:lnTo>
                <a:lnTo>
                  <a:pt x="1405890" y="732790"/>
                </a:lnTo>
                <a:lnTo>
                  <a:pt x="1502409" y="730250"/>
                </a:lnTo>
                <a:lnTo>
                  <a:pt x="1596390" y="728980"/>
                </a:lnTo>
                <a:lnTo>
                  <a:pt x="1685290" y="723900"/>
                </a:lnTo>
                <a:lnTo>
                  <a:pt x="1771650" y="717550"/>
                </a:lnTo>
                <a:lnTo>
                  <a:pt x="1855469" y="709930"/>
                </a:lnTo>
                <a:lnTo>
                  <a:pt x="1938019" y="702310"/>
                </a:lnTo>
                <a:lnTo>
                  <a:pt x="2016759" y="690880"/>
                </a:lnTo>
                <a:lnTo>
                  <a:pt x="2095500" y="679450"/>
                </a:lnTo>
                <a:lnTo>
                  <a:pt x="2169159" y="665480"/>
                </a:lnTo>
                <a:lnTo>
                  <a:pt x="2244090" y="652780"/>
                </a:lnTo>
                <a:lnTo>
                  <a:pt x="2313940" y="637540"/>
                </a:lnTo>
                <a:lnTo>
                  <a:pt x="2385059" y="621030"/>
                </a:lnTo>
                <a:lnTo>
                  <a:pt x="2452369" y="603250"/>
                </a:lnTo>
                <a:lnTo>
                  <a:pt x="2518409" y="585470"/>
                </a:lnTo>
                <a:lnTo>
                  <a:pt x="2581909" y="565150"/>
                </a:lnTo>
                <a:lnTo>
                  <a:pt x="2645409" y="544830"/>
                </a:lnTo>
                <a:lnTo>
                  <a:pt x="2767329" y="500380"/>
                </a:lnTo>
                <a:lnTo>
                  <a:pt x="2884169" y="453390"/>
                </a:lnTo>
                <a:lnTo>
                  <a:pt x="2889250" y="452120"/>
                </a:lnTo>
                <a:lnTo>
                  <a:pt x="2889250" y="19050"/>
                </a:lnTo>
                <a:lnTo>
                  <a:pt x="2881629" y="19050"/>
                </a:lnTo>
                <a:lnTo>
                  <a:pt x="2881629" y="19050"/>
                </a:lnTo>
                <a:close/>
              </a:path>
            </a:pathLst>
          </a:custGeom>
          <a:solidFill>
            <a:srgbClr val="C4E5FA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4" name="Freeform 404"/>
          <p:cNvSpPr/>
          <p:nvPr/>
        </p:nvSpPr>
        <p:spPr>
          <a:xfrm>
            <a:off x="2606039" y="1678939"/>
            <a:ext cx="5547359" cy="861060"/>
          </a:xfrm>
          <a:custGeom>
            <a:avLst/>
            <a:gdLst>
              <a:gd name="connsiteX0" fmla="*/ 5557519 w 5547359"/>
              <a:gd name="connsiteY0" fmla="*/ 814070 h 861060"/>
              <a:gd name="connsiteX1" fmla="*/ 5557519 w 5547359"/>
              <a:gd name="connsiteY1" fmla="*/ 814070 h 861060"/>
              <a:gd name="connsiteX2" fmla="*/ 5436869 w 5547359"/>
              <a:gd name="connsiteY2" fmla="*/ 798830 h 861060"/>
              <a:gd name="connsiteX3" fmla="*/ 5311140 w 5547359"/>
              <a:gd name="connsiteY3" fmla="*/ 782320 h 861060"/>
              <a:gd name="connsiteX4" fmla="*/ 5049519 w 5547359"/>
              <a:gd name="connsiteY4" fmla="*/ 744220 h 861060"/>
              <a:gd name="connsiteX5" fmla="*/ 4772659 w 5547359"/>
              <a:gd name="connsiteY5" fmla="*/ 697230 h 861060"/>
              <a:gd name="connsiteX6" fmla="*/ 4481829 w 5547359"/>
              <a:gd name="connsiteY6" fmla="*/ 646430 h 861060"/>
              <a:gd name="connsiteX7" fmla="*/ 4173219 w 5547359"/>
              <a:gd name="connsiteY7" fmla="*/ 584200 h 861060"/>
              <a:gd name="connsiteX8" fmla="*/ 3848100 w 5547359"/>
              <a:gd name="connsiteY8" fmla="*/ 514350 h 861060"/>
              <a:gd name="connsiteX9" fmla="*/ 3505200 w 5547359"/>
              <a:gd name="connsiteY9" fmla="*/ 434340 h 861060"/>
              <a:gd name="connsiteX10" fmla="*/ 3144519 w 5547359"/>
              <a:gd name="connsiteY10" fmla="*/ 346710 h 861060"/>
              <a:gd name="connsiteX11" fmla="*/ 3002280 w 5547359"/>
              <a:gd name="connsiteY11" fmla="*/ 313690 h 861060"/>
              <a:gd name="connsiteX12" fmla="*/ 2863850 w 5547359"/>
              <a:gd name="connsiteY12" fmla="*/ 280670 h 861060"/>
              <a:gd name="connsiteX13" fmla="*/ 2729230 w 5547359"/>
              <a:gd name="connsiteY13" fmla="*/ 251460 h 861060"/>
              <a:gd name="connsiteX14" fmla="*/ 2595880 w 5547359"/>
              <a:gd name="connsiteY14" fmla="*/ 222250 h 861060"/>
              <a:gd name="connsiteX15" fmla="*/ 2466339 w 5547359"/>
              <a:gd name="connsiteY15" fmla="*/ 196850 h 861060"/>
              <a:gd name="connsiteX16" fmla="*/ 2340610 w 5547359"/>
              <a:gd name="connsiteY16" fmla="*/ 172720 h 861060"/>
              <a:gd name="connsiteX17" fmla="*/ 2217419 w 5547359"/>
              <a:gd name="connsiteY17" fmla="*/ 151130 h 861060"/>
              <a:gd name="connsiteX18" fmla="*/ 2095500 w 5547359"/>
              <a:gd name="connsiteY18" fmla="*/ 130810 h 861060"/>
              <a:gd name="connsiteX19" fmla="*/ 1978660 w 5547359"/>
              <a:gd name="connsiteY19" fmla="*/ 113030 h 861060"/>
              <a:gd name="connsiteX20" fmla="*/ 1861819 w 5547359"/>
              <a:gd name="connsiteY20" fmla="*/ 96520 h 861060"/>
              <a:gd name="connsiteX21" fmla="*/ 1640839 w 5547359"/>
              <a:gd name="connsiteY21" fmla="*/ 67310 h 861060"/>
              <a:gd name="connsiteX22" fmla="*/ 1430019 w 5547359"/>
              <a:gd name="connsiteY22" fmla="*/ 46990 h 861060"/>
              <a:gd name="connsiteX23" fmla="*/ 1233169 w 5547359"/>
              <a:gd name="connsiteY23" fmla="*/ 31750 h 861060"/>
              <a:gd name="connsiteX24" fmla="*/ 1043939 w 5547359"/>
              <a:gd name="connsiteY24" fmla="*/ 21590 h 861060"/>
              <a:gd name="connsiteX25" fmla="*/ 864869 w 5547359"/>
              <a:gd name="connsiteY25" fmla="*/ 16510 h 861060"/>
              <a:gd name="connsiteX26" fmla="*/ 697230 w 5547359"/>
              <a:gd name="connsiteY26" fmla="*/ 16510 h 861060"/>
              <a:gd name="connsiteX27" fmla="*/ 539750 w 5547359"/>
              <a:gd name="connsiteY27" fmla="*/ 21590 h 861060"/>
              <a:gd name="connsiteX28" fmla="*/ 393700 w 5547359"/>
              <a:gd name="connsiteY28" fmla="*/ 27940 h 861060"/>
              <a:gd name="connsiteX29" fmla="*/ 256539 w 5547359"/>
              <a:gd name="connsiteY29" fmla="*/ 39370 h 861060"/>
              <a:gd name="connsiteX30" fmla="*/ 129539 w 5547359"/>
              <a:gd name="connsiteY30" fmla="*/ 52070 h 861060"/>
              <a:gd name="connsiteX31" fmla="*/ 12700 w 5547359"/>
              <a:gd name="connsiteY31" fmla="*/ 69850 h 861060"/>
              <a:gd name="connsiteX32" fmla="*/ 176530 w 5547359"/>
              <a:gd name="connsiteY32" fmla="*/ 90170 h 861060"/>
              <a:gd name="connsiteX33" fmla="*/ 346710 w 5547359"/>
              <a:gd name="connsiteY33" fmla="*/ 113030 h 861060"/>
              <a:gd name="connsiteX34" fmla="*/ 523239 w 5547359"/>
              <a:gd name="connsiteY34" fmla="*/ 140970 h 861060"/>
              <a:gd name="connsiteX35" fmla="*/ 706119 w 5547359"/>
              <a:gd name="connsiteY35" fmla="*/ 172720 h 861060"/>
              <a:gd name="connsiteX36" fmla="*/ 895350 w 5547359"/>
              <a:gd name="connsiteY36" fmla="*/ 210820 h 861060"/>
              <a:gd name="connsiteX37" fmla="*/ 1090930 w 5547359"/>
              <a:gd name="connsiteY37" fmla="*/ 251460 h 861060"/>
              <a:gd name="connsiteX38" fmla="*/ 1294130 w 5547359"/>
              <a:gd name="connsiteY38" fmla="*/ 295910 h 861060"/>
              <a:gd name="connsiteX39" fmla="*/ 1502410 w 5547359"/>
              <a:gd name="connsiteY39" fmla="*/ 346710 h 861060"/>
              <a:gd name="connsiteX40" fmla="*/ 1879600 w 5547359"/>
              <a:gd name="connsiteY40" fmla="*/ 438150 h 861060"/>
              <a:gd name="connsiteX41" fmla="*/ 2236469 w 5547359"/>
              <a:gd name="connsiteY41" fmla="*/ 519430 h 861060"/>
              <a:gd name="connsiteX42" fmla="*/ 2571750 w 5547359"/>
              <a:gd name="connsiteY42" fmla="*/ 593090 h 861060"/>
              <a:gd name="connsiteX43" fmla="*/ 2735580 w 5547359"/>
              <a:gd name="connsiteY43" fmla="*/ 623570 h 861060"/>
              <a:gd name="connsiteX44" fmla="*/ 2891789 w 5547359"/>
              <a:gd name="connsiteY44" fmla="*/ 655320 h 861060"/>
              <a:gd name="connsiteX45" fmla="*/ 3044189 w 5547359"/>
              <a:gd name="connsiteY45" fmla="*/ 684530 h 861060"/>
              <a:gd name="connsiteX46" fmla="*/ 3192780 w 5547359"/>
              <a:gd name="connsiteY46" fmla="*/ 708660 h 861060"/>
              <a:gd name="connsiteX47" fmla="*/ 3337559 w 5547359"/>
              <a:gd name="connsiteY47" fmla="*/ 732790 h 861060"/>
              <a:gd name="connsiteX48" fmla="*/ 3478530 w 5547359"/>
              <a:gd name="connsiteY48" fmla="*/ 755650 h 861060"/>
              <a:gd name="connsiteX49" fmla="*/ 3614419 w 5547359"/>
              <a:gd name="connsiteY49" fmla="*/ 773430 h 861060"/>
              <a:gd name="connsiteX50" fmla="*/ 3746500 w 5547359"/>
              <a:gd name="connsiteY50" fmla="*/ 791210 h 861060"/>
              <a:gd name="connsiteX51" fmla="*/ 3873500 w 5547359"/>
              <a:gd name="connsiteY51" fmla="*/ 807720 h 861060"/>
              <a:gd name="connsiteX52" fmla="*/ 3999229 w 5547359"/>
              <a:gd name="connsiteY52" fmla="*/ 822960 h 861060"/>
              <a:gd name="connsiteX53" fmla="*/ 4119879 w 5547359"/>
              <a:gd name="connsiteY53" fmla="*/ 834390 h 861060"/>
              <a:gd name="connsiteX54" fmla="*/ 4236719 w 5547359"/>
              <a:gd name="connsiteY54" fmla="*/ 843280 h 861060"/>
              <a:gd name="connsiteX55" fmla="*/ 4349750 w 5547359"/>
              <a:gd name="connsiteY55" fmla="*/ 852170 h 861060"/>
              <a:gd name="connsiteX56" fmla="*/ 4460240 w 5547359"/>
              <a:gd name="connsiteY56" fmla="*/ 858520 h 861060"/>
              <a:gd name="connsiteX57" fmla="*/ 4568190 w 5547359"/>
              <a:gd name="connsiteY57" fmla="*/ 863600 h 861060"/>
              <a:gd name="connsiteX58" fmla="*/ 4673600 w 5547359"/>
              <a:gd name="connsiteY58" fmla="*/ 867410 h 861060"/>
              <a:gd name="connsiteX59" fmla="*/ 4772659 w 5547359"/>
              <a:gd name="connsiteY59" fmla="*/ 867410 h 861060"/>
              <a:gd name="connsiteX60" fmla="*/ 4870450 w 5547359"/>
              <a:gd name="connsiteY60" fmla="*/ 867410 h 861060"/>
              <a:gd name="connsiteX61" fmla="*/ 4966969 w 5547359"/>
              <a:gd name="connsiteY61" fmla="*/ 864870 h 861060"/>
              <a:gd name="connsiteX62" fmla="*/ 5058409 w 5547359"/>
              <a:gd name="connsiteY62" fmla="*/ 863600 h 861060"/>
              <a:gd name="connsiteX63" fmla="*/ 5147309 w 5547359"/>
              <a:gd name="connsiteY63" fmla="*/ 858520 h 861060"/>
              <a:gd name="connsiteX64" fmla="*/ 5234940 w 5547359"/>
              <a:gd name="connsiteY64" fmla="*/ 852170 h 861060"/>
              <a:gd name="connsiteX65" fmla="*/ 5318759 w 5547359"/>
              <a:gd name="connsiteY65" fmla="*/ 843280 h 861060"/>
              <a:gd name="connsiteX66" fmla="*/ 5400040 w 5547359"/>
              <a:gd name="connsiteY66" fmla="*/ 834390 h 861060"/>
              <a:gd name="connsiteX67" fmla="*/ 5481319 w 5547359"/>
              <a:gd name="connsiteY67" fmla="*/ 825500 h 861060"/>
              <a:gd name="connsiteX68" fmla="*/ 5557519 w 5547359"/>
              <a:gd name="connsiteY68" fmla="*/ 814070 h 861060"/>
              <a:gd name="connsiteX69" fmla="*/ 5557519 w 5547359"/>
              <a:gd name="connsiteY69" fmla="*/ 814070 h 8610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</a:cxnLst>
            <a:rect l="l" t="t" r="r" b="b"/>
            <a:pathLst>
              <a:path w="5547359" h="861060">
                <a:moveTo>
                  <a:pt x="5557519" y="814070"/>
                </a:moveTo>
                <a:lnTo>
                  <a:pt x="5557519" y="814070"/>
                </a:lnTo>
                <a:lnTo>
                  <a:pt x="5436869" y="798830"/>
                </a:lnTo>
                <a:lnTo>
                  <a:pt x="5311140" y="782320"/>
                </a:lnTo>
                <a:lnTo>
                  <a:pt x="5049519" y="744220"/>
                </a:lnTo>
                <a:lnTo>
                  <a:pt x="4772659" y="697230"/>
                </a:lnTo>
                <a:lnTo>
                  <a:pt x="4481829" y="646430"/>
                </a:lnTo>
                <a:lnTo>
                  <a:pt x="4173219" y="584200"/>
                </a:lnTo>
                <a:lnTo>
                  <a:pt x="3848100" y="514350"/>
                </a:lnTo>
                <a:lnTo>
                  <a:pt x="3505200" y="434340"/>
                </a:lnTo>
                <a:lnTo>
                  <a:pt x="3144519" y="346710"/>
                </a:lnTo>
                <a:lnTo>
                  <a:pt x="3002280" y="313690"/>
                </a:lnTo>
                <a:lnTo>
                  <a:pt x="2863850" y="280670"/>
                </a:lnTo>
                <a:lnTo>
                  <a:pt x="2729230" y="251460"/>
                </a:lnTo>
                <a:lnTo>
                  <a:pt x="2595880" y="222250"/>
                </a:lnTo>
                <a:lnTo>
                  <a:pt x="2466339" y="196850"/>
                </a:lnTo>
                <a:lnTo>
                  <a:pt x="2340610" y="172720"/>
                </a:lnTo>
                <a:lnTo>
                  <a:pt x="2217419" y="151130"/>
                </a:lnTo>
                <a:lnTo>
                  <a:pt x="2095500" y="130810"/>
                </a:lnTo>
                <a:lnTo>
                  <a:pt x="1978660" y="113030"/>
                </a:lnTo>
                <a:lnTo>
                  <a:pt x="1861819" y="96520"/>
                </a:lnTo>
                <a:lnTo>
                  <a:pt x="1640839" y="67310"/>
                </a:lnTo>
                <a:lnTo>
                  <a:pt x="1430019" y="46990"/>
                </a:lnTo>
                <a:lnTo>
                  <a:pt x="1233169" y="31750"/>
                </a:lnTo>
                <a:lnTo>
                  <a:pt x="1043939" y="21590"/>
                </a:lnTo>
                <a:lnTo>
                  <a:pt x="864869" y="16510"/>
                </a:lnTo>
                <a:lnTo>
                  <a:pt x="697230" y="16510"/>
                </a:lnTo>
                <a:lnTo>
                  <a:pt x="539750" y="21590"/>
                </a:lnTo>
                <a:lnTo>
                  <a:pt x="393700" y="27940"/>
                </a:lnTo>
                <a:lnTo>
                  <a:pt x="256539" y="39370"/>
                </a:lnTo>
                <a:lnTo>
                  <a:pt x="129539" y="52070"/>
                </a:lnTo>
                <a:lnTo>
                  <a:pt x="12700" y="69850"/>
                </a:lnTo>
                <a:lnTo>
                  <a:pt x="176530" y="90170"/>
                </a:lnTo>
                <a:lnTo>
                  <a:pt x="346710" y="113030"/>
                </a:lnTo>
                <a:lnTo>
                  <a:pt x="523239" y="140970"/>
                </a:lnTo>
                <a:lnTo>
                  <a:pt x="706119" y="172720"/>
                </a:lnTo>
                <a:lnTo>
                  <a:pt x="895350" y="210820"/>
                </a:lnTo>
                <a:lnTo>
                  <a:pt x="1090930" y="251460"/>
                </a:lnTo>
                <a:lnTo>
                  <a:pt x="1294130" y="295910"/>
                </a:lnTo>
                <a:lnTo>
                  <a:pt x="1502410" y="346710"/>
                </a:lnTo>
                <a:lnTo>
                  <a:pt x="1879600" y="438150"/>
                </a:lnTo>
                <a:lnTo>
                  <a:pt x="2236469" y="519430"/>
                </a:lnTo>
                <a:lnTo>
                  <a:pt x="2571750" y="593090"/>
                </a:lnTo>
                <a:lnTo>
                  <a:pt x="2735580" y="623570"/>
                </a:lnTo>
                <a:lnTo>
                  <a:pt x="2891789" y="655320"/>
                </a:lnTo>
                <a:lnTo>
                  <a:pt x="3044189" y="684530"/>
                </a:lnTo>
                <a:lnTo>
                  <a:pt x="3192780" y="708660"/>
                </a:lnTo>
                <a:lnTo>
                  <a:pt x="3337559" y="732790"/>
                </a:lnTo>
                <a:lnTo>
                  <a:pt x="3478530" y="755650"/>
                </a:lnTo>
                <a:lnTo>
                  <a:pt x="3614419" y="773430"/>
                </a:lnTo>
                <a:lnTo>
                  <a:pt x="3746500" y="791210"/>
                </a:lnTo>
                <a:lnTo>
                  <a:pt x="3873500" y="807720"/>
                </a:lnTo>
                <a:lnTo>
                  <a:pt x="3999229" y="822960"/>
                </a:lnTo>
                <a:lnTo>
                  <a:pt x="4119879" y="834390"/>
                </a:lnTo>
                <a:lnTo>
                  <a:pt x="4236719" y="843280"/>
                </a:lnTo>
                <a:lnTo>
                  <a:pt x="4349750" y="852170"/>
                </a:lnTo>
                <a:lnTo>
                  <a:pt x="4460240" y="858520"/>
                </a:lnTo>
                <a:lnTo>
                  <a:pt x="4568190" y="863600"/>
                </a:lnTo>
                <a:lnTo>
                  <a:pt x="4673600" y="867410"/>
                </a:lnTo>
                <a:lnTo>
                  <a:pt x="4772659" y="867410"/>
                </a:lnTo>
                <a:lnTo>
                  <a:pt x="4870450" y="867410"/>
                </a:lnTo>
                <a:lnTo>
                  <a:pt x="4966969" y="864870"/>
                </a:lnTo>
                <a:lnTo>
                  <a:pt x="5058409" y="863600"/>
                </a:lnTo>
                <a:lnTo>
                  <a:pt x="5147309" y="858520"/>
                </a:lnTo>
                <a:lnTo>
                  <a:pt x="5234940" y="852170"/>
                </a:lnTo>
                <a:lnTo>
                  <a:pt x="5318759" y="843280"/>
                </a:lnTo>
                <a:lnTo>
                  <a:pt x="5400040" y="834390"/>
                </a:lnTo>
                <a:lnTo>
                  <a:pt x="5481319" y="825500"/>
                </a:lnTo>
                <a:lnTo>
                  <a:pt x="5557519" y="814070"/>
                </a:lnTo>
                <a:lnTo>
                  <a:pt x="5557519" y="814070"/>
                </a:lnTo>
                <a:close/>
              </a:path>
            </a:pathLst>
          </a:custGeom>
          <a:solidFill>
            <a:srgbClr val="C4E5FA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5" name="Freeform 405"/>
          <p:cNvSpPr/>
          <p:nvPr/>
        </p:nvSpPr>
        <p:spPr>
          <a:xfrm>
            <a:off x="2809239" y="1691639"/>
            <a:ext cx="5483859" cy="784860"/>
          </a:xfrm>
          <a:custGeom>
            <a:avLst/>
            <a:gdLst>
              <a:gd name="connsiteX0" fmla="*/ 19050 w 5483859"/>
              <a:gd name="connsiteY0" fmla="*/ 95250 h 784860"/>
              <a:gd name="connsiteX1" fmla="*/ 19050 w 5483859"/>
              <a:gd name="connsiteY1" fmla="*/ 95250 h 784860"/>
              <a:gd name="connsiteX2" fmla="*/ 38100 w 5483859"/>
              <a:gd name="connsiteY2" fmla="*/ 90170 h 784860"/>
              <a:gd name="connsiteX3" fmla="*/ 95250 w 5483859"/>
              <a:gd name="connsiteY3" fmla="*/ 78740 h 784860"/>
              <a:gd name="connsiteX4" fmla="*/ 193039 w 5483859"/>
              <a:gd name="connsiteY4" fmla="*/ 63500 h 784860"/>
              <a:gd name="connsiteX5" fmla="*/ 256539 w 5483859"/>
              <a:gd name="connsiteY5" fmla="*/ 54610 h 784860"/>
              <a:gd name="connsiteX6" fmla="*/ 331470 w 5483859"/>
              <a:gd name="connsiteY6" fmla="*/ 45720 h 784860"/>
              <a:gd name="connsiteX7" fmla="*/ 414020 w 5483859"/>
              <a:gd name="connsiteY7" fmla="*/ 39370 h 784860"/>
              <a:gd name="connsiteX8" fmla="*/ 509269 w 5483859"/>
              <a:gd name="connsiteY8" fmla="*/ 31750 h 784860"/>
              <a:gd name="connsiteX9" fmla="*/ 613410 w 5483859"/>
              <a:gd name="connsiteY9" fmla="*/ 25400 h 784860"/>
              <a:gd name="connsiteX10" fmla="*/ 730250 w 5483859"/>
              <a:gd name="connsiteY10" fmla="*/ 20320 h 784860"/>
              <a:gd name="connsiteX11" fmla="*/ 858519 w 5483859"/>
              <a:gd name="connsiteY11" fmla="*/ 19050 h 784860"/>
              <a:gd name="connsiteX12" fmla="*/ 996950 w 5483859"/>
              <a:gd name="connsiteY12" fmla="*/ 16510 h 784860"/>
              <a:gd name="connsiteX13" fmla="*/ 1145539 w 5483859"/>
              <a:gd name="connsiteY13" fmla="*/ 19050 h 784860"/>
              <a:gd name="connsiteX14" fmla="*/ 1304289 w 5483859"/>
              <a:gd name="connsiteY14" fmla="*/ 22860 h 784860"/>
              <a:gd name="connsiteX15" fmla="*/ 1477010 w 5483859"/>
              <a:gd name="connsiteY15" fmla="*/ 31750 h 784860"/>
              <a:gd name="connsiteX16" fmla="*/ 1659889 w 5483859"/>
              <a:gd name="connsiteY16" fmla="*/ 43180 h 784860"/>
              <a:gd name="connsiteX17" fmla="*/ 1852930 w 5483859"/>
              <a:gd name="connsiteY17" fmla="*/ 60960 h 784860"/>
              <a:gd name="connsiteX18" fmla="*/ 2059939 w 5483859"/>
              <a:gd name="connsiteY18" fmla="*/ 81280 h 784860"/>
              <a:gd name="connsiteX19" fmla="*/ 2278380 w 5483859"/>
              <a:gd name="connsiteY19" fmla="*/ 105410 h 784860"/>
              <a:gd name="connsiteX20" fmla="*/ 2508250 w 5483859"/>
              <a:gd name="connsiteY20" fmla="*/ 134620 h 784860"/>
              <a:gd name="connsiteX21" fmla="*/ 2750819 w 5483859"/>
              <a:gd name="connsiteY21" fmla="*/ 170180 h 784860"/>
              <a:gd name="connsiteX22" fmla="*/ 3003550 w 5483859"/>
              <a:gd name="connsiteY22" fmla="*/ 210820 h 784860"/>
              <a:gd name="connsiteX23" fmla="*/ 3268980 w 5483859"/>
              <a:gd name="connsiteY23" fmla="*/ 257810 h 784860"/>
              <a:gd name="connsiteX24" fmla="*/ 3547109 w 5483859"/>
              <a:gd name="connsiteY24" fmla="*/ 313690 h 784860"/>
              <a:gd name="connsiteX25" fmla="*/ 3839209 w 5483859"/>
              <a:gd name="connsiteY25" fmla="*/ 373380 h 784860"/>
              <a:gd name="connsiteX26" fmla="*/ 4142740 w 5483859"/>
              <a:gd name="connsiteY26" fmla="*/ 440690 h 784860"/>
              <a:gd name="connsiteX27" fmla="*/ 4460240 w 5483859"/>
              <a:gd name="connsiteY27" fmla="*/ 516890 h 784860"/>
              <a:gd name="connsiteX28" fmla="*/ 4789169 w 5483859"/>
              <a:gd name="connsiteY28" fmla="*/ 599440 h 784860"/>
              <a:gd name="connsiteX29" fmla="*/ 5132069 w 5483859"/>
              <a:gd name="connsiteY29" fmla="*/ 690880 h 784860"/>
              <a:gd name="connsiteX30" fmla="*/ 5486400 w 5483859"/>
              <a:gd name="connsiteY30" fmla="*/ 791210 h 784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5483859" h="784860">
                <a:moveTo>
                  <a:pt x="19050" y="95250"/>
                </a:moveTo>
                <a:lnTo>
                  <a:pt x="19050" y="95250"/>
                </a:lnTo>
                <a:lnTo>
                  <a:pt x="38100" y="90170"/>
                </a:lnTo>
                <a:lnTo>
                  <a:pt x="95250" y="78740"/>
                </a:lnTo>
                <a:lnTo>
                  <a:pt x="193039" y="63500"/>
                </a:lnTo>
                <a:lnTo>
                  <a:pt x="256539" y="54610"/>
                </a:lnTo>
                <a:lnTo>
                  <a:pt x="331470" y="45720"/>
                </a:lnTo>
                <a:lnTo>
                  <a:pt x="414020" y="39370"/>
                </a:lnTo>
                <a:lnTo>
                  <a:pt x="509269" y="31750"/>
                </a:lnTo>
                <a:lnTo>
                  <a:pt x="613410" y="25400"/>
                </a:lnTo>
                <a:lnTo>
                  <a:pt x="730250" y="20320"/>
                </a:lnTo>
                <a:lnTo>
                  <a:pt x="858519" y="19050"/>
                </a:lnTo>
                <a:lnTo>
                  <a:pt x="996950" y="16510"/>
                </a:lnTo>
                <a:lnTo>
                  <a:pt x="1145539" y="19050"/>
                </a:lnTo>
                <a:lnTo>
                  <a:pt x="1304289" y="22860"/>
                </a:lnTo>
                <a:lnTo>
                  <a:pt x="1477010" y="31750"/>
                </a:lnTo>
                <a:lnTo>
                  <a:pt x="1659889" y="43180"/>
                </a:lnTo>
                <a:lnTo>
                  <a:pt x="1852930" y="60960"/>
                </a:lnTo>
                <a:lnTo>
                  <a:pt x="2059939" y="81280"/>
                </a:lnTo>
                <a:lnTo>
                  <a:pt x="2278380" y="105410"/>
                </a:lnTo>
                <a:lnTo>
                  <a:pt x="2508250" y="134620"/>
                </a:lnTo>
                <a:lnTo>
                  <a:pt x="2750819" y="170180"/>
                </a:lnTo>
                <a:lnTo>
                  <a:pt x="3003550" y="210820"/>
                </a:lnTo>
                <a:lnTo>
                  <a:pt x="3268980" y="257810"/>
                </a:lnTo>
                <a:lnTo>
                  <a:pt x="3547109" y="313690"/>
                </a:lnTo>
                <a:lnTo>
                  <a:pt x="3839209" y="373380"/>
                </a:lnTo>
                <a:lnTo>
                  <a:pt x="4142740" y="440690"/>
                </a:lnTo>
                <a:lnTo>
                  <a:pt x="4460240" y="516890"/>
                </a:lnTo>
                <a:lnTo>
                  <a:pt x="4789169" y="599440"/>
                </a:lnTo>
                <a:lnTo>
                  <a:pt x="5132069" y="690880"/>
                </a:lnTo>
                <a:lnTo>
                  <a:pt x="5486400" y="791210"/>
                </a:lnTo>
              </a:path>
            </a:pathLst>
          </a:custGeom>
          <a:ln w="7620">
            <a:solidFill>
              <a:srgbClr val="FEFEFE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6" name="Freeform 406"/>
          <p:cNvSpPr/>
          <p:nvPr/>
        </p:nvSpPr>
        <p:spPr>
          <a:xfrm>
            <a:off x="5590540" y="1678939"/>
            <a:ext cx="3324859" cy="657860"/>
          </a:xfrm>
          <a:custGeom>
            <a:avLst/>
            <a:gdLst>
              <a:gd name="connsiteX0" fmla="*/ 17779 w 3324859"/>
              <a:gd name="connsiteY0" fmla="*/ 668020 h 657860"/>
              <a:gd name="connsiteX1" fmla="*/ 17779 w 3324859"/>
              <a:gd name="connsiteY1" fmla="*/ 668020 h 657860"/>
              <a:gd name="connsiteX2" fmla="*/ 113029 w 3324859"/>
              <a:gd name="connsiteY2" fmla="*/ 641350 h 657860"/>
              <a:gd name="connsiteX3" fmla="*/ 374650 w 3324859"/>
              <a:gd name="connsiteY3" fmla="*/ 571500 h 657860"/>
              <a:gd name="connsiteX4" fmla="*/ 556259 w 3324859"/>
              <a:gd name="connsiteY4" fmla="*/ 524510 h 657860"/>
              <a:gd name="connsiteX5" fmla="*/ 764539 w 3324859"/>
              <a:gd name="connsiteY5" fmla="*/ 473710 h 657860"/>
              <a:gd name="connsiteX6" fmla="*/ 995679 w 3324859"/>
              <a:gd name="connsiteY6" fmla="*/ 417830 h 657860"/>
              <a:gd name="connsiteX7" fmla="*/ 1244600 w 3324859"/>
              <a:gd name="connsiteY7" fmla="*/ 356870 h 657860"/>
              <a:gd name="connsiteX8" fmla="*/ 1508759 w 3324859"/>
              <a:gd name="connsiteY8" fmla="*/ 299720 h 657860"/>
              <a:gd name="connsiteX9" fmla="*/ 1778000 w 3324859"/>
              <a:gd name="connsiteY9" fmla="*/ 241300 h 657860"/>
              <a:gd name="connsiteX10" fmla="*/ 2054859 w 3324859"/>
              <a:gd name="connsiteY10" fmla="*/ 186690 h 657860"/>
              <a:gd name="connsiteX11" fmla="*/ 2329179 w 3324859"/>
              <a:gd name="connsiteY11" fmla="*/ 135890 h 657860"/>
              <a:gd name="connsiteX12" fmla="*/ 2465069 w 3324859"/>
              <a:gd name="connsiteY12" fmla="*/ 114300 h 657860"/>
              <a:gd name="connsiteX13" fmla="*/ 2597150 w 3324859"/>
              <a:gd name="connsiteY13" fmla="*/ 91440 h 657860"/>
              <a:gd name="connsiteX14" fmla="*/ 2729229 w 3324859"/>
              <a:gd name="connsiteY14" fmla="*/ 73660 h 657860"/>
              <a:gd name="connsiteX15" fmla="*/ 2856229 w 3324859"/>
              <a:gd name="connsiteY15" fmla="*/ 55880 h 657860"/>
              <a:gd name="connsiteX16" fmla="*/ 2981959 w 3324859"/>
              <a:gd name="connsiteY16" fmla="*/ 41910 h 657860"/>
              <a:gd name="connsiteX17" fmla="*/ 3100069 w 3324859"/>
              <a:gd name="connsiteY17" fmla="*/ 30480 h 657860"/>
              <a:gd name="connsiteX18" fmla="*/ 3215640 w 3324859"/>
              <a:gd name="connsiteY18" fmla="*/ 21590 h 657860"/>
              <a:gd name="connsiteX19" fmla="*/ 3326129 w 3324859"/>
              <a:gd name="connsiteY19" fmla="*/ 15240 h 657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3324859" h="657860">
                <a:moveTo>
                  <a:pt x="17779" y="668020"/>
                </a:moveTo>
                <a:lnTo>
                  <a:pt x="17779" y="668020"/>
                </a:lnTo>
                <a:lnTo>
                  <a:pt x="113029" y="641350"/>
                </a:lnTo>
                <a:lnTo>
                  <a:pt x="374650" y="571500"/>
                </a:lnTo>
                <a:lnTo>
                  <a:pt x="556259" y="524510"/>
                </a:lnTo>
                <a:lnTo>
                  <a:pt x="764539" y="473710"/>
                </a:lnTo>
                <a:lnTo>
                  <a:pt x="995679" y="417830"/>
                </a:lnTo>
                <a:lnTo>
                  <a:pt x="1244600" y="356870"/>
                </a:lnTo>
                <a:lnTo>
                  <a:pt x="1508759" y="299720"/>
                </a:lnTo>
                <a:lnTo>
                  <a:pt x="1778000" y="241300"/>
                </a:lnTo>
                <a:lnTo>
                  <a:pt x="2054859" y="186690"/>
                </a:lnTo>
                <a:lnTo>
                  <a:pt x="2329179" y="135890"/>
                </a:lnTo>
                <a:lnTo>
                  <a:pt x="2465069" y="114300"/>
                </a:lnTo>
                <a:lnTo>
                  <a:pt x="2597150" y="91440"/>
                </a:lnTo>
                <a:lnTo>
                  <a:pt x="2729229" y="73660"/>
                </a:lnTo>
                <a:lnTo>
                  <a:pt x="2856229" y="55880"/>
                </a:lnTo>
                <a:lnTo>
                  <a:pt x="2981959" y="41910"/>
                </a:lnTo>
                <a:lnTo>
                  <a:pt x="3100069" y="30480"/>
                </a:lnTo>
                <a:lnTo>
                  <a:pt x="3215640" y="21590"/>
                </a:lnTo>
                <a:lnTo>
                  <a:pt x="3326129" y="15240"/>
                </a:lnTo>
              </a:path>
            </a:pathLst>
          </a:custGeom>
          <a:ln w="7620">
            <a:solidFill>
              <a:srgbClr val="FEFEFE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7" name="TextBox 407"/>
          <p:cNvSpPr txBox="1"/>
          <p:nvPr/>
        </p:nvSpPr>
        <p:spPr>
          <a:xfrm>
            <a:off x="548640" y="726658"/>
            <a:ext cx="7972588" cy="509172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1647189">
              <a:lnSpc>
                <a:spcPct val="100000"/>
              </a:lnSpc>
            </a:pPr>
            <a:r>
              <a:rPr lang="en-US" altLang="zh-CN" sz="4400" dirty="0">
                <a:solidFill>
                  <a:srgbClr val="FEFEFE"/>
                </a:solidFill>
                <a:latin typeface="Candara"/>
                <a:ea typeface="Candara"/>
              </a:rPr>
              <a:t>Antiseptik</a:t>
            </a:r>
            <a:r>
              <a:rPr lang="en-US" altLang="zh-CN" sz="4400" spc="-25" dirty="0">
                <a:solidFill>
                  <a:srgbClr val="FEFEFE"/>
                </a:solidFill>
                <a:latin typeface="Candara"/>
                <a:cs typeface="Candara"/>
              </a:rPr>
              <a:t> </a:t>
            </a:r>
            <a:r>
              <a:rPr lang="en-US" altLang="zh-CN" sz="4400" dirty="0">
                <a:solidFill>
                  <a:srgbClr val="FEFEFE"/>
                </a:solidFill>
                <a:latin typeface="Candara"/>
                <a:ea typeface="Candara"/>
              </a:rPr>
              <a:t>kullanımı</a:t>
            </a:r>
          </a:p>
          <a:p>
            <a:pPr>
              <a:lnSpc>
                <a:spcPts val="1344"/>
              </a:lnSpc>
            </a:pPr>
            <a:endParaRPr lang="en-US" dirty="0" smtClean="0"/>
          </a:p>
          <a:p>
            <a:pPr marL="0">
              <a:lnSpc>
                <a:spcPts val="2989"/>
              </a:lnSpc>
            </a:pPr>
            <a:r>
              <a:rPr lang="en-US" altLang="zh-CN" sz="2400" dirty="0">
                <a:solidFill>
                  <a:srgbClr val="2FB4FB"/>
                </a:solidFill>
                <a:latin typeface="Symbol"/>
                <a:ea typeface="Symbol"/>
              </a:rPr>
              <a:t></a:t>
            </a:r>
            <a:r>
              <a:rPr lang="en-US" altLang="zh-CN" sz="2400" spc="50" dirty="0">
                <a:solidFill>
                  <a:srgbClr val="2FB4FB"/>
                </a:solidFill>
                <a:latin typeface="Symbol"/>
                <a:cs typeface="Symbol"/>
              </a:rPr>
              <a:t> </a:t>
            </a:r>
            <a:r>
              <a:rPr lang="en-US" altLang="zh-CN" sz="2400" dirty="0">
                <a:solidFill>
                  <a:srgbClr val="053C85"/>
                </a:solidFill>
                <a:latin typeface="Candara"/>
                <a:ea typeface="Candara"/>
              </a:rPr>
              <a:t>WP</a:t>
            </a:r>
            <a:r>
              <a:rPr lang="en-US" altLang="zh-CN" sz="2400" spc="44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400" dirty="0">
                <a:solidFill>
                  <a:srgbClr val="053C85"/>
                </a:solidFill>
                <a:latin typeface="Candara"/>
                <a:ea typeface="Candara"/>
              </a:rPr>
              <a:t>da</a:t>
            </a:r>
            <a:r>
              <a:rPr lang="en-US" altLang="zh-CN" sz="2400" spc="50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400" dirty="0">
                <a:solidFill>
                  <a:srgbClr val="053C85"/>
                </a:solidFill>
                <a:latin typeface="Candara"/>
                <a:ea typeface="Candara"/>
              </a:rPr>
              <a:t>antiseptik</a:t>
            </a:r>
            <a:r>
              <a:rPr lang="en-US" altLang="zh-CN" sz="2400" spc="44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400" dirty="0">
                <a:solidFill>
                  <a:srgbClr val="053C85"/>
                </a:solidFill>
                <a:latin typeface="Candara"/>
                <a:ea typeface="Candara"/>
              </a:rPr>
              <a:t>kullanımı</a:t>
            </a:r>
            <a:r>
              <a:rPr lang="en-US" altLang="zh-CN" sz="2400" spc="44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400" dirty="0">
                <a:solidFill>
                  <a:srgbClr val="053C85"/>
                </a:solidFill>
                <a:latin typeface="Candara"/>
                <a:ea typeface="Candara"/>
              </a:rPr>
              <a:t>hakkında</a:t>
            </a:r>
            <a:r>
              <a:rPr lang="en-US" altLang="zh-CN" sz="2400" spc="44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400" dirty="0">
                <a:solidFill>
                  <a:srgbClr val="053C85"/>
                </a:solidFill>
                <a:latin typeface="Candara"/>
                <a:ea typeface="Candara"/>
              </a:rPr>
              <a:t>farklı</a:t>
            </a:r>
            <a:r>
              <a:rPr lang="en-US" altLang="zh-CN" sz="2400" spc="44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400" dirty="0">
                <a:solidFill>
                  <a:srgbClr val="053C85"/>
                </a:solidFill>
                <a:latin typeface="Candara"/>
                <a:ea typeface="Candara"/>
              </a:rPr>
              <a:t>görüşler</a:t>
            </a:r>
          </a:p>
          <a:p>
            <a:pPr marL="0" indent="273049">
              <a:lnSpc>
                <a:spcPct val="88333"/>
              </a:lnSpc>
            </a:pPr>
            <a:r>
              <a:rPr lang="en-US" altLang="zh-CN" sz="2400" spc="-5" dirty="0">
                <a:solidFill>
                  <a:srgbClr val="053C85"/>
                </a:solidFill>
                <a:latin typeface="Candara"/>
                <a:ea typeface="Candara"/>
              </a:rPr>
              <a:t>bul</a:t>
            </a:r>
            <a:r>
              <a:rPr lang="en-US" altLang="zh-CN" sz="2400" dirty="0">
                <a:solidFill>
                  <a:srgbClr val="053C85"/>
                </a:solidFill>
                <a:latin typeface="Candara"/>
                <a:ea typeface="Candara"/>
              </a:rPr>
              <a:t>unmaktadır.</a:t>
            </a:r>
          </a:p>
          <a:p>
            <a:pPr marL="0">
              <a:lnSpc>
                <a:spcPts val="2539"/>
              </a:lnSpc>
            </a:pPr>
            <a:r>
              <a:rPr lang="en-US" altLang="zh-CN" sz="2400" dirty="0">
                <a:solidFill>
                  <a:srgbClr val="2FB4FB"/>
                </a:solidFill>
                <a:latin typeface="Symbol"/>
                <a:ea typeface="Symbol"/>
              </a:rPr>
              <a:t></a:t>
            </a:r>
            <a:r>
              <a:rPr lang="en-US" altLang="zh-CN" sz="2400" spc="60" dirty="0">
                <a:solidFill>
                  <a:srgbClr val="2FB4FB"/>
                </a:solidFill>
                <a:latin typeface="Symbol"/>
                <a:cs typeface="Symbol"/>
              </a:rPr>
              <a:t> </a:t>
            </a:r>
            <a:r>
              <a:rPr lang="en-US" altLang="zh-CN" sz="2400" dirty="0">
                <a:solidFill>
                  <a:srgbClr val="053C85"/>
                </a:solidFill>
                <a:latin typeface="Candara"/>
                <a:ea typeface="Candara"/>
              </a:rPr>
              <a:t>Bazı</a:t>
            </a:r>
            <a:r>
              <a:rPr lang="en-US" altLang="zh-CN" sz="2400" spc="55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400" dirty="0">
                <a:solidFill>
                  <a:srgbClr val="053C85"/>
                </a:solidFill>
                <a:latin typeface="Candara"/>
                <a:ea typeface="Candara"/>
              </a:rPr>
              <a:t>araştırmacılar</a:t>
            </a:r>
            <a:r>
              <a:rPr lang="en-US" altLang="zh-CN" sz="2400" spc="50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400" dirty="0">
                <a:solidFill>
                  <a:srgbClr val="053C85"/>
                </a:solidFill>
                <a:latin typeface="Candara"/>
                <a:ea typeface="Candara"/>
              </a:rPr>
              <a:t>antiseptik</a:t>
            </a:r>
            <a:r>
              <a:rPr lang="en-US" altLang="zh-CN" sz="2400" spc="55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400" dirty="0">
                <a:solidFill>
                  <a:srgbClr val="053C85"/>
                </a:solidFill>
                <a:latin typeface="Candara"/>
                <a:ea typeface="Candara"/>
              </a:rPr>
              <a:t>olarak</a:t>
            </a:r>
            <a:r>
              <a:rPr lang="en-US" altLang="zh-CN" sz="2400" spc="55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400" dirty="0">
                <a:solidFill>
                  <a:srgbClr val="053C85"/>
                </a:solidFill>
                <a:latin typeface="Candara"/>
                <a:ea typeface="Candara"/>
              </a:rPr>
              <a:t>kullanılan</a:t>
            </a:r>
            <a:r>
              <a:rPr lang="en-US" altLang="zh-CN" sz="2400" spc="50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400" dirty="0">
                <a:solidFill>
                  <a:srgbClr val="053C85"/>
                </a:solidFill>
                <a:latin typeface="Candara"/>
                <a:ea typeface="Candara"/>
              </a:rPr>
              <a:t>maddelerin</a:t>
            </a:r>
          </a:p>
          <a:p>
            <a:pPr marL="273049" hangingPunct="0">
              <a:lnSpc>
                <a:spcPct val="83749"/>
              </a:lnSpc>
            </a:pPr>
            <a:r>
              <a:rPr lang="en-US" altLang="zh-CN" sz="2400" dirty="0">
                <a:solidFill>
                  <a:srgbClr val="053C85"/>
                </a:solidFill>
                <a:latin typeface="Candara"/>
                <a:ea typeface="Candara"/>
              </a:rPr>
              <a:t>doku</a:t>
            </a:r>
            <a:r>
              <a:rPr lang="en-US" altLang="zh-CN" sz="2400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400" dirty="0">
                <a:solidFill>
                  <a:srgbClr val="053C85"/>
                </a:solidFill>
                <a:latin typeface="Candara"/>
                <a:ea typeface="Candara"/>
              </a:rPr>
              <a:t>tamirinde</a:t>
            </a:r>
            <a:r>
              <a:rPr lang="en-US" altLang="zh-CN" sz="2400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400" dirty="0">
                <a:solidFill>
                  <a:srgbClr val="053C85"/>
                </a:solidFill>
                <a:latin typeface="Candara"/>
                <a:ea typeface="Candara"/>
              </a:rPr>
              <a:t>zararlı</a:t>
            </a:r>
            <a:r>
              <a:rPr lang="en-US" altLang="zh-CN" sz="2400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400" dirty="0">
                <a:solidFill>
                  <a:srgbClr val="053C85"/>
                </a:solidFill>
                <a:latin typeface="Candara"/>
                <a:ea typeface="Candara"/>
              </a:rPr>
              <a:t>olduğunu</a:t>
            </a:r>
            <a:r>
              <a:rPr lang="en-US" altLang="zh-CN" sz="2400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400" dirty="0">
                <a:solidFill>
                  <a:srgbClr val="053C85"/>
                </a:solidFill>
                <a:latin typeface="Candara"/>
                <a:ea typeface="Candara"/>
              </a:rPr>
              <a:t>savunmaktadırlar.</a:t>
            </a:r>
            <a:r>
              <a:rPr lang="en-US" altLang="zh-CN" sz="2400" spc="-100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400" dirty="0">
                <a:solidFill>
                  <a:srgbClr val="053C85"/>
                </a:solidFill>
                <a:latin typeface="Candara"/>
                <a:ea typeface="Candara"/>
              </a:rPr>
              <a:t>Bu</a:t>
            </a:r>
            <a:r>
              <a:rPr lang="en-US" altLang="zh-CN" sz="2400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400" dirty="0">
                <a:solidFill>
                  <a:srgbClr val="053C85"/>
                </a:solidFill>
                <a:latin typeface="Candara"/>
                <a:ea typeface="Candara"/>
              </a:rPr>
              <a:t>duruma</a:t>
            </a:r>
            <a:r>
              <a:rPr lang="en-US" altLang="zh-CN" sz="2400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400" dirty="0">
                <a:solidFill>
                  <a:srgbClr val="053C85"/>
                </a:solidFill>
                <a:latin typeface="Candara"/>
                <a:ea typeface="Candara"/>
              </a:rPr>
              <a:t>ek</a:t>
            </a:r>
            <a:r>
              <a:rPr lang="en-US" altLang="zh-CN" sz="2400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400" dirty="0">
                <a:solidFill>
                  <a:srgbClr val="053C85"/>
                </a:solidFill>
                <a:latin typeface="Candara"/>
                <a:ea typeface="Candara"/>
              </a:rPr>
              <a:t>olarak</a:t>
            </a:r>
            <a:r>
              <a:rPr lang="en-US" altLang="zh-CN" sz="2400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400" dirty="0">
                <a:solidFill>
                  <a:srgbClr val="053C85"/>
                </a:solidFill>
                <a:latin typeface="Candara"/>
                <a:ea typeface="Candara"/>
              </a:rPr>
              <a:t>bakteri</a:t>
            </a:r>
            <a:r>
              <a:rPr lang="en-US" altLang="zh-CN" sz="2400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400" dirty="0">
                <a:solidFill>
                  <a:srgbClr val="053C85"/>
                </a:solidFill>
                <a:latin typeface="Candara"/>
                <a:ea typeface="Candara"/>
              </a:rPr>
              <a:t>miktarının</a:t>
            </a:r>
            <a:r>
              <a:rPr lang="en-US" altLang="zh-CN" sz="2400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400" dirty="0">
                <a:solidFill>
                  <a:srgbClr val="053C85"/>
                </a:solidFill>
                <a:latin typeface="Candara"/>
                <a:ea typeface="Candara"/>
              </a:rPr>
              <a:t>çok</a:t>
            </a:r>
            <a:r>
              <a:rPr lang="en-US" altLang="zh-CN" sz="2400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400" dirty="0">
                <a:solidFill>
                  <a:srgbClr val="053C85"/>
                </a:solidFill>
                <a:latin typeface="Candara"/>
                <a:ea typeface="Candara"/>
              </a:rPr>
              <a:t>fazla</a:t>
            </a:r>
            <a:r>
              <a:rPr lang="en-US" altLang="zh-CN" sz="2400" spc="-15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400" dirty="0">
                <a:solidFill>
                  <a:srgbClr val="053C85"/>
                </a:solidFill>
                <a:latin typeface="Candara"/>
                <a:ea typeface="Candara"/>
              </a:rPr>
              <a:t>olduğu</a:t>
            </a:r>
            <a:r>
              <a:rPr lang="en-US" altLang="zh-CN" sz="2400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400" dirty="0">
                <a:solidFill>
                  <a:srgbClr val="053C85"/>
                </a:solidFill>
                <a:latin typeface="Candara"/>
                <a:ea typeface="Candara"/>
              </a:rPr>
              <a:t>durumlarda</a:t>
            </a:r>
            <a:r>
              <a:rPr lang="en-US" altLang="zh-CN" sz="2400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400" dirty="0">
                <a:solidFill>
                  <a:srgbClr val="053C85"/>
                </a:solidFill>
                <a:latin typeface="Candara"/>
                <a:ea typeface="Candara"/>
              </a:rPr>
              <a:t>faydasının</a:t>
            </a:r>
            <a:r>
              <a:rPr lang="en-US" altLang="zh-CN" sz="2400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400" dirty="0">
                <a:solidFill>
                  <a:srgbClr val="053C85"/>
                </a:solidFill>
                <a:latin typeface="Candara"/>
                <a:ea typeface="Candara"/>
              </a:rPr>
              <a:t>bulunmadığını</a:t>
            </a:r>
            <a:r>
              <a:rPr lang="en-US" altLang="zh-CN" sz="2400" spc="-34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400" dirty="0">
                <a:solidFill>
                  <a:srgbClr val="053C85"/>
                </a:solidFill>
                <a:latin typeface="Candara"/>
                <a:ea typeface="Candara"/>
              </a:rPr>
              <a:t>bildirmişlerdir.</a:t>
            </a:r>
          </a:p>
          <a:p>
            <a:pPr marL="0">
              <a:lnSpc>
                <a:spcPts val="2539"/>
              </a:lnSpc>
            </a:pPr>
            <a:r>
              <a:rPr lang="en-US" altLang="zh-CN" sz="2400" dirty="0">
                <a:solidFill>
                  <a:srgbClr val="2FB4FB"/>
                </a:solidFill>
                <a:latin typeface="Symbol"/>
                <a:ea typeface="Symbol"/>
              </a:rPr>
              <a:t></a:t>
            </a:r>
            <a:r>
              <a:rPr lang="en-US" altLang="zh-CN" sz="2400" spc="40" dirty="0">
                <a:solidFill>
                  <a:srgbClr val="2FB4FB"/>
                </a:solidFill>
                <a:latin typeface="Symbol"/>
                <a:cs typeface="Symbol"/>
              </a:rPr>
              <a:t> </a:t>
            </a:r>
            <a:r>
              <a:rPr lang="en-US" altLang="zh-CN" sz="2400" dirty="0">
                <a:solidFill>
                  <a:srgbClr val="053C85"/>
                </a:solidFill>
                <a:latin typeface="Candara"/>
                <a:ea typeface="Candara"/>
              </a:rPr>
              <a:t>Kronik</a:t>
            </a:r>
            <a:r>
              <a:rPr lang="en-US" altLang="zh-CN" sz="2400" spc="40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400" dirty="0">
                <a:solidFill>
                  <a:srgbClr val="053C85"/>
                </a:solidFill>
                <a:latin typeface="Candara"/>
                <a:ea typeface="Candara"/>
              </a:rPr>
              <a:t>yaraları</a:t>
            </a:r>
            <a:r>
              <a:rPr lang="en-US" altLang="zh-CN" sz="2400" spc="34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400" dirty="0">
                <a:solidFill>
                  <a:srgbClr val="053C85"/>
                </a:solidFill>
                <a:latin typeface="Candara"/>
                <a:ea typeface="Candara"/>
              </a:rPr>
              <a:t>olan</a:t>
            </a:r>
            <a:r>
              <a:rPr lang="en-US" altLang="zh-CN" sz="2400" spc="40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400" dirty="0">
                <a:solidFill>
                  <a:srgbClr val="053C85"/>
                </a:solidFill>
                <a:latin typeface="Candara"/>
                <a:ea typeface="Candara"/>
              </a:rPr>
              <a:t>hastalarda</a:t>
            </a:r>
            <a:r>
              <a:rPr lang="en-US" altLang="zh-CN" sz="2400" spc="34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400" dirty="0">
                <a:solidFill>
                  <a:srgbClr val="053C85"/>
                </a:solidFill>
                <a:latin typeface="Candara"/>
                <a:ea typeface="Candara"/>
              </a:rPr>
              <a:t>kimyasal</a:t>
            </a:r>
            <a:r>
              <a:rPr lang="en-US" altLang="zh-CN" sz="2400" spc="40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400" dirty="0">
                <a:solidFill>
                  <a:srgbClr val="053C85"/>
                </a:solidFill>
                <a:latin typeface="Candara"/>
                <a:ea typeface="Candara"/>
              </a:rPr>
              <a:t>ajanlara</a:t>
            </a:r>
            <a:r>
              <a:rPr lang="en-US" altLang="zh-CN" sz="2400" spc="34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400" dirty="0">
                <a:solidFill>
                  <a:srgbClr val="053C85"/>
                </a:solidFill>
                <a:latin typeface="Candara"/>
                <a:ea typeface="Candara"/>
              </a:rPr>
              <a:t>karşı</a:t>
            </a:r>
            <a:r>
              <a:rPr lang="en-US" altLang="zh-CN" sz="2400" spc="34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400" dirty="0">
                <a:solidFill>
                  <a:srgbClr val="053C85"/>
                </a:solidFill>
                <a:latin typeface="Candara"/>
                <a:ea typeface="Candara"/>
              </a:rPr>
              <a:t>allerjik</a:t>
            </a:r>
          </a:p>
          <a:p>
            <a:pPr marL="0" indent="273049">
              <a:lnSpc>
                <a:spcPct val="92083"/>
              </a:lnSpc>
            </a:pPr>
            <a:r>
              <a:rPr lang="en-US" altLang="zh-CN" sz="2400" dirty="0">
                <a:solidFill>
                  <a:srgbClr val="053C85"/>
                </a:solidFill>
                <a:latin typeface="Candara"/>
                <a:ea typeface="Candara"/>
              </a:rPr>
              <a:t>reaksiyonlar</a:t>
            </a:r>
            <a:r>
              <a:rPr lang="en-US" altLang="zh-CN" sz="2400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400" dirty="0">
                <a:solidFill>
                  <a:srgbClr val="053C85"/>
                </a:solidFill>
                <a:latin typeface="Candara"/>
                <a:ea typeface="Candara"/>
              </a:rPr>
              <a:t>meydana</a:t>
            </a:r>
            <a:r>
              <a:rPr lang="en-US" altLang="zh-CN" sz="2400" spc="-15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400" dirty="0">
                <a:solidFill>
                  <a:srgbClr val="053C85"/>
                </a:solidFill>
                <a:latin typeface="Candara"/>
                <a:ea typeface="Candara"/>
              </a:rPr>
              <a:t>gelebilir.</a:t>
            </a:r>
          </a:p>
          <a:p>
            <a:pPr marL="0">
              <a:lnSpc>
                <a:spcPts val="2539"/>
              </a:lnSpc>
            </a:pPr>
            <a:r>
              <a:rPr lang="en-US" altLang="zh-CN" sz="2400" dirty="0">
                <a:solidFill>
                  <a:srgbClr val="2FB4FB"/>
                </a:solidFill>
                <a:latin typeface="Symbol"/>
                <a:ea typeface="Symbol"/>
              </a:rPr>
              <a:t></a:t>
            </a:r>
            <a:r>
              <a:rPr lang="en-US" altLang="zh-CN" sz="2400" spc="55" dirty="0">
                <a:solidFill>
                  <a:srgbClr val="2FB4FB"/>
                </a:solidFill>
                <a:latin typeface="Symbol"/>
                <a:cs typeface="Symbol"/>
              </a:rPr>
              <a:t> </a:t>
            </a:r>
            <a:r>
              <a:rPr lang="en-US" altLang="zh-CN" sz="2400" dirty="0">
                <a:solidFill>
                  <a:srgbClr val="053C85"/>
                </a:solidFill>
                <a:latin typeface="Candara"/>
                <a:ea typeface="Candara"/>
              </a:rPr>
              <a:t>Antiseptik</a:t>
            </a:r>
            <a:r>
              <a:rPr lang="en-US" altLang="zh-CN" sz="2400" spc="44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400" dirty="0">
                <a:solidFill>
                  <a:srgbClr val="053C85"/>
                </a:solidFill>
                <a:latin typeface="Candara"/>
                <a:ea typeface="Candara"/>
              </a:rPr>
              <a:t>ajanlar</a:t>
            </a:r>
            <a:r>
              <a:rPr lang="en-US" altLang="zh-CN" sz="2400" spc="50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400" dirty="0">
                <a:solidFill>
                  <a:srgbClr val="053C85"/>
                </a:solidFill>
                <a:latin typeface="Candara"/>
                <a:ea typeface="Candara"/>
              </a:rPr>
              <a:t>nekrotik</a:t>
            </a:r>
            <a:r>
              <a:rPr lang="en-US" altLang="zh-CN" sz="2400" spc="44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400" dirty="0">
                <a:solidFill>
                  <a:srgbClr val="053C85"/>
                </a:solidFill>
                <a:latin typeface="Candara"/>
                <a:ea typeface="Candara"/>
              </a:rPr>
              <a:t>dokuların</a:t>
            </a:r>
            <a:r>
              <a:rPr lang="en-US" altLang="zh-CN" sz="2400" spc="50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400" dirty="0">
                <a:solidFill>
                  <a:srgbClr val="053C85"/>
                </a:solidFill>
                <a:latin typeface="Candara"/>
                <a:ea typeface="Candara"/>
              </a:rPr>
              <a:t>temizliği</a:t>
            </a:r>
            <a:r>
              <a:rPr lang="en-US" altLang="zh-CN" sz="2400" spc="44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400" dirty="0">
                <a:solidFill>
                  <a:srgbClr val="053C85"/>
                </a:solidFill>
                <a:latin typeface="Candara"/>
                <a:ea typeface="Candara"/>
              </a:rPr>
              <a:t>ve</a:t>
            </a:r>
            <a:r>
              <a:rPr lang="en-US" altLang="zh-CN" sz="2400" spc="50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400" dirty="0">
                <a:solidFill>
                  <a:srgbClr val="053C85"/>
                </a:solidFill>
                <a:latin typeface="Candara"/>
                <a:ea typeface="Candara"/>
              </a:rPr>
              <a:t>ciddi</a:t>
            </a:r>
          </a:p>
          <a:p>
            <a:pPr marL="273049" hangingPunct="0">
              <a:lnSpc>
                <a:spcPct val="85833"/>
              </a:lnSpc>
            </a:pPr>
            <a:r>
              <a:rPr lang="en-US" altLang="zh-CN" sz="2400" dirty="0">
                <a:solidFill>
                  <a:srgbClr val="053C85"/>
                </a:solidFill>
                <a:latin typeface="Candara"/>
                <a:ea typeface="Candara"/>
              </a:rPr>
              <a:t>eksudası</a:t>
            </a:r>
            <a:r>
              <a:rPr lang="en-US" altLang="zh-CN" sz="2400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400" dirty="0">
                <a:solidFill>
                  <a:srgbClr val="053C85"/>
                </a:solidFill>
                <a:latin typeface="Candara"/>
                <a:ea typeface="Candara"/>
              </a:rPr>
              <a:t>bulunan</a:t>
            </a:r>
            <a:r>
              <a:rPr lang="en-US" altLang="zh-CN" sz="2400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400" dirty="0">
                <a:solidFill>
                  <a:srgbClr val="053C85"/>
                </a:solidFill>
                <a:latin typeface="Candara"/>
                <a:ea typeface="Candara"/>
              </a:rPr>
              <a:t>yaralarda</a:t>
            </a:r>
            <a:r>
              <a:rPr lang="en-US" altLang="zh-CN" sz="2400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400" dirty="0">
                <a:solidFill>
                  <a:srgbClr val="053C85"/>
                </a:solidFill>
                <a:latin typeface="Candara"/>
                <a:ea typeface="Candara"/>
              </a:rPr>
              <a:t>tercih</a:t>
            </a:r>
            <a:r>
              <a:rPr lang="en-US" altLang="zh-CN" sz="2400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400" dirty="0">
                <a:solidFill>
                  <a:srgbClr val="053C85"/>
                </a:solidFill>
                <a:latin typeface="Candara"/>
                <a:ea typeface="Candara"/>
              </a:rPr>
              <a:t>edilmelidir.</a:t>
            </a:r>
            <a:r>
              <a:rPr lang="en-US" altLang="zh-CN" sz="2400" spc="-89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400" dirty="0">
                <a:solidFill>
                  <a:srgbClr val="053C85"/>
                </a:solidFill>
                <a:latin typeface="Candara"/>
                <a:ea typeface="Candara"/>
              </a:rPr>
              <a:t>Aşırı</a:t>
            </a:r>
            <a:r>
              <a:rPr lang="en-US" altLang="zh-CN" sz="2400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400" dirty="0">
                <a:solidFill>
                  <a:srgbClr val="053C85"/>
                </a:solidFill>
                <a:latin typeface="Candara"/>
                <a:ea typeface="Candara"/>
              </a:rPr>
              <a:t>kullanımdan</a:t>
            </a:r>
            <a:r>
              <a:rPr lang="en-US" altLang="zh-CN" sz="2400" spc="-15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400" dirty="0">
                <a:solidFill>
                  <a:srgbClr val="053C85"/>
                </a:solidFill>
                <a:latin typeface="Candara"/>
                <a:ea typeface="Candara"/>
              </a:rPr>
              <a:t>kaçınılmalıdır.</a:t>
            </a:r>
          </a:p>
          <a:p>
            <a:pPr marL="0">
              <a:lnSpc>
                <a:spcPts val="2539"/>
              </a:lnSpc>
            </a:pPr>
            <a:r>
              <a:rPr lang="en-US" altLang="zh-CN" sz="2400" dirty="0">
                <a:solidFill>
                  <a:srgbClr val="2FB4FB"/>
                </a:solidFill>
                <a:latin typeface="Symbol"/>
                <a:ea typeface="Symbol"/>
              </a:rPr>
              <a:t></a:t>
            </a:r>
            <a:r>
              <a:rPr lang="en-US" altLang="zh-CN" sz="2400" spc="50" dirty="0">
                <a:solidFill>
                  <a:srgbClr val="2FB4FB"/>
                </a:solidFill>
                <a:latin typeface="Symbol"/>
                <a:cs typeface="Symbol"/>
              </a:rPr>
              <a:t> </a:t>
            </a:r>
            <a:r>
              <a:rPr lang="en-US" altLang="zh-CN" sz="2400" dirty="0">
                <a:solidFill>
                  <a:srgbClr val="053C85"/>
                </a:solidFill>
                <a:latin typeface="Candara"/>
                <a:ea typeface="Candara"/>
              </a:rPr>
              <a:t>En</a:t>
            </a:r>
            <a:r>
              <a:rPr lang="en-US" altLang="zh-CN" sz="2400" spc="40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400" dirty="0">
                <a:solidFill>
                  <a:srgbClr val="053C85"/>
                </a:solidFill>
                <a:latin typeface="Candara"/>
                <a:ea typeface="Candara"/>
              </a:rPr>
              <a:t>sık</a:t>
            </a:r>
            <a:r>
              <a:rPr lang="en-US" altLang="zh-CN" sz="2400" spc="44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400" dirty="0">
                <a:solidFill>
                  <a:srgbClr val="053C85"/>
                </a:solidFill>
                <a:latin typeface="Candara"/>
                <a:ea typeface="Candara"/>
              </a:rPr>
              <a:t>kullanılan</a:t>
            </a:r>
            <a:r>
              <a:rPr lang="en-US" altLang="zh-CN" sz="2400" spc="44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400" dirty="0">
                <a:solidFill>
                  <a:srgbClr val="053C85"/>
                </a:solidFill>
                <a:latin typeface="Candara"/>
                <a:ea typeface="Candara"/>
              </a:rPr>
              <a:t>maddeler;</a:t>
            </a:r>
            <a:r>
              <a:rPr lang="en-US" altLang="zh-CN" sz="2400" spc="40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400" dirty="0">
                <a:solidFill>
                  <a:srgbClr val="053C85"/>
                </a:solidFill>
                <a:latin typeface="Candara"/>
                <a:ea typeface="Candara"/>
              </a:rPr>
              <a:t>povidine</a:t>
            </a:r>
            <a:r>
              <a:rPr lang="en-US" altLang="zh-CN" sz="2400" spc="44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400" dirty="0">
                <a:solidFill>
                  <a:srgbClr val="053C85"/>
                </a:solidFill>
                <a:latin typeface="Candara"/>
                <a:ea typeface="Candara"/>
              </a:rPr>
              <a:t>iyodin,</a:t>
            </a:r>
            <a:r>
              <a:rPr lang="en-US" altLang="zh-CN" sz="2400" spc="44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400" dirty="0">
                <a:solidFill>
                  <a:srgbClr val="053C85"/>
                </a:solidFill>
                <a:latin typeface="Candara"/>
                <a:ea typeface="Candara"/>
              </a:rPr>
              <a:t>sodyum</a:t>
            </a:r>
          </a:p>
          <a:p>
            <a:pPr marL="0" indent="273049">
              <a:lnSpc>
                <a:spcPct val="100000"/>
              </a:lnSpc>
            </a:pPr>
            <a:r>
              <a:rPr lang="en-US" altLang="zh-CN" sz="2400" spc="5" dirty="0">
                <a:solidFill>
                  <a:srgbClr val="053C85"/>
                </a:solidFill>
                <a:latin typeface="Candara"/>
                <a:ea typeface="Candara"/>
              </a:rPr>
              <a:t>h</a:t>
            </a:r>
            <a:r>
              <a:rPr lang="en-US" altLang="zh-CN" sz="2400" dirty="0">
                <a:solidFill>
                  <a:srgbClr val="053C85"/>
                </a:solidFill>
                <a:latin typeface="Candara"/>
                <a:ea typeface="Candara"/>
              </a:rPr>
              <a:t>ipokloritdir.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" name="Freeform 408"/>
          <p:cNvSpPr/>
          <p:nvPr/>
        </p:nvSpPr>
        <p:spPr>
          <a:xfrm>
            <a:off x="219075" y="219075"/>
            <a:ext cx="8709025" cy="34925"/>
          </a:xfrm>
          <a:custGeom>
            <a:avLst/>
            <a:gdLst>
              <a:gd name="connsiteX0" fmla="*/ 9525 w 8709025"/>
              <a:gd name="connsiteY0" fmla="*/ 17780 h 34925"/>
              <a:gd name="connsiteX1" fmla="*/ 8706484 w 8709025"/>
              <a:gd name="connsiteY1" fmla="*/ 17780 h 34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025" h="34925">
                <a:moveTo>
                  <a:pt x="9525" y="17780"/>
                </a:moveTo>
                <a:lnTo>
                  <a:pt x="8706484" y="17780"/>
                </a:lnTo>
              </a:path>
            </a:pathLst>
          </a:custGeom>
          <a:ln w="19050">
            <a:solidFill>
              <a:srgbClr val="0091DE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9" name="Freeform 409"/>
          <p:cNvSpPr/>
          <p:nvPr/>
        </p:nvSpPr>
        <p:spPr>
          <a:xfrm>
            <a:off x="219075" y="244475"/>
            <a:ext cx="8709025" cy="22225"/>
          </a:xfrm>
          <a:custGeom>
            <a:avLst/>
            <a:gdLst>
              <a:gd name="connsiteX0" fmla="*/ 9525 w 8709025"/>
              <a:gd name="connsiteY0" fmla="*/ 11430 h 22225"/>
              <a:gd name="connsiteX1" fmla="*/ 8706484 w 8709025"/>
              <a:gd name="connsiteY1" fmla="*/ 11430 h 222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025" h="22225">
                <a:moveTo>
                  <a:pt x="9525" y="11430"/>
                </a:moveTo>
                <a:lnTo>
                  <a:pt x="8706484" y="11430"/>
                </a:lnTo>
              </a:path>
            </a:pathLst>
          </a:custGeom>
          <a:ln w="19050">
            <a:solidFill>
              <a:srgbClr val="0191DE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0" name="Freeform 410"/>
          <p:cNvSpPr/>
          <p:nvPr/>
        </p:nvSpPr>
        <p:spPr>
          <a:xfrm>
            <a:off x="218440" y="256540"/>
            <a:ext cx="8709659" cy="35559"/>
          </a:xfrm>
          <a:custGeom>
            <a:avLst/>
            <a:gdLst>
              <a:gd name="connsiteX0" fmla="*/ 10159 w 8709659"/>
              <a:gd name="connsiteY0" fmla="*/ 19050 h 35559"/>
              <a:gd name="connsiteX1" fmla="*/ 8707119 w 8709659"/>
              <a:gd name="connsiteY1" fmla="*/ 19050 h 355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59">
                <a:moveTo>
                  <a:pt x="10159" y="19050"/>
                </a:moveTo>
                <a:lnTo>
                  <a:pt x="8707119" y="19050"/>
                </a:lnTo>
              </a:path>
            </a:pathLst>
          </a:custGeom>
          <a:ln w="20319">
            <a:solidFill>
              <a:srgbClr val="0292DE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1" name="Freeform 411"/>
          <p:cNvSpPr/>
          <p:nvPr/>
        </p:nvSpPr>
        <p:spPr>
          <a:xfrm>
            <a:off x="218440" y="281940"/>
            <a:ext cx="8709659" cy="22859"/>
          </a:xfrm>
          <a:custGeom>
            <a:avLst/>
            <a:gdLst>
              <a:gd name="connsiteX0" fmla="*/ 10159 w 8709659"/>
              <a:gd name="connsiteY0" fmla="*/ 13335 h 22859"/>
              <a:gd name="connsiteX1" fmla="*/ 8707119 w 8709659"/>
              <a:gd name="connsiteY1" fmla="*/ 13335 h 228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59">
                <a:moveTo>
                  <a:pt x="10159" y="13335"/>
                </a:moveTo>
                <a:lnTo>
                  <a:pt x="8707119" y="13335"/>
                </a:lnTo>
              </a:path>
            </a:pathLst>
          </a:custGeom>
          <a:ln w="19050">
            <a:solidFill>
              <a:srgbClr val="0392DE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2" name="Freeform 412"/>
          <p:cNvSpPr/>
          <p:nvPr/>
        </p:nvSpPr>
        <p:spPr>
          <a:xfrm>
            <a:off x="218440" y="294640"/>
            <a:ext cx="8709659" cy="35559"/>
          </a:xfrm>
          <a:custGeom>
            <a:avLst/>
            <a:gdLst>
              <a:gd name="connsiteX0" fmla="*/ 10159 w 8709659"/>
              <a:gd name="connsiteY0" fmla="*/ 19685 h 35559"/>
              <a:gd name="connsiteX1" fmla="*/ 8707119 w 8709659"/>
              <a:gd name="connsiteY1" fmla="*/ 19685 h 355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59">
                <a:moveTo>
                  <a:pt x="10159" y="19685"/>
                </a:moveTo>
                <a:lnTo>
                  <a:pt x="8707119" y="19685"/>
                </a:lnTo>
              </a:path>
            </a:pathLst>
          </a:custGeom>
          <a:ln w="19050">
            <a:solidFill>
              <a:srgbClr val="0493DE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3" name="Freeform 413"/>
          <p:cNvSpPr/>
          <p:nvPr/>
        </p:nvSpPr>
        <p:spPr>
          <a:xfrm>
            <a:off x="218440" y="320040"/>
            <a:ext cx="8709659" cy="22859"/>
          </a:xfrm>
          <a:custGeom>
            <a:avLst/>
            <a:gdLst>
              <a:gd name="connsiteX0" fmla="*/ 10159 w 8709659"/>
              <a:gd name="connsiteY0" fmla="*/ 13335 h 22859"/>
              <a:gd name="connsiteX1" fmla="*/ 8707119 w 8709659"/>
              <a:gd name="connsiteY1" fmla="*/ 13335 h 228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59">
                <a:moveTo>
                  <a:pt x="10159" y="13335"/>
                </a:moveTo>
                <a:lnTo>
                  <a:pt x="8707119" y="13335"/>
                </a:lnTo>
              </a:path>
            </a:pathLst>
          </a:custGeom>
          <a:ln w="19050">
            <a:solidFill>
              <a:srgbClr val="0593DF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4" name="Freeform 414"/>
          <p:cNvSpPr/>
          <p:nvPr/>
        </p:nvSpPr>
        <p:spPr>
          <a:xfrm>
            <a:off x="218440" y="332740"/>
            <a:ext cx="8709659" cy="35559"/>
          </a:xfrm>
          <a:custGeom>
            <a:avLst/>
            <a:gdLst>
              <a:gd name="connsiteX0" fmla="*/ 10159 w 8709659"/>
              <a:gd name="connsiteY0" fmla="*/ 19685 h 35559"/>
              <a:gd name="connsiteX1" fmla="*/ 8707119 w 8709659"/>
              <a:gd name="connsiteY1" fmla="*/ 19685 h 355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59">
                <a:moveTo>
                  <a:pt x="10159" y="19685"/>
                </a:moveTo>
                <a:lnTo>
                  <a:pt x="8707119" y="19685"/>
                </a:lnTo>
              </a:path>
            </a:pathLst>
          </a:custGeom>
          <a:ln w="19050">
            <a:solidFill>
              <a:srgbClr val="0694DF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5" name="Freeform 415"/>
          <p:cNvSpPr/>
          <p:nvPr/>
        </p:nvSpPr>
        <p:spPr>
          <a:xfrm>
            <a:off x="218440" y="358140"/>
            <a:ext cx="8709659" cy="22859"/>
          </a:xfrm>
          <a:custGeom>
            <a:avLst/>
            <a:gdLst>
              <a:gd name="connsiteX0" fmla="*/ 10159 w 8709659"/>
              <a:gd name="connsiteY0" fmla="*/ 13335 h 22859"/>
              <a:gd name="connsiteX1" fmla="*/ 8707119 w 8709659"/>
              <a:gd name="connsiteY1" fmla="*/ 13335 h 228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59">
                <a:moveTo>
                  <a:pt x="10159" y="13335"/>
                </a:moveTo>
                <a:lnTo>
                  <a:pt x="8707119" y="13335"/>
                </a:lnTo>
              </a:path>
            </a:pathLst>
          </a:custGeom>
          <a:ln w="19050">
            <a:solidFill>
              <a:srgbClr val="0794DF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6" name="Freeform 416"/>
          <p:cNvSpPr/>
          <p:nvPr/>
        </p:nvSpPr>
        <p:spPr>
          <a:xfrm>
            <a:off x="218440" y="370840"/>
            <a:ext cx="8709659" cy="35559"/>
          </a:xfrm>
          <a:custGeom>
            <a:avLst/>
            <a:gdLst>
              <a:gd name="connsiteX0" fmla="*/ 10159 w 8709659"/>
              <a:gd name="connsiteY0" fmla="*/ 19685 h 35559"/>
              <a:gd name="connsiteX1" fmla="*/ 8707119 w 8709659"/>
              <a:gd name="connsiteY1" fmla="*/ 19685 h 355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59">
                <a:moveTo>
                  <a:pt x="10159" y="19685"/>
                </a:moveTo>
                <a:lnTo>
                  <a:pt x="8707119" y="19685"/>
                </a:lnTo>
              </a:path>
            </a:pathLst>
          </a:custGeom>
          <a:ln w="19050">
            <a:solidFill>
              <a:srgbClr val="0895DF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7" name="Freeform 417"/>
          <p:cNvSpPr/>
          <p:nvPr/>
        </p:nvSpPr>
        <p:spPr>
          <a:xfrm>
            <a:off x="218440" y="396240"/>
            <a:ext cx="8709659" cy="22859"/>
          </a:xfrm>
          <a:custGeom>
            <a:avLst/>
            <a:gdLst>
              <a:gd name="connsiteX0" fmla="*/ 10159 w 8709659"/>
              <a:gd name="connsiteY0" fmla="*/ 13335 h 22859"/>
              <a:gd name="connsiteX1" fmla="*/ 8707119 w 8709659"/>
              <a:gd name="connsiteY1" fmla="*/ 13335 h 228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59">
                <a:moveTo>
                  <a:pt x="10159" y="13335"/>
                </a:moveTo>
                <a:lnTo>
                  <a:pt x="8707119" y="13335"/>
                </a:lnTo>
              </a:path>
            </a:pathLst>
          </a:custGeom>
          <a:ln w="19050">
            <a:solidFill>
              <a:srgbClr val="0995E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8" name="Freeform 418"/>
          <p:cNvSpPr/>
          <p:nvPr/>
        </p:nvSpPr>
        <p:spPr>
          <a:xfrm>
            <a:off x="218440" y="408940"/>
            <a:ext cx="8709659" cy="35559"/>
          </a:xfrm>
          <a:custGeom>
            <a:avLst/>
            <a:gdLst>
              <a:gd name="connsiteX0" fmla="*/ 10159 w 8709659"/>
              <a:gd name="connsiteY0" fmla="*/ 19685 h 35559"/>
              <a:gd name="connsiteX1" fmla="*/ 8707119 w 8709659"/>
              <a:gd name="connsiteY1" fmla="*/ 19685 h 355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59">
                <a:moveTo>
                  <a:pt x="10159" y="19685"/>
                </a:moveTo>
                <a:lnTo>
                  <a:pt x="8707119" y="19685"/>
                </a:lnTo>
              </a:path>
            </a:pathLst>
          </a:custGeom>
          <a:ln w="19050">
            <a:solidFill>
              <a:srgbClr val="0A96E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9" name="Freeform 419"/>
          <p:cNvSpPr/>
          <p:nvPr/>
        </p:nvSpPr>
        <p:spPr>
          <a:xfrm>
            <a:off x="218440" y="434340"/>
            <a:ext cx="8709659" cy="22859"/>
          </a:xfrm>
          <a:custGeom>
            <a:avLst/>
            <a:gdLst>
              <a:gd name="connsiteX0" fmla="*/ 10159 w 8709659"/>
              <a:gd name="connsiteY0" fmla="*/ 13335 h 22859"/>
              <a:gd name="connsiteX1" fmla="*/ 8707119 w 8709659"/>
              <a:gd name="connsiteY1" fmla="*/ 13335 h 228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59">
                <a:moveTo>
                  <a:pt x="10159" y="13335"/>
                </a:moveTo>
                <a:lnTo>
                  <a:pt x="8707119" y="13335"/>
                </a:lnTo>
              </a:path>
            </a:pathLst>
          </a:custGeom>
          <a:ln w="19050">
            <a:solidFill>
              <a:srgbClr val="0B96E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0" name="Freeform 420"/>
          <p:cNvSpPr/>
          <p:nvPr/>
        </p:nvSpPr>
        <p:spPr>
          <a:xfrm>
            <a:off x="218440" y="447040"/>
            <a:ext cx="8709659" cy="35559"/>
          </a:xfrm>
          <a:custGeom>
            <a:avLst/>
            <a:gdLst>
              <a:gd name="connsiteX0" fmla="*/ 10159 w 8709659"/>
              <a:gd name="connsiteY0" fmla="*/ 19685 h 35559"/>
              <a:gd name="connsiteX1" fmla="*/ 8707119 w 8709659"/>
              <a:gd name="connsiteY1" fmla="*/ 19685 h 355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59">
                <a:moveTo>
                  <a:pt x="10159" y="19685"/>
                </a:moveTo>
                <a:lnTo>
                  <a:pt x="8707119" y="19685"/>
                </a:lnTo>
              </a:path>
            </a:pathLst>
          </a:custGeom>
          <a:ln w="19050">
            <a:solidFill>
              <a:srgbClr val="0C98E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1" name="Freeform 421"/>
          <p:cNvSpPr/>
          <p:nvPr/>
        </p:nvSpPr>
        <p:spPr>
          <a:xfrm>
            <a:off x="218440" y="472440"/>
            <a:ext cx="8709659" cy="22859"/>
          </a:xfrm>
          <a:custGeom>
            <a:avLst/>
            <a:gdLst>
              <a:gd name="connsiteX0" fmla="*/ 10159 w 8709659"/>
              <a:gd name="connsiteY0" fmla="*/ 13335 h 22859"/>
              <a:gd name="connsiteX1" fmla="*/ 8707119 w 8709659"/>
              <a:gd name="connsiteY1" fmla="*/ 13335 h 228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59">
                <a:moveTo>
                  <a:pt x="10159" y="13335"/>
                </a:moveTo>
                <a:lnTo>
                  <a:pt x="8707119" y="13335"/>
                </a:lnTo>
              </a:path>
            </a:pathLst>
          </a:custGeom>
          <a:ln w="19050">
            <a:solidFill>
              <a:srgbClr val="0D98E1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2" name="Freeform 422"/>
          <p:cNvSpPr/>
          <p:nvPr/>
        </p:nvSpPr>
        <p:spPr>
          <a:xfrm>
            <a:off x="218440" y="485140"/>
            <a:ext cx="8709659" cy="35559"/>
          </a:xfrm>
          <a:custGeom>
            <a:avLst/>
            <a:gdLst>
              <a:gd name="connsiteX0" fmla="*/ 10159 w 8709659"/>
              <a:gd name="connsiteY0" fmla="*/ 19685 h 35559"/>
              <a:gd name="connsiteX1" fmla="*/ 8707119 w 8709659"/>
              <a:gd name="connsiteY1" fmla="*/ 19685 h 355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59">
                <a:moveTo>
                  <a:pt x="10159" y="19685"/>
                </a:moveTo>
                <a:lnTo>
                  <a:pt x="8707119" y="19685"/>
                </a:lnTo>
              </a:path>
            </a:pathLst>
          </a:custGeom>
          <a:ln w="19050">
            <a:solidFill>
              <a:srgbClr val="0E98E1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3" name="Freeform 423"/>
          <p:cNvSpPr/>
          <p:nvPr/>
        </p:nvSpPr>
        <p:spPr>
          <a:xfrm>
            <a:off x="218440" y="510540"/>
            <a:ext cx="8709659" cy="22859"/>
          </a:xfrm>
          <a:custGeom>
            <a:avLst/>
            <a:gdLst>
              <a:gd name="connsiteX0" fmla="*/ 10159 w 8709659"/>
              <a:gd name="connsiteY0" fmla="*/ 13335 h 22859"/>
              <a:gd name="connsiteX1" fmla="*/ 8707119 w 8709659"/>
              <a:gd name="connsiteY1" fmla="*/ 13335 h 228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59">
                <a:moveTo>
                  <a:pt x="10159" y="13335"/>
                </a:moveTo>
                <a:lnTo>
                  <a:pt x="8707119" y="13335"/>
                </a:lnTo>
              </a:path>
            </a:pathLst>
          </a:custGeom>
          <a:ln w="19050">
            <a:solidFill>
              <a:srgbClr val="0F98E1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4" name="Freeform 424"/>
          <p:cNvSpPr/>
          <p:nvPr/>
        </p:nvSpPr>
        <p:spPr>
          <a:xfrm>
            <a:off x="218439" y="523239"/>
            <a:ext cx="8709659" cy="35560"/>
          </a:xfrm>
          <a:custGeom>
            <a:avLst/>
            <a:gdLst>
              <a:gd name="connsiteX0" fmla="*/ 10160 w 8709659"/>
              <a:gd name="connsiteY0" fmla="*/ 20320 h 35560"/>
              <a:gd name="connsiteX1" fmla="*/ 8707119 w 8709659"/>
              <a:gd name="connsiteY1" fmla="*/ 20320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20320"/>
                </a:moveTo>
                <a:lnTo>
                  <a:pt x="8707119" y="20320"/>
                </a:lnTo>
              </a:path>
            </a:pathLst>
          </a:custGeom>
          <a:ln w="20320">
            <a:solidFill>
              <a:srgbClr val="1099E1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5" name="Freeform 425"/>
          <p:cNvSpPr/>
          <p:nvPr/>
        </p:nvSpPr>
        <p:spPr>
          <a:xfrm>
            <a:off x="218439" y="548639"/>
            <a:ext cx="8709659" cy="22860"/>
          </a:xfrm>
          <a:custGeom>
            <a:avLst/>
            <a:gdLst>
              <a:gd name="connsiteX0" fmla="*/ 10160 w 8709659"/>
              <a:gd name="connsiteY0" fmla="*/ 14605 h 22860"/>
              <a:gd name="connsiteX1" fmla="*/ 8707119 w 8709659"/>
              <a:gd name="connsiteY1" fmla="*/ 1460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4605"/>
                </a:moveTo>
                <a:lnTo>
                  <a:pt x="8707119" y="14605"/>
                </a:lnTo>
              </a:path>
            </a:pathLst>
          </a:custGeom>
          <a:ln w="19050">
            <a:solidFill>
              <a:srgbClr val="1199E1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6" name="Freeform 426"/>
          <p:cNvSpPr/>
          <p:nvPr/>
        </p:nvSpPr>
        <p:spPr>
          <a:xfrm>
            <a:off x="218439" y="561339"/>
            <a:ext cx="8709659" cy="35560"/>
          </a:xfrm>
          <a:custGeom>
            <a:avLst/>
            <a:gdLst>
              <a:gd name="connsiteX0" fmla="*/ 10160 w 8709659"/>
              <a:gd name="connsiteY0" fmla="*/ 20955 h 35560"/>
              <a:gd name="connsiteX1" fmla="*/ 8707119 w 8709659"/>
              <a:gd name="connsiteY1" fmla="*/ 2095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20955"/>
                </a:moveTo>
                <a:lnTo>
                  <a:pt x="8707119" y="20955"/>
                </a:lnTo>
              </a:path>
            </a:pathLst>
          </a:custGeom>
          <a:ln w="19050">
            <a:solidFill>
              <a:srgbClr val="129AE2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7" name="Freeform 427"/>
          <p:cNvSpPr/>
          <p:nvPr/>
        </p:nvSpPr>
        <p:spPr>
          <a:xfrm>
            <a:off x="218439" y="586739"/>
            <a:ext cx="8709659" cy="22860"/>
          </a:xfrm>
          <a:custGeom>
            <a:avLst/>
            <a:gdLst>
              <a:gd name="connsiteX0" fmla="*/ 10160 w 8709659"/>
              <a:gd name="connsiteY0" fmla="*/ 14605 h 22860"/>
              <a:gd name="connsiteX1" fmla="*/ 8707119 w 8709659"/>
              <a:gd name="connsiteY1" fmla="*/ 1460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4605"/>
                </a:moveTo>
                <a:lnTo>
                  <a:pt x="8707119" y="14605"/>
                </a:lnTo>
              </a:path>
            </a:pathLst>
          </a:custGeom>
          <a:ln w="19050">
            <a:solidFill>
              <a:srgbClr val="139AE2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8" name="Freeform 428"/>
          <p:cNvSpPr/>
          <p:nvPr/>
        </p:nvSpPr>
        <p:spPr>
          <a:xfrm>
            <a:off x="218439" y="599439"/>
            <a:ext cx="8709659" cy="35560"/>
          </a:xfrm>
          <a:custGeom>
            <a:avLst/>
            <a:gdLst>
              <a:gd name="connsiteX0" fmla="*/ 10160 w 8709659"/>
              <a:gd name="connsiteY0" fmla="*/ 20955 h 35560"/>
              <a:gd name="connsiteX1" fmla="*/ 8707119 w 8709659"/>
              <a:gd name="connsiteY1" fmla="*/ 2095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20955"/>
                </a:moveTo>
                <a:lnTo>
                  <a:pt x="8707119" y="20955"/>
                </a:lnTo>
              </a:path>
            </a:pathLst>
          </a:custGeom>
          <a:ln w="19050">
            <a:solidFill>
              <a:srgbClr val="149BE2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9" name="Freeform 429"/>
          <p:cNvSpPr/>
          <p:nvPr/>
        </p:nvSpPr>
        <p:spPr>
          <a:xfrm>
            <a:off x="218439" y="624839"/>
            <a:ext cx="8709659" cy="22860"/>
          </a:xfrm>
          <a:custGeom>
            <a:avLst/>
            <a:gdLst>
              <a:gd name="connsiteX0" fmla="*/ 10160 w 8709659"/>
              <a:gd name="connsiteY0" fmla="*/ 14605 h 22860"/>
              <a:gd name="connsiteX1" fmla="*/ 8707119 w 8709659"/>
              <a:gd name="connsiteY1" fmla="*/ 1460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4605"/>
                </a:moveTo>
                <a:lnTo>
                  <a:pt x="8707119" y="14605"/>
                </a:lnTo>
              </a:path>
            </a:pathLst>
          </a:custGeom>
          <a:ln w="19050">
            <a:solidFill>
              <a:srgbClr val="159BE2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0" name="Freeform 430"/>
          <p:cNvSpPr/>
          <p:nvPr/>
        </p:nvSpPr>
        <p:spPr>
          <a:xfrm>
            <a:off x="218439" y="637539"/>
            <a:ext cx="8709659" cy="35560"/>
          </a:xfrm>
          <a:custGeom>
            <a:avLst/>
            <a:gdLst>
              <a:gd name="connsiteX0" fmla="*/ 10160 w 8709659"/>
              <a:gd name="connsiteY0" fmla="*/ 20955 h 35560"/>
              <a:gd name="connsiteX1" fmla="*/ 8707119 w 8709659"/>
              <a:gd name="connsiteY1" fmla="*/ 2095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20955"/>
                </a:moveTo>
                <a:lnTo>
                  <a:pt x="8707119" y="20955"/>
                </a:lnTo>
              </a:path>
            </a:pathLst>
          </a:custGeom>
          <a:ln w="19050">
            <a:solidFill>
              <a:srgbClr val="169CE3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1" name="Freeform 431"/>
          <p:cNvSpPr/>
          <p:nvPr/>
        </p:nvSpPr>
        <p:spPr>
          <a:xfrm>
            <a:off x="218439" y="662939"/>
            <a:ext cx="8709659" cy="22860"/>
          </a:xfrm>
          <a:custGeom>
            <a:avLst/>
            <a:gdLst>
              <a:gd name="connsiteX0" fmla="*/ 10160 w 8709659"/>
              <a:gd name="connsiteY0" fmla="*/ 14605 h 22860"/>
              <a:gd name="connsiteX1" fmla="*/ 8707119 w 8709659"/>
              <a:gd name="connsiteY1" fmla="*/ 1460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4605"/>
                </a:moveTo>
                <a:lnTo>
                  <a:pt x="8707119" y="14605"/>
                </a:lnTo>
              </a:path>
            </a:pathLst>
          </a:custGeom>
          <a:ln w="19050">
            <a:solidFill>
              <a:srgbClr val="179CE3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2" name="Freeform 432"/>
          <p:cNvSpPr/>
          <p:nvPr/>
        </p:nvSpPr>
        <p:spPr>
          <a:xfrm>
            <a:off x="218439" y="675639"/>
            <a:ext cx="8709659" cy="35560"/>
          </a:xfrm>
          <a:custGeom>
            <a:avLst/>
            <a:gdLst>
              <a:gd name="connsiteX0" fmla="*/ 10160 w 8709659"/>
              <a:gd name="connsiteY0" fmla="*/ 20955 h 35560"/>
              <a:gd name="connsiteX1" fmla="*/ 8707119 w 8709659"/>
              <a:gd name="connsiteY1" fmla="*/ 2095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20955"/>
                </a:moveTo>
                <a:lnTo>
                  <a:pt x="8707119" y="20955"/>
                </a:lnTo>
              </a:path>
            </a:pathLst>
          </a:custGeom>
          <a:ln w="19050">
            <a:solidFill>
              <a:srgbClr val="189DE3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3" name="Freeform 433"/>
          <p:cNvSpPr/>
          <p:nvPr/>
        </p:nvSpPr>
        <p:spPr>
          <a:xfrm>
            <a:off x="218439" y="701039"/>
            <a:ext cx="8709659" cy="22860"/>
          </a:xfrm>
          <a:custGeom>
            <a:avLst/>
            <a:gdLst>
              <a:gd name="connsiteX0" fmla="*/ 10160 w 8709659"/>
              <a:gd name="connsiteY0" fmla="*/ 14605 h 22860"/>
              <a:gd name="connsiteX1" fmla="*/ 8707119 w 8709659"/>
              <a:gd name="connsiteY1" fmla="*/ 1460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4605"/>
                </a:moveTo>
                <a:lnTo>
                  <a:pt x="8707119" y="14605"/>
                </a:lnTo>
              </a:path>
            </a:pathLst>
          </a:custGeom>
          <a:ln w="19050">
            <a:solidFill>
              <a:srgbClr val="199DE3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4" name="Freeform 434"/>
          <p:cNvSpPr/>
          <p:nvPr/>
        </p:nvSpPr>
        <p:spPr>
          <a:xfrm>
            <a:off x="218439" y="713739"/>
            <a:ext cx="8709659" cy="35560"/>
          </a:xfrm>
          <a:custGeom>
            <a:avLst/>
            <a:gdLst>
              <a:gd name="connsiteX0" fmla="*/ 10160 w 8709659"/>
              <a:gd name="connsiteY0" fmla="*/ 20955 h 35560"/>
              <a:gd name="connsiteX1" fmla="*/ 8707119 w 8709659"/>
              <a:gd name="connsiteY1" fmla="*/ 2095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20955"/>
                </a:moveTo>
                <a:lnTo>
                  <a:pt x="8707119" y="20955"/>
                </a:lnTo>
              </a:path>
            </a:pathLst>
          </a:custGeom>
          <a:ln w="19050">
            <a:solidFill>
              <a:srgbClr val="1A9EE4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5" name="Freeform 435"/>
          <p:cNvSpPr/>
          <p:nvPr/>
        </p:nvSpPr>
        <p:spPr>
          <a:xfrm>
            <a:off x="218439" y="739139"/>
            <a:ext cx="8709659" cy="35560"/>
          </a:xfrm>
          <a:custGeom>
            <a:avLst/>
            <a:gdLst>
              <a:gd name="connsiteX0" fmla="*/ 10160 w 8709659"/>
              <a:gd name="connsiteY0" fmla="*/ 15240 h 35560"/>
              <a:gd name="connsiteX1" fmla="*/ 8707119 w 8709659"/>
              <a:gd name="connsiteY1" fmla="*/ 15240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15240"/>
                </a:moveTo>
                <a:lnTo>
                  <a:pt x="8707119" y="15240"/>
                </a:lnTo>
              </a:path>
            </a:pathLst>
          </a:custGeom>
          <a:ln w="20320">
            <a:solidFill>
              <a:srgbClr val="1B9EE4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6" name="Freeform 436"/>
          <p:cNvSpPr/>
          <p:nvPr/>
        </p:nvSpPr>
        <p:spPr>
          <a:xfrm>
            <a:off x="218439" y="751839"/>
            <a:ext cx="8709659" cy="35560"/>
          </a:xfrm>
          <a:custGeom>
            <a:avLst/>
            <a:gdLst>
              <a:gd name="connsiteX0" fmla="*/ 10160 w 8709659"/>
              <a:gd name="connsiteY0" fmla="*/ 22225 h 35560"/>
              <a:gd name="connsiteX1" fmla="*/ 8707119 w 8709659"/>
              <a:gd name="connsiteY1" fmla="*/ 2222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22225"/>
                </a:moveTo>
                <a:lnTo>
                  <a:pt x="8707119" y="22225"/>
                </a:lnTo>
              </a:path>
            </a:pathLst>
          </a:custGeom>
          <a:ln w="19050">
            <a:solidFill>
              <a:srgbClr val="1C9FE4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7" name="Freeform 437"/>
          <p:cNvSpPr/>
          <p:nvPr/>
        </p:nvSpPr>
        <p:spPr>
          <a:xfrm>
            <a:off x="218439" y="777239"/>
            <a:ext cx="8709659" cy="22860"/>
          </a:xfrm>
          <a:custGeom>
            <a:avLst/>
            <a:gdLst>
              <a:gd name="connsiteX0" fmla="*/ 10160 w 8709659"/>
              <a:gd name="connsiteY0" fmla="*/ 15875 h 22860"/>
              <a:gd name="connsiteX1" fmla="*/ 8707119 w 8709659"/>
              <a:gd name="connsiteY1" fmla="*/ 1587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5875"/>
                </a:moveTo>
                <a:lnTo>
                  <a:pt x="8707119" y="15875"/>
                </a:lnTo>
              </a:path>
            </a:pathLst>
          </a:custGeom>
          <a:ln w="19050">
            <a:solidFill>
              <a:srgbClr val="1D9FE4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8" name="Freeform 438"/>
          <p:cNvSpPr/>
          <p:nvPr/>
        </p:nvSpPr>
        <p:spPr>
          <a:xfrm>
            <a:off x="218439" y="789939"/>
            <a:ext cx="8709659" cy="35560"/>
          </a:xfrm>
          <a:custGeom>
            <a:avLst/>
            <a:gdLst>
              <a:gd name="connsiteX0" fmla="*/ 10160 w 8709659"/>
              <a:gd name="connsiteY0" fmla="*/ 22225 h 35560"/>
              <a:gd name="connsiteX1" fmla="*/ 8707119 w 8709659"/>
              <a:gd name="connsiteY1" fmla="*/ 2222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22225"/>
                </a:moveTo>
                <a:lnTo>
                  <a:pt x="8707119" y="22225"/>
                </a:lnTo>
              </a:path>
            </a:pathLst>
          </a:custGeom>
          <a:ln w="19050">
            <a:solidFill>
              <a:srgbClr val="1EA0E5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9" name="Freeform 439"/>
          <p:cNvSpPr/>
          <p:nvPr/>
        </p:nvSpPr>
        <p:spPr>
          <a:xfrm>
            <a:off x="218439" y="815339"/>
            <a:ext cx="8709659" cy="22860"/>
          </a:xfrm>
          <a:custGeom>
            <a:avLst/>
            <a:gdLst>
              <a:gd name="connsiteX0" fmla="*/ 10160 w 8709659"/>
              <a:gd name="connsiteY0" fmla="*/ 15875 h 22860"/>
              <a:gd name="connsiteX1" fmla="*/ 8707119 w 8709659"/>
              <a:gd name="connsiteY1" fmla="*/ 1587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5875"/>
                </a:moveTo>
                <a:lnTo>
                  <a:pt x="8707119" y="15875"/>
                </a:lnTo>
              </a:path>
            </a:pathLst>
          </a:custGeom>
          <a:ln w="19050">
            <a:solidFill>
              <a:srgbClr val="1FA0E5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0" name="Freeform 440"/>
          <p:cNvSpPr/>
          <p:nvPr/>
        </p:nvSpPr>
        <p:spPr>
          <a:xfrm>
            <a:off x="218439" y="828039"/>
            <a:ext cx="8709659" cy="35560"/>
          </a:xfrm>
          <a:custGeom>
            <a:avLst/>
            <a:gdLst>
              <a:gd name="connsiteX0" fmla="*/ 10160 w 8709659"/>
              <a:gd name="connsiteY0" fmla="*/ 22225 h 35560"/>
              <a:gd name="connsiteX1" fmla="*/ 8707119 w 8709659"/>
              <a:gd name="connsiteY1" fmla="*/ 2222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22225"/>
                </a:moveTo>
                <a:lnTo>
                  <a:pt x="8707119" y="22225"/>
                </a:lnTo>
              </a:path>
            </a:pathLst>
          </a:custGeom>
          <a:ln w="19050">
            <a:solidFill>
              <a:srgbClr val="20A1E5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1" name="Freeform 441"/>
          <p:cNvSpPr/>
          <p:nvPr/>
        </p:nvSpPr>
        <p:spPr>
          <a:xfrm>
            <a:off x="218439" y="853439"/>
            <a:ext cx="8709659" cy="22860"/>
          </a:xfrm>
          <a:custGeom>
            <a:avLst/>
            <a:gdLst>
              <a:gd name="connsiteX0" fmla="*/ 10160 w 8709659"/>
              <a:gd name="connsiteY0" fmla="*/ 15875 h 22860"/>
              <a:gd name="connsiteX1" fmla="*/ 8707119 w 8709659"/>
              <a:gd name="connsiteY1" fmla="*/ 1587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5875"/>
                </a:moveTo>
                <a:lnTo>
                  <a:pt x="8707119" y="15875"/>
                </a:lnTo>
              </a:path>
            </a:pathLst>
          </a:custGeom>
          <a:ln w="19050">
            <a:solidFill>
              <a:srgbClr val="21A1E5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2" name="Freeform 442"/>
          <p:cNvSpPr/>
          <p:nvPr/>
        </p:nvSpPr>
        <p:spPr>
          <a:xfrm>
            <a:off x="218439" y="866139"/>
            <a:ext cx="8709659" cy="35560"/>
          </a:xfrm>
          <a:custGeom>
            <a:avLst/>
            <a:gdLst>
              <a:gd name="connsiteX0" fmla="*/ 10160 w 8709659"/>
              <a:gd name="connsiteY0" fmla="*/ 22225 h 35560"/>
              <a:gd name="connsiteX1" fmla="*/ 8707119 w 8709659"/>
              <a:gd name="connsiteY1" fmla="*/ 2222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22225"/>
                </a:moveTo>
                <a:lnTo>
                  <a:pt x="8707119" y="22225"/>
                </a:lnTo>
              </a:path>
            </a:pathLst>
          </a:custGeom>
          <a:ln w="19050">
            <a:solidFill>
              <a:srgbClr val="22A2E5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3" name="Freeform 443"/>
          <p:cNvSpPr/>
          <p:nvPr/>
        </p:nvSpPr>
        <p:spPr>
          <a:xfrm>
            <a:off x="218439" y="891539"/>
            <a:ext cx="8709659" cy="22860"/>
          </a:xfrm>
          <a:custGeom>
            <a:avLst/>
            <a:gdLst>
              <a:gd name="connsiteX0" fmla="*/ 10160 w 8709659"/>
              <a:gd name="connsiteY0" fmla="*/ 15875 h 22860"/>
              <a:gd name="connsiteX1" fmla="*/ 8707119 w 8709659"/>
              <a:gd name="connsiteY1" fmla="*/ 1587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5875"/>
                </a:moveTo>
                <a:lnTo>
                  <a:pt x="8707119" y="15875"/>
                </a:lnTo>
              </a:path>
            </a:pathLst>
          </a:custGeom>
          <a:ln w="19050">
            <a:solidFill>
              <a:srgbClr val="23A2E6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4" name="Freeform 444"/>
          <p:cNvSpPr/>
          <p:nvPr/>
        </p:nvSpPr>
        <p:spPr>
          <a:xfrm>
            <a:off x="218439" y="904239"/>
            <a:ext cx="8709659" cy="35560"/>
          </a:xfrm>
          <a:custGeom>
            <a:avLst/>
            <a:gdLst>
              <a:gd name="connsiteX0" fmla="*/ 10160 w 8709659"/>
              <a:gd name="connsiteY0" fmla="*/ 22225 h 35560"/>
              <a:gd name="connsiteX1" fmla="*/ 8707119 w 8709659"/>
              <a:gd name="connsiteY1" fmla="*/ 2222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22225"/>
                </a:moveTo>
                <a:lnTo>
                  <a:pt x="8707119" y="22225"/>
                </a:lnTo>
              </a:path>
            </a:pathLst>
          </a:custGeom>
          <a:ln w="19050">
            <a:solidFill>
              <a:srgbClr val="24A3E6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5" name="Freeform 445"/>
          <p:cNvSpPr/>
          <p:nvPr/>
        </p:nvSpPr>
        <p:spPr>
          <a:xfrm>
            <a:off x="218439" y="929639"/>
            <a:ext cx="8709659" cy="22860"/>
          </a:xfrm>
          <a:custGeom>
            <a:avLst/>
            <a:gdLst>
              <a:gd name="connsiteX0" fmla="*/ 10160 w 8709659"/>
              <a:gd name="connsiteY0" fmla="*/ 15875 h 22860"/>
              <a:gd name="connsiteX1" fmla="*/ 8707119 w 8709659"/>
              <a:gd name="connsiteY1" fmla="*/ 1587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5875"/>
                </a:moveTo>
                <a:lnTo>
                  <a:pt x="8707119" y="15875"/>
                </a:lnTo>
              </a:path>
            </a:pathLst>
          </a:custGeom>
          <a:ln w="19050">
            <a:solidFill>
              <a:srgbClr val="25A3E6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6" name="Freeform 446"/>
          <p:cNvSpPr/>
          <p:nvPr/>
        </p:nvSpPr>
        <p:spPr>
          <a:xfrm>
            <a:off x="218439" y="942339"/>
            <a:ext cx="8709659" cy="35560"/>
          </a:xfrm>
          <a:custGeom>
            <a:avLst/>
            <a:gdLst>
              <a:gd name="connsiteX0" fmla="*/ 10160 w 8709659"/>
              <a:gd name="connsiteY0" fmla="*/ 22225 h 35560"/>
              <a:gd name="connsiteX1" fmla="*/ 8707119 w 8709659"/>
              <a:gd name="connsiteY1" fmla="*/ 2222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22225"/>
                </a:moveTo>
                <a:lnTo>
                  <a:pt x="8707119" y="22225"/>
                </a:lnTo>
              </a:path>
            </a:pathLst>
          </a:custGeom>
          <a:ln w="19050">
            <a:solidFill>
              <a:srgbClr val="26A4E6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7" name="Freeform 447"/>
          <p:cNvSpPr/>
          <p:nvPr/>
        </p:nvSpPr>
        <p:spPr>
          <a:xfrm>
            <a:off x="218439" y="967739"/>
            <a:ext cx="8709659" cy="22860"/>
          </a:xfrm>
          <a:custGeom>
            <a:avLst/>
            <a:gdLst>
              <a:gd name="connsiteX0" fmla="*/ 10160 w 8709659"/>
              <a:gd name="connsiteY0" fmla="*/ 15875 h 22860"/>
              <a:gd name="connsiteX1" fmla="*/ 8707119 w 8709659"/>
              <a:gd name="connsiteY1" fmla="*/ 1587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5875"/>
                </a:moveTo>
                <a:lnTo>
                  <a:pt x="8707119" y="15875"/>
                </a:lnTo>
              </a:path>
            </a:pathLst>
          </a:custGeom>
          <a:ln w="19050">
            <a:solidFill>
              <a:srgbClr val="27A4E7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8" name="Freeform 448"/>
          <p:cNvSpPr/>
          <p:nvPr/>
        </p:nvSpPr>
        <p:spPr>
          <a:xfrm>
            <a:off x="218439" y="980439"/>
            <a:ext cx="8709659" cy="35560"/>
          </a:xfrm>
          <a:custGeom>
            <a:avLst/>
            <a:gdLst>
              <a:gd name="connsiteX0" fmla="*/ 10160 w 8709659"/>
              <a:gd name="connsiteY0" fmla="*/ 22225 h 35560"/>
              <a:gd name="connsiteX1" fmla="*/ 8707119 w 8709659"/>
              <a:gd name="connsiteY1" fmla="*/ 2222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22225"/>
                </a:moveTo>
                <a:lnTo>
                  <a:pt x="8707119" y="22225"/>
                </a:lnTo>
              </a:path>
            </a:pathLst>
          </a:custGeom>
          <a:ln w="19050">
            <a:solidFill>
              <a:srgbClr val="28A5E7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9" name="Freeform 449"/>
          <p:cNvSpPr/>
          <p:nvPr/>
        </p:nvSpPr>
        <p:spPr>
          <a:xfrm>
            <a:off x="218439" y="1005839"/>
            <a:ext cx="8709659" cy="22860"/>
          </a:xfrm>
          <a:custGeom>
            <a:avLst/>
            <a:gdLst>
              <a:gd name="connsiteX0" fmla="*/ 10160 w 8709659"/>
              <a:gd name="connsiteY0" fmla="*/ 15875 h 22860"/>
              <a:gd name="connsiteX1" fmla="*/ 8707119 w 8709659"/>
              <a:gd name="connsiteY1" fmla="*/ 1587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5875"/>
                </a:moveTo>
                <a:lnTo>
                  <a:pt x="8707119" y="15875"/>
                </a:lnTo>
              </a:path>
            </a:pathLst>
          </a:custGeom>
          <a:ln w="19050">
            <a:solidFill>
              <a:srgbClr val="29A5E7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0" name="Freeform 450"/>
          <p:cNvSpPr/>
          <p:nvPr/>
        </p:nvSpPr>
        <p:spPr>
          <a:xfrm>
            <a:off x="218439" y="1031239"/>
            <a:ext cx="8709659" cy="22860"/>
          </a:xfrm>
          <a:custGeom>
            <a:avLst/>
            <a:gdLst>
              <a:gd name="connsiteX0" fmla="*/ 10160 w 8709659"/>
              <a:gd name="connsiteY0" fmla="*/ 10160 h 22860"/>
              <a:gd name="connsiteX1" fmla="*/ 8707119 w 8709659"/>
              <a:gd name="connsiteY1" fmla="*/ 10160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0160"/>
                </a:moveTo>
                <a:lnTo>
                  <a:pt x="8707119" y="10160"/>
                </a:lnTo>
              </a:path>
            </a:pathLst>
          </a:custGeom>
          <a:ln w="20319">
            <a:solidFill>
              <a:srgbClr val="2AA6E7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1" name="Freeform 451"/>
          <p:cNvSpPr/>
          <p:nvPr/>
        </p:nvSpPr>
        <p:spPr>
          <a:xfrm>
            <a:off x="218439" y="1043939"/>
            <a:ext cx="8709659" cy="35560"/>
          </a:xfrm>
          <a:custGeom>
            <a:avLst/>
            <a:gdLst>
              <a:gd name="connsiteX0" fmla="*/ 10160 w 8709659"/>
              <a:gd name="connsiteY0" fmla="*/ 17145 h 35560"/>
              <a:gd name="connsiteX1" fmla="*/ 8707119 w 8709659"/>
              <a:gd name="connsiteY1" fmla="*/ 1714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17145"/>
                </a:moveTo>
                <a:lnTo>
                  <a:pt x="8707119" y="17145"/>
                </a:lnTo>
              </a:path>
            </a:pathLst>
          </a:custGeom>
          <a:ln w="19050">
            <a:solidFill>
              <a:srgbClr val="2BA6E8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2" name="Freeform 452"/>
          <p:cNvSpPr/>
          <p:nvPr/>
        </p:nvSpPr>
        <p:spPr>
          <a:xfrm>
            <a:off x="218439" y="1069339"/>
            <a:ext cx="8709659" cy="22860"/>
          </a:xfrm>
          <a:custGeom>
            <a:avLst/>
            <a:gdLst>
              <a:gd name="connsiteX0" fmla="*/ 10160 w 8709659"/>
              <a:gd name="connsiteY0" fmla="*/ 10795 h 22860"/>
              <a:gd name="connsiteX1" fmla="*/ 8707119 w 8709659"/>
              <a:gd name="connsiteY1" fmla="*/ 1079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0795"/>
                </a:moveTo>
                <a:lnTo>
                  <a:pt x="8707119" y="10795"/>
                </a:lnTo>
              </a:path>
            </a:pathLst>
          </a:custGeom>
          <a:ln w="19050">
            <a:solidFill>
              <a:srgbClr val="2CA7E8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3" name="Freeform 453"/>
          <p:cNvSpPr/>
          <p:nvPr/>
        </p:nvSpPr>
        <p:spPr>
          <a:xfrm>
            <a:off x="218439" y="1082039"/>
            <a:ext cx="8709659" cy="35560"/>
          </a:xfrm>
          <a:custGeom>
            <a:avLst/>
            <a:gdLst>
              <a:gd name="connsiteX0" fmla="*/ 10160 w 8709659"/>
              <a:gd name="connsiteY0" fmla="*/ 17145 h 35560"/>
              <a:gd name="connsiteX1" fmla="*/ 8707119 w 8709659"/>
              <a:gd name="connsiteY1" fmla="*/ 1714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17145"/>
                </a:moveTo>
                <a:lnTo>
                  <a:pt x="8707119" y="17145"/>
                </a:lnTo>
              </a:path>
            </a:pathLst>
          </a:custGeom>
          <a:ln w="19050">
            <a:solidFill>
              <a:srgbClr val="2DA7E8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4" name="Freeform 454"/>
          <p:cNvSpPr/>
          <p:nvPr/>
        </p:nvSpPr>
        <p:spPr>
          <a:xfrm>
            <a:off x="218439" y="1107439"/>
            <a:ext cx="8709659" cy="22860"/>
          </a:xfrm>
          <a:custGeom>
            <a:avLst/>
            <a:gdLst>
              <a:gd name="connsiteX0" fmla="*/ 10160 w 8709659"/>
              <a:gd name="connsiteY0" fmla="*/ 10795 h 22860"/>
              <a:gd name="connsiteX1" fmla="*/ 8707119 w 8709659"/>
              <a:gd name="connsiteY1" fmla="*/ 1079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0795"/>
                </a:moveTo>
                <a:lnTo>
                  <a:pt x="8707119" y="10795"/>
                </a:lnTo>
              </a:path>
            </a:pathLst>
          </a:custGeom>
          <a:ln w="19050">
            <a:solidFill>
              <a:srgbClr val="2EA8E8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5" name="Freeform 455"/>
          <p:cNvSpPr/>
          <p:nvPr/>
        </p:nvSpPr>
        <p:spPr>
          <a:xfrm>
            <a:off x="218439" y="1120139"/>
            <a:ext cx="8709659" cy="35560"/>
          </a:xfrm>
          <a:custGeom>
            <a:avLst/>
            <a:gdLst>
              <a:gd name="connsiteX0" fmla="*/ 10160 w 8709659"/>
              <a:gd name="connsiteY0" fmla="*/ 17145 h 35560"/>
              <a:gd name="connsiteX1" fmla="*/ 8707119 w 8709659"/>
              <a:gd name="connsiteY1" fmla="*/ 1714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17145"/>
                </a:moveTo>
                <a:lnTo>
                  <a:pt x="8707119" y="17145"/>
                </a:lnTo>
              </a:path>
            </a:pathLst>
          </a:custGeom>
          <a:ln w="19050">
            <a:solidFill>
              <a:srgbClr val="2FA8E9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6" name="Freeform 456"/>
          <p:cNvSpPr/>
          <p:nvPr/>
        </p:nvSpPr>
        <p:spPr>
          <a:xfrm>
            <a:off x="218439" y="1145539"/>
            <a:ext cx="8709659" cy="22860"/>
          </a:xfrm>
          <a:custGeom>
            <a:avLst/>
            <a:gdLst>
              <a:gd name="connsiteX0" fmla="*/ 10160 w 8709659"/>
              <a:gd name="connsiteY0" fmla="*/ 10795 h 22860"/>
              <a:gd name="connsiteX1" fmla="*/ 8707119 w 8709659"/>
              <a:gd name="connsiteY1" fmla="*/ 1079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0795"/>
                </a:moveTo>
                <a:lnTo>
                  <a:pt x="8707119" y="10795"/>
                </a:lnTo>
              </a:path>
            </a:pathLst>
          </a:custGeom>
          <a:ln w="19050">
            <a:solidFill>
              <a:srgbClr val="30A9E9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7" name="Freeform 457"/>
          <p:cNvSpPr/>
          <p:nvPr/>
        </p:nvSpPr>
        <p:spPr>
          <a:xfrm>
            <a:off x="218439" y="1158239"/>
            <a:ext cx="8709659" cy="35560"/>
          </a:xfrm>
          <a:custGeom>
            <a:avLst/>
            <a:gdLst>
              <a:gd name="connsiteX0" fmla="*/ 10160 w 8709659"/>
              <a:gd name="connsiteY0" fmla="*/ 17145 h 35560"/>
              <a:gd name="connsiteX1" fmla="*/ 8707119 w 8709659"/>
              <a:gd name="connsiteY1" fmla="*/ 1714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17145"/>
                </a:moveTo>
                <a:lnTo>
                  <a:pt x="8707119" y="17145"/>
                </a:lnTo>
              </a:path>
            </a:pathLst>
          </a:custGeom>
          <a:ln w="19050">
            <a:solidFill>
              <a:srgbClr val="32A9E9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8" name="Freeform 458"/>
          <p:cNvSpPr/>
          <p:nvPr/>
        </p:nvSpPr>
        <p:spPr>
          <a:xfrm>
            <a:off x="218439" y="1183639"/>
            <a:ext cx="8709659" cy="22860"/>
          </a:xfrm>
          <a:custGeom>
            <a:avLst/>
            <a:gdLst>
              <a:gd name="connsiteX0" fmla="*/ 10160 w 8709659"/>
              <a:gd name="connsiteY0" fmla="*/ 10795 h 22860"/>
              <a:gd name="connsiteX1" fmla="*/ 8707119 w 8709659"/>
              <a:gd name="connsiteY1" fmla="*/ 1079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0795"/>
                </a:moveTo>
                <a:lnTo>
                  <a:pt x="8707119" y="10795"/>
                </a:lnTo>
              </a:path>
            </a:pathLst>
          </a:custGeom>
          <a:ln w="19050">
            <a:solidFill>
              <a:srgbClr val="32AAE9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9" name="Freeform 459"/>
          <p:cNvSpPr/>
          <p:nvPr/>
        </p:nvSpPr>
        <p:spPr>
          <a:xfrm>
            <a:off x="218439" y="1196339"/>
            <a:ext cx="8709659" cy="35560"/>
          </a:xfrm>
          <a:custGeom>
            <a:avLst/>
            <a:gdLst>
              <a:gd name="connsiteX0" fmla="*/ 10160 w 8709659"/>
              <a:gd name="connsiteY0" fmla="*/ 17145 h 35560"/>
              <a:gd name="connsiteX1" fmla="*/ 8707119 w 8709659"/>
              <a:gd name="connsiteY1" fmla="*/ 1714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17145"/>
                </a:moveTo>
                <a:lnTo>
                  <a:pt x="8707119" y="17145"/>
                </a:lnTo>
              </a:path>
            </a:pathLst>
          </a:custGeom>
          <a:ln w="19050">
            <a:solidFill>
              <a:srgbClr val="33AAE9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0" name="Freeform 460"/>
          <p:cNvSpPr/>
          <p:nvPr/>
        </p:nvSpPr>
        <p:spPr>
          <a:xfrm>
            <a:off x="218439" y="1221739"/>
            <a:ext cx="8709659" cy="22860"/>
          </a:xfrm>
          <a:custGeom>
            <a:avLst/>
            <a:gdLst>
              <a:gd name="connsiteX0" fmla="*/ 10160 w 8709659"/>
              <a:gd name="connsiteY0" fmla="*/ 10795 h 22860"/>
              <a:gd name="connsiteX1" fmla="*/ 8707119 w 8709659"/>
              <a:gd name="connsiteY1" fmla="*/ 1079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0795"/>
                </a:moveTo>
                <a:lnTo>
                  <a:pt x="8707119" y="10795"/>
                </a:lnTo>
              </a:path>
            </a:pathLst>
          </a:custGeom>
          <a:ln w="19050">
            <a:solidFill>
              <a:srgbClr val="34ABEA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1" name="Freeform 461"/>
          <p:cNvSpPr/>
          <p:nvPr/>
        </p:nvSpPr>
        <p:spPr>
          <a:xfrm>
            <a:off x="218439" y="1234439"/>
            <a:ext cx="8709659" cy="35560"/>
          </a:xfrm>
          <a:custGeom>
            <a:avLst/>
            <a:gdLst>
              <a:gd name="connsiteX0" fmla="*/ 10160 w 8709659"/>
              <a:gd name="connsiteY0" fmla="*/ 17780 h 35560"/>
              <a:gd name="connsiteX1" fmla="*/ 8707119 w 8709659"/>
              <a:gd name="connsiteY1" fmla="*/ 17780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17780"/>
                </a:moveTo>
                <a:lnTo>
                  <a:pt x="8707119" y="17780"/>
                </a:lnTo>
              </a:path>
            </a:pathLst>
          </a:custGeom>
          <a:ln w="20320">
            <a:solidFill>
              <a:srgbClr val="35ABEA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2" name="Freeform 462"/>
          <p:cNvSpPr/>
          <p:nvPr/>
        </p:nvSpPr>
        <p:spPr>
          <a:xfrm>
            <a:off x="218439" y="1259839"/>
            <a:ext cx="8709659" cy="22860"/>
          </a:xfrm>
          <a:custGeom>
            <a:avLst/>
            <a:gdLst>
              <a:gd name="connsiteX0" fmla="*/ 10160 w 8709659"/>
              <a:gd name="connsiteY0" fmla="*/ 12065 h 22860"/>
              <a:gd name="connsiteX1" fmla="*/ 8707119 w 8709659"/>
              <a:gd name="connsiteY1" fmla="*/ 1206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2065"/>
                </a:moveTo>
                <a:lnTo>
                  <a:pt x="8707119" y="12065"/>
                </a:lnTo>
              </a:path>
            </a:pathLst>
          </a:custGeom>
          <a:ln w="19050">
            <a:solidFill>
              <a:srgbClr val="36ACEA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3" name="Freeform 463"/>
          <p:cNvSpPr/>
          <p:nvPr/>
        </p:nvSpPr>
        <p:spPr>
          <a:xfrm>
            <a:off x="218439" y="1272539"/>
            <a:ext cx="8709659" cy="35560"/>
          </a:xfrm>
          <a:custGeom>
            <a:avLst/>
            <a:gdLst>
              <a:gd name="connsiteX0" fmla="*/ 10160 w 8709659"/>
              <a:gd name="connsiteY0" fmla="*/ 18415 h 35560"/>
              <a:gd name="connsiteX1" fmla="*/ 8707119 w 8709659"/>
              <a:gd name="connsiteY1" fmla="*/ 1841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18415"/>
                </a:moveTo>
                <a:lnTo>
                  <a:pt x="8707119" y="18415"/>
                </a:lnTo>
              </a:path>
            </a:pathLst>
          </a:custGeom>
          <a:ln w="19050">
            <a:solidFill>
              <a:srgbClr val="37ACEA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4" name="Freeform 464"/>
          <p:cNvSpPr/>
          <p:nvPr/>
        </p:nvSpPr>
        <p:spPr>
          <a:xfrm>
            <a:off x="218439" y="1297939"/>
            <a:ext cx="8709659" cy="22860"/>
          </a:xfrm>
          <a:custGeom>
            <a:avLst/>
            <a:gdLst>
              <a:gd name="connsiteX0" fmla="*/ 10160 w 8709659"/>
              <a:gd name="connsiteY0" fmla="*/ 12065 h 22860"/>
              <a:gd name="connsiteX1" fmla="*/ 8707119 w 8709659"/>
              <a:gd name="connsiteY1" fmla="*/ 1206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2065"/>
                </a:moveTo>
                <a:lnTo>
                  <a:pt x="8707119" y="12065"/>
                </a:lnTo>
              </a:path>
            </a:pathLst>
          </a:custGeom>
          <a:ln w="19050">
            <a:solidFill>
              <a:srgbClr val="38ADEB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5" name="Freeform 465"/>
          <p:cNvSpPr/>
          <p:nvPr/>
        </p:nvSpPr>
        <p:spPr>
          <a:xfrm>
            <a:off x="218439" y="1310639"/>
            <a:ext cx="8709659" cy="35560"/>
          </a:xfrm>
          <a:custGeom>
            <a:avLst/>
            <a:gdLst>
              <a:gd name="connsiteX0" fmla="*/ 10160 w 8709659"/>
              <a:gd name="connsiteY0" fmla="*/ 18415 h 35560"/>
              <a:gd name="connsiteX1" fmla="*/ 8707119 w 8709659"/>
              <a:gd name="connsiteY1" fmla="*/ 1841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18415"/>
                </a:moveTo>
                <a:lnTo>
                  <a:pt x="8707119" y="18415"/>
                </a:lnTo>
              </a:path>
            </a:pathLst>
          </a:custGeom>
          <a:ln w="19050">
            <a:solidFill>
              <a:srgbClr val="39ADEB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6" name="Freeform 466"/>
          <p:cNvSpPr/>
          <p:nvPr/>
        </p:nvSpPr>
        <p:spPr>
          <a:xfrm>
            <a:off x="218439" y="1336039"/>
            <a:ext cx="8709659" cy="22860"/>
          </a:xfrm>
          <a:custGeom>
            <a:avLst/>
            <a:gdLst>
              <a:gd name="connsiteX0" fmla="*/ 10160 w 8709659"/>
              <a:gd name="connsiteY0" fmla="*/ 12065 h 22860"/>
              <a:gd name="connsiteX1" fmla="*/ 8707119 w 8709659"/>
              <a:gd name="connsiteY1" fmla="*/ 1206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2065"/>
                </a:moveTo>
                <a:lnTo>
                  <a:pt x="8707119" y="12065"/>
                </a:lnTo>
              </a:path>
            </a:pathLst>
          </a:custGeom>
          <a:ln w="19050">
            <a:solidFill>
              <a:srgbClr val="3AAEEB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7" name="Freeform 467"/>
          <p:cNvSpPr/>
          <p:nvPr/>
        </p:nvSpPr>
        <p:spPr>
          <a:xfrm>
            <a:off x="218439" y="1348739"/>
            <a:ext cx="8709659" cy="35560"/>
          </a:xfrm>
          <a:custGeom>
            <a:avLst/>
            <a:gdLst>
              <a:gd name="connsiteX0" fmla="*/ 10160 w 8709659"/>
              <a:gd name="connsiteY0" fmla="*/ 18415 h 35560"/>
              <a:gd name="connsiteX1" fmla="*/ 8707119 w 8709659"/>
              <a:gd name="connsiteY1" fmla="*/ 1841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18415"/>
                </a:moveTo>
                <a:lnTo>
                  <a:pt x="8707119" y="18415"/>
                </a:lnTo>
              </a:path>
            </a:pathLst>
          </a:custGeom>
          <a:ln w="19050">
            <a:solidFill>
              <a:srgbClr val="3BAEEB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8" name="Freeform 468"/>
          <p:cNvSpPr/>
          <p:nvPr/>
        </p:nvSpPr>
        <p:spPr>
          <a:xfrm>
            <a:off x="218439" y="1374139"/>
            <a:ext cx="8709659" cy="22860"/>
          </a:xfrm>
          <a:custGeom>
            <a:avLst/>
            <a:gdLst>
              <a:gd name="connsiteX0" fmla="*/ 10160 w 8709659"/>
              <a:gd name="connsiteY0" fmla="*/ 12065 h 22860"/>
              <a:gd name="connsiteX1" fmla="*/ 8707119 w 8709659"/>
              <a:gd name="connsiteY1" fmla="*/ 1206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2065"/>
                </a:moveTo>
                <a:lnTo>
                  <a:pt x="8707119" y="12065"/>
                </a:lnTo>
              </a:path>
            </a:pathLst>
          </a:custGeom>
          <a:ln w="19050">
            <a:solidFill>
              <a:srgbClr val="3CAFEC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9" name="Freeform 469"/>
          <p:cNvSpPr/>
          <p:nvPr/>
        </p:nvSpPr>
        <p:spPr>
          <a:xfrm>
            <a:off x="218439" y="1386839"/>
            <a:ext cx="8709659" cy="35560"/>
          </a:xfrm>
          <a:custGeom>
            <a:avLst/>
            <a:gdLst>
              <a:gd name="connsiteX0" fmla="*/ 10160 w 8709659"/>
              <a:gd name="connsiteY0" fmla="*/ 18415 h 35560"/>
              <a:gd name="connsiteX1" fmla="*/ 8707119 w 8709659"/>
              <a:gd name="connsiteY1" fmla="*/ 1841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18415"/>
                </a:moveTo>
                <a:lnTo>
                  <a:pt x="8707119" y="18415"/>
                </a:lnTo>
              </a:path>
            </a:pathLst>
          </a:custGeom>
          <a:ln w="19050">
            <a:solidFill>
              <a:srgbClr val="3DAFEC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0" name="Freeform 470"/>
          <p:cNvSpPr/>
          <p:nvPr/>
        </p:nvSpPr>
        <p:spPr>
          <a:xfrm>
            <a:off x="218439" y="1412239"/>
            <a:ext cx="8709659" cy="22860"/>
          </a:xfrm>
          <a:custGeom>
            <a:avLst/>
            <a:gdLst>
              <a:gd name="connsiteX0" fmla="*/ 10160 w 8709659"/>
              <a:gd name="connsiteY0" fmla="*/ 12065 h 22860"/>
              <a:gd name="connsiteX1" fmla="*/ 8707119 w 8709659"/>
              <a:gd name="connsiteY1" fmla="*/ 1206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2065"/>
                </a:moveTo>
                <a:lnTo>
                  <a:pt x="8707119" y="12065"/>
                </a:lnTo>
              </a:path>
            </a:pathLst>
          </a:custGeom>
          <a:ln w="19050">
            <a:solidFill>
              <a:srgbClr val="3EB0EC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1" name="Freeform 471"/>
          <p:cNvSpPr/>
          <p:nvPr/>
        </p:nvSpPr>
        <p:spPr>
          <a:xfrm>
            <a:off x="218439" y="1424939"/>
            <a:ext cx="8709659" cy="35560"/>
          </a:xfrm>
          <a:custGeom>
            <a:avLst/>
            <a:gdLst>
              <a:gd name="connsiteX0" fmla="*/ 10160 w 8709659"/>
              <a:gd name="connsiteY0" fmla="*/ 18415 h 35560"/>
              <a:gd name="connsiteX1" fmla="*/ 8707119 w 8709659"/>
              <a:gd name="connsiteY1" fmla="*/ 1841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18415"/>
                </a:moveTo>
                <a:lnTo>
                  <a:pt x="8707119" y="18415"/>
                </a:lnTo>
              </a:path>
            </a:pathLst>
          </a:custGeom>
          <a:ln w="19050">
            <a:solidFill>
              <a:srgbClr val="3FB0EC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2" name="Freeform 472"/>
          <p:cNvSpPr/>
          <p:nvPr/>
        </p:nvSpPr>
        <p:spPr>
          <a:xfrm>
            <a:off x="218439" y="1450339"/>
            <a:ext cx="8709659" cy="22860"/>
          </a:xfrm>
          <a:custGeom>
            <a:avLst/>
            <a:gdLst>
              <a:gd name="connsiteX0" fmla="*/ 10160 w 8709659"/>
              <a:gd name="connsiteY0" fmla="*/ 12065 h 22860"/>
              <a:gd name="connsiteX1" fmla="*/ 8707119 w 8709659"/>
              <a:gd name="connsiteY1" fmla="*/ 1206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2065"/>
                </a:moveTo>
                <a:lnTo>
                  <a:pt x="8707119" y="12065"/>
                </a:lnTo>
              </a:path>
            </a:pathLst>
          </a:custGeom>
          <a:ln w="19050">
            <a:solidFill>
              <a:srgbClr val="40B1ED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3" name="Freeform 473"/>
          <p:cNvSpPr/>
          <p:nvPr/>
        </p:nvSpPr>
        <p:spPr>
          <a:xfrm>
            <a:off x="218439" y="1463039"/>
            <a:ext cx="8709659" cy="35560"/>
          </a:xfrm>
          <a:custGeom>
            <a:avLst/>
            <a:gdLst>
              <a:gd name="connsiteX0" fmla="*/ 10160 w 8709659"/>
              <a:gd name="connsiteY0" fmla="*/ 18415 h 35560"/>
              <a:gd name="connsiteX1" fmla="*/ 8707119 w 8709659"/>
              <a:gd name="connsiteY1" fmla="*/ 1841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18415"/>
                </a:moveTo>
                <a:lnTo>
                  <a:pt x="8707119" y="18415"/>
                </a:lnTo>
              </a:path>
            </a:pathLst>
          </a:custGeom>
          <a:ln w="19050">
            <a:solidFill>
              <a:srgbClr val="41B1ED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4" name="Freeform 474"/>
          <p:cNvSpPr/>
          <p:nvPr/>
        </p:nvSpPr>
        <p:spPr>
          <a:xfrm>
            <a:off x="218439" y="1488439"/>
            <a:ext cx="8709659" cy="22860"/>
          </a:xfrm>
          <a:custGeom>
            <a:avLst/>
            <a:gdLst>
              <a:gd name="connsiteX0" fmla="*/ 10160 w 8709659"/>
              <a:gd name="connsiteY0" fmla="*/ 12065 h 22860"/>
              <a:gd name="connsiteX1" fmla="*/ 8707119 w 8709659"/>
              <a:gd name="connsiteY1" fmla="*/ 1206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2065"/>
                </a:moveTo>
                <a:lnTo>
                  <a:pt x="8707119" y="12065"/>
                </a:lnTo>
              </a:path>
            </a:pathLst>
          </a:custGeom>
          <a:ln w="19050">
            <a:solidFill>
              <a:srgbClr val="42B2ED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5" name="Freeform 475"/>
          <p:cNvSpPr/>
          <p:nvPr/>
        </p:nvSpPr>
        <p:spPr>
          <a:xfrm>
            <a:off x="218439" y="1501139"/>
            <a:ext cx="8709659" cy="35560"/>
          </a:xfrm>
          <a:custGeom>
            <a:avLst/>
            <a:gdLst>
              <a:gd name="connsiteX0" fmla="*/ 10160 w 8709659"/>
              <a:gd name="connsiteY0" fmla="*/ 18415 h 35560"/>
              <a:gd name="connsiteX1" fmla="*/ 8707119 w 8709659"/>
              <a:gd name="connsiteY1" fmla="*/ 1841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18415"/>
                </a:moveTo>
                <a:lnTo>
                  <a:pt x="8707119" y="18415"/>
                </a:lnTo>
              </a:path>
            </a:pathLst>
          </a:custGeom>
          <a:ln w="19050">
            <a:solidFill>
              <a:srgbClr val="43B2ED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6" name="Freeform 476"/>
          <p:cNvSpPr/>
          <p:nvPr/>
        </p:nvSpPr>
        <p:spPr>
          <a:xfrm>
            <a:off x="218439" y="1526539"/>
            <a:ext cx="8709659" cy="22860"/>
          </a:xfrm>
          <a:custGeom>
            <a:avLst/>
            <a:gdLst>
              <a:gd name="connsiteX0" fmla="*/ 10160 w 8709659"/>
              <a:gd name="connsiteY0" fmla="*/ 12065 h 22860"/>
              <a:gd name="connsiteX1" fmla="*/ 8707119 w 8709659"/>
              <a:gd name="connsiteY1" fmla="*/ 1206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2065"/>
                </a:moveTo>
                <a:lnTo>
                  <a:pt x="8707119" y="12065"/>
                </a:lnTo>
              </a:path>
            </a:pathLst>
          </a:custGeom>
          <a:ln w="19050">
            <a:solidFill>
              <a:srgbClr val="44B3ED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7" name="Freeform 477"/>
          <p:cNvSpPr/>
          <p:nvPr/>
        </p:nvSpPr>
        <p:spPr>
          <a:xfrm>
            <a:off x="218439" y="1539239"/>
            <a:ext cx="8709659" cy="35560"/>
          </a:xfrm>
          <a:custGeom>
            <a:avLst/>
            <a:gdLst>
              <a:gd name="connsiteX0" fmla="*/ 10160 w 8709659"/>
              <a:gd name="connsiteY0" fmla="*/ 19050 h 35560"/>
              <a:gd name="connsiteX1" fmla="*/ 8707119 w 8709659"/>
              <a:gd name="connsiteY1" fmla="*/ 19050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19050"/>
                </a:moveTo>
                <a:lnTo>
                  <a:pt x="8707119" y="19050"/>
                </a:lnTo>
              </a:path>
            </a:pathLst>
          </a:custGeom>
          <a:ln w="20320">
            <a:solidFill>
              <a:srgbClr val="45B3EE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8" name="Freeform 478"/>
          <p:cNvSpPr/>
          <p:nvPr/>
        </p:nvSpPr>
        <p:spPr>
          <a:xfrm>
            <a:off x="218439" y="1564639"/>
            <a:ext cx="8709659" cy="22860"/>
          </a:xfrm>
          <a:custGeom>
            <a:avLst/>
            <a:gdLst>
              <a:gd name="connsiteX0" fmla="*/ 10160 w 8709659"/>
              <a:gd name="connsiteY0" fmla="*/ 13335 h 22860"/>
              <a:gd name="connsiteX1" fmla="*/ 8707119 w 8709659"/>
              <a:gd name="connsiteY1" fmla="*/ 1333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3335"/>
                </a:moveTo>
                <a:lnTo>
                  <a:pt x="8707119" y="13335"/>
                </a:lnTo>
              </a:path>
            </a:pathLst>
          </a:custGeom>
          <a:ln w="19050">
            <a:solidFill>
              <a:srgbClr val="46B4EE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9" name="Freeform 479"/>
          <p:cNvSpPr/>
          <p:nvPr/>
        </p:nvSpPr>
        <p:spPr>
          <a:xfrm>
            <a:off x="218439" y="1577339"/>
            <a:ext cx="8709659" cy="35560"/>
          </a:xfrm>
          <a:custGeom>
            <a:avLst/>
            <a:gdLst>
              <a:gd name="connsiteX0" fmla="*/ 10160 w 8709659"/>
              <a:gd name="connsiteY0" fmla="*/ 19685 h 35560"/>
              <a:gd name="connsiteX1" fmla="*/ 8707119 w 8709659"/>
              <a:gd name="connsiteY1" fmla="*/ 1968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19685"/>
                </a:moveTo>
                <a:lnTo>
                  <a:pt x="8707119" y="19685"/>
                </a:lnTo>
              </a:path>
            </a:pathLst>
          </a:custGeom>
          <a:ln w="19050">
            <a:solidFill>
              <a:srgbClr val="47B4EE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0" name="Freeform 480"/>
          <p:cNvSpPr/>
          <p:nvPr/>
        </p:nvSpPr>
        <p:spPr>
          <a:xfrm>
            <a:off x="218439" y="1602739"/>
            <a:ext cx="8709659" cy="22860"/>
          </a:xfrm>
          <a:custGeom>
            <a:avLst/>
            <a:gdLst>
              <a:gd name="connsiteX0" fmla="*/ 10160 w 8709659"/>
              <a:gd name="connsiteY0" fmla="*/ 13335 h 22860"/>
              <a:gd name="connsiteX1" fmla="*/ 8707119 w 8709659"/>
              <a:gd name="connsiteY1" fmla="*/ 1333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3335"/>
                </a:moveTo>
                <a:lnTo>
                  <a:pt x="8707119" y="13335"/>
                </a:lnTo>
              </a:path>
            </a:pathLst>
          </a:custGeom>
          <a:ln w="19050">
            <a:solidFill>
              <a:srgbClr val="48B5EE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1" name="Freeform 481"/>
          <p:cNvSpPr/>
          <p:nvPr/>
        </p:nvSpPr>
        <p:spPr>
          <a:xfrm>
            <a:off x="218439" y="1615439"/>
            <a:ext cx="8709659" cy="35560"/>
          </a:xfrm>
          <a:custGeom>
            <a:avLst/>
            <a:gdLst>
              <a:gd name="connsiteX0" fmla="*/ 10160 w 8709659"/>
              <a:gd name="connsiteY0" fmla="*/ 19685 h 35560"/>
              <a:gd name="connsiteX1" fmla="*/ 8707119 w 8709659"/>
              <a:gd name="connsiteY1" fmla="*/ 1968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19685"/>
                </a:moveTo>
                <a:lnTo>
                  <a:pt x="8707119" y="19685"/>
                </a:lnTo>
              </a:path>
            </a:pathLst>
          </a:custGeom>
          <a:ln w="19050">
            <a:solidFill>
              <a:srgbClr val="49B5EF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2" name="Freeform 482"/>
          <p:cNvSpPr/>
          <p:nvPr/>
        </p:nvSpPr>
        <p:spPr>
          <a:xfrm>
            <a:off x="218439" y="1640839"/>
            <a:ext cx="8709659" cy="22860"/>
          </a:xfrm>
          <a:custGeom>
            <a:avLst/>
            <a:gdLst>
              <a:gd name="connsiteX0" fmla="*/ 10160 w 8709659"/>
              <a:gd name="connsiteY0" fmla="*/ 13335 h 22860"/>
              <a:gd name="connsiteX1" fmla="*/ 8707119 w 8709659"/>
              <a:gd name="connsiteY1" fmla="*/ 1333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3335"/>
                </a:moveTo>
                <a:lnTo>
                  <a:pt x="8707119" y="13335"/>
                </a:lnTo>
              </a:path>
            </a:pathLst>
          </a:custGeom>
          <a:ln w="19050">
            <a:solidFill>
              <a:srgbClr val="4AB6EF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3" name="Freeform 483"/>
          <p:cNvSpPr/>
          <p:nvPr/>
        </p:nvSpPr>
        <p:spPr>
          <a:xfrm>
            <a:off x="218439" y="1653539"/>
            <a:ext cx="8709659" cy="35560"/>
          </a:xfrm>
          <a:custGeom>
            <a:avLst/>
            <a:gdLst>
              <a:gd name="connsiteX0" fmla="*/ 10160 w 8709659"/>
              <a:gd name="connsiteY0" fmla="*/ 19685 h 35560"/>
              <a:gd name="connsiteX1" fmla="*/ 8707119 w 8709659"/>
              <a:gd name="connsiteY1" fmla="*/ 1968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19685"/>
                </a:moveTo>
                <a:lnTo>
                  <a:pt x="8707119" y="19685"/>
                </a:lnTo>
              </a:path>
            </a:pathLst>
          </a:custGeom>
          <a:ln w="19050">
            <a:solidFill>
              <a:srgbClr val="4BB6EF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4" name="Freeform 484"/>
          <p:cNvSpPr/>
          <p:nvPr/>
        </p:nvSpPr>
        <p:spPr>
          <a:xfrm>
            <a:off x="218439" y="1678939"/>
            <a:ext cx="8709659" cy="22860"/>
          </a:xfrm>
          <a:custGeom>
            <a:avLst/>
            <a:gdLst>
              <a:gd name="connsiteX0" fmla="*/ 10160 w 8709659"/>
              <a:gd name="connsiteY0" fmla="*/ 13335 h 22860"/>
              <a:gd name="connsiteX1" fmla="*/ 8707119 w 8709659"/>
              <a:gd name="connsiteY1" fmla="*/ 1333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3335"/>
                </a:moveTo>
                <a:lnTo>
                  <a:pt x="8707119" y="13335"/>
                </a:lnTo>
              </a:path>
            </a:pathLst>
          </a:custGeom>
          <a:ln w="19050">
            <a:solidFill>
              <a:srgbClr val="4CB7EF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5" name="Freeform 485"/>
          <p:cNvSpPr/>
          <p:nvPr/>
        </p:nvSpPr>
        <p:spPr>
          <a:xfrm>
            <a:off x="218439" y="1691639"/>
            <a:ext cx="8709659" cy="35560"/>
          </a:xfrm>
          <a:custGeom>
            <a:avLst/>
            <a:gdLst>
              <a:gd name="connsiteX0" fmla="*/ 10160 w 8709659"/>
              <a:gd name="connsiteY0" fmla="*/ 19685 h 35560"/>
              <a:gd name="connsiteX1" fmla="*/ 8707119 w 8709659"/>
              <a:gd name="connsiteY1" fmla="*/ 1968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19685"/>
                </a:moveTo>
                <a:lnTo>
                  <a:pt x="8707119" y="19685"/>
                </a:lnTo>
              </a:path>
            </a:pathLst>
          </a:custGeom>
          <a:ln w="19050">
            <a:solidFill>
              <a:srgbClr val="4DB7F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6" name="Freeform 486"/>
          <p:cNvSpPr/>
          <p:nvPr/>
        </p:nvSpPr>
        <p:spPr>
          <a:xfrm>
            <a:off x="218439" y="1717039"/>
            <a:ext cx="8709659" cy="22860"/>
          </a:xfrm>
          <a:custGeom>
            <a:avLst/>
            <a:gdLst>
              <a:gd name="connsiteX0" fmla="*/ 10160 w 8709659"/>
              <a:gd name="connsiteY0" fmla="*/ 13335 h 22860"/>
              <a:gd name="connsiteX1" fmla="*/ 8707119 w 8709659"/>
              <a:gd name="connsiteY1" fmla="*/ 1333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3335"/>
                </a:moveTo>
                <a:lnTo>
                  <a:pt x="8707119" y="13335"/>
                </a:lnTo>
              </a:path>
            </a:pathLst>
          </a:custGeom>
          <a:ln w="19050">
            <a:solidFill>
              <a:srgbClr val="4EB8F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7" name="Freeform 487"/>
          <p:cNvSpPr/>
          <p:nvPr/>
        </p:nvSpPr>
        <p:spPr>
          <a:xfrm>
            <a:off x="218439" y="1729739"/>
            <a:ext cx="8709659" cy="35560"/>
          </a:xfrm>
          <a:custGeom>
            <a:avLst/>
            <a:gdLst>
              <a:gd name="connsiteX0" fmla="*/ 10160 w 8709659"/>
              <a:gd name="connsiteY0" fmla="*/ 19685 h 35560"/>
              <a:gd name="connsiteX1" fmla="*/ 8707119 w 8709659"/>
              <a:gd name="connsiteY1" fmla="*/ 1968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19685"/>
                </a:moveTo>
                <a:lnTo>
                  <a:pt x="8707119" y="19685"/>
                </a:lnTo>
              </a:path>
            </a:pathLst>
          </a:custGeom>
          <a:ln w="19050">
            <a:solidFill>
              <a:srgbClr val="4FB8F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8" name="Freeform 488"/>
          <p:cNvSpPr/>
          <p:nvPr/>
        </p:nvSpPr>
        <p:spPr>
          <a:xfrm>
            <a:off x="218439" y="1755139"/>
            <a:ext cx="8709659" cy="22860"/>
          </a:xfrm>
          <a:custGeom>
            <a:avLst/>
            <a:gdLst>
              <a:gd name="connsiteX0" fmla="*/ 10160 w 8709659"/>
              <a:gd name="connsiteY0" fmla="*/ 13970 h 22860"/>
              <a:gd name="connsiteX1" fmla="*/ 8707119 w 8709659"/>
              <a:gd name="connsiteY1" fmla="*/ 13970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3970"/>
                </a:moveTo>
                <a:lnTo>
                  <a:pt x="8707119" y="13970"/>
                </a:lnTo>
              </a:path>
            </a:pathLst>
          </a:custGeom>
          <a:ln w="20320">
            <a:solidFill>
              <a:srgbClr val="50B9F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9" name="Freeform 489"/>
          <p:cNvSpPr/>
          <p:nvPr/>
        </p:nvSpPr>
        <p:spPr>
          <a:xfrm>
            <a:off x="218439" y="1767839"/>
            <a:ext cx="8709659" cy="35560"/>
          </a:xfrm>
          <a:custGeom>
            <a:avLst/>
            <a:gdLst>
              <a:gd name="connsiteX0" fmla="*/ 10160 w 8709659"/>
              <a:gd name="connsiteY0" fmla="*/ 20955 h 35560"/>
              <a:gd name="connsiteX1" fmla="*/ 8707119 w 8709659"/>
              <a:gd name="connsiteY1" fmla="*/ 2095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20955"/>
                </a:moveTo>
                <a:lnTo>
                  <a:pt x="8707119" y="20955"/>
                </a:lnTo>
              </a:path>
            </a:pathLst>
          </a:custGeom>
          <a:ln w="19050">
            <a:solidFill>
              <a:srgbClr val="51B9F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0" name="Freeform 490"/>
          <p:cNvSpPr/>
          <p:nvPr/>
        </p:nvSpPr>
        <p:spPr>
          <a:xfrm>
            <a:off x="218439" y="1793239"/>
            <a:ext cx="8709659" cy="22860"/>
          </a:xfrm>
          <a:custGeom>
            <a:avLst/>
            <a:gdLst>
              <a:gd name="connsiteX0" fmla="*/ 10160 w 8709659"/>
              <a:gd name="connsiteY0" fmla="*/ 14605 h 22860"/>
              <a:gd name="connsiteX1" fmla="*/ 8707119 w 8709659"/>
              <a:gd name="connsiteY1" fmla="*/ 1460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4605"/>
                </a:moveTo>
                <a:lnTo>
                  <a:pt x="8707119" y="14605"/>
                </a:lnTo>
              </a:path>
            </a:pathLst>
          </a:custGeom>
          <a:ln w="19050">
            <a:solidFill>
              <a:srgbClr val="52BAF1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1" name="Freeform 491"/>
          <p:cNvSpPr/>
          <p:nvPr/>
        </p:nvSpPr>
        <p:spPr>
          <a:xfrm>
            <a:off x="218439" y="1805939"/>
            <a:ext cx="8709659" cy="35560"/>
          </a:xfrm>
          <a:custGeom>
            <a:avLst/>
            <a:gdLst>
              <a:gd name="connsiteX0" fmla="*/ 10160 w 8709659"/>
              <a:gd name="connsiteY0" fmla="*/ 20955 h 35560"/>
              <a:gd name="connsiteX1" fmla="*/ 8707119 w 8709659"/>
              <a:gd name="connsiteY1" fmla="*/ 2095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20955"/>
                </a:moveTo>
                <a:lnTo>
                  <a:pt x="8707119" y="20955"/>
                </a:lnTo>
              </a:path>
            </a:pathLst>
          </a:custGeom>
          <a:ln w="19050">
            <a:solidFill>
              <a:srgbClr val="53BAF1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2" name="Freeform 492"/>
          <p:cNvSpPr/>
          <p:nvPr/>
        </p:nvSpPr>
        <p:spPr>
          <a:xfrm>
            <a:off x="218439" y="1831339"/>
            <a:ext cx="8709659" cy="22860"/>
          </a:xfrm>
          <a:custGeom>
            <a:avLst/>
            <a:gdLst>
              <a:gd name="connsiteX0" fmla="*/ 10160 w 8709659"/>
              <a:gd name="connsiteY0" fmla="*/ 14605 h 22860"/>
              <a:gd name="connsiteX1" fmla="*/ 8707119 w 8709659"/>
              <a:gd name="connsiteY1" fmla="*/ 1460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4605"/>
                </a:moveTo>
                <a:lnTo>
                  <a:pt x="8707119" y="14605"/>
                </a:lnTo>
              </a:path>
            </a:pathLst>
          </a:custGeom>
          <a:ln w="19050">
            <a:solidFill>
              <a:srgbClr val="54BBF1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3" name="Freeform 493"/>
          <p:cNvSpPr/>
          <p:nvPr/>
        </p:nvSpPr>
        <p:spPr>
          <a:xfrm>
            <a:off x="218439" y="1844039"/>
            <a:ext cx="8709659" cy="35560"/>
          </a:xfrm>
          <a:custGeom>
            <a:avLst/>
            <a:gdLst>
              <a:gd name="connsiteX0" fmla="*/ 10160 w 8709659"/>
              <a:gd name="connsiteY0" fmla="*/ 20955 h 35560"/>
              <a:gd name="connsiteX1" fmla="*/ 8707119 w 8709659"/>
              <a:gd name="connsiteY1" fmla="*/ 2095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20955"/>
                </a:moveTo>
                <a:lnTo>
                  <a:pt x="8707119" y="20955"/>
                </a:lnTo>
              </a:path>
            </a:pathLst>
          </a:custGeom>
          <a:ln w="19050">
            <a:solidFill>
              <a:srgbClr val="55BBF1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4" name="Freeform 494"/>
          <p:cNvSpPr/>
          <p:nvPr/>
        </p:nvSpPr>
        <p:spPr>
          <a:xfrm>
            <a:off x="218439" y="1869439"/>
            <a:ext cx="8709659" cy="22860"/>
          </a:xfrm>
          <a:custGeom>
            <a:avLst/>
            <a:gdLst>
              <a:gd name="connsiteX0" fmla="*/ 10160 w 8709659"/>
              <a:gd name="connsiteY0" fmla="*/ 14605 h 22860"/>
              <a:gd name="connsiteX1" fmla="*/ 8707119 w 8709659"/>
              <a:gd name="connsiteY1" fmla="*/ 1460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4605"/>
                </a:moveTo>
                <a:lnTo>
                  <a:pt x="8707119" y="14605"/>
                </a:lnTo>
              </a:path>
            </a:pathLst>
          </a:custGeom>
          <a:ln w="19050">
            <a:solidFill>
              <a:srgbClr val="56BCF2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5" name="Freeform 495"/>
          <p:cNvSpPr/>
          <p:nvPr/>
        </p:nvSpPr>
        <p:spPr>
          <a:xfrm>
            <a:off x="218439" y="1882139"/>
            <a:ext cx="8709659" cy="35560"/>
          </a:xfrm>
          <a:custGeom>
            <a:avLst/>
            <a:gdLst>
              <a:gd name="connsiteX0" fmla="*/ 10160 w 8709659"/>
              <a:gd name="connsiteY0" fmla="*/ 20955 h 35560"/>
              <a:gd name="connsiteX1" fmla="*/ 8707119 w 8709659"/>
              <a:gd name="connsiteY1" fmla="*/ 2095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20955"/>
                </a:moveTo>
                <a:lnTo>
                  <a:pt x="8707119" y="20955"/>
                </a:lnTo>
              </a:path>
            </a:pathLst>
          </a:custGeom>
          <a:ln w="19050">
            <a:solidFill>
              <a:srgbClr val="57BCF2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6" name="Freeform 496"/>
          <p:cNvSpPr/>
          <p:nvPr/>
        </p:nvSpPr>
        <p:spPr>
          <a:xfrm>
            <a:off x="218439" y="1907539"/>
            <a:ext cx="8709659" cy="22860"/>
          </a:xfrm>
          <a:custGeom>
            <a:avLst/>
            <a:gdLst>
              <a:gd name="connsiteX0" fmla="*/ 10160 w 8709659"/>
              <a:gd name="connsiteY0" fmla="*/ 14605 h 22860"/>
              <a:gd name="connsiteX1" fmla="*/ 8707119 w 8709659"/>
              <a:gd name="connsiteY1" fmla="*/ 1460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4605"/>
                </a:moveTo>
                <a:lnTo>
                  <a:pt x="8707119" y="14605"/>
                </a:lnTo>
              </a:path>
            </a:pathLst>
          </a:custGeom>
          <a:ln w="19050">
            <a:solidFill>
              <a:srgbClr val="58BDF2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7" name="Freeform 497"/>
          <p:cNvSpPr/>
          <p:nvPr/>
        </p:nvSpPr>
        <p:spPr>
          <a:xfrm>
            <a:off x="218439" y="1920239"/>
            <a:ext cx="8709659" cy="35560"/>
          </a:xfrm>
          <a:custGeom>
            <a:avLst/>
            <a:gdLst>
              <a:gd name="connsiteX0" fmla="*/ 10160 w 8709659"/>
              <a:gd name="connsiteY0" fmla="*/ 20955 h 35560"/>
              <a:gd name="connsiteX1" fmla="*/ 8707119 w 8709659"/>
              <a:gd name="connsiteY1" fmla="*/ 2095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20955"/>
                </a:moveTo>
                <a:lnTo>
                  <a:pt x="8707119" y="20955"/>
                </a:lnTo>
              </a:path>
            </a:pathLst>
          </a:custGeom>
          <a:ln w="19050">
            <a:solidFill>
              <a:srgbClr val="59BDF2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8" name="Freeform 498"/>
          <p:cNvSpPr/>
          <p:nvPr/>
        </p:nvSpPr>
        <p:spPr>
          <a:xfrm>
            <a:off x="218439" y="1945639"/>
            <a:ext cx="8709659" cy="22860"/>
          </a:xfrm>
          <a:custGeom>
            <a:avLst/>
            <a:gdLst>
              <a:gd name="connsiteX0" fmla="*/ 10160 w 8709659"/>
              <a:gd name="connsiteY0" fmla="*/ 14605 h 22860"/>
              <a:gd name="connsiteX1" fmla="*/ 8707119 w 8709659"/>
              <a:gd name="connsiteY1" fmla="*/ 1460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4605"/>
                </a:moveTo>
                <a:lnTo>
                  <a:pt x="8707119" y="14605"/>
                </a:lnTo>
              </a:path>
            </a:pathLst>
          </a:custGeom>
          <a:ln w="19050">
            <a:solidFill>
              <a:srgbClr val="5ABEF3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9" name="Freeform 499"/>
          <p:cNvSpPr/>
          <p:nvPr/>
        </p:nvSpPr>
        <p:spPr>
          <a:xfrm>
            <a:off x="218439" y="1958339"/>
            <a:ext cx="8709659" cy="35560"/>
          </a:xfrm>
          <a:custGeom>
            <a:avLst/>
            <a:gdLst>
              <a:gd name="connsiteX0" fmla="*/ 10160 w 8709659"/>
              <a:gd name="connsiteY0" fmla="*/ 20955 h 35560"/>
              <a:gd name="connsiteX1" fmla="*/ 8707119 w 8709659"/>
              <a:gd name="connsiteY1" fmla="*/ 2095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20955"/>
                </a:moveTo>
                <a:lnTo>
                  <a:pt x="8707119" y="20955"/>
                </a:lnTo>
              </a:path>
            </a:pathLst>
          </a:custGeom>
          <a:ln w="19050">
            <a:solidFill>
              <a:srgbClr val="5BBEF3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0" name="Freeform 500"/>
          <p:cNvSpPr/>
          <p:nvPr/>
        </p:nvSpPr>
        <p:spPr>
          <a:xfrm>
            <a:off x="218439" y="1983739"/>
            <a:ext cx="8709659" cy="22860"/>
          </a:xfrm>
          <a:custGeom>
            <a:avLst/>
            <a:gdLst>
              <a:gd name="connsiteX0" fmla="*/ 10160 w 8709659"/>
              <a:gd name="connsiteY0" fmla="*/ 14605 h 22860"/>
              <a:gd name="connsiteX1" fmla="*/ 8707119 w 8709659"/>
              <a:gd name="connsiteY1" fmla="*/ 1460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4605"/>
                </a:moveTo>
                <a:lnTo>
                  <a:pt x="8707119" y="14605"/>
                </a:lnTo>
              </a:path>
            </a:pathLst>
          </a:custGeom>
          <a:ln w="19050">
            <a:solidFill>
              <a:srgbClr val="5CBFF3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1" name="Freeform 501"/>
          <p:cNvSpPr/>
          <p:nvPr/>
        </p:nvSpPr>
        <p:spPr>
          <a:xfrm>
            <a:off x="218439" y="1996439"/>
            <a:ext cx="8709659" cy="35560"/>
          </a:xfrm>
          <a:custGeom>
            <a:avLst/>
            <a:gdLst>
              <a:gd name="connsiteX0" fmla="*/ 10160 w 8709659"/>
              <a:gd name="connsiteY0" fmla="*/ 20955 h 35560"/>
              <a:gd name="connsiteX1" fmla="*/ 8707119 w 8709659"/>
              <a:gd name="connsiteY1" fmla="*/ 2095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20955"/>
                </a:moveTo>
                <a:lnTo>
                  <a:pt x="8707119" y="20955"/>
                </a:lnTo>
              </a:path>
            </a:pathLst>
          </a:custGeom>
          <a:ln w="19050">
            <a:solidFill>
              <a:srgbClr val="5DBFF3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2" name="Freeform 502"/>
          <p:cNvSpPr/>
          <p:nvPr/>
        </p:nvSpPr>
        <p:spPr>
          <a:xfrm>
            <a:off x="218439" y="2021839"/>
            <a:ext cx="8709659" cy="22860"/>
          </a:xfrm>
          <a:custGeom>
            <a:avLst/>
            <a:gdLst>
              <a:gd name="connsiteX0" fmla="*/ 10160 w 8709659"/>
              <a:gd name="connsiteY0" fmla="*/ 14605 h 22860"/>
              <a:gd name="connsiteX1" fmla="*/ 8707119 w 8709659"/>
              <a:gd name="connsiteY1" fmla="*/ 1460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4605"/>
                </a:moveTo>
                <a:lnTo>
                  <a:pt x="8707119" y="14605"/>
                </a:lnTo>
              </a:path>
            </a:pathLst>
          </a:custGeom>
          <a:ln w="19050">
            <a:solidFill>
              <a:srgbClr val="5EC0F4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3" name="Freeform 503"/>
          <p:cNvSpPr/>
          <p:nvPr/>
        </p:nvSpPr>
        <p:spPr>
          <a:xfrm>
            <a:off x="218439" y="2034539"/>
            <a:ext cx="8709659" cy="35560"/>
          </a:xfrm>
          <a:custGeom>
            <a:avLst/>
            <a:gdLst>
              <a:gd name="connsiteX0" fmla="*/ 10160 w 8709659"/>
              <a:gd name="connsiteY0" fmla="*/ 21590 h 35560"/>
              <a:gd name="connsiteX1" fmla="*/ 8707119 w 8709659"/>
              <a:gd name="connsiteY1" fmla="*/ 21590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21590"/>
                </a:moveTo>
                <a:lnTo>
                  <a:pt x="8707119" y="21590"/>
                </a:lnTo>
              </a:path>
            </a:pathLst>
          </a:custGeom>
          <a:ln w="20320">
            <a:solidFill>
              <a:srgbClr val="5FC0F4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4" name="Freeform 504"/>
          <p:cNvSpPr/>
          <p:nvPr/>
        </p:nvSpPr>
        <p:spPr>
          <a:xfrm>
            <a:off x="218439" y="2059939"/>
            <a:ext cx="8709659" cy="22860"/>
          </a:xfrm>
          <a:custGeom>
            <a:avLst/>
            <a:gdLst>
              <a:gd name="connsiteX0" fmla="*/ 10160 w 8709659"/>
              <a:gd name="connsiteY0" fmla="*/ 15875 h 22860"/>
              <a:gd name="connsiteX1" fmla="*/ 8707119 w 8709659"/>
              <a:gd name="connsiteY1" fmla="*/ 1587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5875"/>
                </a:moveTo>
                <a:lnTo>
                  <a:pt x="8707119" y="15875"/>
                </a:lnTo>
              </a:path>
            </a:pathLst>
          </a:custGeom>
          <a:ln w="19050">
            <a:solidFill>
              <a:srgbClr val="60C1F4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5" name="Freeform 505"/>
          <p:cNvSpPr/>
          <p:nvPr/>
        </p:nvSpPr>
        <p:spPr>
          <a:xfrm>
            <a:off x="218439" y="2072639"/>
            <a:ext cx="8709659" cy="35560"/>
          </a:xfrm>
          <a:custGeom>
            <a:avLst/>
            <a:gdLst>
              <a:gd name="connsiteX0" fmla="*/ 10160 w 8709659"/>
              <a:gd name="connsiteY0" fmla="*/ 22225 h 35560"/>
              <a:gd name="connsiteX1" fmla="*/ 8707119 w 8709659"/>
              <a:gd name="connsiteY1" fmla="*/ 2222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22225"/>
                </a:moveTo>
                <a:lnTo>
                  <a:pt x="8707119" y="22225"/>
                </a:lnTo>
              </a:path>
            </a:pathLst>
          </a:custGeom>
          <a:ln w="19050">
            <a:solidFill>
              <a:srgbClr val="61C1F4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6" name="Freeform 506"/>
          <p:cNvSpPr/>
          <p:nvPr/>
        </p:nvSpPr>
        <p:spPr>
          <a:xfrm>
            <a:off x="218439" y="2098039"/>
            <a:ext cx="8709659" cy="22860"/>
          </a:xfrm>
          <a:custGeom>
            <a:avLst/>
            <a:gdLst>
              <a:gd name="connsiteX0" fmla="*/ 10160 w 8709659"/>
              <a:gd name="connsiteY0" fmla="*/ 15875 h 22860"/>
              <a:gd name="connsiteX1" fmla="*/ 8707119 w 8709659"/>
              <a:gd name="connsiteY1" fmla="*/ 1587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5875"/>
                </a:moveTo>
                <a:lnTo>
                  <a:pt x="8707119" y="15875"/>
                </a:lnTo>
              </a:path>
            </a:pathLst>
          </a:custGeom>
          <a:ln w="19050">
            <a:solidFill>
              <a:srgbClr val="62C2F4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7" name="Freeform 507"/>
          <p:cNvSpPr/>
          <p:nvPr/>
        </p:nvSpPr>
        <p:spPr>
          <a:xfrm>
            <a:off x="218439" y="2110739"/>
            <a:ext cx="8709659" cy="35560"/>
          </a:xfrm>
          <a:custGeom>
            <a:avLst/>
            <a:gdLst>
              <a:gd name="connsiteX0" fmla="*/ 10160 w 8709659"/>
              <a:gd name="connsiteY0" fmla="*/ 22225 h 35560"/>
              <a:gd name="connsiteX1" fmla="*/ 8707119 w 8709659"/>
              <a:gd name="connsiteY1" fmla="*/ 2222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22225"/>
                </a:moveTo>
                <a:lnTo>
                  <a:pt x="8707119" y="22225"/>
                </a:lnTo>
              </a:path>
            </a:pathLst>
          </a:custGeom>
          <a:ln w="19050">
            <a:solidFill>
              <a:srgbClr val="63C2F5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8" name="Freeform 508"/>
          <p:cNvSpPr/>
          <p:nvPr/>
        </p:nvSpPr>
        <p:spPr>
          <a:xfrm>
            <a:off x="218439" y="2136139"/>
            <a:ext cx="8709659" cy="22860"/>
          </a:xfrm>
          <a:custGeom>
            <a:avLst/>
            <a:gdLst>
              <a:gd name="connsiteX0" fmla="*/ 10160 w 8709659"/>
              <a:gd name="connsiteY0" fmla="*/ 15875 h 22860"/>
              <a:gd name="connsiteX1" fmla="*/ 8707119 w 8709659"/>
              <a:gd name="connsiteY1" fmla="*/ 1587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5875"/>
                </a:moveTo>
                <a:lnTo>
                  <a:pt x="8707119" y="15875"/>
                </a:lnTo>
              </a:path>
            </a:pathLst>
          </a:custGeom>
          <a:ln w="19050">
            <a:solidFill>
              <a:srgbClr val="65C3F5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9" name="Freeform 509"/>
          <p:cNvSpPr/>
          <p:nvPr/>
        </p:nvSpPr>
        <p:spPr>
          <a:xfrm>
            <a:off x="218439" y="2148839"/>
            <a:ext cx="8709659" cy="35560"/>
          </a:xfrm>
          <a:custGeom>
            <a:avLst/>
            <a:gdLst>
              <a:gd name="connsiteX0" fmla="*/ 10160 w 8709659"/>
              <a:gd name="connsiteY0" fmla="*/ 22225 h 35560"/>
              <a:gd name="connsiteX1" fmla="*/ 8707119 w 8709659"/>
              <a:gd name="connsiteY1" fmla="*/ 2222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22225"/>
                </a:moveTo>
                <a:lnTo>
                  <a:pt x="8707119" y="22225"/>
                </a:lnTo>
              </a:path>
            </a:pathLst>
          </a:custGeom>
          <a:ln w="19050">
            <a:solidFill>
              <a:srgbClr val="65C3F5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0" name="Freeform 510"/>
          <p:cNvSpPr/>
          <p:nvPr/>
        </p:nvSpPr>
        <p:spPr>
          <a:xfrm>
            <a:off x="218439" y="2174239"/>
            <a:ext cx="8709659" cy="22860"/>
          </a:xfrm>
          <a:custGeom>
            <a:avLst/>
            <a:gdLst>
              <a:gd name="connsiteX0" fmla="*/ 10160 w 8709659"/>
              <a:gd name="connsiteY0" fmla="*/ 15875 h 22860"/>
              <a:gd name="connsiteX1" fmla="*/ 8707119 w 8709659"/>
              <a:gd name="connsiteY1" fmla="*/ 1587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5875"/>
                </a:moveTo>
                <a:lnTo>
                  <a:pt x="8707119" y="15875"/>
                </a:lnTo>
              </a:path>
            </a:pathLst>
          </a:custGeom>
          <a:ln w="19050">
            <a:solidFill>
              <a:srgbClr val="66C4F5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1" name="Freeform 511"/>
          <p:cNvSpPr/>
          <p:nvPr/>
        </p:nvSpPr>
        <p:spPr>
          <a:xfrm>
            <a:off x="218439" y="2186939"/>
            <a:ext cx="8709659" cy="35560"/>
          </a:xfrm>
          <a:custGeom>
            <a:avLst/>
            <a:gdLst>
              <a:gd name="connsiteX0" fmla="*/ 10160 w 8709659"/>
              <a:gd name="connsiteY0" fmla="*/ 22225 h 35560"/>
              <a:gd name="connsiteX1" fmla="*/ 8707119 w 8709659"/>
              <a:gd name="connsiteY1" fmla="*/ 2222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22225"/>
                </a:moveTo>
                <a:lnTo>
                  <a:pt x="8707119" y="22225"/>
                </a:lnTo>
              </a:path>
            </a:pathLst>
          </a:custGeom>
          <a:ln w="19050">
            <a:solidFill>
              <a:srgbClr val="67C4F6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2" name="Freeform 512"/>
          <p:cNvSpPr/>
          <p:nvPr/>
        </p:nvSpPr>
        <p:spPr>
          <a:xfrm>
            <a:off x="218439" y="2212339"/>
            <a:ext cx="8709659" cy="22860"/>
          </a:xfrm>
          <a:custGeom>
            <a:avLst/>
            <a:gdLst>
              <a:gd name="connsiteX0" fmla="*/ 10160 w 8709659"/>
              <a:gd name="connsiteY0" fmla="*/ 15875 h 22860"/>
              <a:gd name="connsiteX1" fmla="*/ 8707119 w 8709659"/>
              <a:gd name="connsiteY1" fmla="*/ 1587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5875"/>
                </a:moveTo>
                <a:lnTo>
                  <a:pt x="8707119" y="15875"/>
                </a:lnTo>
              </a:path>
            </a:pathLst>
          </a:custGeom>
          <a:ln w="19050">
            <a:solidFill>
              <a:srgbClr val="68C5F6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3" name="Freeform 513"/>
          <p:cNvSpPr/>
          <p:nvPr/>
        </p:nvSpPr>
        <p:spPr>
          <a:xfrm>
            <a:off x="218439" y="2225039"/>
            <a:ext cx="8709659" cy="35560"/>
          </a:xfrm>
          <a:custGeom>
            <a:avLst/>
            <a:gdLst>
              <a:gd name="connsiteX0" fmla="*/ 10160 w 8709659"/>
              <a:gd name="connsiteY0" fmla="*/ 22225 h 35560"/>
              <a:gd name="connsiteX1" fmla="*/ 8707119 w 8709659"/>
              <a:gd name="connsiteY1" fmla="*/ 2222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22225"/>
                </a:moveTo>
                <a:lnTo>
                  <a:pt x="8707119" y="22225"/>
                </a:lnTo>
              </a:path>
            </a:pathLst>
          </a:custGeom>
          <a:ln w="19050">
            <a:solidFill>
              <a:srgbClr val="69C5F6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4" name="Freeform 514"/>
          <p:cNvSpPr/>
          <p:nvPr/>
        </p:nvSpPr>
        <p:spPr>
          <a:xfrm>
            <a:off x="218439" y="2250439"/>
            <a:ext cx="8709659" cy="22860"/>
          </a:xfrm>
          <a:custGeom>
            <a:avLst/>
            <a:gdLst>
              <a:gd name="connsiteX0" fmla="*/ 10160 w 8709659"/>
              <a:gd name="connsiteY0" fmla="*/ 15875 h 22860"/>
              <a:gd name="connsiteX1" fmla="*/ 8707119 w 8709659"/>
              <a:gd name="connsiteY1" fmla="*/ 1587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5875"/>
                </a:moveTo>
                <a:lnTo>
                  <a:pt x="8707119" y="15875"/>
                </a:lnTo>
              </a:path>
            </a:pathLst>
          </a:custGeom>
          <a:ln w="19050">
            <a:solidFill>
              <a:srgbClr val="6AC6F6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5" name="Freeform 515"/>
          <p:cNvSpPr/>
          <p:nvPr/>
        </p:nvSpPr>
        <p:spPr>
          <a:xfrm>
            <a:off x="218439" y="2275839"/>
            <a:ext cx="8709659" cy="22860"/>
          </a:xfrm>
          <a:custGeom>
            <a:avLst/>
            <a:gdLst>
              <a:gd name="connsiteX0" fmla="*/ 10160 w 8709659"/>
              <a:gd name="connsiteY0" fmla="*/ 10160 h 22860"/>
              <a:gd name="connsiteX1" fmla="*/ 8707119 w 8709659"/>
              <a:gd name="connsiteY1" fmla="*/ 10160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0160"/>
                </a:moveTo>
                <a:lnTo>
                  <a:pt x="8707119" y="10160"/>
                </a:lnTo>
              </a:path>
            </a:pathLst>
          </a:custGeom>
          <a:ln w="20319">
            <a:solidFill>
              <a:srgbClr val="6BC6F7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6" name="Freeform 516"/>
          <p:cNvSpPr/>
          <p:nvPr/>
        </p:nvSpPr>
        <p:spPr>
          <a:xfrm>
            <a:off x="218439" y="2288539"/>
            <a:ext cx="8709659" cy="35560"/>
          </a:xfrm>
          <a:custGeom>
            <a:avLst/>
            <a:gdLst>
              <a:gd name="connsiteX0" fmla="*/ 10160 w 8709659"/>
              <a:gd name="connsiteY0" fmla="*/ 17145 h 35560"/>
              <a:gd name="connsiteX1" fmla="*/ 8707119 w 8709659"/>
              <a:gd name="connsiteY1" fmla="*/ 1714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17145"/>
                </a:moveTo>
                <a:lnTo>
                  <a:pt x="8707119" y="17145"/>
                </a:lnTo>
              </a:path>
            </a:pathLst>
          </a:custGeom>
          <a:ln w="19050">
            <a:solidFill>
              <a:srgbClr val="6CC7F7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7" name="Freeform 517"/>
          <p:cNvSpPr/>
          <p:nvPr/>
        </p:nvSpPr>
        <p:spPr>
          <a:xfrm>
            <a:off x="218439" y="2313939"/>
            <a:ext cx="8709659" cy="22860"/>
          </a:xfrm>
          <a:custGeom>
            <a:avLst/>
            <a:gdLst>
              <a:gd name="connsiteX0" fmla="*/ 10160 w 8709659"/>
              <a:gd name="connsiteY0" fmla="*/ 10795 h 22860"/>
              <a:gd name="connsiteX1" fmla="*/ 8707119 w 8709659"/>
              <a:gd name="connsiteY1" fmla="*/ 1079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0795"/>
                </a:moveTo>
                <a:lnTo>
                  <a:pt x="8707119" y="10795"/>
                </a:lnTo>
              </a:path>
            </a:pathLst>
          </a:custGeom>
          <a:ln w="19050">
            <a:solidFill>
              <a:srgbClr val="6DC7F7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8" name="Freeform 518"/>
          <p:cNvSpPr/>
          <p:nvPr/>
        </p:nvSpPr>
        <p:spPr>
          <a:xfrm>
            <a:off x="218439" y="2326639"/>
            <a:ext cx="8709659" cy="35560"/>
          </a:xfrm>
          <a:custGeom>
            <a:avLst/>
            <a:gdLst>
              <a:gd name="connsiteX0" fmla="*/ 10160 w 8709659"/>
              <a:gd name="connsiteY0" fmla="*/ 17145 h 35560"/>
              <a:gd name="connsiteX1" fmla="*/ 8707119 w 8709659"/>
              <a:gd name="connsiteY1" fmla="*/ 1714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17145"/>
                </a:moveTo>
                <a:lnTo>
                  <a:pt x="8707119" y="17145"/>
                </a:lnTo>
              </a:path>
            </a:pathLst>
          </a:custGeom>
          <a:ln w="19050">
            <a:solidFill>
              <a:srgbClr val="6EC8F7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9" name="Freeform 519"/>
          <p:cNvSpPr/>
          <p:nvPr/>
        </p:nvSpPr>
        <p:spPr>
          <a:xfrm>
            <a:off x="218439" y="2352039"/>
            <a:ext cx="8709659" cy="22860"/>
          </a:xfrm>
          <a:custGeom>
            <a:avLst/>
            <a:gdLst>
              <a:gd name="connsiteX0" fmla="*/ 10160 w 8709659"/>
              <a:gd name="connsiteY0" fmla="*/ 10795 h 22860"/>
              <a:gd name="connsiteX1" fmla="*/ 8707119 w 8709659"/>
              <a:gd name="connsiteY1" fmla="*/ 1079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0795"/>
                </a:moveTo>
                <a:lnTo>
                  <a:pt x="8707119" y="10795"/>
                </a:lnTo>
              </a:path>
            </a:pathLst>
          </a:custGeom>
          <a:ln w="19050">
            <a:solidFill>
              <a:srgbClr val="6FC8F8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0" name="Freeform 520"/>
          <p:cNvSpPr/>
          <p:nvPr/>
        </p:nvSpPr>
        <p:spPr>
          <a:xfrm>
            <a:off x="218439" y="2364739"/>
            <a:ext cx="8709659" cy="35560"/>
          </a:xfrm>
          <a:custGeom>
            <a:avLst/>
            <a:gdLst>
              <a:gd name="connsiteX0" fmla="*/ 10160 w 8709659"/>
              <a:gd name="connsiteY0" fmla="*/ 17145 h 35560"/>
              <a:gd name="connsiteX1" fmla="*/ 8707119 w 8709659"/>
              <a:gd name="connsiteY1" fmla="*/ 1714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17145"/>
                </a:moveTo>
                <a:lnTo>
                  <a:pt x="8707119" y="17145"/>
                </a:lnTo>
              </a:path>
            </a:pathLst>
          </a:custGeom>
          <a:ln w="19050">
            <a:solidFill>
              <a:srgbClr val="70C9F8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1" name="Freeform 521"/>
          <p:cNvSpPr/>
          <p:nvPr/>
        </p:nvSpPr>
        <p:spPr>
          <a:xfrm>
            <a:off x="218439" y="2390139"/>
            <a:ext cx="8709659" cy="22860"/>
          </a:xfrm>
          <a:custGeom>
            <a:avLst/>
            <a:gdLst>
              <a:gd name="connsiteX0" fmla="*/ 10160 w 8709659"/>
              <a:gd name="connsiteY0" fmla="*/ 10795 h 22860"/>
              <a:gd name="connsiteX1" fmla="*/ 8707119 w 8709659"/>
              <a:gd name="connsiteY1" fmla="*/ 1079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0795"/>
                </a:moveTo>
                <a:lnTo>
                  <a:pt x="8707119" y="10795"/>
                </a:lnTo>
              </a:path>
            </a:pathLst>
          </a:custGeom>
          <a:ln w="19050">
            <a:solidFill>
              <a:srgbClr val="71C9F8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2" name="Freeform 522"/>
          <p:cNvSpPr/>
          <p:nvPr/>
        </p:nvSpPr>
        <p:spPr>
          <a:xfrm>
            <a:off x="218439" y="2402839"/>
            <a:ext cx="8709659" cy="35560"/>
          </a:xfrm>
          <a:custGeom>
            <a:avLst/>
            <a:gdLst>
              <a:gd name="connsiteX0" fmla="*/ 10160 w 8709659"/>
              <a:gd name="connsiteY0" fmla="*/ 17145 h 35560"/>
              <a:gd name="connsiteX1" fmla="*/ 8707119 w 8709659"/>
              <a:gd name="connsiteY1" fmla="*/ 1714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17145"/>
                </a:moveTo>
                <a:lnTo>
                  <a:pt x="8707119" y="17145"/>
                </a:lnTo>
              </a:path>
            </a:pathLst>
          </a:custGeom>
          <a:ln w="19050">
            <a:solidFill>
              <a:srgbClr val="72CBF8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3" name="Freeform 523"/>
          <p:cNvSpPr/>
          <p:nvPr/>
        </p:nvSpPr>
        <p:spPr>
          <a:xfrm>
            <a:off x="218439" y="2428239"/>
            <a:ext cx="8709659" cy="22860"/>
          </a:xfrm>
          <a:custGeom>
            <a:avLst/>
            <a:gdLst>
              <a:gd name="connsiteX0" fmla="*/ 10160 w 8709659"/>
              <a:gd name="connsiteY0" fmla="*/ 10795 h 22860"/>
              <a:gd name="connsiteX1" fmla="*/ 8707119 w 8709659"/>
              <a:gd name="connsiteY1" fmla="*/ 1079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0795"/>
                </a:moveTo>
                <a:lnTo>
                  <a:pt x="8707119" y="10795"/>
                </a:lnTo>
              </a:path>
            </a:pathLst>
          </a:custGeom>
          <a:ln w="19050">
            <a:solidFill>
              <a:srgbClr val="73CBF8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4" name="Freeform 524"/>
          <p:cNvSpPr/>
          <p:nvPr/>
        </p:nvSpPr>
        <p:spPr>
          <a:xfrm>
            <a:off x="218439" y="2440939"/>
            <a:ext cx="8709659" cy="35560"/>
          </a:xfrm>
          <a:custGeom>
            <a:avLst/>
            <a:gdLst>
              <a:gd name="connsiteX0" fmla="*/ 10160 w 8709659"/>
              <a:gd name="connsiteY0" fmla="*/ 17145 h 35560"/>
              <a:gd name="connsiteX1" fmla="*/ 8707119 w 8709659"/>
              <a:gd name="connsiteY1" fmla="*/ 1714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17145"/>
                </a:moveTo>
                <a:lnTo>
                  <a:pt x="8707119" y="17145"/>
                </a:lnTo>
              </a:path>
            </a:pathLst>
          </a:custGeom>
          <a:ln w="19050">
            <a:solidFill>
              <a:srgbClr val="74CBF9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5" name="Freeform 525"/>
          <p:cNvSpPr/>
          <p:nvPr/>
        </p:nvSpPr>
        <p:spPr>
          <a:xfrm>
            <a:off x="218439" y="2466339"/>
            <a:ext cx="8709659" cy="22860"/>
          </a:xfrm>
          <a:custGeom>
            <a:avLst/>
            <a:gdLst>
              <a:gd name="connsiteX0" fmla="*/ 10160 w 8709659"/>
              <a:gd name="connsiteY0" fmla="*/ 10795 h 22860"/>
              <a:gd name="connsiteX1" fmla="*/ 8707119 w 8709659"/>
              <a:gd name="connsiteY1" fmla="*/ 1079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0795"/>
                </a:moveTo>
                <a:lnTo>
                  <a:pt x="8707119" y="10795"/>
                </a:lnTo>
              </a:path>
            </a:pathLst>
          </a:custGeom>
          <a:ln w="19050">
            <a:solidFill>
              <a:srgbClr val="75CBF9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6" name="Freeform 526"/>
          <p:cNvSpPr/>
          <p:nvPr/>
        </p:nvSpPr>
        <p:spPr>
          <a:xfrm>
            <a:off x="218439" y="2479039"/>
            <a:ext cx="8709659" cy="35560"/>
          </a:xfrm>
          <a:custGeom>
            <a:avLst/>
            <a:gdLst>
              <a:gd name="connsiteX0" fmla="*/ 10160 w 8709659"/>
              <a:gd name="connsiteY0" fmla="*/ 17145 h 35560"/>
              <a:gd name="connsiteX1" fmla="*/ 8707119 w 8709659"/>
              <a:gd name="connsiteY1" fmla="*/ 1714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17145"/>
                </a:moveTo>
                <a:lnTo>
                  <a:pt x="8707119" y="17145"/>
                </a:lnTo>
              </a:path>
            </a:pathLst>
          </a:custGeom>
          <a:ln w="19050">
            <a:solidFill>
              <a:srgbClr val="76CCF9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7" name="Freeform 527"/>
          <p:cNvSpPr/>
          <p:nvPr/>
        </p:nvSpPr>
        <p:spPr>
          <a:xfrm>
            <a:off x="218439" y="2504439"/>
            <a:ext cx="8709659" cy="22860"/>
          </a:xfrm>
          <a:custGeom>
            <a:avLst/>
            <a:gdLst>
              <a:gd name="connsiteX0" fmla="*/ 10160 w 8709659"/>
              <a:gd name="connsiteY0" fmla="*/ 11430 h 22860"/>
              <a:gd name="connsiteX1" fmla="*/ 8707119 w 8709659"/>
              <a:gd name="connsiteY1" fmla="*/ 11430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1430"/>
                </a:moveTo>
                <a:lnTo>
                  <a:pt x="8707119" y="11430"/>
                </a:lnTo>
              </a:path>
            </a:pathLst>
          </a:custGeom>
          <a:ln w="20320">
            <a:solidFill>
              <a:srgbClr val="77CCF9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8" name="Freeform 528"/>
          <p:cNvSpPr/>
          <p:nvPr/>
        </p:nvSpPr>
        <p:spPr>
          <a:xfrm>
            <a:off x="218439" y="2517139"/>
            <a:ext cx="8709659" cy="35560"/>
          </a:xfrm>
          <a:custGeom>
            <a:avLst/>
            <a:gdLst>
              <a:gd name="connsiteX0" fmla="*/ 10160 w 8709659"/>
              <a:gd name="connsiteY0" fmla="*/ 18415 h 35560"/>
              <a:gd name="connsiteX1" fmla="*/ 8707119 w 8709659"/>
              <a:gd name="connsiteY1" fmla="*/ 1841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18415"/>
                </a:moveTo>
                <a:lnTo>
                  <a:pt x="8707119" y="18415"/>
                </a:lnTo>
              </a:path>
            </a:pathLst>
          </a:custGeom>
          <a:ln w="19050">
            <a:solidFill>
              <a:srgbClr val="78CDFA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9" name="Freeform 529"/>
          <p:cNvSpPr/>
          <p:nvPr/>
        </p:nvSpPr>
        <p:spPr>
          <a:xfrm>
            <a:off x="218439" y="2542539"/>
            <a:ext cx="8709659" cy="22860"/>
          </a:xfrm>
          <a:custGeom>
            <a:avLst/>
            <a:gdLst>
              <a:gd name="connsiteX0" fmla="*/ 10160 w 8709659"/>
              <a:gd name="connsiteY0" fmla="*/ 12065 h 22860"/>
              <a:gd name="connsiteX1" fmla="*/ 8707119 w 8709659"/>
              <a:gd name="connsiteY1" fmla="*/ 1206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2065"/>
                </a:moveTo>
                <a:lnTo>
                  <a:pt x="8707119" y="12065"/>
                </a:lnTo>
              </a:path>
            </a:pathLst>
          </a:custGeom>
          <a:ln w="19050">
            <a:solidFill>
              <a:srgbClr val="79CDFA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0" name="Freeform 530"/>
          <p:cNvSpPr/>
          <p:nvPr/>
        </p:nvSpPr>
        <p:spPr>
          <a:xfrm>
            <a:off x="218439" y="2555239"/>
            <a:ext cx="8709659" cy="35560"/>
          </a:xfrm>
          <a:custGeom>
            <a:avLst/>
            <a:gdLst>
              <a:gd name="connsiteX0" fmla="*/ 10160 w 8709659"/>
              <a:gd name="connsiteY0" fmla="*/ 18415 h 35560"/>
              <a:gd name="connsiteX1" fmla="*/ 8707119 w 8709659"/>
              <a:gd name="connsiteY1" fmla="*/ 1841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18415"/>
                </a:moveTo>
                <a:lnTo>
                  <a:pt x="8707119" y="18415"/>
                </a:lnTo>
              </a:path>
            </a:pathLst>
          </a:custGeom>
          <a:ln w="19050">
            <a:solidFill>
              <a:srgbClr val="7ACEFA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1" name="Freeform 531"/>
          <p:cNvSpPr/>
          <p:nvPr/>
        </p:nvSpPr>
        <p:spPr>
          <a:xfrm>
            <a:off x="218439" y="2580639"/>
            <a:ext cx="8709659" cy="22860"/>
          </a:xfrm>
          <a:custGeom>
            <a:avLst/>
            <a:gdLst>
              <a:gd name="connsiteX0" fmla="*/ 10160 w 8709659"/>
              <a:gd name="connsiteY0" fmla="*/ 12065 h 22860"/>
              <a:gd name="connsiteX1" fmla="*/ 8707119 w 8709659"/>
              <a:gd name="connsiteY1" fmla="*/ 1206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2065"/>
                </a:moveTo>
                <a:lnTo>
                  <a:pt x="8707119" y="12065"/>
                </a:lnTo>
              </a:path>
            </a:pathLst>
          </a:custGeom>
          <a:ln w="19050">
            <a:solidFill>
              <a:srgbClr val="7BCEFA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2" name="Freeform 532"/>
          <p:cNvSpPr/>
          <p:nvPr/>
        </p:nvSpPr>
        <p:spPr>
          <a:xfrm>
            <a:off x="218439" y="2593339"/>
            <a:ext cx="8709659" cy="35560"/>
          </a:xfrm>
          <a:custGeom>
            <a:avLst/>
            <a:gdLst>
              <a:gd name="connsiteX0" fmla="*/ 10160 w 8709659"/>
              <a:gd name="connsiteY0" fmla="*/ 18415 h 35560"/>
              <a:gd name="connsiteX1" fmla="*/ 8707119 w 8709659"/>
              <a:gd name="connsiteY1" fmla="*/ 1841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18415"/>
                </a:moveTo>
                <a:lnTo>
                  <a:pt x="8707119" y="18415"/>
                </a:lnTo>
              </a:path>
            </a:pathLst>
          </a:custGeom>
          <a:ln w="19050">
            <a:solidFill>
              <a:srgbClr val="7CCFFB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3" name="Freeform 533"/>
          <p:cNvSpPr/>
          <p:nvPr/>
        </p:nvSpPr>
        <p:spPr>
          <a:xfrm>
            <a:off x="218439" y="2618739"/>
            <a:ext cx="8709659" cy="22860"/>
          </a:xfrm>
          <a:custGeom>
            <a:avLst/>
            <a:gdLst>
              <a:gd name="connsiteX0" fmla="*/ 10160 w 8709659"/>
              <a:gd name="connsiteY0" fmla="*/ 12065 h 22860"/>
              <a:gd name="connsiteX1" fmla="*/ 8707119 w 8709659"/>
              <a:gd name="connsiteY1" fmla="*/ 1206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2065"/>
                </a:moveTo>
                <a:lnTo>
                  <a:pt x="8707119" y="12065"/>
                </a:lnTo>
              </a:path>
            </a:pathLst>
          </a:custGeom>
          <a:ln w="19050">
            <a:solidFill>
              <a:srgbClr val="7DCFFB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4" name="Freeform 534"/>
          <p:cNvSpPr/>
          <p:nvPr/>
        </p:nvSpPr>
        <p:spPr>
          <a:xfrm>
            <a:off x="218439" y="2631439"/>
            <a:ext cx="8709659" cy="35560"/>
          </a:xfrm>
          <a:custGeom>
            <a:avLst/>
            <a:gdLst>
              <a:gd name="connsiteX0" fmla="*/ 10160 w 8709659"/>
              <a:gd name="connsiteY0" fmla="*/ 18415 h 35560"/>
              <a:gd name="connsiteX1" fmla="*/ 8707119 w 8709659"/>
              <a:gd name="connsiteY1" fmla="*/ 1841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18415"/>
                </a:moveTo>
                <a:lnTo>
                  <a:pt x="8707119" y="18415"/>
                </a:lnTo>
              </a:path>
            </a:pathLst>
          </a:custGeom>
          <a:ln w="19050">
            <a:solidFill>
              <a:srgbClr val="7ED0FB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5" name="Freeform 535"/>
          <p:cNvSpPr/>
          <p:nvPr/>
        </p:nvSpPr>
        <p:spPr>
          <a:xfrm>
            <a:off x="218439" y="2656839"/>
            <a:ext cx="8709659" cy="22860"/>
          </a:xfrm>
          <a:custGeom>
            <a:avLst/>
            <a:gdLst>
              <a:gd name="connsiteX0" fmla="*/ 10160 w 8709659"/>
              <a:gd name="connsiteY0" fmla="*/ 12065 h 22860"/>
              <a:gd name="connsiteX1" fmla="*/ 8707119 w 8709659"/>
              <a:gd name="connsiteY1" fmla="*/ 1206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2065"/>
                </a:moveTo>
                <a:lnTo>
                  <a:pt x="8707119" y="12065"/>
                </a:lnTo>
              </a:path>
            </a:pathLst>
          </a:custGeom>
          <a:ln w="19050">
            <a:solidFill>
              <a:srgbClr val="7FD0FB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6" name="Freeform 536"/>
          <p:cNvSpPr/>
          <p:nvPr/>
        </p:nvSpPr>
        <p:spPr>
          <a:xfrm>
            <a:off x="218439" y="2669539"/>
            <a:ext cx="8709659" cy="35560"/>
          </a:xfrm>
          <a:custGeom>
            <a:avLst/>
            <a:gdLst>
              <a:gd name="connsiteX0" fmla="*/ 10160 w 8709659"/>
              <a:gd name="connsiteY0" fmla="*/ 18415 h 35560"/>
              <a:gd name="connsiteX1" fmla="*/ 8707119 w 8709659"/>
              <a:gd name="connsiteY1" fmla="*/ 1841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18415"/>
                </a:moveTo>
                <a:lnTo>
                  <a:pt x="8707119" y="18415"/>
                </a:lnTo>
              </a:path>
            </a:pathLst>
          </a:custGeom>
          <a:ln w="19050">
            <a:solidFill>
              <a:srgbClr val="81D1FC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7" name="Freeform 537"/>
          <p:cNvSpPr/>
          <p:nvPr/>
        </p:nvSpPr>
        <p:spPr>
          <a:xfrm>
            <a:off x="6035040" y="1805939"/>
            <a:ext cx="2880360" cy="721360"/>
          </a:xfrm>
          <a:custGeom>
            <a:avLst/>
            <a:gdLst>
              <a:gd name="connsiteX0" fmla="*/ 2881629 w 2880360"/>
              <a:gd name="connsiteY0" fmla="*/ 19050 h 721360"/>
              <a:gd name="connsiteX1" fmla="*/ 2881629 w 2880360"/>
              <a:gd name="connsiteY1" fmla="*/ 19050 h 721360"/>
              <a:gd name="connsiteX2" fmla="*/ 2760979 w 2880360"/>
              <a:gd name="connsiteY2" fmla="*/ 38100 h 721360"/>
              <a:gd name="connsiteX3" fmla="*/ 2637790 w 2880360"/>
              <a:gd name="connsiteY3" fmla="*/ 60960 h 721360"/>
              <a:gd name="connsiteX4" fmla="*/ 2512059 w 2880360"/>
              <a:gd name="connsiteY4" fmla="*/ 85090 h 721360"/>
              <a:gd name="connsiteX5" fmla="*/ 2382519 w 2880360"/>
              <a:gd name="connsiteY5" fmla="*/ 110490 h 721360"/>
              <a:gd name="connsiteX6" fmla="*/ 2250440 w 2880360"/>
              <a:gd name="connsiteY6" fmla="*/ 138430 h 721360"/>
              <a:gd name="connsiteX7" fmla="*/ 2114550 w 2880360"/>
              <a:gd name="connsiteY7" fmla="*/ 167640 h 721360"/>
              <a:gd name="connsiteX8" fmla="*/ 1976119 w 2880360"/>
              <a:gd name="connsiteY8" fmla="*/ 201930 h 721360"/>
              <a:gd name="connsiteX9" fmla="*/ 1833879 w 2880360"/>
              <a:gd name="connsiteY9" fmla="*/ 234950 h 721360"/>
              <a:gd name="connsiteX10" fmla="*/ 1576069 w 2880360"/>
              <a:gd name="connsiteY10" fmla="*/ 299720 h 721360"/>
              <a:gd name="connsiteX11" fmla="*/ 1325879 w 2880360"/>
              <a:gd name="connsiteY11" fmla="*/ 358140 h 721360"/>
              <a:gd name="connsiteX12" fmla="*/ 1085850 w 2880360"/>
              <a:gd name="connsiteY12" fmla="*/ 411480 h 721360"/>
              <a:gd name="connsiteX13" fmla="*/ 853440 w 2880360"/>
              <a:gd name="connsiteY13" fmla="*/ 462280 h 721360"/>
              <a:gd name="connsiteX14" fmla="*/ 632459 w 2880360"/>
              <a:gd name="connsiteY14" fmla="*/ 508000 h 721360"/>
              <a:gd name="connsiteX15" fmla="*/ 417829 w 2880360"/>
              <a:gd name="connsiteY15" fmla="*/ 547370 h 721360"/>
              <a:gd name="connsiteX16" fmla="*/ 212089 w 2880360"/>
              <a:gd name="connsiteY16" fmla="*/ 585470 h 721360"/>
              <a:gd name="connsiteX17" fmla="*/ 11429 w 2880360"/>
              <a:gd name="connsiteY17" fmla="*/ 618490 h 721360"/>
              <a:gd name="connsiteX18" fmla="*/ 149859 w 2880360"/>
              <a:gd name="connsiteY18" fmla="*/ 638810 h 721360"/>
              <a:gd name="connsiteX19" fmla="*/ 281939 w 2880360"/>
              <a:gd name="connsiteY19" fmla="*/ 656590 h 721360"/>
              <a:gd name="connsiteX20" fmla="*/ 408939 w 2880360"/>
              <a:gd name="connsiteY20" fmla="*/ 673100 h 721360"/>
              <a:gd name="connsiteX21" fmla="*/ 534669 w 2880360"/>
              <a:gd name="connsiteY21" fmla="*/ 685800 h 721360"/>
              <a:gd name="connsiteX22" fmla="*/ 655319 w 2880360"/>
              <a:gd name="connsiteY22" fmla="*/ 699770 h 721360"/>
              <a:gd name="connsiteX23" fmla="*/ 773429 w 2880360"/>
              <a:gd name="connsiteY23" fmla="*/ 708660 h 721360"/>
              <a:gd name="connsiteX24" fmla="*/ 885190 w 2880360"/>
              <a:gd name="connsiteY24" fmla="*/ 717550 h 721360"/>
              <a:gd name="connsiteX25" fmla="*/ 995679 w 2880360"/>
              <a:gd name="connsiteY25" fmla="*/ 723900 h 721360"/>
              <a:gd name="connsiteX26" fmla="*/ 1104900 w 2880360"/>
              <a:gd name="connsiteY26" fmla="*/ 728980 h 721360"/>
              <a:gd name="connsiteX27" fmla="*/ 1209040 w 2880360"/>
              <a:gd name="connsiteY27" fmla="*/ 730250 h 721360"/>
              <a:gd name="connsiteX28" fmla="*/ 1308100 w 2880360"/>
              <a:gd name="connsiteY28" fmla="*/ 732790 h 721360"/>
              <a:gd name="connsiteX29" fmla="*/ 1405890 w 2880360"/>
              <a:gd name="connsiteY29" fmla="*/ 732790 h 721360"/>
              <a:gd name="connsiteX30" fmla="*/ 1502409 w 2880360"/>
              <a:gd name="connsiteY30" fmla="*/ 730250 h 721360"/>
              <a:gd name="connsiteX31" fmla="*/ 1596390 w 2880360"/>
              <a:gd name="connsiteY31" fmla="*/ 728980 h 721360"/>
              <a:gd name="connsiteX32" fmla="*/ 1685290 w 2880360"/>
              <a:gd name="connsiteY32" fmla="*/ 723900 h 721360"/>
              <a:gd name="connsiteX33" fmla="*/ 1771650 w 2880360"/>
              <a:gd name="connsiteY33" fmla="*/ 717550 h 721360"/>
              <a:gd name="connsiteX34" fmla="*/ 1855469 w 2880360"/>
              <a:gd name="connsiteY34" fmla="*/ 709930 h 721360"/>
              <a:gd name="connsiteX35" fmla="*/ 1938019 w 2880360"/>
              <a:gd name="connsiteY35" fmla="*/ 702310 h 721360"/>
              <a:gd name="connsiteX36" fmla="*/ 2016759 w 2880360"/>
              <a:gd name="connsiteY36" fmla="*/ 690880 h 721360"/>
              <a:gd name="connsiteX37" fmla="*/ 2095500 w 2880360"/>
              <a:gd name="connsiteY37" fmla="*/ 679450 h 721360"/>
              <a:gd name="connsiteX38" fmla="*/ 2169159 w 2880360"/>
              <a:gd name="connsiteY38" fmla="*/ 665480 h 721360"/>
              <a:gd name="connsiteX39" fmla="*/ 2244090 w 2880360"/>
              <a:gd name="connsiteY39" fmla="*/ 652780 h 721360"/>
              <a:gd name="connsiteX40" fmla="*/ 2313940 w 2880360"/>
              <a:gd name="connsiteY40" fmla="*/ 637540 h 721360"/>
              <a:gd name="connsiteX41" fmla="*/ 2385059 w 2880360"/>
              <a:gd name="connsiteY41" fmla="*/ 621030 h 721360"/>
              <a:gd name="connsiteX42" fmla="*/ 2452369 w 2880360"/>
              <a:gd name="connsiteY42" fmla="*/ 603250 h 721360"/>
              <a:gd name="connsiteX43" fmla="*/ 2518409 w 2880360"/>
              <a:gd name="connsiteY43" fmla="*/ 585470 h 721360"/>
              <a:gd name="connsiteX44" fmla="*/ 2581909 w 2880360"/>
              <a:gd name="connsiteY44" fmla="*/ 565150 h 721360"/>
              <a:gd name="connsiteX45" fmla="*/ 2645409 w 2880360"/>
              <a:gd name="connsiteY45" fmla="*/ 544830 h 721360"/>
              <a:gd name="connsiteX46" fmla="*/ 2767329 w 2880360"/>
              <a:gd name="connsiteY46" fmla="*/ 500380 h 721360"/>
              <a:gd name="connsiteX47" fmla="*/ 2884169 w 2880360"/>
              <a:gd name="connsiteY47" fmla="*/ 453390 h 721360"/>
              <a:gd name="connsiteX48" fmla="*/ 2889250 w 2880360"/>
              <a:gd name="connsiteY48" fmla="*/ 452120 h 721360"/>
              <a:gd name="connsiteX49" fmla="*/ 2889250 w 2880360"/>
              <a:gd name="connsiteY49" fmla="*/ 19050 h 721360"/>
              <a:gd name="connsiteX50" fmla="*/ 2881629 w 2880360"/>
              <a:gd name="connsiteY50" fmla="*/ 19050 h 721360"/>
              <a:gd name="connsiteX51" fmla="*/ 2881629 w 2880360"/>
              <a:gd name="connsiteY51" fmla="*/ 19050 h 7213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2880360" h="721360">
                <a:moveTo>
                  <a:pt x="2881629" y="19050"/>
                </a:moveTo>
                <a:lnTo>
                  <a:pt x="2881629" y="19050"/>
                </a:lnTo>
                <a:lnTo>
                  <a:pt x="2760979" y="38100"/>
                </a:lnTo>
                <a:lnTo>
                  <a:pt x="2637790" y="60960"/>
                </a:lnTo>
                <a:lnTo>
                  <a:pt x="2512059" y="85090"/>
                </a:lnTo>
                <a:lnTo>
                  <a:pt x="2382519" y="110490"/>
                </a:lnTo>
                <a:lnTo>
                  <a:pt x="2250440" y="138430"/>
                </a:lnTo>
                <a:lnTo>
                  <a:pt x="2114550" y="167640"/>
                </a:lnTo>
                <a:lnTo>
                  <a:pt x="1976119" y="201930"/>
                </a:lnTo>
                <a:lnTo>
                  <a:pt x="1833879" y="234950"/>
                </a:lnTo>
                <a:lnTo>
                  <a:pt x="1576069" y="299720"/>
                </a:lnTo>
                <a:lnTo>
                  <a:pt x="1325879" y="358140"/>
                </a:lnTo>
                <a:lnTo>
                  <a:pt x="1085850" y="411480"/>
                </a:lnTo>
                <a:lnTo>
                  <a:pt x="853440" y="462280"/>
                </a:lnTo>
                <a:lnTo>
                  <a:pt x="632459" y="508000"/>
                </a:lnTo>
                <a:lnTo>
                  <a:pt x="417829" y="547370"/>
                </a:lnTo>
                <a:lnTo>
                  <a:pt x="212089" y="585470"/>
                </a:lnTo>
                <a:lnTo>
                  <a:pt x="11429" y="618490"/>
                </a:lnTo>
                <a:lnTo>
                  <a:pt x="149859" y="638810"/>
                </a:lnTo>
                <a:lnTo>
                  <a:pt x="281939" y="656590"/>
                </a:lnTo>
                <a:lnTo>
                  <a:pt x="408939" y="673100"/>
                </a:lnTo>
                <a:lnTo>
                  <a:pt x="534669" y="685800"/>
                </a:lnTo>
                <a:lnTo>
                  <a:pt x="655319" y="699770"/>
                </a:lnTo>
                <a:lnTo>
                  <a:pt x="773429" y="708660"/>
                </a:lnTo>
                <a:lnTo>
                  <a:pt x="885190" y="717550"/>
                </a:lnTo>
                <a:lnTo>
                  <a:pt x="995679" y="723900"/>
                </a:lnTo>
                <a:lnTo>
                  <a:pt x="1104900" y="728980"/>
                </a:lnTo>
                <a:lnTo>
                  <a:pt x="1209040" y="730250"/>
                </a:lnTo>
                <a:lnTo>
                  <a:pt x="1308100" y="732790"/>
                </a:lnTo>
                <a:lnTo>
                  <a:pt x="1405890" y="732790"/>
                </a:lnTo>
                <a:lnTo>
                  <a:pt x="1502409" y="730250"/>
                </a:lnTo>
                <a:lnTo>
                  <a:pt x="1596390" y="728980"/>
                </a:lnTo>
                <a:lnTo>
                  <a:pt x="1685290" y="723900"/>
                </a:lnTo>
                <a:lnTo>
                  <a:pt x="1771650" y="717550"/>
                </a:lnTo>
                <a:lnTo>
                  <a:pt x="1855469" y="709930"/>
                </a:lnTo>
                <a:lnTo>
                  <a:pt x="1938019" y="702310"/>
                </a:lnTo>
                <a:lnTo>
                  <a:pt x="2016759" y="690880"/>
                </a:lnTo>
                <a:lnTo>
                  <a:pt x="2095500" y="679450"/>
                </a:lnTo>
                <a:lnTo>
                  <a:pt x="2169159" y="665480"/>
                </a:lnTo>
                <a:lnTo>
                  <a:pt x="2244090" y="652780"/>
                </a:lnTo>
                <a:lnTo>
                  <a:pt x="2313940" y="637540"/>
                </a:lnTo>
                <a:lnTo>
                  <a:pt x="2385059" y="621030"/>
                </a:lnTo>
                <a:lnTo>
                  <a:pt x="2452369" y="603250"/>
                </a:lnTo>
                <a:lnTo>
                  <a:pt x="2518409" y="585470"/>
                </a:lnTo>
                <a:lnTo>
                  <a:pt x="2581909" y="565150"/>
                </a:lnTo>
                <a:lnTo>
                  <a:pt x="2645409" y="544830"/>
                </a:lnTo>
                <a:lnTo>
                  <a:pt x="2767329" y="500380"/>
                </a:lnTo>
                <a:lnTo>
                  <a:pt x="2884169" y="453390"/>
                </a:lnTo>
                <a:lnTo>
                  <a:pt x="2889250" y="452120"/>
                </a:lnTo>
                <a:lnTo>
                  <a:pt x="2889250" y="19050"/>
                </a:lnTo>
                <a:lnTo>
                  <a:pt x="2881629" y="19050"/>
                </a:lnTo>
                <a:lnTo>
                  <a:pt x="2881629" y="19050"/>
                </a:lnTo>
                <a:close/>
              </a:path>
            </a:pathLst>
          </a:custGeom>
          <a:solidFill>
            <a:srgbClr val="C4E5FA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8" name="Freeform 538"/>
          <p:cNvSpPr/>
          <p:nvPr/>
        </p:nvSpPr>
        <p:spPr>
          <a:xfrm>
            <a:off x="2606039" y="1678939"/>
            <a:ext cx="5547359" cy="861060"/>
          </a:xfrm>
          <a:custGeom>
            <a:avLst/>
            <a:gdLst>
              <a:gd name="connsiteX0" fmla="*/ 5557519 w 5547359"/>
              <a:gd name="connsiteY0" fmla="*/ 814070 h 861060"/>
              <a:gd name="connsiteX1" fmla="*/ 5557519 w 5547359"/>
              <a:gd name="connsiteY1" fmla="*/ 814070 h 861060"/>
              <a:gd name="connsiteX2" fmla="*/ 5436869 w 5547359"/>
              <a:gd name="connsiteY2" fmla="*/ 798830 h 861060"/>
              <a:gd name="connsiteX3" fmla="*/ 5311140 w 5547359"/>
              <a:gd name="connsiteY3" fmla="*/ 782320 h 861060"/>
              <a:gd name="connsiteX4" fmla="*/ 5049519 w 5547359"/>
              <a:gd name="connsiteY4" fmla="*/ 744220 h 861060"/>
              <a:gd name="connsiteX5" fmla="*/ 4772659 w 5547359"/>
              <a:gd name="connsiteY5" fmla="*/ 697230 h 861060"/>
              <a:gd name="connsiteX6" fmla="*/ 4481829 w 5547359"/>
              <a:gd name="connsiteY6" fmla="*/ 646430 h 861060"/>
              <a:gd name="connsiteX7" fmla="*/ 4173219 w 5547359"/>
              <a:gd name="connsiteY7" fmla="*/ 584200 h 861060"/>
              <a:gd name="connsiteX8" fmla="*/ 3848100 w 5547359"/>
              <a:gd name="connsiteY8" fmla="*/ 514350 h 861060"/>
              <a:gd name="connsiteX9" fmla="*/ 3505200 w 5547359"/>
              <a:gd name="connsiteY9" fmla="*/ 434340 h 861060"/>
              <a:gd name="connsiteX10" fmla="*/ 3144519 w 5547359"/>
              <a:gd name="connsiteY10" fmla="*/ 346710 h 861060"/>
              <a:gd name="connsiteX11" fmla="*/ 3002280 w 5547359"/>
              <a:gd name="connsiteY11" fmla="*/ 313690 h 861060"/>
              <a:gd name="connsiteX12" fmla="*/ 2863850 w 5547359"/>
              <a:gd name="connsiteY12" fmla="*/ 280670 h 861060"/>
              <a:gd name="connsiteX13" fmla="*/ 2729230 w 5547359"/>
              <a:gd name="connsiteY13" fmla="*/ 251460 h 861060"/>
              <a:gd name="connsiteX14" fmla="*/ 2595880 w 5547359"/>
              <a:gd name="connsiteY14" fmla="*/ 222250 h 861060"/>
              <a:gd name="connsiteX15" fmla="*/ 2466339 w 5547359"/>
              <a:gd name="connsiteY15" fmla="*/ 196850 h 861060"/>
              <a:gd name="connsiteX16" fmla="*/ 2340610 w 5547359"/>
              <a:gd name="connsiteY16" fmla="*/ 172720 h 861060"/>
              <a:gd name="connsiteX17" fmla="*/ 2217419 w 5547359"/>
              <a:gd name="connsiteY17" fmla="*/ 151130 h 861060"/>
              <a:gd name="connsiteX18" fmla="*/ 2095500 w 5547359"/>
              <a:gd name="connsiteY18" fmla="*/ 130810 h 861060"/>
              <a:gd name="connsiteX19" fmla="*/ 1978660 w 5547359"/>
              <a:gd name="connsiteY19" fmla="*/ 113030 h 861060"/>
              <a:gd name="connsiteX20" fmla="*/ 1861819 w 5547359"/>
              <a:gd name="connsiteY20" fmla="*/ 96520 h 861060"/>
              <a:gd name="connsiteX21" fmla="*/ 1640839 w 5547359"/>
              <a:gd name="connsiteY21" fmla="*/ 67310 h 861060"/>
              <a:gd name="connsiteX22" fmla="*/ 1430019 w 5547359"/>
              <a:gd name="connsiteY22" fmla="*/ 46990 h 861060"/>
              <a:gd name="connsiteX23" fmla="*/ 1233169 w 5547359"/>
              <a:gd name="connsiteY23" fmla="*/ 31750 h 861060"/>
              <a:gd name="connsiteX24" fmla="*/ 1043939 w 5547359"/>
              <a:gd name="connsiteY24" fmla="*/ 21590 h 861060"/>
              <a:gd name="connsiteX25" fmla="*/ 864869 w 5547359"/>
              <a:gd name="connsiteY25" fmla="*/ 16510 h 861060"/>
              <a:gd name="connsiteX26" fmla="*/ 697230 w 5547359"/>
              <a:gd name="connsiteY26" fmla="*/ 16510 h 861060"/>
              <a:gd name="connsiteX27" fmla="*/ 539750 w 5547359"/>
              <a:gd name="connsiteY27" fmla="*/ 21590 h 861060"/>
              <a:gd name="connsiteX28" fmla="*/ 393700 w 5547359"/>
              <a:gd name="connsiteY28" fmla="*/ 27940 h 861060"/>
              <a:gd name="connsiteX29" fmla="*/ 256539 w 5547359"/>
              <a:gd name="connsiteY29" fmla="*/ 39370 h 861060"/>
              <a:gd name="connsiteX30" fmla="*/ 129539 w 5547359"/>
              <a:gd name="connsiteY30" fmla="*/ 52070 h 861060"/>
              <a:gd name="connsiteX31" fmla="*/ 12700 w 5547359"/>
              <a:gd name="connsiteY31" fmla="*/ 69850 h 861060"/>
              <a:gd name="connsiteX32" fmla="*/ 176530 w 5547359"/>
              <a:gd name="connsiteY32" fmla="*/ 90170 h 861060"/>
              <a:gd name="connsiteX33" fmla="*/ 346710 w 5547359"/>
              <a:gd name="connsiteY33" fmla="*/ 113030 h 861060"/>
              <a:gd name="connsiteX34" fmla="*/ 523239 w 5547359"/>
              <a:gd name="connsiteY34" fmla="*/ 140970 h 861060"/>
              <a:gd name="connsiteX35" fmla="*/ 706119 w 5547359"/>
              <a:gd name="connsiteY35" fmla="*/ 172720 h 861060"/>
              <a:gd name="connsiteX36" fmla="*/ 895350 w 5547359"/>
              <a:gd name="connsiteY36" fmla="*/ 210820 h 861060"/>
              <a:gd name="connsiteX37" fmla="*/ 1090930 w 5547359"/>
              <a:gd name="connsiteY37" fmla="*/ 251460 h 861060"/>
              <a:gd name="connsiteX38" fmla="*/ 1294130 w 5547359"/>
              <a:gd name="connsiteY38" fmla="*/ 295910 h 861060"/>
              <a:gd name="connsiteX39" fmla="*/ 1502410 w 5547359"/>
              <a:gd name="connsiteY39" fmla="*/ 346710 h 861060"/>
              <a:gd name="connsiteX40" fmla="*/ 1879600 w 5547359"/>
              <a:gd name="connsiteY40" fmla="*/ 438150 h 861060"/>
              <a:gd name="connsiteX41" fmla="*/ 2236469 w 5547359"/>
              <a:gd name="connsiteY41" fmla="*/ 519430 h 861060"/>
              <a:gd name="connsiteX42" fmla="*/ 2571750 w 5547359"/>
              <a:gd name="connsiteY42" fmla="*/ 593090 h 861060"/>
              <a:gd name="connsiteX43" fmla="*/ 2735580 w 5547359"/>
              <a:gd name="connsiteY43" fmla="*/ 623570 h 861060"/>
              <a:gd name="connsiteX44" fmla="*/ 2891789 w 5547359"/>
              <a:gd name="connsiteY44" fmla="*/ 655320 h 861060"/>
              <a:gd name="connsiteX45" fmla="*/ 3044189 w 5547359"/>
              <a:gd name="connsiteY45" fmla="*/ 684530 h 861060"/>
              <a:gd name="connsiteX46" fmla="*/ 3192780 w 5547359"/>
              <a:gd name="connsiteY46" fmla="*/ 708660 h 861060"/>
              <a:gd name="connsiteX47" fmla="*/ 3337559 w 5547359"/>
              <a:gd name="connsiteY47" fmla="*/ 732790 h 861060"/>
              <a:gd name="connsiteX48" fmla="*/ 3478530 w 5547359"/>
              <a:gd name="connsiteY48" fmla="*/ 755650 h 861060"/>
              <a:gd name="connsiteX49" fmla="*/ 3614419 w 5547359"/>
              <a:gd name="connsiteY49" fmla="*/ 773430 h 861060"/>
              <a:gd name="connsiteX50" fmla="*/ 3746500 w 5547359"/>
              <a:gd name="connsiteY50" fmla="*/ 791210 h 861060"/>
              <a:gd name="connsiteX51" fmla="*/ 3873500 w 5547359"/>
              <a:gd name="connsiteY51" fmla="*/ 807720 h 861060"/>
              <a:gd name="connsiteX52" fmla="*/ 3999229 w 5547359"/>
              <a:gd name="connsiteY52" fmla="*/ 822960 h 861060"/>
              <a:gd name="connsiteX53" fmla="*/ 4119879 w 5547359"/>
              <a:gd name="connsiteY53" fmla="*/ 834390 h 861060"/>
              <a:gd name="connsiteX54" fmla="*/ 4236719 w 5547359"/>
              <a:gd name="connsiteY54" fmla="*/ 843280 h 861060"/>
              <a:gd name="connsiteX55" fmla="*/ 4349750 w 5547359"/>
              <a:gd name="connsiteY55" fmla="*/ 852170 h 861060"/>
              <a:gd name="connsiteX56" fmla="*/ 4460240 w 5547359"/>
              <a:gd name="connsiteY56" fmla="*/ 858520 h 861060"/>
              <a:gd name="connsiteX57" fmla="*/ 4568190 w 5547359"/>
              <a:gd name="connsiteY57" fmla="*/ 863600 h 861060"/>
              <a:gd name="connsiteX58" fmla="*/ 4673600 w 5547359"/>
              <a:gd name="connsiteY58" fmla="*/ 867410 h 861060"/>
              <a:gd name="connsiteX59" fmla="*/ 4772659 w 5547359"/>
              <a:gd name="connsiteY59" fmla="*/ 867410 h 861060"/>
              <a:gd name="connsiteX60" fmla="*/ 4870450 w 5547359"/>
              <a:gd name="connsiteY60" fmla="*/ 867410 h 861060"/>
              <a:gd name="connsiteX61" fmla="*/ 4966969 w 5547359"/>
              <a:gd name="connsiteY61" fmla="*/ 864870 h 861060"/>
              <a:gd name="connsiteX62" fmla="*/ 5058409 w 5547359"/>
              <a:gd name="connsiteY62" fmla="*/ 863600 h 861060"/>
              <a:gd name="connsiteX63" fmla="*/ 5147309 w 5547359"/>
              <a:gd name="connsiteY63" fmla="*/ 858520 h 861060"/>
              <a:gd name="connsiteX64" fmla="*/ 5234940 w 5547359"/>
              <a:gd name="connsiteY64" fmla="*/ 852170 h 861060"/>
              <a:gd name="connsiteX65" fmla="*/ 5318759 w 5547359"/>
              <a:gd name="connsiteY65" fmla="*/ 843280 h 861060"/>
              <a:gd name="connsiteX66" fmla="*/ 5400040 w 5547359"/>
              <a:gd name="connsiteY66" fmla="*/ 834390 h 861060"/>
              <a:gd name="connsiteX67" fmla="*/ 5481319 w 5547359"/>
              <a:gd name="connsiteY67" fmla="*/ 825500 h 861060"/>
              <a:gd name="connsiteX68" fmla="*/ 5557519 w 5547359"/>
              <a:gd name="connsiteY68" fmla="*/ 814070 h 861060"/>
              <a:gd name="connsiteX69" fmla="*/ 5557519 w 5547359"/>
              <a:gd name="connsiteY69" fmla="*/ 814070 h 8610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</a:cxnLst>
            <a:rect l="l" t="t" r="r" b="b"/>
            <a:pathLst>
              <a:path w="5547359" h="861060">
                <a:moveTo>
                  <a:pt x="5557519" y="814070"/>
                </a:moveTo>
                <a:lnTo>
                  <a:pt x="5557519" y="814070"/>
                </a:lnTo>
                <a:lnTo>
                  <a:pt x="5436869" y="798830"/>
                </a:lnTo>
                <a:lnTo>
                  <a:pt x="5311140" y="782320"/>
                </a:lnTo>
                <a:lnTo>
                  <a:pt x="5049519" y="744220"/>
                </a:lnTo>
                <a:lnTo>
                  <a:pt x="4772659" y="697230"/>
                </a:lnTo>
                <a:lnTo>
                  <a:pt x="4481829" y="646430"/>
                </a:lnTo>
                <a:lnTo>
                  <a:pt x="4173219" y="584200"/>
                </a:lnTo>
                <a:lnTo>
                  <a:pt x="3848100" y="514350"/>
                </a:lnTo>
                <a:lnTo>
                  <a:pt x="3505200" y="434340"/>
                </a:lnTo>
                <a:lnTo>
                  <a:pt x="3144519" y="346710"/>
                </a:lnTo>
                <a:lnTo>
                  <a:pt x="3002280" y="313690"/>
                </a:lnTo>
                <a:lnTo>
                  <a:pt x="2863850" y="280670"/>
                </a:lnTo>
                <a:lnTo>
                  <a:pt x="2729230" y="251460"/>
                </a:lnTo>
                <a:lnTo>
                  <a:pt x="2595880" y="222250"/>
                </a:lnTo>
                <a:lnTo>
                  <a:pt x="2466339" y="196850"/>
                </a:lnTo>
                <a:lnTo>
                  <a:pt x="2340610" y="172720"/>
                </a:lnTo>
                <a:lnTo>
                  <a:pt x="2217419" y="151130"/>
                </a:lnTo>
                <a:lnTo>
                  <a:pt x="2095500" y="130810"/>
                </a:lnTo>
                <a:lnTo>
                  <a:pt x="1978660" y="113030"/>
                </a:lnTo>
                <a:lnTo>
                  <a:pt x="1861819" y="96520"/>
                </a:lnTo>
                <a:lnTo>
                  <a:pt x="1640839" y="67310"/>
                </a:lnTo>
                <a:lnTo>
                  <a:pt x="1430019" y="46990"/>
                </a:lnTo>
                <a:lnTo>
                  <a:pt x="1233169" y="31750"/>
                </a:lnTo>
                <a:lnTo>
                  <a:pt x="1043939" y="21590"/>
                </a:lnTo>
                <a:lnTo>
                  <a:pt x="864869" y="16510"/>
                </a:lnTo>
                <a:lnTo>
                  <a:pt x="697230" y="16510"/>
                </a:lnTo>
                <a:lnTo>
                  <a:pt x="539750" y="21590"/>
                </a:lnTo>
                <a:lnTo>
                  <a:pt x="393700" y="27940"/>
                </a:lnTo>
                <a:lnTo>
                  <a:pt x="256539" y="39370"/>
                </a:lnTo>
                <a:lnTo>
                  <a:pt x="129539" y="52070"/>
                </a:lnTo>
                <a:lnTo>
                  <a:pt x="12700" y="69850"/>
                </a:lnTo>
                <a:lnTo>
                  <a:pt x="176530" y="90170"/>
                </a:lnTo>
                <a:lnTo>
                  <a:pt x="346710" y="113030"/>
                </a:lnTo>
                <a:lnTo>
                  <a:pt x="523239" y="140970"/>
                </a:lnTo>
                <a:lnTo>
                  <a:pt x="706119" y="172720"/>
                </a:lnTo>
                <a:lnTo>
                  <a:pt x="895350" y="210820"/>
                </a:lnTo>
                <a:lnTo>
                  <a:pt x="1090930" y="251460"/>
                </a:lnTo>
                <a:lnTo>
                  <a:pt x="1294130" y="295910"/>
                </a:lnTo>
                <a:lnTo>
                  <a:pt x="1502410" y="346710"/>
                </a:lnTo>
                <a:lnTo>
                  <a:pt x="1879600" y="438150"/>
                </a:lnTo>
                <a:lnTo>
                  <a:pt x="2236469" y="519430"/>
                </a:lnTo>
                <a:lnTo>
                  <a:pt x="2571750" y="593090"/>
                </a:lnTo>
                <a:lnTo>
                  <a:pt x="2735580" y="623570"/>
                </a:lnTo>
                <a:lnTo>
                  <a:pt x="2891789" y="655320"/>
                </a:lnTo>
                <a:lnTo>
                  <a:pt x="3044189" y="684530"/>
                </a:lnTo>
                <a:lnTo>
                  <a:pt x="3192780" y="708660"/>
                </a:lnTo>
                <a:lnTo>
                  <a:pt x="3337559" y="732790"/>
                </a:lnTo>
                <a:lnTo>
                  <a:pt x="3478530" y="755650"/>
                </a:lnTo>
                <a:lnTo>
                  <a:pt x="3614419" y="773430"/>
                </a:lnTo>
                <a:lnTo>
                  <a:pt x="3746500" y="791210"/>
                </a:lnTo>
                <a:lnTo>
                  <a:pt x="3873500" y="807720"/>
                </a:lnTo>
                <a:lnTo>
                  <a:pt x="3999229" y="822960"/>
                </a:lnTo>
                <a:lnTo>
                  <a:pt x="4119879" y="834390"/>
                </a:lnTo>
                <a:lnTo>
                  <a:pt x="4236719" y="843280"/>
                </a:lnTo>
                <a:lnTo>
                  <a:pt x="4349750" y="852170"/>
                </a:lnTo>
                <a:lnTo>
                  <a:pt x="4460240" y="858520"/>
                </a:lnTo>
                <a:lnTo>
                  <a:pt x="4568190" y="863600"/>
                </a:lnTo>
                <a:lnTo>
                  <a:pt x="4673600" y="867410"/>
                </a:lnTo>
                <a:lnTo>
                  <a:pt x="4772659" y="867410"/>
                </a:lnTo>
                <a:lnTo>
                  <a:pt x="4870450" y="867410"/>
                </a:lnTo>
                <a:lnTo>
                  <a:pt x="4966969" y="864870"/>
                </a:lnTo>
                <a:lnTo>
                  <a:pt x="5058409" y="863600"/>
                </a:lnTo>
                <a:lnTo>
                  <a:pt x="5147309" y="858520"/>
                </a:lnTo>
                <a:lnTo>
                  <a:pt x="5234940" y="852170"/>
                </a:lnTo>
                <a:lnTo>
                  <a:pt x="5318759" y="843280"/>
                </a:lnTo>
                <a:lnTo>
                  <a:pt x="5400040" y="834390"/>
                </a:lnTo>
                <a:lnTo>
                  <a:pt x="5481319" y="825500"/>
                </a:lnTo>
                <a:lnTo>
                  <a:pt x="5557519" y="814070"/>
                </a:lnTo>
                <a:lnTo>
                  <a:pt x="5557519" y="814070"/>
                </a:lnTo>
                <a:close/>
              </a:path>
            </a:pathLst>
          </a:custGeom>
          <a:solidFill>
            <a:srgbClr val="C4E5FA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9" name="Freeform 539"/>
          <p:cNvSpPr/>
          <p:nvPr/>
        </p:nvSpPr>
        <p:spPr>
          <a:xfrm>
            <a:off x="2809239" y="1691639"/>
            <a:ext cx="5483859" cy="784860"/>
          </a:xfrm>
          <a:custGeom>
            <a:avLst/>
            <a:gdLst>
              <a:gd name="connsiteX0" fmla="*/ 19050 w 5483859"/>
              <a:gd name="connsiteY0" fmla="*/ 95250 h 784860"/>
              <a:gd name="connsiteX1" fmla="*/ 19050 w 5483859"/>
              <a:gd name="connsiteY1" fmla="*/ 95250 h 784860"/>
              <a:gd name="connsiteX2" fmla="*/ 38100 w 5483859"/>
              <a:gd name="connsiteY2" fmla="*/ 90170 h 784860"/>
              <a:gd name="connsiteX3" fmla="*/ 95250 w 5483859"/>
              <a:gd name="connsiteY3" fmla="*/ 78740 h 784860"/>
              <a:gd name="connsiteX4" fmla="*/ 193039 w 5483859"/>
              <a:gd name="connsiteY4" fmla="*/ 63500 h 784860"/>
              <a:gd name="connsiteX5" fmla="*/ 256539 w 5483859"/>
              <a:gd name="connsiteY5" fmla="*/ 54610 h 784860"/>
              <a:gd name="connsiteX6" fmla="*/ 331470 w 5483859"/>
              <a:gd name="connsiteY6" fmla="*/ 45720 h 784860"/>
              <a:gd name="connsiteX7" fmla="*/ 414020 w 5483859"/>
              <a:gd name="connsiteY7" fmla="*/ 39370 h 784860"/>
              <a:gd name="connsiteX8" fmla="*/ 509269 w 5483859"/>
              <a:gd name="connsiteY8" fmla="*/ 31750 h 784860"/>
              <a:gd name="connsiteX9" fmla="*/ 613410 w 5483859"/>
              <a:gd name="connsiteY9" fmla="*/ 25400 h 784860"/>
              <a:gd name="connsiteX10" fmla="*/ 730250 w 5483859"/>
              <a:gd name="connsiteY10" fmla="*/ 20320 h 784860"/>
              <a:gd name="connsiteX11" fmla="*/ 858519 w 5483859"/>
              <a:gd name="connsiteY11" fmla="*/ 19050 h 784860"/>
              <a:gd name="connsiteX12" fmla="*/ 996950 w 5483859"/>
              <a:gd name="connsiteY12" fmla="*/ 16510 h 784860"/>
              <a:gd name="connsiteX13" fmla="*/ 1145539 w 5483859"/>
              <a:gd name="connsiteY13" fmla="*/ 19050 h 784860"/>
              <a:gd name="connsiteX14" fmla="*/ 1304289 w 5483859"/>
              <a:gd name="connsiteY14" fmla="*/ 22860 h 784860"/>
              <a:gd name="connsiteX15" fmla="*/ 1477010 w 5483859"/>
              <a:gd name="connsiteY15" fmla="*/ 31750 h 784860"/>
              <a:gd name="connsiteX16" fmla="*/ 1659889 w 5483859"/>
              <a:gd name="connsiteY16" fmla="*/ 43180 h 784860"/>
              <a:gd name="connsiteX17" fmla="*/ 1852930 w 5483859"/>
              <a:gd name="connsiteY17" fmla="*/ 60960 h 784860"/>
              <a:gd name="connsiteX18" fmla="*/ 2059939 w 5483859"/>
              <a:gd name="connsiteY18" fmla="*/ 81280 h 784860"/>
              <a:gd name="connsiteX19" fmla="*/ 2278380 w 5483859"/>
              <a:gd name="connsiteY19" fmla="*/ 105410 h 784860"/>
              <a:gd name="connsiteX20" fmla="*/ 2508250 w 5483859"/>
              <a:gd name="connsiteY20" fmla="*/ 134620 h 784860"/>
              <a:gd name="connsiteX21" fmla="*/ 2750819 w 5483859"/>
              <a:gd name="connsiteY21" fmla="*/ 170180 h 784860"/>
              <a:gd name="connsiteX22" fmla="*/ 3003550 w 5483859"/>
              <a:gd name="connsiteY22" fmla="*/ 210820 h 784860"/>
              <a:gd name="connsiteX23" fmla="*/ 3268980 w 5483859"/>
              <a:gd name="connsiteY23" fmla="*/ 257810 h 784860"/>
              <a:gd name="connsiteX24" fmla="*/ 3547109 w 5483859"/>
              <a:gd name="connsiteY24" fmla="*/ 313690 h 784860"/>
              <a:gd name="connsiteX25" fmla="*/ 3839209 w 5483859"/>
              <a:gd name="connsiteY25" fmla="*/ 373380 h 784860"/>
              <a:gd name="connsiteX26" fmla="*/ 4142740 w 5483859"/>
              <a:gd name="connsiteY26" fmla="*/ 440690 h 784860"/>
              <a:gd name="connsiteX27" fmla="*/ 4460240 w 5483859"/>
              <a:gd name="connsiteY27" fmla="*/ 516890 h 784860"/>
              <a:gd name="connsiteX28" fmla="*/ 4789169 w 5483859"/>
              <a:gd name="connsiteY28" fmla="*/ 599440 h 784860"/>
              <a:gd name="connsiteX29" fmla="*/ 5132069 w 5483859"/>
              <a:gd name="connsiteY29" fmla="*/ 690880 h 784860"/>
              <a:gd name="connsiteX30" fmla="*/ 5486400 w 5483859"/>
              <a:gd name="connsiteY30" fmla="*/ 791210 h 784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5483859" h="784860">
                <a:moveTo>
                  <a:pt x="19050" y="95250"/>
                </a:moveTo>
                <a:lnTo>
                  <a:pt x="19050" y="95250"/>
                </a:lnTo>
                <a:lnTo>
                  <a:pt x="38100" y="90170"/>
                </a:lnTo>
                <a:lnTo>
                  <a:pt x="95250" y="78740"/>
                </a:lnTo>
                <a:lnTo>
                  <a:pt x="193039" y="63500"/>
                </a:lnTo>
                <a:lnTo>
                  <a:pt x="256539" y="54610"/>
                </a:lnTo>
                <a:lnTo>
                  <a:pt x="331470" y="45720"/>
                </a:lnTo>
                <a:lnTo>
                  <a:pt x="414020" y="39370"/>
                </a:lnTo>
                <a:lnTo>
                  <a:pt x="509269" y="31750"/>
                </a:lnTo>
                <a:lnTo>
                  <a:pt x="613410" y="25400"/>
                </a:lnTo>
                <a:lnTo>
                  <a:pt x="730250" y="20320"/>
                </a:lnTo>
                <a:lnTo>
                  <a:pt x="858519" y="19050"/>
                </a:lnTo>
                <a:lnTo>
                  <a:pt x="996950" y="16510"/>
                </a:lnTo>
                <a:lnTo>
                  <a:pt x="1145539" y="19050"/>
                </a:lnTo>
                <a:lnTo>
                  <a:pt x="1304289" y="22860"/>
                </a:lnTo>
                <a:lnTo>
                  <a:pt x="1477010" y="31750"/>
                </a:lnTo>
                <a:lnTo>
                  <a:pt x="1659889" y="43180"/>
                </a:lnTo>
                <a:lnTo>
                  <a:pt x="1852930" y="60960"/>
                </a:lnTo>
                <a:lnTo>
                  <a:pt x="2059939" y="81280"/>
                </a:lnTo>
                <a:lnTo>
                  <a:pt x="2278380" y="105410"/>
                </a:lnTo>
                <a:lnTo>
                  <a:pt x="2508250" y="134620"/>
                </a:lnTo>
                <a:lnTo>
                  <a:pt x="2750819" y="170180"/>
                </a:lnTo>
                <a:lnTo>
                  <a:pt x="3003550" y="210820"/>
                </a:lnTo>
                <a:lnTo>
                  <a:pt x="3268980" y="257810"/>
                </a:lnTo>
                <a:lnTo>
                  <a:pt x="3547109" y="313690"/>
                </a:lnTo>
                <a:lnTo>
                  <a:pt x="3839209" y="373380"/>
                </a:lnTo>
                <a:lnTo>
                  <a:pt x="4142740" y="440690"/>
                </a:lnTo>
                <a:lnTo>
                  <a:pt x="4460240" y="516890"/>
                </a:lnTo>
                <a:lnTo>
                  <a:pt x="4789169" y="599440"/>
                </a:lnTo>
                <a:lnTo>
                  <a:pt x="5132069" y="690880"/>
                </a:lnTo>
                <a:lnTo>
                  <a:pt x="5486400" y="791210"/>
                </a:lnTo>
              </a:path>
            </a:pathLst>
          </a:custGeom>
          <a:ln w="7620">
            <a:solidFill>
              <a:srgbClr val="FEFEFE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0" name="Freeform 540"/>
          <p:cNvSpPr/>
          <p:nvPr/>
        </p:nvSpPr>
        <p:spPr>
          <a:xfrm>
            <a:off x="5590540" y="1678939"/>
            <a:ext cx="3324859" cy="657860"/>
          </a:xfrm>
          <a:custGeom>
            <a:avLst/>
            <a:gdLst>
              <a:gd name="connsiteX0" fmla="*/ 17779 w 3324859"/>
              <a:gd name="connsiteY0" fmla="*/ 668020 h 657860"/>
              <a:gd name="connsiteX1" fmla="*/ 17779 w 3324859"/>
              <a:gd name="connsiteY1" fmla="*/ 668020 h 657860"/>
              <a:gd name="connsiteX2" fmla="*/ 113029 w 3324859"/>
              <a:gd name="connsiteY2" fmla="*/ 641350 h 657860"/>
              <a:gd name="connsiteX3" fmla="*/ 374650 w 3324859"/>
              <a:gd name="connsiteY3" fmla="*/ 571500 h 657860"/>
              <a:gd name="connsiteX4" fmla="*/ 556259 w 3324859"/>
              <a:gd name="connsiteY4" fmla="*/ 524510 h 657860"/>
              <a:gd name="connsiteX5" fmla="*/ 764539 w 3324859"/>
              <a:gd name="connsiteY5" fmla="*/ 473710 h 657860"/>
              <a:gd name="connsiteX6" fmla="*/ 995679 w 3324859"/>
              <a:gd name="connsiteY6" fmla="*/ 417830 h 657860"/>
              <a:gd name="connsiteX7" fmla="*/ 1244600 w 3324859"/>
              <a:gd name="connsiteY7" fmla="*/ 356870 h 657860"/>
              <a:gd name="connsiteX8" fmla="*/ 1508759 w 3324859"/>
              <a:gd name="connsiteY8" fmla="*/ 299720 h 657860"/>
              <a:gd name="connsiteX9" fmla="*/ 1778000 w 3324859"/>
              <a:gd name="connsiteY9" fmla="*/ 241300 h 657860"/>
              <a:gd name="connsiteX10" fmla="*/ 2054859 w 3324859"/>
              <a:gd name="connsiteY10" fmla="*/ 186690 h 657860"/>
              <a:gd name="connsiteX11" fmla="*/ 2329179 w 3324859"/>
              <a:gd name="connsiteY11" fmla="*/ 135890 h 657860"/>
              <a:gd name="connsiteX12" fmla="*/ 2465069 w 3324859"/>
              <a:gd name="connsiteY12" fmla="*/ 114300 h 657860"/>
              <a:gd name="connsiteX13" fmla="*/ 2597150 w 3324859"/>
              <a:gd name="connsiteY13" fmla="*/ 91440 h 657860"/>
              <a:gd name="connsiteX14" fmla="*/ 2729229 w 3324859"/>
              <a:gd name="connsiteY14" fmla="*/ 73660 h 657860"/>
              <a:gd name="connsiteX15" fmla="*/ 2856229 w 3324859"/>
              <a:gd name="connsiteY15" fmla="*/ 55880 h 657860"/>
              <a:gd name="connsiteX16" fmla="*/ 2981959 w 3324859"/>
              <a:gd name="connsiteY16" fmla="*/ 41910 h 657860"/>
              <a:gd name="connsiteX17" fmla="*/ 3100069 w 3324859"/>
              <a:gd name="connsiteY17" fmla="*/ 30480 h 657860"/>
              <a:gd name="connsiteX18" fmla="*/ 3215640 w 3324859"/>
              <a:gd name="connsiteY18" fmla="*/ 21590 h 657860"/>
              <a:gd name="connsiteX19" fmla="*/ 3326129 w 3324859"/>
              <a:gd name="connsiteY19" fmla="*/ 15240 h 657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3324859" h="657860">
                <a:moveTo>
                  <a:pt x="17779" y="668020"/>
                </a:moveTo>
                <a:lnTo>
                  <a:pt x="17779" y="668020"/>
                </a:lnTo>
                <a:lnTo>
                  <a:pt x="113029" y="641350"/>
                </a:lnTo>
                <a:lnTo>
                  <a:pt x="374650" y="571500"/>
                </a:lnTo>
                <a:lnTo>
                  <a:pt x="556259" y="524510"/>
                </a:lnTo>
                <a:lnTo>
                  <a:pt x="764539" y="473710"/>
                </a:lnTo>
                <a:lnTo>
                  <a:pt x="995679" y="417830"/>
                </a:lnTo>
                <a:lnTo>
                  <a:pt x="1244600" y="356870"/>
                </a:lnTo>
                <a:lnTo>
                  <a:pt x="1508759" y="299720"/>
                </a:lnTo>
                <a:lnTo>
                  <a:pt x="1778000" y="241300"/>
                </a:lnTo>
                <a:lnTo>
                  <a:pt x="2054859" y="186690"/>
                </a:lnTo>
                <a:lnTo>
                  <a:pt x="2329179" y="135890"/>
                </a:lnTo>
                <a:lnTo>
                  <a:pt x="2465069" y="114300"/>
                </a:lnTo>
                <a:lnTo>
                  <a:pt x="2597150" y="91440"/>
                </a:lnTo>
                <a:lnTo>
                  <a:pt x="2729229" y="73660"/>
                </a:lnTo>
                <a:lnTo>
                  <a:pt x="2856229" y="55880"/>
                </a:lnTo>
                <a:lnTo>
                  <a:pt x="2981959" y="41910"/>
                </a:lnTo>
                <a:lnTo>
                  <a:pt x="3100069" y="30480"/>
                </a:lnTo>
                <a:lnTo>
                  <a:pt x="3215640" y="21590"/>
                </a:lnTo>
                <a:lnTo>
                  <a:pt x="3326129" y="15240"/>
                </a:lnTo>
              </a:path>
            </a:pathLst>
          </a:custGeom>
          <a:ln w="7620">
            <a:solidFill>
              <a:srgbClr val="FEFEFE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1" name="TextBox 541"/>
          <p:cNvSpPr txBox="1"/>
          <p:nvPr/>
        </p:nvSpPr>
        <p:spPr>
          <a:xfrm>
            <a:off x="962660" y="726658"/>
            <a:ext cx="6601392" cy="536593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904239">
              <a:lnSpc>
                <a:spcPct val="100000"/>
              </a:lnSpc>
            </a:pPr>
            <a:r>
              <a:rPr lang="en-US" altLang="zh-CN" sz="4400" dirty="0">
                <a:solidFill>
                  <a:srgbClr val="FEFEFE"/>
                </a:solidFill>
                <a:latin typeface="Candara"/>
                <a:ea typeface="Candara"/>
              </a:rPr>
              <a:t>Alt</a:t>
            </a:r>
            <a:r>
              <a:rPr lang="en-US" altLang="zh-CN" sz="4400" dirty="0">
                <a:solidFill>
                  <a:srgbClr val="FEFEFE"/>
                </a:solidFill>
                <a:latin typeface="Candara"/>
                <a:cs typeface="Candara"/>
              </a:rPr>
              <a:t> </a:t>
            </a:r>
            <a:r>
              <a:rPr lang="en-US" altLang="zh-CN" sz="4400" dirty="0">
                <a:solidFill>
                  <a:srgbClr val="FEFEFE"/>
                </a:solidFill>
                <a:latin typeface="Candara"/>
                <a:ea typeface="Candara"/>
              </a:rPr>
              <a:t>ekstremite</a:t>
            </a:r>
            <a:r>
              <a:rPr lang="en-US" altLang="zh-CN" sz="4400" spc="-40" dirty="0">
                <a:solidFill>
                  <a:srgbClr val="FEFEFE"/>
                </a:solidFill>
                <a:latin typeface="Candara"/>
                <a:cs typeface="Candara"/>
              </a:rPr>
              <a:t> </a:t>
            </a:r>
            <a:r>
              <a:rPr lang="en-US" altLang="zh-CN" sz="4400" dirty="0">
                <a:solidFill>
                  <a:srgbClr val="FEFEFE"/>
                </a:solidFill>
                <a:latin typeface="Candara"/>
                <a:ea typeface="Candara"/>
              </a:rPr>
              <a:t>yöntemi</a:t>
            </a:r>
          </a:p>
          <a:p>
            <a:pPr>
              <a:lnSpc>
                <a:spcPts val="1000"/>
              </a:lnSpc>
            </a:pPr>
            <a:endParaRPr lang="en-US" dirty="0" smtClean="0"/>
          </a:p>
          <a:p>
            <a:pPr>
              <a:lnSpc>
                <a:spcPts val="1000"/>
              </a:lnSpc>
            </a:pPr>
            <a:endParaRPr lang="en-US" dirty="0" smtClean="0"/>
          </a:p>
          <a:p>
            <a:pPr>
              <a:lnSpc>
                <a:spcPts val="1000"/>
              </a:lnSpc>
            </a:pPr>
            <a:endParaRPr lang="en-US" dirty="0" smtClean="0"/>
          </a:p>
          <a:p>
            <a:pPr>
              <a:lnSpc>
                <a:spcPts val="1000"/>
              </a:lnSpc>
            </a:pPr>
            <a:endParaRPr lang="en-US" dirty="0" smtClean="0"/>
          </a:p>
          <a:p>
            <a:pPr>
              <a:lnSpc>
                <a:spcPts val="1000"/>
              </a:lnSpc>
            </a:pPr>
            <a:endParaRPr lang="en-US" dirty="0" smtClean="0"/>
          </a:p>
          <a:p>
            <a:pPr>
              <a:lnSpc>
                <a:spcPts val="1000"/>
              </a:lnSpc>
            </a:pPr>
            <a:endParaRPr lang="en-US" dirty="0" smtClean="0"/>
          </a:p>
          <a:p>
            <a:pPr>
              <a:lnSpc>
                <a:spcPts val="1000"/>
              </a:lnSpc>
            </a:pPr>
            <a:endParaRPr lang="en-US" dirty="0" smtClean="0"/>
          </a:p>
          <a:p>
            <a:pPr>
              <a:lnSpc>
                <a:spcPts val="1000"/>
              </a:lnSpc>
            </a:pPr>
            <a:endParaRPr lang="en-US" dirty="0" smtClean="0"/>
          </a:p>
          <a:p>
            <a:pPr>
              <a:lnSpc>
                <a:spcPts val="1000"/>
              </a:lnSpc>
            </a:pPr>
            <a:endParaRPr lang="en-US" dirty="0" smtClean="0"/>
          </a:p>
          <a:p>
            <a:pPr>
              <a:lnSpc>
                <a:spcPts val="1060"/>
              </a:lnSpc>
            </a:pPr>
            <a:endParaRPr lang="en-US" dirty="0" smtClean="0"/>
          </a:p>
          <a:p>
            <a:pPr marL="0">
              <a:lnSpc>
                <a:spcPts val="3354"/>
              </a:lnSpc>
            </a:pPr>
            <a:r>
              <a:rPr lang="en-US" altLang="zh-CN" sz="2600" dirty="0">
                <a:solidFill>
                  <a:srgbClr val="2FB4FB"/>
                </a:solidFill>
                <a:latin typeface="Symbol"/>
                <a:ea typeface="Symbol"/>
              </a:rPr>
              <a:t></a:t>
            </a:r>
            <a:r>
              <a:rPr lang="en-US" altLang="zh-CN" sz="2600" dirty="0">
                <a:solidFill>
                  <a:srgbClr val="2FB4FB"/>
                </a:solidFill>
                <a:latin typeface="Symbol"/>
                <a:cs typeface="Symbol"/>
              </a:rPr>
              <a:t> </a:t>
            </a:r>
            <a:r>
              <a:rPr lang="en-US" altLang="zh-CN" sz="2600" dirty="0">
                <a:solidFill>
                  <a:srgbClr val="053C85"/>
                </a:solidFill>
                <a:latin typeface="Candara"/>
                <a:ea typeface="Candara"/>
              </a:rPr>
              <a:t>Alt</a:t>
            </a:r>
            <a:r>
              <a:rPr lang="en-US" altLang="zh-CN" sz="2600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600" dirty="0">
                <a:solidFill>
                  <a:srgbClr val="053C85"/>
                </a:solidFill>
                <a:latin typeface="Candara"/>
                <a:ea typeface="Candara"/>
              </a:rPr>
              <a:t>ekstremite</a:t>
            </a:r>
            <a:r>
              <a:rPr lang="en-US" altLang="zh-CN" sz="2600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600" dirty="0">
                <a:solidFill>
                  <a:srgbClr val="053C85"/>
                </a:solidFill>
                <a:latin typeface="Candara"/>
                <a:ea typeface="Candara"/>
              </a:rPr>
              <a:t>daldırıldığında</a:t>
            </a:r>
            <a:r>
              <a:rPr lang="en-US" altLang="zh-CN" sz="2600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600" dirty="0">
                <a:solidFill>
                  <a:srgbClr val="053C85"/>
                </a:solidFill>
                <a:latin typeface="Candara"/>
                <a:ea typeface="Candara"/>
              </a:rPr>
              <a:t>veya</a:t>
            </a:r>
            <a:r>
              <a:rPr lang="en-US" altLang="zh-CN" sz="2600" spc="139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600" dirty="0">
                <a:solidFill>
                  <a:srgbClr val="053C85"/>
                </a:solidFill>
                <a:latin typeface="Candara"/>
                <a:ea typeface="Candara"/>
              </a:rPr>
              <a:t>torakal</a:t>
            </a:r>
          </a:p>
          <a:p>
            <a:pPr marL="0" indent="273050">
              <a:lnSpc>
                <a:spcPct val="96249"/>
              </a:lnSpc>
            </a:pPr>
            <a:r>
              <a:rPr lang="en-US" altLang="zh-CN" sz="2600" dirty="0">
                <a:solidFill>
                  <a:srgbClr val="053C85"/>
                </a:solidFill>
                <a:latin typeface="Candara"/>
                <a:ea typeface="Candara"/>
              </a:rPr>
              <a:t>bölgenin</a:t>
            </a:r>
            <a:r>
              <a:rPr lang="en-US" altLang="zh-CN" sz="2600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600" dirty="0">
                <a:solidFill>
                  <a:srgbClr val="053C85"/>
                </a:solidFill>
                <a:latin typeface="Candara"/>
                <a:ea typeface="Candara"/>
              </a:rPr>
              <a:t>ortasına</a:t>
            </a:r>
            <a:r>
              <a:rPr lang="en-US" altLang="zh-CN" sz="2600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600" dirty="0">
                <a:solidFill>
                  <a:srgbClr val="053C85"/>
                </a:solidFill>
                <a:latin typeface="Candara"/>
                <a:ea typeface="Candara"/>
              </a:rPr>
              <a:t>kadar</a:t>
            </a:r>
            <a:r>
              <a:rPr lang="en-US" altLang="zh-CN" sz="2600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600" dirty="0">
                <a:solidFill>
                  <a:srgbClr val="053C85"/>
                </a:solidFill>
                <a:latin typeface="Candara"/>
                <a:ea typeface="Candara"/>
              </a:rPr>
              <a:t>daldırma</a:t>
            </a:r>
            <a:r>
              <a:rPr lang="en-US" altLang="zh-CN" sz="2600" spc="-44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600" dirty="0">
                <a:solidFill>
                  <a:srgbClr val="053C85"/>
                </a:solidFill>
                <a:latin typeface="Candara"/>
                <a:ea typeface="Candara"/>
              </a:rPr>
              <a:t>yapıldığında</a:t>
            </a:r>
          </a:p>
          <a:p>
            <a:pPr marL="0" indent="273050">
              <a:lnSpc>
                <a:spcPct val="85000"/>
              </a:lnSpc>
            </a:pPr>
            <a:r>
              <a:rPr lang="en-US" altLang="zh-CN" sz="2600" dirty="0">
                <a:solidFill>
                  <a:srgbClr val="053C85"/>
                </a:solidFill>
                <a:latin typeface="Candara"/>
                <a:ea typeface="Candara"/>
              </a:rPr>
              <a:t>yüksek</a:t>
            </a:r>
            <a:r>
              <a:rPr lang="en-US" altLang="zh-CN" sz="2600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600" dirty="0">
                <a:solidFill>
                  <a:srgbClr val="053C85"/>
                </a:solidFill>
                <a:latin typeface="Candara"/>
                <a:ea typeface="Candara"/>
              </a:rPr>
              <a:t>seviye</a:t>
            </a:r>
            <a:r>
              <a:rPr lang="en-US" altLang="zh-CN" sz="2600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600" dirty="0">
                <a:solidFill>
                  <a:srgbClr val="053C85"/>
                </a:solidFill>
                <a:latin typeface="Candara"/>
                <a:ea typeface="Candara"/>
              </a:rPr>
              <a:t>WP</a:t>
            </a:r>
            <a:r>
              <a:rPr lang="en-US" altLang="zh-CN" sz="2600" spc="-44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600" dirty="0">
                <a:solidFill>
                  <a:srgbClr val="053C85"/>
                </a:solidFill>
                <a:latin typeface="Candara"/>
                <a:ea typeface="Candara"/>
              </a:rPr>
              <a:t>uygulanabilir.</a:t>
            </a:r>
          </a:p>
          <a:p>
            <a:pPr marL="0" indent="303529">
              <a:lnSpc>
                <a:spcPts val="2835"/>
              </a:lnSpc>
            </a:pPr>
            <a:r>
              <a:rPr lang="en-US" altLang="zh-CN" sz="2200" dirty="0">
                <a:solidFill>
                  <a:srgbClr val="2FB4FB"/>
                </a:solidFill>
                <a:latin typeface="Symbol"/>
                <a:ea typeface="Symbol"/>
              </a:rPr>
              <a:t></a:t>
            </a:r>
            <a:r>
              <a:rPr lang="en-US" altLang="zh-CN" sz="2200" spc="64" dirty="0">
                <a:solidFill>
                  <a:srgbClr val="2FB4FB"/>
                </a:solidFill>
                <a:latin typeface="Symbol"/>
                <a:cs typeface="Symbol"/>
              </a:rPr>
              <a:t> </a:t>
            </a:r>
            <a:r>
              <a:rPr lang="en-US" altLang="zh-CN" sz="2200" dirty="0">
                <a:solidFill>
                  <a:srgbClr val="053C85"/>
                </a:solidFill>
                <a:latin typeface="Candara"/>
                <a:ea typeface="Candara"/>
              </a:rPr>
              <a:t>Yüksek</a:t>
            </a:r>
            <a:r>
              <a:rPr lang="en-US" altLang="zh-CN" sz="2200" spc="60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200" dirty="0">
                <a:solidFill>
                  <a:srgbClr val="053C85"/>
                </a:solidFill>
                <a:latin typeface="Candara"/>
                <a:ea typeface="Candara"/>
              </a:rPr>
              <a:t>seviye</a:t>
            </a:r>
            <a:r>
              <a:rPr lang="en-US" altLang="zh-CN" sz="2200" spc="60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200" dirty="0">
                <a:solidFill>
                  <a:srgbClr val="053C85"/>
                </a:solidFill>
                <a:latin typeface="Candara"/>
                <a:ea typeface="Candara"/>
              </a:rPr>
              <a:t>tanklarında</a:t>
            </a:r>
            <a:r>
              <a:rPr lang="en-US" altLang="zh-CN" sz="2200" spc="60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200" dirty="0">
                <a:solidFill>
                  <a:srgbClr val="053C85"/>
                </a:solidFill>
                <a:latin typeface="Candara"/>
                <a:ea typeface="Candara"/>
              </a:rPr>
              <a:t>hasta</a:t>
            </a:r>
            <a:r>
              <a:rPr lang="en-US" altLang="zh-CN" sz="2200" spc="60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200" dirty="0">
                <a:solidFill>
                  <a:srgbClr val="053C85"/>
                </a:solidFill>
                <a:latin typeface="Candara"/>
                <a:ea typeface="Candara"/>
              </a:rPr>
              <a:t>kalçası</a:t>
            </a:r>
            <a:r>
              <a:rPr lang="en-US" altLang="zh-CN" sz="2200" spc="55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200" dirty="0">
                <a:solidFill>
                  <a:srgbClr val="053C85"/>
                </a:solidFill>
                <a:latin typeface="Candara"/>
                <a:ea typeface="Candara"/>
              </a:rPr>
              <a:t>ve</a:t>
            </a:r>
            <a:r>
              <a:rPr lang="en-US" altLang="zh-CN" sz="2200" spc="60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200" dirty="0">
                <a:solidFill>
                  <a:srgbClr val="053C85"/>
                </a:solidFill>
                <a:latin typeface="Candara"/>
                <a:ea typeface="Candara"/>
              </a:rPr>
              <a:t>dizini</a:t>
            </a:r>
          </a:p>
          <a:p>
            <a:pPr marL="576579" hangingPunct="0">
              <a:lnSpc>
                <a:spcPct val="90416"/>
              </a:lnSpc>
            </a:pPr>
            <a:r>
              <a:rPr lang="en-US" altLang="zh-CN" sz="2200" dirty="0">
                <a:solidFill>
                  <a:srgbClr val="053C85"/>
                </a:solidFill>
                <a:latin typeface="Candara"/>
                <a:ea typeface="Candara"/>
              </a:rPr>
              <a:t>fleksiyona</a:t>
            </a:r>
            <a:r>
              <a:rPr lang="en-US" altLang="zh-CN" sz="2200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200" dirty="0">
                <a:solidFill>
                  <a:srgbClr val="053C85"/>
                </a:solidFill>
                <a:latin typeface="Candara"/>
                <a:ea typeface="Candara"/>
              </a:rPr>
              <a:t>getirebilir.</a:t>
            </a:r>
            <a:r>
              <a:rPr lang="en-US" altLang="zh-CN" sz="2200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200" dirty="0">
                <a:solidFill>
                  <a:srgbClr val="053C85"/>
                </a:solidFill>
                <a:latin typeface="Candara"/>
                <a:ea typeface="Candara"/>
              </a:rPr>
              <a:t>Ancak</a:t>
            </a:r>
            <a:r>
              <a:rPr lang="en-US" altLang="zh-CN" sz="2200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200" dirty="0">
                <a:solidFill>
                  <a:srgbClr val="053C85"/>
                </a:solidFill>
                <a:latin typeface="Candara"/>
                <a:ea typeface="Candara"/>
              </a:rPr>
              <a:t>ekstremitelerin</a:t>
            </a:r>
            <a:r>
              <a:rPr lang="en-US" altLang="zh-CN" sz="2200" spc="-64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200" dirty="0">
                <a:solidFill>
                  <a:srgbClr val="053C85"/>
                </a:solidFill>
                <a:latin typeface="Candara"/>
                <a:ea typeface="Candara"/>
              </a:rPr>
              <a:t>tam</a:t>
            </a:r>
            <a:r>
              <a:rPr lang="en-US" altLang="zh-CN" sz="2200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200" dirty="0">
                <a:solidFill>
                  <a:srgbClr val="053C85"/>
                </a:solidFill>
                <a:latin typeface="Candara"/>
                <a:ea typeface="Candara"/>
              </a:rPr>
              <a:t>ekstansiyonuna</a:t>
            </a:r>
            <a:r>
              <a:rPr lang="en-US" altLang="zh-CN" sz="2200" spc="-34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200" dirty="0">
                <a:solidFill>
                  <a:srgbClr val="053C85"/>
                </a:solidFill>
                <a:latin typeface="Candara"/>
                <a:ea typeface="Candara"/>
              </a:rPr>
              <a:t>izin</a:t>
            </a:r>
            <a:r>
              <a:rPr lang="en-US" altLang="zh-CN" sz="2200" spc="-34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200" dirty="0">
                <a:solidFill>
                  <a:srgbClr val="053C85"/>
                </a:solidFill>
                <a:latin typeface="Candara"/>
                <a:ea typeface="Candara"/>
              </a:rPr>
              <a:t>veremeyecek</a:t>
            </a:r>
            <a:r>
              <a:rPr lang="en-US" altLang="zh-CN" sz="2200" spc="-34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200" dirty="0">
                <a:solidFill>
                  <a:srgbClr val="053C85"/>
                </a:solidFill>
                <a:latin typeface="Candara"/>
                <a:ea typeface="Candara"/>
              </a:rPr>
              <a:t>sınırdadır,</a:t>
            </a:r>
            <a:r>
              <a:rPr lang="en-US" altLang="zh-CN" sz="2200" spc="-40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200" dirty="0">
                <a:solidFill>
                  <a:srgbClr val="053C85"/>
                </a:solidFill>
                <a:latin typeface="Candara"/>
                <a:ea typeface="Candara"/>
              </a:rPr>
              <a:t>eklem</a:t>
            </a:r>
            <a:r>
              <a:rPr lang="en-US" altLang="zh-CN" sz="2200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200" dirty="0">
                <a:solidFill>
                  <a:srgbClr val="053C85"/>
                </a:solidFill>
                <a:latin typeface="Candara"/>
                <a:ea typeface="Candara"/>
              </a:rPr>
              <a:t>hareketlerinin</a:t>
            </a:r>
            <a:r>
              <a:rPr lang="en-US" altLang="zh-CN" sz="2200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200" dirty="0">
                <a:solidFill>
                  <a:srgbClr val="053C85"/>
                </a:solidFill>
                <a:latin typeface="Candara"/>
                <a:ea typeface="Candara"/>
              </a:rPr>
              <a:t>havuz</a:t>
            </a:r>
            <a:r>
              <a:rPr lang="en-US" altLang="zh-CN" sz="2200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200" dirty="0">
                <a:solidFill>
                  <a:srgbClr val="053C85"/>
                </a:solidFill>
                <a:latin typeface="Candara"/>
                <a:ea typeface="Candara"/>
              </a:rPr>
              <a:t>içinde</a:t>
            </a:r>
            <a:r>
              <a:rPr lang="en-US" altLang="zh-CN" sz="2200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200" dirty="0">
                <a:solidFill>
                  <a:srgbClr val="053C85"/>
                </a:solidFill>
                <a:latin typeface="Candara"/>
                <a:ea typeface="Candara"/>
              </a:rPr>
              <a:t>yapılmasını</a:t>
            </a:r>
            <a:r>
              <a:rPr lang="en-US" altLang="zh-CN" sz="2200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200" dirty="0">
                <a:solidFill>
                  <a:srgbClr val="053C85"/>
                </a:solidFill>
                <a:latin typeface="Candara"/>
                <a:ea typeface="Candara"/>
              </a:rPr>
              <a:t>bir</a:t>
            </a:r>
            <a:r>
              <a:rPr lang="en-US" altLang="zh-CN" sz="2200" spc="-64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200" dirty="0">
                <a:solidFill>
                  <a:srgbClr val="053C85"/>
                </a:solidFill>
                <a:latin typeface="Candara"/>
                <a:ea typeface="Candara"/>
              </a:rPr>
              <a:t>miktar</a:t>
            </a:r>
            <a:r>
              <a:rPr lang="en-US" altLang="zh-CN" sz="2200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200" spc="-5" dirty="0">
                <a:solidFill>
                  <a:srgbClr val="053C85"/>
                </a:solidFill>
                <a:latin typeface="Candara"/>
                <a:ea typeface="Candara"/>
              </a:rPr>
              <a:t>limi</a:t>
            </a:r>
            <a:r>
              <a:rPr lang="en-US" altLang="zh-CN" sz="2200" dirty="0">
                <a:solidFill>
                  <a:srgbClr val="053C85"/>
                </a:solidFill>
                <a:latin typeface="Candara"/>
                <a:ea typeface="Candara"/>
              </a:rPr>
              <a:t>tler.</a:t>
            </a:r>
          </a:p>
          <a:p>
            <a:pPr marL="0" indent="303529">
              <a:lnSpc>
                <a:spcPts val="2835"/>
              </a:lnSpc>
            </a:pPr>
            <a:r>
              <a:rPr lang="en-US" altLang="zh-CN" sz="2200" dirty="0">
                <a:solidFill>
                  <a:srgbClr val="2FB4FB"/>
                </a:solidFill>
                <a:latin typeface="Symbol"/>
                <a:ea typeface="Symbol"/>
              </a:rPr>
              <a:t></a:t>
            </a:r>
            <a:r>
              <a:rPr lang="en-US" altLang="zh-CN" sz="2200" spc="50" dirty="0">
                <a:solidFill>
                  <a:srgbClr val="2FB4FB"/>
                </a:solidFill>
                <a:latin typeface="Symbol"/>
                <a:cs typeface="Symbol"/>
              </a:rPr>
              <a:t> </a:t>
            </a:r>
            <a:r>
              <a:rPr lang="en-US" altLang="zh-CN" sz="2200" dirty="0">
                <a:solidFill>
                  <a:srgbClr val="053C85"/>
                </a:solidFill>
                <a:latin typeface="Candara"/>
                <a:ea typeface="Candara"/>
              </a:rPr>
              <a:t>Alçak</a:t>
            </a:r>
            <a:r>
              <a:rPr lang="en-US" altLang="zh-CN" sz="2200" spc="44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200" dirty="0">
                <a:solidFill>
                  <a:srgbClr val="053C85"/>
                </a:solidFill>
                <a:latin typeface="Candara"/>
                <a:ea typeface="Candara"/>
              </a:rPr>
              <a:t>seviye</a:t>
            </a:r>
            <a:r>
              <a:rPr lang="en-US" altLang="zh-CN" sz="2200" spc="44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200" dirty="0">
                <a:solidFill>
                  <a:srgbClr val="053C85"/>
                </a:solidFill>
                <a:latin typeface="Candara"/>
                <a:ea typeface="Candara"/>
              </a:rPr>
              <a:t>tank</a:t>
            </a:r>
            <a:r>
              <a:rPr lang="en-US" altLang="zh-CN" sz="2200" spc="50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200" dirty="0">
                <a:solidFill>
                  <a:srgbClr val="053C85"/>
                </a:solidFill>
                <a:latin typeface="Candara"/>
                <a:ea typeface="Candara"/>
              </a:rPr>
              <a:t>ise</a:t>
            </a:r>
            <a:r>
              <a:rPr lang="en-US" altLang="zh-CN" sz="2200" spc="44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200" dirty="0">
                <a:solidFill>
                  <a:srgbClr val="053C85"/>
                </a:solidFill>
                <a:latin typeface="Candara"/>
                <a:ea typeface="Candara"/>
              </a:rPr>
              <a:t>fazla</a:t>
            </a:r>
            <a:r>
              <a:rPr lang="en-US" altLang="zh-CN" sz="2200" spc="44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200" dirty="0">
                <a:solidFill>
                  <a:srgbClr val="053C85"/>
                </a:solidFill>
                <a:latin typeface="Candara"/>
                <a:ea typeface="Candara"/>
              </a:rPr>
              <a:t>derin</a:t>
            </a:r>
            <a:r>
              <a:rPr lang="en-US" altLang="zh-CN" sz="2200" spc="44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200" dirty="0">
                <a:solidFill>
                  <a:srgbClr val="053C85"/>
                </a:solidFill>
                <a:latin typeface="Candara"/>
                <a:ea typeface="Candara"/>
              </a:rPr>
              <a:t>değildir,</a:t>
            </a:r>
            <a:r>
              <a:rPr lang="en-US" altLang="zh-CN" sz="2200" spc="44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200" dirty="0">
                <a:solidFill>
                  <a:srgbClr val="053C85"/>
                </a:solidFill>
                <a:latin typeface="Candara"/>
                <a:ea typeface="Candara"/>
              </a:rPr>
              <a:t>fakat</a:t>
            </a:r>
            <a:r>
              <a:rPr lang="en-US" altLang="zh-CN" sz="2200" spc="44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200" dirty="0">
                <a:solidFill>
                  <a:srgbClr val="053C85"/>
                </a:solidFill>
                <a:latin typeface="Candara"/>
                <a:ea typeface="Candara"/>
              </a:rPr>
              <a:t>boyu</a:t>
            </a:r>
          </a:p>
          <a:p>
            <a:pPr marL="0" indent="576579">
              <a:lnSpc>
                <a:spcPct val="100000"/>
              </a:lnSpc>
            </a:pPr>
            <a:r>
              <a:rPr lang="en-US" altLang="zh-CN" sz="2200" dirty="0">
                <a:solidFill>
                  <a:srgbClr val="053C85"/>
                </a:solidFill>
                <a:latin typeface="Candara"/>
                <a:ea typeface="Candara"/>
              </a:rPr>
              <a:t>uzundur.</a:t>
            </a:r>
            <a:r>
              <a:rPr lang="en-US" altLang="zh-CN" sz="2200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200" dirty="0">
                <a:solidFill>
                  <a:srgbClr val="053C85"/>
                </a:solidFill>
                <a:latin typeface="Candara"/>
                <a:ea typeface="Candara"/>
              </a:rPr>
              <a:t>Ekstremite</a:t>
            </a:r>
            <a:r>
              <a:rPr lang="en-US" altLang="zh-CN" sz="2200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200" dirty="0">
                <a:solidFill>
                  <a:srgbClr val="053C85"/>
                </a:solidFill>
                <a:latin typeface="Candara"/>
                <a:ea typeface="Candara"/>
              </a:rPr>
              <a:t>ekstansiyonuna</a:t>
            </a:r>
            <a:r>
              <a:rPr lang="en-US" altLang="zh-CN" sz="2200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200" dirty="0">
                <a:solidFill>
                  <a:srgbClr val="053C85"/>
                </a:solidFill>
                <a:latin typeface="Candara"/>
                <a:ea typeface="Candara"/>
              </a:rPr>
              <a:t>izin</a:t>
            </a:r>
            <a:r>
              <a:rPr lang="en-US" altLang="zh-CN" sz="2200" spc="-114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200" dirty="0">
                <a:solidFill>
                  <a:srgbClr val="053C85"/>
                </a:solidFill>
                <a:latin typeface="Candara"/>
                <a:ea typeface="Candara"/>
              </a:rPr>
              <a:t>verir.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" name="Freeform 542"/>
          <p:cNvSpPr/>
          <p:nvPr/>
        </p:nvSpPr>
        <p:spPr>
          <a:xfrm>
            <a:off x="219075" y="219075"/>
            <a:ext cx="8709025" cy="34925"/>
          </a:xfrm>
          <a:custGeom>
            <a:avLst/>
            <a:gdLst>
              <a:gd name="connsiteX0" fmla="*/ 9525 w 8709025"/>
              <a:gd name="connsiteY0" fmla="*/ 17780 h 34925"/>
              <a:gd name="connsiteX1" fmla="*/ 8706484 w 8709025"/>
              <a:gd name="connsiteY1" fmla="*/ 17780 h 34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025" h="34925">
                <a:moveTo>
                  <a:pt x="9525" y="17780"/>
                </a:moveTo>
                <a:lnTo>
                  <a:pt x="8706484" y="17780"/>
                </a:lnTo>
              </a:path>
            </a:pathLst>
          </a:custGeom>
          <a:ln w="19050">
            <a:solidFill>
              <a:srgbClr val="0091DE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3" name="Freeform 543"/>
          <p:cNvSpPr/>
          <p:nvPr/>
        </p:nvSpPr>
        <p:spPr>
          <a:xfrm>
            <a:off x="219075" y="244475"/>
            <a:ext cx="8709025" cy="22225"/>
          </a:xfrm>
          <a:custGeom>
            <a:avLst/>
            <a:gdLst>
              <a:gd name="connsiteX0" fmla="*/ 9525 w 8709025"/>
              <a:gd name="connsiteY0" fmla="*/ 11430 h 22225"/>
              <a:gd name="connsiteX1" fmla="*/ 8706484 w 8709025"/>
              <a:gd name="connsiteY1" fmla="*/ 11430 h 222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025" h="22225">
                <a:moveTo>
                  <a:pt x="9525" y="11430"/>
                </a:moveTo>
                <a:lnTo>
                  <a:pt x="8706484" y="11430"/>
                </a:lnTo>
              </a:path>
            </a:pathLst>
          </a:custGeom>
          <a:ln w="19050">
            <a:solidFill>
              <a:srgbClr val="0191DE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4" name="Freeform 544"/>
          <p:cNvSpPr/>
          <p:nvPr/>
        </p:nvSpPr>
        <p:spPr>
          <a:xfrm>
            <a:off x="218440" y="256540"/>
            <a:ext cx="8709659" cy="35559"/>
          </a:xfrm>
          <a:custGeom>
            <a:avLst/>
            <a:gdLst>
              <a:gd name="connsiteX0" fmla="*/ 10159 w 8709659"/>
              <a:gd name="connsiteY0" fmla="*/ 19050 h 35559"/>
              <a:gd name="connsiteX1" fmla="*/ 8707119 w 8709659"/>
              <a:gd name="connsiteY1" fmla="*/ 19050 h 355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59">
                <a:moveTo>
                  <a:pt x="10159" y="19050"/>
                </a:moveTo>
                <a:lnTo>
                  <a:pt x="8707119" y="19050"/>
                </a:lnTo>
              </a:path>
            </a:pathLst>
          </a:custGeom>
          <a:ln w="20319">
            <a:solidFill>
              <a:srgbClr val="0292DE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5" name="Freeform 545"/>
          <p:cNvSpPr/>
          <p:nvPr/>
        </p:nvSpPr>
        <p:spPr>
          <a:xfrm>
            <a:off x="218440" y="281940"/>
            <a:ext cx="8709659" cy="22859"/>
          </a:xfrm>
          <a:custGeom>
            <a:avLst/>
            <a:gdLst>
              <a:gd name="connsiteX0" fmla="*/ 10159 w 8709659"/>
              <a:gd name="connsiteY0" fmla="*/ 13335 h 22859"/>
              <a:gd name="connsiteX1" fmla="*/ 8707119 w 8709659"/>
              <a:gd name="connsiteY1" fmla="*/ 13335 h 228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59">
                <a:moveTo>
                  <a:pt x="10159" y="13335"/>
                </a:moveTo>
                <a:lnTo>
                  <a:pt x="8707119" y="13335"/>
                </a:lnTo>
              </a:path>
            </a:pathLst>
          </a:custGeom>
          <a:ln w="19050">
            <a:solidFill>
              <a:srgbClr val="0392DE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6" name="Freeform 546"/>
          <p:cNvSpPr/>
          <p:nvPr/>
        </p:nvSpPr>
        <p:spPr>
          <a:xfrm>
            <a:off x="218440" y="294640"/>
            <a:ext cx="8709659" cy="35559"/>
          </a:xfrm>
          <a:custGeom>
            <a:avLst/>
            <a:gdLst>
              <a:gd name="connsiteX0" fmla="*/ 10159 w 8709659"/>
              <a:gd name="connsiteY0" fmla="*/ 19685 h 35559"/>
              <a:gd name="connsiteX1" fmla="*/ 8707119 w 8709659"/>
              <a:gd name="connsiteY1" fmla="*/ 19685 h 355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59">
                <a:moveTo>
                  <a:pt x="10159" y="19685"/>
                </a:moveTo>
                <a:lnTo>
                  <a:pt x="8707119" y="19685"/>
                </a:lnTo>
              </a:path>
            </a:pathLst>
          </a:custGeom>
          <a:ln w="19050">
            <a:solidFill>
              <a:srgbClr val="0493DE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7" name="Freeform 547"/>
          <p:cNvSpPr/>
          <p:nvPr/>
        </p:nvSpPr>
        <p:spPr>
          <a:xfrm>
            <a:off x="218440" y="320040"/>
            <a:ext cx="8709659" cy="22859"/>
          </a:xfrm>
          <a:custGeom>
            <a:avLst/>
            <a:gdLst>
              <a:gd name="connsiteX0" fmla="*/ 10159 w 8709659"/>
              <a:gd name="connsiteY0" fmla="*/ 13335 h 22859"/>
              <a:gd name="connsiteX1" fmla="*/ 8707119 w 8709659"/>
              <a:gd name="connsiteY1" fmla="*/ 13335 h 228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59">
                <a:moveTo>
                  <a:pt x="10159" y="13335"/>
                </a:moveTo>
                <a:lnTo>
                  <a:pt x="8707119" y="13335"/>
                </a:lnTo>
              </a:path>
            </a:pathLst>
          </a:custGeom>
          <a:ln w="19050">
            <a:solidFill>
              <a:srgbClr val="0593DF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8" name="Freeform 548"/>
          <p:cNvSpPr/>
          <p:nvPr/>
        </p:nvSpPr>
        <p:spPr>
          <a:xfrm>
            <a:off x="218440" y="332740"/>
            <a:ext cx="8709659" cy="35559"/>
          </a:xfrm>
          <a:custGeom>
            <a:avLst/>
            <a:gdLst>
              <a:gd name="connsiteX0" fmla="*/ 10159 w 8709659"/>
              <a:gd name="connsiteY0" fmla="*/ 19685 h 35559"/>
              <a:gd name="connsiteX1" fmla="*/ 8707119 w 8709659"/>
              <a:gd name="connsiteY1" fmla="*/ 19685 h 355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59">
                <a:moveTo>
                  <a:pt x="10159" y="19685"/>
                </a:moveTo>
                <a:lnTo>
                  <a:pt x="8707119" y="19685"/>
                </a:lnTo>
              </a:path>
            </a:pathLst>
          </a:custGeom>
          <a:ln w="19050">
            <a:solidFill>
              <a:srgbClr val="0694DF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9" name="Freeform 549"/>
          <p:cNvSpPr/>
          <p:nvPr/>
        </p:nvSpPr>
        <p:spPr>
          <a:xfrm>
            <a:off x="218440" y="358140"/>
            <a:ext cx="8709659" cy="22859"/>
          </a:xfrm>
          <a:custGeom>
            <a:avLst/>
            <a:gdLst>
              <a:gd name="connsiteX0" fmla="*/ 10159 w 8709659"/>
              <a:gd name="connsiteY0" fmla="*/ 13335 h 22859"/>
              <a:gd name="connsiteX1" fmla="*/ 8707119 w 8709659"/>
              <a:gd name="connsiteY1" fmla="*/ 13335 h 228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59">
                <a:moveTo>
                  <a:pt x="10159" y="13335"/>
                </a:moveTo>
                <a:lnTo>
                  <a:pt x="8707119" y="13335"/>
                </a:lnTo>
              </a:path>
            </a:pathLst>
          </a:custGeom>
          <a:ln w="19050">
            <a:solidFill>
              <a:srgbClr val="0794DF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0" name="Freeform 550"/>
          <p:cNvSpPr/>
          <p:nvPr/>
        </p:nvSpPr>
        <p:spPr>
          <a:xfrm>
            <a:off x="218440" y="370840"/>
            <a:ext cx="8709659" cy="35559"/>
          </a:xfrm>
          <a:custGeom>
            <a:avLst/>
            <a:gdLst>
              <a:gd name="connsiteX0" fmla="*/ 10159 w 8709659"/>
              <a:gd name="connsiteY0" fmla="*/ 19685 h 35559"/>
              <a:gd name="connsiteX1" fmla="*/ 8707119 w 8709659"/>
              <a:gd name="connsiteY1" fmla="*/ 19685 h 355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59">
                <a:moveTo>
                  <a:pt x="10159" y="19685"/>
                </a:moveTo>
                <a:lnTo>
                  <a:pt x="8707119" y="19685"/>
                </a:lnTo>
              </a:path>
            </a:pathLst>
          </a:custGeom>
          <a:ln w="19050">
            <a:solidFill>
              <a:srgbClr val="0895DF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1" name="Freeform 551"/>
          <p:cNvSpPr/>
          <p:nvPr/>
        </p:nvSpPr>
        <p:spPr>
          <a:xfrm>
            <a:off x="218440" y="396240"/>
            <a:ext cx="8709659" cy="22859"/>
          </a:xfrm>
          <a:custGeom>
            <a:avLst/>
            <a:gdLst>
              <a:gd name="connsiteX0" fmla="*/ 10159 w 8709659"/>
              <a:gd name="connsiteY0" fmla="*/ 13335 h 22859"/>
              <a:gd name="connsiteX1" fmla="*/ 8707119 w 8709659"/>
              <a:gd name="connsiteY1" fmla="*/ 13335 h 228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59">
                <a:moveTo>
                  <a:pt x="10159" y="13335"/>
                </a:moveTo>
                <a:lnTo>
                  <a:pt x="8707119" y="13335"/>
                </a:lnTo>
              </a:path>
            </a:pathLst>
          </a:custGeom>
          <a:ln w="19050">
            <a:solidFill>
              <a:srgbClr val="0995E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2" name="Freeform 552"/>
          <p:cNvSpPr/>
          <p:nvPr/>
        </p:nvSpPr>
        <p:spPr>
          <a:xfrm>
            <a:off x="218440" y="408940"/>
            <a:ext cx="8709659" cy="35559"/>
          </a:xfrm>
          <a:custGeom>
            <a:avLst/>
            <a:gdLst>
              <a:gd name="connsiteX0" fmla="*/ 10159 w 8709659"/>
              <a:gd name="connsiteY0" fmla="*/ 19685 h 35559"/>
              <a:gd name="connsiteX1" fmla="*/ 8707119 w 8709659"/>
              <a:gd name="connsiteY1" fmla="*/ 19685 h 355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59">
                <a:moveTo>
                  <a:pt x="10159" y="19685"/>
                </a:moveTo>
                <a:lnTo>
                  <a:pt x="8707119" y="19685"/>
                </a:lnTo>
              </a:path>
            </a:pathLst>
          </a:custGeom>
          <a:ln w="19050">
            <a:solidFill>
              <a:srgbClr val="0A96E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3" name="Freeform 553"/>
          <p:cNvSpPr/>
          <p:nvPr/>
        </p:nvSpPr>
        <p:spPr>
          <a:xfrm>
            <a:off x="218440" y="434340"/>
            <a:ext cx="8709659" cy="22859"/>
          </a:xfrm>
          <a:custGeom>
            <a:avLst/>
            <a:gdLst>
              <a:gd name="connsiteX0" fmla="*/ 10159 w 8709659"/>
              <a:gd name="connsiteY0" fmla="*/ 13335 h 22859"/>
              <a:gd name="connsiteX1" fmla="*/ 8707119 w 8709659"/>
              <a:gd name="connsiteY1" fmla="*/ 13335 h 228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59">
                <a:moveTo>
                  <a:pt x="10159" y="13335"/>
                </a:moveTo>
                <a:lnTo>
                  <a:pt x="8707119" y="13335"/>
                </a:lnTo>
              </a:path>
            </a:pathLst>
          </a:custGeom>
          <a:ln w="19050">
            <a:solidFill>
              <a:srgbClr val="0B96E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4" name="Freeform 554"/>
          <p:cNvSpPr/>
          <p:nvPr/>
        </p:nvSpPr>
        <p:spPr>
          <a:xfrm>
            <a:off x="218440" y="447040"/>
            <a:ext cx="8709659" cy="35559"/>
          </a:xfrm>
          <a:custGeom>
            <a:avLst/>
            <a:gdLst>
              <a:gd name="connsiteX0" fmla="*/ 10159 w 8709659"/>
              <a:gd name="connsiteY0" fmla="*/ 19685 h 35559"/>
              <a:gd name="connsiteX1" fmla="*/ 8707119 w 8709659"/>
              <a:gd name="connsiteY1" fmla="*/ 19685 h 355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59">
                <a:moveTo>
                  <a:pt x="10159" y="19685"/>
                </a:moveTo>
                <a:lnTo>
                  <a:pt x="8707119" y="19685"/>
                </a:lnTo>
              </a:path>
            </a:pathLst>
          </a:custGeom>
          <a:ln w="19050">
            <a:solidFill>
              <a:srgbClr val="0C98E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5" name="Freeform 555"/>
          <p:cNvSpPr/>
          <p:nvPr/>
        </p:nvSpPr>
        <p:spPr>
          <a:xfrm>
            <a:off x="218440" y="472440"/>
            <a:ext cx="8709659" cy="22859"/>
          </a:xfrm>
          <a:custGeom>
            <a:avLst/>
            <a:gdLst>
              <a:gd name="connsiteX0" fmla="*/ 10159 w 8709659"/>
              <a:gd name="connsiteY0" fmla="*/ 13335 h 22859"/>
              <a:gd name="connsiteX1" fmla="*/ 8707119 w 8709659"/>
              <a:gd name="connsiteY1" fmla="*/ 13335 h 228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59">
                <a:moveTo>
                  <a:pt x="10159" y="13335"/>
                </a:moveTo>
                <a:lnTo>
                  <a:pt x="8707119" y="13335"/>
                </a:lnTo>
              </a:path>
            </a:pathLst>
          </a:custGeom>
          <a:ln w="19050">
            <a:solidFill>
              <a:srgbClr val="0D98E1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6" name="Freeform 556"/>
          <p:cNvSpPr/>
          <p:nvPr/>
        </p:nvSpPr>
        <p:spPr>
          <a:xfrm>
            <a:off x="218440" y="485140"/>
            <a:ext cx="8709659" cy="35559"/>
          </a:xfrm>
          <a:custGeom>
            <a:avLst/>
            <a:gdLst>
              <a:gd name="connsiteX0" fmla="*/ 10159 w 8709659"/>
              <a:gd name="connsiteY0" fmla="*/ 19685 h 35559"/>
              <a:gd name="connsiteX1" fmla="*/ 8707119 w 8709659"/>
              <a:gd name="connsiteY1" fmla="*/ 19685 h 355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59">
                <a:moveTo>
                  <a:pt x="10159" y="19685"/>
                </a:moveTo>
                <a:lnTo>
                  <a:pt x="8707119" y="19685"/>
                </a:lnTo>
              </a:path>
            </a:pathLst>
          </a:custGeom>
          <a:ln w="19050">
            <a:solidFill>
              <a:srgbClr val="0E98E1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7" name="Freeform 557"/>
          <p:cNvSpPr/>
          <p:nvPr/>
        </p:nvSpPr>
        <p:spPr>
          <a:xfrm>
            <a:off x="218440" y="510540"/>
            <a:ext cx="8709659" cy="22859"/>
          </a:xfrm>
          <a:custGeom>
            <a:avLst/>
            <a:gdLst>
              <a:gd name="connsiteX0" fmla="*/ 10159 w 8709659"/>
              <a:gd name="connsiteY0" fmla="*/ 13335 h 22859"/>
              <a:gd name="connsiteX1" fmla="*/ 8707119 w 8709659"/>
              <a:gd name="connsiteY1" fmla="*/ 13335 h 228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59">
                <a:moveTo>
                  <a:pt x="10159" y="13335"/>
                </a:moveTo>
                <a:lnTo>
                  <a:pt x="8707119" y="13335"/>
                </a:lnTo>
              </a:path>
            </a:pathLst>
          </a:custGeom>
          <a:ln w="19050">
            <a:solidFill>
              <a:srgbClr val="0F98E1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8" name="Freeform 558"/>
          <p:cNvSpPr/>
          <p:nvPr/>
        </p:nvSpPr>
        <p:spPr>
          <a:xfrm>
            <a:off x="218439" y="523239"/>
            <a:ext cx="8709659" cy="35560"/>
          </a:xfrm>
          <a:custGeom>
            <a:avLst/>
            <a:gdLst>
              <a:gd name="connsiteX0" fmla="*/ 10160 w 8709659"/>
              <a:gd name="connsiteY0" fmla="*/ 20320 h 35560"/>
              <a:gd name="connsiteX1" fmla="*/ 8707119 w 8709659"/>
              <a:gd name="connsiteY1" fmla="*/ 20320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20320"/>
                </a:moveTo>
                <a:lnTo>
                  <a:pt x="8707119" y="20320"/>
                </a:lnTo>
              </a:path>
            </a:pathLst>
          </a:custGeom>
          <a:ln w="20320">
            <a:solidFill>
              <a:srgbClr val="1099E1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9" name="Freeform 559"/>
          <p:cNvSpPr/>
          <p:nvPr/>
        </p:nvSpPr>
        <p:spPr>
          <a:xfrm>
            <a:off x="218439" y="548639"/>
            <a:ext cx="8709659" cy="22860"/>
          </a:xfrm>
          <a:custGeom>
            <a:avLst/>
            <a:gdLst>
              <a:gd name="connsiteX0" fmla="*/ 10160 w 8709659"/>
              <a:gd name="connsiteY0" fmla="*/ 14605 h 22860"/>
              <a:gd name="connsiteX1" fmla="*/ 8707119 w 8709659"/>
              <a:gd name="connsiteY1" fmla="*/ 1460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4605"/>
                </a:moveTo>
                <a:lnTo>
                  <a:pt x="8707119" y="14605"/>
                </a:lnTo>
              </a:path>
            </a:pathLst>
          </a:custGeom>
          <a:ln w="19050">
            <a:solidFill>
              <a:srgbClr val="1199E1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0" name="Freeform 560"/>
          <p:cNvSpPr/>
          <p:nvPr/>
        </p:nvSpPr>
        <p:spPr>
          <a:xfrm>
            <a:off x="218439" y="561339"/>
            <a:ext cx="8709659" cy="35560"/>
          </a:xfrm>
          <a:custGeom>
            <a:avLst/>
            <a:gdLst>
              <a:gd name="connsiteX0" fmla="*/ 10160 w 8709659"/>
              <a:gd name="connsiteY0" fmla="*/ 20955 h 35560"/>
              <a:gd name="connsiteX1" fmla="*/ 8707119 w 8709659"/>
              <a:gd name="connsiteY1" fmla="*/ 2095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20955"/>
                </a:moveTo>
                <a:lnTo>
                  <a:pt x="8707119" y="20955"/>
                </a:lnTo>
              </a:path>
            </a:pathLst>
          </a:custGeom>
          <a:ln w="19050">
            <a:solidFill>
              <a:srgbClr val="129AE2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1" name="Freeform 561"/>
          <p:cNvSpPr/>
          <p:nvPr/>
        </p:nvSpPr>
        <p:spPr>
          <a:xfrm>
            <a:off x="218439" y="586739"/>
            <a:ext cx="8709659" cy="22860"/>
          </a:xfrm>
          <a:custGeom>
            <a:avLst/>
            <a:gdLst>
              <a:gd name="connsiteX0" fmla="*/ 10160 w 8709659"/>
              <a:gd name="connsiteY0" fmla="*/ 14605 h 22860"/>
              <a:gd name="connsiteX1" fmla="*/ 8707119 w 8709659"/>
              <a:gd name="connsiteY1" fmla="*/ 1460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4605"/>
                </a:moveTo>
                <a:lnTo>
                  <a:pt x="8707119" y="14605"/>
                </a:lnTo>
              </a:path>
            </a:pathLst>
          </a:custGeom>
          <a:ln w="19050">
            <a:solidFill>
              <a:srgbClr val="139AE2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2" name="Freeform 562"/>
          <p:cNvSpPr/>
          <p:nvPr/>
        </p:nvSpPr>
        <p:spPr>
          <a:xfrm>
            <a:off x="218439" y="599439"/>
            <a:ext cx="8709659" cy="35560"/>
          </a:xfrm>
          <a:custGeom>
            <a:avLst/>
            <a:gdLst>
              <a:gd name="connsiteX0" fmla="*/ 10160 w 8709659"/>
              <a:gd name="connsiteY0" fmla="*/ 20955 h 35560"/>
              <a:gd name="connsiteX1" fmla="*/ 8707119 w 8709659"/>
              <a:gd name="connsiteY1" fmla="*/ 2095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20955"/>
                </a:moveTo>
                <a:lnTo>
                  <a:pt x="8707119" y="20955"/>
                </a:lnTo>
              </a:path>
            </a:pathLst>
          </a:custGeom>
          <a:ln w="19050">
            <a:solidFill>
              <a:srgbClr val="149BE2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3" name="Freeform 563"/>
          <p:cNvSpPr/>
          <p:nvPr/>
        </p:nvSpPr>
        <p:spPr>
          <a:xfrm>
            <a:off x="218439" y="624839"/>
            <a:ext cx="8709659" cy="22860"/>
          </a:xfrm>
          <a:custGeom>
            <a:avLst/>
            <a:gdLst>
              <a:gd name="connsiteX0" fmla="*/ 10160 w 8709659"/>
              <a:gd name="connsiteY0" fmla="*/ 14605 h 22860"/>
              <a:gd name="connsiteX1" fmla="*/ 8707119 w 8709659"/>
              <a:gd name="connsiteY1" fmla="*/ 1460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4605"/>
                </a:moveTo>
                <a:lnTo>
                  <a:pt x="8707119" y="14605"/>
                </a:lnTo>
              </a:path>
            </a:pathLst>
          </a:custGeom>
          <a:ln w="19050">
            <a:solidFill>
              <a:srgbClr val="159BE2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4" name="Freeform 564"/>
          <p:cNvSpPr/>
          <p:nvPr/>
        </p:nvSpPr>
        <p:spPr>
          <a:xfrm>
            <a:off x="218439" y="637539"/>
            <a:ext cx="8709659" cy="35560"/>
          </a:xfrm>
          <a:custGeom>
            <a:avLst/>
            <a:gdLst>
              <a:gd name="connsiteX0" fmla="*/ 10160 w 8709659"/>
              <a:gd name="connsiteY0" fmla="*/ 20955 h 35560"/>
              <a:gd name="connsiteX1" fmla="*/ 8707119 w 8709659"/>
              <a:gd name="connsiteY1" fmla="*/ 2095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20955"/>
                </a:moveTo>
                <a:lnTo>
                  <a:pt x="8707119" y="20955"/>
                </a:lnTo>
              </a:path>
            </a:pathLst>
          </a:custGeom>
          <a:ln w="19050">
            <a:solidFill>
              <a:srgbClr val="169CE3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5" name="Freeform 565"/>
          <p:cNvSpPr/>
          <p:nvPr/>
        </p:nvSpPr>
        <p:spPr>
          <a:xfrm>
            <a:off x="218439" y="662939"/>
            <a:ext cx="8709659" cy="22860"/>
          </a:xfrm>
          <a:custGeom>
            <a:avLst/>
            <a:gdLst>
              <a:gd name="connsiteX0" fmla="*/ 10160 w 8709659"/>
              <a:gd name="connsiteY0" fmla="*/ 14605 h 22860"/>
              <a:gd name="connsiteX1" fmla="*/ 8707119 w 8709659"/>
              <a:gd name="connsiteY1" fmla="*/ 1460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4605"/>
                </a:moveTo>
                <a:lnTo>
                  <a:pt x="8707119" y="14605"/>
                </a:lnTo>
              </a:path>
            </a:pathLst>
          </a:custGeom>
          <a:ln w="19050">
            <a:solidFill>
              <a:srgbClr val="179CE3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6" name="Freeform 566"/>
          <p:cNvSpPr/>
          <p:nvPr/>
        </p:nvSpPr>
        <p:spPr>
          <a:xfrm>
            <a:off x="218439" y="675639"/>
            <a:ext cx="8709659" cy="35560"/>
          </a:xfrm>
          <a:custGeom>
            <a:avLst/>
            <a:gdLst>
              <a:gd name="connsiteX0" fmla="*/ 10160 w 8709659"/>
              <a:gd name="connsiteY0" fmla="*/ 20955 h 35560"/>
              <a:gd name="connsiteX1" fmla="*/ 8707119 w 8709659"/>
              <a:gd name="connsiteY1" fmla="*/ 2095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20955"/>
                </a:moveTo>
                <a:lnTo>
                  <a:pt x="8707119" y="20955"/>
                </a:lnTo>
              </a:path>
            </a:pathLst>
          </a:custGeom>
          <a:ln w="19050">
            <a:solidFill>
              <a:srgbClr val="189DE3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7" name="Freeform 567"/>
          <p:cNvSpPr/>
          <p:nvPr/>
        </p:nvSpPr>
        <p:spPr>
          <a:xfrm>
            <a:off x="218439" y="701039"/>
            <a:ext cx="8709659" cy="22860"/>
          </a:xfrm>
          <a:custGeom>
            <a:avLst/>
            <a:gdLst>
              <a:gd name="connsiteX0" fmla="*/ 10160 w 8709659"/>
              <a:gd name="connsiteY0" fmla="*/ 14605 h 22860"/>
              <a:gd name="connsiteX1" fmla="*/ 8707119 w 8709659"/>
              <a:gd name="connsiteY1" fmla="*/ 1460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4605"/>
                </a:moveTo>
                <a:lnTo>
                  <a:pt x="8707119" y="14605"/>
                </a:lnTo>
              </a:path>
            </a:pathLst>
          </a:custGeom>
          <a:ln w="19050">
            <a:solidFill>
              <a:srgbClr val="199DE3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8" name="Freeform 568"/>
          <p:cNvSpPr/>
          <p:nvPr/>
        </p:nvSpPr>
        <p:spPr>
          <a:xfrm>
            <a:off x="218439" y="713739"/>
            <a:ext cx="8709659" cy="35560"/>
          </a:xfrm>
          <a:custGeom>
            <a:avLst/>
            <a:gdLst>
              <a:gd name="connsiteX0" fmla="*/ 10160 w 8709659"/>
              <a:gd name="connsiteY0" fmla="*/ 20955 h 35560"/>
              <a:gd name="connsiteX1" fmla="*/ 8707119 w 8709659"/>
              <a:gd name="connsiteY1" fmla="*/ 2095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20955"/>
                </a:moveTo>
                <a:lnTo>
                  <a:pt x="8707119" y="20955"/>
                </a:lnTo>
              </a:path>
            </a:pathLst>
          </a:custGeom>
          <a:ln w="19050">
            <a:solidFill>
              <a:srgbClr val="1A9EE4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9" name="Freeform 569"/>
          <p:cNvSpPr/>
          <p:nvPr/>
        </p:nvSpPr>
        <p:spPr>
          <a:xfrm>
            <a:off x="218439" y="739139"/>
            <a:ext cx="8709659" cy="35560"/>
          </a:xfrm>
          <a:custGeom>
            <a:avLst/>
            <a:gdLst>
              <a:gd name="connsiteX0" fmla="*/ 10160 w 8709659"/>
              <a:gd name="connsiteY0" fmla="*/ 15240 h 35560"/>
              <a:gd name="connsiteX1" fmla="*/ 8707119 w 8709659"/>
              <a:gd name="connsiteY1" fmla="*/ 15240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15240"/>
                </a:moveTo>
                <a:lnTo>
                  <a:pt x="8707119" y="15240"/>
                </a:lnTo>
              </a:path>
            </a:pathLst>
          </a:custGeom>
          <a:ln w="20320">
            <a:solidFill>
              <a:srgbClr val="1B9EE4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0" name="Freeform 570"/>
          <p:cNvSpPr/>
          <p:nvPr/>
        </p:nvSpPr>
        <p:spPr>
          <a:xfrm>
            <a:off x="218439" y="751839"/>
            <a:ext cx="8709659" cy="35560"/>
          </a:xfrm>
          <a:custGeom>
            <a:avLst/>
            <a:gdLst>
              <a:gd name="connsiteX0" fmla="*/ 10160 w 8709659"/>
              <a:gd name="connsiteY0" fmla="*/ 22225 h 35560"/>
              <a:gd name="connsiteX1" fmla="*/ 8707119 w 8709659"/>
              <a:gd name="connsiteY1" fmla="*/ 2222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22225"/>
                </a:moveTo>
                <a:lnTo>
                  <a:pt x="8707119" y="22225"/>
                </a:lnTo>
              </a:path>
            </a:pathLst>
          </a:custGeom>
          <a:ln w="19050">
            <a:solidFill>
              <a:srgbClr val="1C9FE4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1" name="Freeform 571"/>
          <p:cNvSpPr/>
          <p:nvPr/>
        </p:nvSpPr>
        <p:spPr>
          <a:xfrm>
            <a:off x="218439" y="777239"/>
            <a:ext cx="8709659" cy="22860"/>
          </a:xfrm>
          <a:custGeom>
            <a:avLst/>
            <a:gdLst>
              <a:gd name="connsiteX0" fmla="*/ 10160 w 8709659"/>
              <a:gd name="connsiteY0" fmla="*/ 15875 h 22860"/>
              <a:gd name="connsiteX1" fmla="*/ 8707119 w 8709659"/>
              <a:gd name="connsiteY1" fmla="*/ 1587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5875"/>
                </a:moveTo>
                <a:lnTo>
                  <a:pt x="8707119" y="15875"/>
                </a:lnTo>
              </a:path>
            </a:pathLst>
          </a:custGeom>
          <a:ln w="19050">
            <a:solidFill>
              <a:srgbClr val="1D9FE4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2" name="Freeform 572"/>
          <p:cNvSpPr/>
          <p:nvPr/>
        </p:nvSpPr>
        <p:spPr>
          <a:xfrm>
            <a:off x="218439" y="789939"/>
            <a:ext cx="8709659" cy="35560"/>
          </a:xfrm>
          <a:custGeom>
            <a:avLst/>
            <a:gdLst>
              <a:gd name="connsiteX0" fmla="*/ 10160 w 8709659"/>
              <a:gd name="connsiteY0" fmla="*/ 22225 h 35560"/>
              <a:gd name="connsiteX1" fmla="*/ 8707119 w 8709659"/>
              <a:gd name="connsiteY1" fmla="*/ 2222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22225"/>
                </a:moveTo>
                <a:lnTo>
                  <a:pt x="8707119" y="22225"/>
                </a:lnTo>
              </a:path>
            </a:pathLst>
          </a:custGeom>
          <a:ln w="19050">
            <a:solidFill>
              <a:srgbClr val="1EA0E5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3" name="Freeform 573"/>
          <p:cNvSpPr/>
          <p:nvPr/>
        </p:nvSpPr>
        <p:spPr>
          <a:xfrm>
            <a:off x="218439" y="815339"/>
            <a:ext cx="8709659" cy="22860"/>
          </a:xfrm>
          <a:custGeom>
            <a:avLst/>
            <a:gdLst>
              <a:gd name="connsiteX0" fmla="*/ 10160 w 8709659"/>
              <a:gd name="connsiteY0" fmla="*/ 15875 h 22860"/>
              <a:gd name="connsiteX1" fmla="*/ 8707119 w 8709659"/>
              <a:gd name="connsiteY1" fmla="*/ 1587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5875"/>
                </a:moveTo>
                <a:lnTo>
                  <a:pt x="8707119" y="15875"/>
                </a:lnTo>
              </a:path>
            </a:pathLst>
          </a:custGeom>
          <a:ln w="19050">
            <a:solidFill>
              <a:srgbClr val="1FA0E5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4" name="Freeform 574"/>
          <p:cNvSpPr/>
          <p:nvPr/>
        </p:nvSpPr>
        <p:spPr>
          <a:xfrm>
            <a:off x="218439" y="828039"/>
            <a:ext cx="8709659" cy="35560"/>
          </a:xfrm>
          <a:custGeom>
            <a:avLst/>
            <a:gdLst>
              <a:gd name="connsiteX0" fmla="*/ 10160 w 8709659"/>
              <a:gd name="connsiteY0" fmla="*/ 22225 h 35560"/>
              <a:gd name="connsiteX1" fmla="*/ 8707119 w 8709659"/>
              <a:gd name="connsiteY1" fmla="*/ 2222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22225"/>
                </a:moveTo>
                <a:lnTo>
                  <a:pt x="8707119" y="22225"/>
                </a:lnTo>
              </a:path>
            </a:pathLst>
          </a:custGeom>
          <a:ln w="19050">
            <a:solidFill>
              <a:srgbClr val="20A1E5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5" name="Freeform 575"/>
          <p:cNvSpPr/>
          <p:nvPr/>
        </p:nvSpPr>
        <p:spPr>
          <a:xfrm>
            <a:off x="218439" y="853439"/>
            <a:ext cx="8709659" cy="22860"/>
          </a:xfrm>
          <a:custGeom>
            <a:avLst/>
            <a:gdLst>
              <a:gd name="connsiteX0" fmla="*/ 10160 w 8709659"/>
              <a:gd name="connsiteY0" fmla="*/ 15875 h 22860"/>
              <a:gd name="connsiteX1" fmla="*/ 8707119 w 8709659"/>
              <a:gd name="connsiteY1" fmla="*/ 1587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5875"/>
                </a:moveTo>
                <a:lnTo>
                  <a:pt x="8707119" y="15875"/>
                </a:lnTo>
              </a:path>
            </a:pathLst>
          </a:custGeom>
          <a:ln w="19050">
            <a:solidFill>
              <a:srgbClr val="21A1E5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6" name="Freeform 576"/>
          <p:cNvSpPr/>
          <p:nvPr/>
        </p:nvSpPr>
        <p:spPr>
          <a:xfrm>
            <a:off x="218439" y="866139"/>
            <a:ext cx="8709659" cy="35560"/>
          </a:xfrm>
          <a:custGeom>
            <a:avLst/>
            <a:gdLst>
              <a:gd name="connsiteX0" fmla="*/ 10160 w 8709659"/>
              <a:gd name="connsiteY0" fmla="*/ 22225 h 35560"/>
              <a:gd name="connsiteX1" fmla="*/ 8707119 w 8709659"/>
              <a:gd name="connsiteY1" fmla="*/ 2222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22225"/>
                </a:moveTo>
                <a:lnTo>
                  <a:pt x="8707119" y="22225"/>
                </a:lnTo>
              </a:path>
            </a:pathLst>
          </a:custGeom>
          <a:ln w="19050">
            <a:solidFill>
              <a:srgbClr val="22A2E5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7" name="Freeform 577"/>
          <p:cNvSpPr/>
          <p:nvPr/>
        </p:nvSpPr>
        <p:spPr>
          <a:xfrm>
            <a:off x="218439" y="891539"/>
            <a:ext cx="8709659" cy="22860"/>
          </a:xfrm>
          <a:custGeom>
            <a:avLst/>
            <a:gdLst>
              <a:gd name="connsiteX0" fmla="*/ 10160 w 8709659"/>
              <a:gd name="connsiteY0" fmla="*/ 15875 h 22860"/>
              <a:gd name="connsiteX1" fmla="*/ 8707119 w 8709659"/>
              <a:gd name="connsiteY1" fmla="*/ 1587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5875"/>
                </a:moveTo>
                <a:lnTo>
                  <a:pt x="8707119" y="15875"/>
                </a:lnTo>
              </a:path>
            </a:pathLst>
          </a:custGeom>
          <a:ln w="19050">
            <a:solidFill>
              <a:srgbClr val="23A2E6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8" name="Freeform 578"/>
          <p:cNvSpPr/>
          <p:nvPr/>
        </p:nvSpPr>
        <p:spPr>
          <a:xfrm>
            <a:off x="218439" y="904239"/>
            <a:ext cx="8709659" cy="35560"/>
          </a:xfrm>
          <a:custGeom>
            <a:avLst/>
            <a:gdLst>
              <a:gd name="connsiteX0" fmla="*/ 10160 w 8709659"/>
              <a:gd name="connsiteY0" fmla="*/ 22225 h 35560"/>
              <a:gd name="connsiteX1" fmla="*/ 8707119 w 8709659"/>
              <a:gd name="connsiteY1" fmla="*/ 2222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22225"/>
                </a:moveTo>
                <a:lnTo>
                  <a:pt x="8707119" y="22225"/>
                </a:lnTo>
              </a:path>
            </a:pathLst>
          </a:custGeom>
          <a:ln w="19050">
            <a:solidFill>
              <a:srgbClr val="24A3E6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9" name="Freeform 579"/>
          <p:cNvSpPr/>
          <p:nvPr/>
        </p:nvSpPr>
        <p:spPr>
          <a:xfrm>
            <a:off x="218439" y="929639"/>
            <a:ext cx="8709659" cy="22860"/>
          </a:xfrm>
          <a:custGeom>
            <a:avLst/>
            <a:gdLst>
              <a:gd name="connsiteX0" fmla="*/ 10160 w 8709659"/>
              <a:gd name="connsiteY0" fmla="*/ 15875 h 22860"/>
              <a:gd name="connsiteX1" fmla="*/ 8707119 w 8709659"/>
              <a:gd name="connsiteY1" fmla="*/ 1587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5875"/>
                </a:moveTo>
                <a:lnTo>
                  <a:pt x="8707119" y="15875"/>
                </a:lnTo>
              </a:path>
            </a:pathLst>
          </a:custGeom>
          <a:ln w="19050">
            <a:solidFill>
              <a:srgbClr val="25A3E6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0" name="Freeform 580"/>
          <p:cNvSpPr/>
          <p:nvPr/>
        </p:nvSpPr>
        <p:spPr>
          <a:xfrm>
            <a:off x="218439" y="942339"/>
            <a:ext cx="8709659" cy="35560"/>
          </a:xfrm>
          <a:custGeom>
            <a:avLst/>
            <a:gdLst>
              <a:gd name="connsiteX0" fmla="*/ 10160 w 8709659"/>
              <a:gd name="connsiteY0" fmla="*/ 22225 h 35560"/>
              <a:gd name="connsiteX1" fmla="*/ 8707119 w 8709659"/>
              <a:gd name="connsiteY1" fmla="*/ 2222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22225"/>
                </a:moveTo>
                <a:lnTo>
                  <a:pt x="8707119" y="22225"/>
                </a:lnTo>
              </a:path>
            </a:pathLst>
          </a:custGeom>
          <a:ln w="19050">
            <a:solidFill>
              <a:srgbClr val="26A4E6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1" name="Freeform 581"/>
          <p:cNvSpPr/>
          <p:nvPr/>
        </p:nvSpPr>
        <p:spPr>
          <a:xfrm>
            <a:off x="218439" y="967739"/>
            <a:ext cx="8709659" cy="22860"/>
          </a:xfrm>
          <a:custGeom>
            <a:avLst/>
            <a:gdLst>
              <a:gd name="connsiteX0" fmla="*/ 10160 w 8709659"/>
              <a:gd name="connsiteY0" fmla="*/ 15875 h 22860"/>
              <a:gd name="connsiteX1" fmla="*/ 8707119 w 8709659"/>
              <a:gd name="connsiteY1" fmla="*/ 1587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5875"/>
                </a:moveTo>
                <a:lnTo>
                  <a:pt x="8707119" y="15875"/>
                </a:lnTo>
              </a:path>
            </a:pathLst>
          </a:custGeom>
          <a:ln w="19050">
            <a:solidFill>
              <a:srgbClr val="27A4E7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2" name="Freeform 582"/>
          <p:cNvSpPr/>
          <p:nvPr/>
        </p:nvSpPr>
        <p:spPr>
          <a:xfrm>
            <a:off x="218439" y="980439"/>
            <a:ext cx="8709659" cy="35560"/>
          </a:xfrm>
          <a:custGeom>
            <a:avLst/>
            <a:gdLst>
              <a:gd name="connsiteX0" fmla="*/ 10160 w 8709659"/>
              <a:gd name="connsiteY0" fmla="*/ 22225 h 35560"/>
              <a:gd name="connsiteX1" fmla="*/ 8707119 w 8709659"/>
              <a:gd name="connsiteY1" fmla="*/ 2222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22225"/>
                </a:moveTo>
                <a:lnTo>
                  <a:pt x="8707119" y="22225"/>
                </a:lnTo>
              </a:path>
            </a:pathLst>
          </a:custGeom>
          <a:ln w="19050">
            <a:solidFill>
              <a:srgbClr val="28A5E7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3" name="Freeform 583"/>
          <p:cNvSpPr/>
          <p:nvPr/>
        </p:nvSpPr>
        <p:spPr>
          <a:xfrm>
            <a:off x="218439" y="1005839"/>
            <a:ext cx="8709659" cy="22860"/>
          </a:xfrm>
          <a:custGeom>
            <a:avLst/>
            <a:gdLst>
              <a:gd name="connsiteX0" fmla="*/ 10160 w 8709659"/>
              <a:gd name="connsiteY0" fmla="*/ 15875 h 22860"/>
              <a:gd name="connsiteX1" fmla="*/ 8707119 w 8709659"/>
              <a:gd name="connsiteY1" fmla="*/ 1587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5875"/>
                </a:moveTo>
                <a:lnTo>
                  <a:pt x="8707119" y="15875"/>
                </a:lnTo>
              </a:path>
            </a:pathLst>
          </a:custGeom>
          <a:ln w="19050">
            <a:solidFill>
              <a:srgbClr val="29A5E7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4" name="Freeform 584"/>
          <p:cNvSpPr/>
          <p:nvPr/>
        </p:nvSpPr>
        <p:spPr>
          <a:xfrm>
            <a:off x="218439" y="1031239"/>
            <a:ext cx="8709659" cy="22860"/>
          </a:xfrm>
          <a:custGeom>
            <a:avLst/>
            <a:gdLst>
              <a:gd name="connsiteX0" fmla="*/ 10160 w 8709659"/>
              <a:gd name="connsiteY0" fmla="*/ 10160 h 22860"/>
              <a:gd name="connsiteX1" fmla="*/ 8707119 w 8709659"/>
              <a:gd name="connsiteY1" fmla="*/ 10160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0160"/>
                </a:moveTo>
                <a:lnTo>
                  <a:pt x="8707119" y="10160"/>
                </a:lnTo>
              </a:path>
            </a:pathLst>
          </a:custGeom>
          <a:ln w="20319">
            <a:solidFill>
              <a:srgbClr val="2AA6E7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5" name="Freeform 585"/>
          <p:cNvSpPr/>
          <p:nvPr/>
        </p:nvSpPr>
        <p:spPr>
          <a:xfrm>
            <a:off x="218439" y="1043939"/>
            <a:ext cx="8709659" cy="35560"/>
          </a:xfrm>
          <a:custGeom>
            <a:avLst/>
            <a:gdLst>
              <a:gd name="connsiteX0" fmla="*/ 10160 w 8709659"/>
              <a:gd name="connsiteY0" fmla="*/ 17145 h 35560"/>
              <a:gd name="connsiteX1" fmla="*/ 8707119 w 8709659"/>
              <a:gd name="connsiteY1" fmla="*/ 1714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17145"/>
                </a:moveTo>
                <a:lnTo>
                  <a:pt x="8707119" y="17145"/>
                </a:lnTo>
              </a:path>
            </a:pathLst>
          </a:custGeom>
          <a:ln w="19050">
            <a:solidFill>
              <a:srgbClr val="2BA6E8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6" name="Freeform 586"/>
          <p:cNvSpPr/>
          <p:nvPr/>
        </p:nvSpPr>
        <p:spPr>
          <a:xfrm>
            <a:off x="218439" y="1069339"/>
            <a:ext cx="8709659" cy="22860"/>
          </a:xfrm>
          <a:custGeom>
            <a:avLst/>
            <a:gdLst>
              <a:gd name="connsiteX0" fmla="*/ 10160 w 8709659"/>
              <a:gd name="connsiteY0" fmla="*/ 10795 h 22860"/>
              <a:gd name="connsiteX1" fmla="*/ 8707119 w 8709659"/>
              <a:gd name="connsiteY1" fmla="*/ 1079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0795"/>
                </a:moveTo>
                <a:lnTo>
                  <a:pt x="8707119" y="10795"/>
                </a:lnTo>
              </a:path>
            </a:pathLst>
          </a:custGeom>
          <a:ln w="19050">
            <a:solidFill>
              <a:srgbClr val="2CA7E8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7" name="Freeform 587"/>
          <p:cNvSpPr/>
          <p:nvPr/>
        </p:nvSpPr>
        <p:spPr>
          <a:xfrm>
            <a:off x="218439" y="1082039"/>
            <a:ext cx="8709659" cy="35560"/>
          </a:xfrm>
          <a:custGeom>
            <a:avLst/>
            <a:gdLst>
              <a:gd name="connsiteX0" fmla="*/ 10160 w 8709659"/>
              <a:gd name="connsiteY0" fmla="*/ 17145 h 35560"/>
              <a:gd name="connsiteX1" fmla="*/ 8707119 w 8709659"/>
              <a:gd name="connsiteY1" fmla="*/ 1714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17145"/>
                </a:moveTo>
                <a:lnTo>
                  <a:pt x="8707119" y="17145"/>
                </a:lnTo>
              </a:path>
            </a:pathLst>
          </a:custGeom>
          <a:ln w="19050">
            <a:solidFill>
              <a:srgbClr val="2DA7E8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8" name="Freeform 588"/>
          <p:cNvSpPr/>
          <p:nvPr/>
        </p:nvSpPr>
        <p:spPr>
          <a:xfrm>
            <a:off x="218439" y="1107439"/>
            <a:ext cx="8709659" cy="22860"/>
          </a:xfrm>
          <a:custGeom>
            <a:avLst/>
            <a:gdLst>
              <a:gd name="connsiteX0" fmla="*/ 10160 w 8709659"/>
              <a:gd name="connsiteY0" fmla="*/ 10795 h 22860"/>
              <a:gd name="connsiteX1" fmla="*/ 8707119 w 8709659"/>
              <a:gd name="connsiteY1" fmla="*/ 1079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0795"/>
                </a:moveTo>
                <a:lnTo>
                  <a:pt x="8707119" y="10795"/>
                </a:lnTo>
              </a:path>
            </a:pathLst>
          </a:custGeom>
          <a:ln w="19050">
            <a:solidFill>
              <a:srgbClr val="2EA8E8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9" name="Freeform 589"/>
          <p:cNvSpPr/>
          <p:nvPr/>
        </p:nvSpPr>
        <p:spPr>
          <a:xfrm>
            <a:off x="218439" y="1120139"/>
            <a:ext cx="8709659" cy="35560"/>
          </a:xfrm>
          <a:custGeom>
            <a:avLst/>
            <a:gdLst>
              <a:gd name="connsiteX0" fmla="*/ 10160 w 8709659"/>
              <a:gd name="connsiteY0" fmla="*/ 17145 h 35560"/>
              <a:gd name="connsiteX1" fmla="*/ 8707119 w 8709659"/>
              <a:gd name="connsiteY1" fmla="*/ 1714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17145"/>
                </a:moveTo>
                <a:lnTo>
                  <a:pt x="8707119" y="17145"/>
                </a:lnTo>
              </a:path>
            </a:pathLst>
          </a:custGeom>
          <a:ln w="19050">
            <a:solidFill>
              <a:srgbClr val="2FA8E9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0" name="Freeform 590"/>
          <p:cNvSpPr/>
          <p:nvPr/>
        </p:nvSpPr>
        <p:spPr>
          <a:xfrm>
            <a:off x="218439" y="1145539"/>
            <a:ext cx="8709659" cy="22860"/>
          </a:xfrm>
          <a:custGeom>
            <a:avLst/>
            <a:gdLst>
              <a:gd name="connsiteX0" fmla="*/ 10160 w 8709659"/>
              <a:gd name="connsiteY0" fmla="*/ 10795 h 22860"/>
              <a:gd name="connsiteX1" fmla="*/ 8707119 w 8709659"/>
              <a:gd name="connsiteY1" fmla="*/ 1079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0795"/>
                </a:moveTo>
                <a:lnTo>
                  <a:pt x="8707119" y="10795"/>
                </a:lnTo>
              </a:path>
            </a:pathLst>
          </a:custGeom>
          <a:ln w="19050">
            <a:solidFill>
              <a:srgbClr val="30A9E9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1" name="Freeform 591"/>
          <p:cNvSpPr/>
          <p:nvPr/>
        </p:nvSpPr>
        <p:spPr>
          <a:xfrm>
            <a:off x="218439" y="1158239"/>
            <a:ext cx="8709659" cy="35560"/>
          </a:xfrm>
          <a:custGeom>
            <a:avLst/>
            <a:gdLst>
              <a:gd name="connsiteX0" fmla="*/ 10160 w 8709659"/>
              <a:gd name="connsiteY0" fmla="*/ 17145 h 35560"/>
              <a:gd name="connsiteX1" fmla="*/ 8707119 w 8709659"/>
              <a:gd name="connsiteY1" fmla="*/ 1714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17145"/>
                </a:moveTo>
                <a:lnTo>
                  <a:pt x="8707119" y="17145"/>
                </a:lnTo>
              </a:path>
            </a:pathLst>
          </a:custGeom>
          <a:ln w="19050">
            <a:solidFill>
              <a:srgbClr val="32A9E9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2" name="Freeform 592"/>
          <p:cNvSpPr/>
          <p:nvPr/>
        </p:nvSpPr>
        <p:spPr>
          <a:xfrm>
            <a:off x="218439" y="1183639"/>
            <a:ext cx="8709659" cy="22860"/>
          </a:xfrm>
          <a:custGeom>
            <a:avLst/>
            <a:gdLst>
              <a:gd name="connsiteX0" fmla="*/ 10160 w 8709659"/>
              <a:gd name="connsiteY0" fmla="*/ 10795 h 22860"/>
              <a:gd name="connsiteX1" fmla="*/ 8707119 w 8709659"/>
              <a:gd name="connsiteY1" fmla="*/ 1079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0795"/>
                </a:moveTo>
                <a:lnTo>
                  <a:pt x="8707119" y="10795"/>
                </a:lnTo>
              </a:path>
            </a:pathLst>
          </a:custGeom>
          <a:ln w="19050">
            <a:solidFill>
              <a:srgbClr val="32AAE9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3" name="Freeform 593"/>
          <p:cNvSpPr/>
          <p:nvPr/>
        </p:nvSpPr>
        <p:spPr>
          <a:xfrm>
            <a:off x="218439" y="1196339"/>
            <a:ext cx="8709659" cy="35560"/>
          </a:xfrm>
          <a:custGeom>
            <a:avLst/>
            <a:gdLst>
              <a:gd name="connsiteX0" fmla="*/ 10160 w 8709659"/>
              <a:gd name="connsiteY0" fmla="*/ 17145 h 35560"/>
              <a:gd name="connsiteX1" fmla="*/ 8707119 w 8709659"/>
              <a:gd name="connsiteY1" fmla="*/ 1714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17145"/>
                </a:moveTo>
                <a:lnTo>
                  <a:pt x="8707119" y="17145"/>
                </a:lnTo>
              </a:path>
            </a:pathLst>
          </a:custGeom>
          <a:ln w="19050">
            <a:solidFill>
              <a:srgbClr val="33AAE9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4" name="Freeform 594"/>
          <p:cNvSpPr/>
          <p:nvPr/>
        </p:nvSpPr>
        <p:spPr>
          <a:xfrm>
            <a:off x="218439" y="1221739"/>
            <a:ext cx="8709659" cy="22860"/>
          </a:xfrm>
          <a:custGeom>
            <a:avLst/>
            <a:gdLst>
              <a:gd name="connsiteX0" fmla="*/ 10160 w 8709659"/>
              <a:gd name="connsiteY0" fmla="*/ 10795 h 22860"/>
              <a:gd name="connsiteX1" fmla="*/ 8707119 w 8709659"/>
              <a:gd name="connsiteY1" fmla="*/ 1079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0795"/>
                </a:moveTo>
                <a:lnTo>
                  <a:pt x="8707119" y="10795"/>
                </a:lnTo>
              </a:path>
            </a:pathLst>
          </a:custGeom>
          <a:ln w="19050">
            <a:solidFill>
              <a:srgbClr val="34ABEA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5" name="Freeform 595"/>
          <p:cNvSpPr/>
          <p:nvPr/>
        </p:nvSpPr>
        <p:spPr>
          <a:xfrm>
            <a:off x="218439" y="1234439"/>
            <a:ext cx="8709659" cy="35560"/>
          </a:xfrm>
          <a:custGeom>
            <a:avLst/>
            <a:gdLst>
              <a:gd name="connsiteX0" fmla="*/ 10160 w 8709659"/>
              <a:gd name="connsiteY0" fmla="*/ 17780 h 35560"/>
              <a:gd name="connsiteX1" fmla="*/ 8707119 w 8709659"/>
              <a:gd name="connsiteY1" fmla="*/ 17780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17780"/>
                </a:moveTo>
                <a:lnTo>
                  <a:pt x="8707119" y="17780"/>
                </a:lnTo>
              </a:path>
            </a:pathLst>
          </a:custGeom>
          <a:ln w="20320">
            <a:solidFill>
              <a:srgbClr val="35ABEA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6" name="Freeform 596"/>
          <p:cNvSpPr/>
          <p:nvPr/>
        </p:nvSpPr>
        <p:spPr>
          <a:xfrm>
            <a:off x="218439" y="1259839"/>
            <a:ext cx="8709659" cy="22860"/>
          </a:xfrm>
          <a:custGeom>
            <a:avLst/>
            <a:gdLst>
              <a:gd name="connsiteX0" fmla="*/ 10160 w 8709659"/>
              <a:gd name="connsiteY0" fmla="*/ 12065 h 22860"/>
              <a:gd name="connsiteX1" fmla="*/ 8707119 w 8709659"/>
              <a:gd name="connsiteY1" fmla="*/ 1206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2065"/>
                </a:moveTo>
                <a:lnTo>
                  <a:pt x="8707119" y="12065"/>
                </a:lnTo>
              </a:path>
            </a:pathLst>
          </a:custGeom>
          <a:ln w="19050">
            <a:solidFill>
              <a:srgbClr val="36ACEA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7" name="Freeform 597"/>
          <p:cNvSpPr/>
          <p:nvPr/>
        </p:nvSpPr>
        <p:spPr>
          <a:xfrm>
            <a:off x="218439" y="1272539"/>
            <a:ext cx="8709659" cy="35560"/>
          </a:xfrm>
          <a:custGeom>
            <a:avLst/>
            <a:gdLst>
              <a:gd name="connsiteX0" fmla="*/ 10160 w 8709659"/>
              <a:gd name="connsiteY0" fmla="*/ 18415 h 35560"/>
              <a:gd name="connsiteX1" fmla="*/ 8707119 w 8709659"/>
              <a:gd name="connsiteY1" fmla="*/ 1841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18415"/>
                </a:moveTo>
                <a:lnTo>
                  <a:pt x="8707119" y="18415"/>
                </a:lnTo>
              </a:path>
            </a:pathLst>
          </a:custGeom>
          <a:ln w="19050">
            <a:solidFill>
              <a:srgbClr val="37ACEA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8" name="Freeform 598"/>
          <p:cNvSpPr/>
          <p:nvPr/>
        </p:nvSpPr>
        <p:spPr>
          <a:xfrm>
            <a:off x="218439" y="1297939"/>
            <a:ext cx="8709659" cy="22860"/>
          </a:xfrm>
          <a:custGeom>
            <a:avLst/>
            <a:gdLst>
              <a:gd name="connsiteX0" fmla="*/ 10160 w 8709659"/>
              <a:gd name="connsiteY0" fmla="*/ 12065 h 22860"/>
              <a:gd name="connsiteX1" fmla="*/ 8707119 w 8709659"/>
              <a:gd name="connsiteY1" fmla="*/ 1206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2065"/>
                </a:moveTo>
                <a:lnTo>
                  <a:pt x="8707119" y="12065"/>
                </a:lnTo>
              </a:path>
            </a:pathLst>
          </a:custGeom>
          <a:ln w="19050">
            <a:solidFill>
              <a:srgbClr val="38ADEB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9" name="Freeform 599"/>
          <p:cNvSpPr/>
          <p:nvPr/>
        </p:nvSpPr>
        <p:spPr>
          <a:xfrm>
            <a:off x="218439" y="1310639"/>
            <a:ext cx="8709659" cy="35560"/>
          </a:xfrm>
          <a:custGeom>
            <a:avLst/>
            <a:gdLst>
              <a:gd name="connsiteX0" fmla="*/ 10160 w 8709659"/>
              <a:gd name="connsiteY0" fmla="*/ 18415 h 35560"/>
              <a:gd name="connsiteX1" fmla="*/ 8707119 w 8709659"/>
              <a:gd name="connsiteY1" fmla="*/ 1841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18415"/>
                </a:moveTo>
                <a:lnTo>
                  <a:pt x="8707119" y="18415"/>
                </a:lnTo>
              </a:path>
            </a:pathLst>
          </a:custGeom>
          <a:ln w="19050">
            <a:solidFill>
              <a:srgbClr val="39ADEB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0" name="Freeform 600"/>
          <p:cNvSpPr/>
          <p:nvPr/>
        </p:nvSpPr>
        <p:spPr>
          <a:xfrm>
            <a:off x="218439" y="1336039"/>
            <a:ext cx="8709659" cy="22860"/>
          </a:xfrm>
          <a:custGeom>
            <a:avLst/>
            <a:gdLst>
              <a:gd name="connsiteX0" fmla="*/ 10160 w 8709659"/>
              <a:gd name="connsiteY0" fmla="*/ 12065 h 22860"/>
              <a:gd name="connsiteX1" fmla="*/ 8707119 w 8709659"/>
              <a:gd name="connsiteY1" fmla="*/ 1206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2065"/>
                </a:moveTo>
                <a:lnTo>
                  <a:pt x="8707119" y="12065"/>
                </a:lnTo>
              </a:path>
            </a:pathLst>
          </a:custGeom>
          <a:ln w="19050">
            <a:solidFill>
              <a:srgbClr val="3AAEEB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1" name="Freeform 601"/>
          <p:cNvSpPr/>
          <p:nvPr/>
        </p:nvSpPr>
        <p:spPr>
          <a:xfrm>
            <a:off x="218439" y="1348739"/>
            <a:ext cx="8709659" cy="35560"/>
          </a:xfrm>
          <a:custGeom>
            <a:avLst/>
            <a:gdLst>
              <a:gd name="connsiteX0" fmla="*/ 10160 w 8709659"/>
              <a:gd name="connsiteY0" fmla="*/ 18415 h 35560"/>
              <a:gd name="connsiteX1" fmla="*/ 8707119 w 8709659"/>
              <a:gd name="connsiteY1" fmla="*/ 1841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18415"/>
                </a:moveTo>
                <a:lnTo>
                  <a:pt x="8707119" y="18415"/>
                </a:lnTo>
              </a:path>
            </a:pathLst>
          </a:custGeom>
          <a:ln w="19050">
            <a:solidFill>
              <a:srgbClr val="3BAEEB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2" name="Freeform 602"/>
          <p:cNvSpPr/>
          <p:nvPr/>
        </p:nvSpPr>
        <p:spPr>
          <a:xfrm>
            <a:off x="218439" y="1374139"/>
            <a:ext cx="8709659" cy="22860"/>
          </a:xfrm>
          <a:custGeom>
            <a:avLst/>
            <a:gdLst>
              <a:gd name="connsiteX0" fmla="*/ 10160 w 8709659"/>
              <a:gd name="connsiteY0" fmla="*/ 12065 h 22860"/>
              <a:gd name="connsiteX1" fmla="*/ 8707119 w 8709659"/>
              <a:gd name="connsiteY1" fmla="*/ 1206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2065"/>
                </a:moveTo>
                <a:lnTo>
                  <a:pt x="8707119" y="12065"/>
                </a:lnTo>
              </a:path>
            </a:pathLst>
          </a:custGeom>
          <a:ln w="19050">
            <a:solidFill>
              <a:srgbClr val="3CAFEC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3" name="Freeform 603"/>
          <p:cNvSpPr/>
          <p:nvPr/>
        </p:nvSpPr>
        <p:spPr>
          <a:xfrm>
            <a:off x="218439" y="1386839"/>
            <a:ext cx="8709659" cy="35560"/>
          </a:xfrm>
          <a:custGeom>
            <a:avLst/>
            <a:gdLst>
              <a:gd name="connsiteX0" fmla="*/ 10160 w 8709659"/>
              <a:gd name="connsiteY0" fmla="*/ 18415 h 35560"/>
              <a:gd name="connsiteX1" fmla="*/ 8707119 w 8709659"/>
              <a:gd name="connsiteY1" fmla="*/ 1841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18415"/>
                </a:moveTo>
                <a:lnTo>
                  <a:pt x="8707119" y="18415"/>
                </a:lnTo>
              </a:path>
            </a:pathLst>
          </a:custGeom>
          <a:ln w="19050">
            <a:solidFill>
              <a:srgbClr val="3DAFEC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4" name="Freeform 604"/>
          <p:cNvSpPr/>
          <p:nvPr/>
        </p:nvSpPr>
        <p:spPr>
          <a:xfrm>
            <a:off x="218439" y="1412239"/>
            <a:ext cx="8709659" cy="22860"/>
          </a:xfrm>
          <a:custGeom>
            <a:avLst/>
            <a:gdLst>
              <a:gd name="connsiteX0" fmla="*/ 10160 w 8709659"/>
              <a:gd name="connsiteY0" fmla="*/ 12065 h 22860"/>
              <a:gd name="connsiteX1" fmla="*/ 8707119 w 8709659"/>
              <a:gd name="connsiteY1" fmla="*/ 1206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2065"/>
                </a:moveTo>
                <a:lnTo>
                  <a:pt x="8707119" y="12065"/>
                </a:lnTo>
              </a:path>
            </a:pathLst>
          </a:custGeom>
          <a:ln w="19050">
            <a:solidFill>
              <a:srgbClr val="3EB0EC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5" name="Freeform 605"/>
          <p:cNvSpPr/>
          <p:nvPr/>
        </p:nvSpPr>
        <p:spPr>
          <a:xfrm>
            <a:off x="218439" y="1424939"/>
            <a:ext cx="8709659" cy="35560"/>
          </a:xfrm>
          <a:custGeom>
            <a:avLst/>
            <a:gdLst>
              <a:gd name="connsiteX0" fmla="*/ 10160 w 8709659"/>
              <a:gd name="connsiteY0" fmla="*/ 18415 h 35560"/>
              <a:gd name="connsiteX1" fmla="*/ 8707119 w 8709659"/>
              <a:gd name="connsiteY1" fmla="*/ 1841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18415"/>
                </a:moveTo>
                <a:lnTo>
                  <a:pt x="8707119" y="18415"/>
                </a:lnTo>
              </a:path>
            </a:pathLst>
          </a:custGeom>
          <a:ln w="19050">
            <a:solidFill>
              <a:srgbClr val="3FB0EC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6" name="Freeform 606"/>
          <p:cNvSpPr/>
          <p:nvPr/>
        </p:nvSpPr>
        <p:spPr>
          <a:xfrm>
            <a:off x="218439" y="1450339"/>
            <a:ext cx="8709659" cy="22860"/>
          </a:xfrm>
          <a:custGeom>
            <a:avLst/>
            <a:gdLst>
              <a:gd name="connsiteX0" fmla="*/ 10160 w 8709659"/>
              <a:gd name="connsiteY0" fmla="*/ 12065 h 22860"/>
              <a:gd name="connsiteX1" fmla="*/ 8707119 w 8709659"/>
              <a:gd name="connsiteY1" fmla="*/ 1206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2065"/>
                </a:moveTo>
                <a:lnTo>
                  <a:pt x="8707119" y="12065"/>
                </a:lnTo>
              </a:path>
            </a:pathLst>
          </a:custGeom>
          <a:ln w="19050">
            <a:solidFill>
              <a:srgbClr val="40B1ED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7" name="Freeform 607"/>
          <p:cNvSpPr/>
          <p:nvPr/>
        </p:nvSpPr>
        <p:spPr>
          <a:xfrm>
            <a:off x="218439" y="1463039"/>
            <a:ext cx="8709659" cy="35560"/>
          </a:xfrm>
          <a:custGeom>
            <a:avLst/>
            <a:gdLst>
              <a:gd name="connsiteX0" fmla="*/ 10160 w 8709659"/>
              <a:gd name="connsiteY0" fmla="*/ 18415 h 35560"/>
              <a:gd name="connsiteX1" fmla="*/ 8707119 w 8709659"/>
              <a:gd name="connsiteY1" fmla="*/ 1841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18415"/>
                </a:moveTo>
                <a:lnTo>
                  <a:pt x="8707119" y="18415"/>
                </a:lnTo>
              </a:path>
            </a:pathLst>
          </a:custGeom>
          <a:ln w="19050">
            <a:solidFill>
              <a:srgbClr val="41B1ED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8" name="Freeform 608"/>
          <p:cNvSpPr/>
          <p:nvPr/>
        </p:nvSpPr>
        <p:spPr>
          <a:xfrm>
            <a:off x="218439" y="1488439"/>
            <a:ext cx="8709659" cy="22860"/>
          </a:xfrm>
          <a:custGeom>
            <a:avLst/>
            <a:gdLst>
              <a:gd name="connsiteX0" fmla="*/ 10160 w 8709659"/>
              <a:gd name="connsiteY0" fmla="*/ 12065 h 22860"/>
              <a:gd name="connsiteX1" fmla="*/ 8707119 w 8709659"/>
              <a:gd name="connsiteY1" fmla="*/ 1206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2065"/>
                </a:moveTo>
                <a:lnTo>
                  <a:pt x="8707119" y="12065"/>
                </a:lnTo>
              </a:path>
            </a:pathLst>
          </a:custGeom>
          <a:ln w="19050">
            <a:solidFill>
              <a:srgbClr val="42B2ED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9" name="Freeform 609"/>
          <p:cNvSpPr/>
          <p:nvPr/>
        </p:nvSpPr>
        <p:spPr>
          <a:xfrm>
            <a:off x="218439" y="1501139"/>
            <a:ext cx="8709659" cy="35560"/>
          </a:xfrm>
          <a:custGeom>
            <a:avLst/>
            <a:gdLst>
              <a:gd name="connsiteX0" fmla="*/ 10160 w 8709659"/>
              <a:gd name="connsiteY0" fmla="*/ 18415 h 35560"/>
              <a:gd name="connsiteX1" fmla="*/ 8707119 w 8709659"/>
              <a:gd name="connsiteY1" fmla="*/ 1841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18415"/>
                </a:moveTo>
                <a:lnTo>
                  <a:pt x="8707119" y="18415"/>
                </a:lnTo>
              </a:path>
            </a:pathLst>
          </a:custGeom>
          <a:ln w="19050">
            <a:solidFill>
              <a:srgbClr val="43B2ED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0" name="Freeform 610"/>
          <p:cNvSpPr/>
          <p:nvPr/>
        </p:nvSpPr>
        <p:spPr>
          <a:xfrm>
            <a:off x="218439" y="1526539"/>
            <a:ext cx="8709659" cy="22860"/>
          </a:xfrm>
          <a:custGeom>
            <a:avLst/>
            <a:gdLst>
              <a:gd name="connsiteX0" fmla="*/ 10160 w 8709659"/>
              <a:gd name="connsiteY0" fmla="*/ 12065 h 22860"/>
              <a:gd name="connsiteX1" fmla="*/ 8707119 w 8709659"/>
              <a:gd name="connsiteY1" fmla="*/ 1206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2065"/>
                </a:moveTo>
                <a:lnTo>
                  <a:pt x="8707119" y="12065"/>
                </a:lnTo>
              </a:path>
            </a:pathLst>
          </a:custGeom>
          <a:ln w="19050">
            <a:solidFill>
              <a:srgbClr val="44B3ED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1" name="Freeform 611"/>
          <p:cNvSpPr/>
          <p:nvPr/>
        </p:nvSpPr>
        <p:spPr>
          <a:xfrm>
            <a:off x="218439" y="1539239"/>
            <a:ext cx="8709659" cy="35560"/>
          </a:xfrm>
          <a:custGeom>
            <a:avLst/>
            <a:gdLst>
              <a:gd name="connsiteX0" fmla="*/ 10160 w 8709659"/>
              <a:gd name="connsiteY0" fmla="*/ 19050 h 35560"/>
              <a:gd name="connsiteX1" fmla="*/ 8707119 w 8709659"/>
              <a:gd name="connsiteY1" fmla="*/ 19050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19050"/>
                </a:moveTo>
                <a:lnTo>
                  <a:pt x="8707119" y="19050"/>
                </a:lnTo>
              </a:path>
            </a:pathLst>
          </a:custGeom>
          <a:ln w="20320">
            <a:solidFill>
              <a:srgbClr val="45B3EE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2" name="Freeform 612"/>
          <p:cNvSpPr/>
          <p:nvPr/>
        </p:nvSpPr>
        <p:spPr>
          <a:xfrm>
            <a:off x="218439" y="1564639"/>
            <a:ext cx="8709659" cy="22860"/>
          </a:xfrm>
          <a:custGeom>
            <a:avLst/>
            <a:gdLst>
              <a:gd name="connsiteX0" fmla="*/ 10160 w 8709659"/>
              <a:gd name="connsiteY0" fmla="*/ 13335 h 22860"/>
              <a:gd name="connsiteX1" fmla="*/ 8707119 w 8709659"/>
              <a:gd name="connsiteY1" fmla="*/ 1333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3335"/>
                </a:moveTo>
                <a:lnTo>
                  <a:pt x="8707119" y="13335"/>
                </a:lnTo>
              </a:path>
            </a:pathLst>
          </a:custGeom>
          <a:ln w="19050">
            <a:solidFill>
              <a:srgbClr val="46B4EE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3" name="Freeform 613"/>
          <p:cNvSpPr/>
          <p:nvPr/>
        </p:nvSpPr>
        <p:spPr>
          <a:xfrm>
            <a:off x="218439" y="1577339"/>
            <a:ext cx="8709659" cy="35560"/>
          </a:xfrm>
          <a:custGeom>
            <a:avLst/>
            <a:gdLst>
              <a:gd name="connsiteX0" fmla="*/ 10160 w 8709659"/>
              <a:gd name="connsiteY0" fmla="*/ 19685 h 35560"/>
              <a:gd name="connsiteX1" fmla="*/ 8707119 w 8709659"/>
              <a:gd name="connsiteY1" fmla="*/ 1968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19685"/>
                </a:moveTo>
                <a:lnTo>
                  <a:pt x="8707119" y="19685"/>
                </a:lnTo>
              </a:path>
            </a:pathLst>
          </a:custGeom>
          <a:ln w="19050">
            <a:solidFill>
              <a:srgbClr val="47B4EE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4" name="Freeform 614"/>
          <p:cNvSpPr/>
          <p:nvPr/>
        </p:nvSpPr>
        <p:spPr>
          <a:xfrm>
            <a:off x="218439" y="1602739"/>
            <a:ext cx="8709659" cy="22860"/>
          </a:xfrm>
          <a:custGeom>
            <a:avLst/>
            <a:gdLst>
              <a:gd name="connsiteX0" fmla="*/ 10160 w 8709659"/>
              <a:gd name="connsiteY0" fmla="*/ 13335 h 22860"/>
              <a:gd name="connsiteX1" fmla="*/ 8707119 w 8709659"/>
              <a:gd name="connsiteY1" fmla="*/ 1333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3335"/>
                </a:moveTo>
                <a:lnTo>
                  <a:pt x="8707119" y="13335"/>
                </a:lnTo>
              </a:path>
            </a:pathLst>
          </a:custGeom>
          <a:ln w="19050">
            <a:solidFill>
              <a:srgbClr val="48B5EE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5" name="Freeform 615"/>
          <p:cNvSpPr/>
          <p:nvPr/>
        </p:nvSpPr>
        <p:spPr>
          <a:xfrm>
            <a:off x="218439" y="1615439"/>
            <a:ext cx="8709659" cy="35560"/>
          </a:xfrm>
          <a:custGeom>
            <a:avLst/>
            <a:gdLst>
              <a:gd name="connsiteX0" fmla="*/ 10160 w 8709659"/>
              <a:gd name="connsiteY0" fmla="*/ 19685 h 35560"/>
              <a:gd name="connsiteX1" fmla="*/ 8707119 w 8709659"/>
              <a:gd name="connsiteY1" fmla="*/ 1968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19685"/>
                </a:moveTo>
                <a:lnTo>
                  <a:pt x="8707119" y="19685"/>
                </a:lnTo>
              </a:path>
            </a:pathLst>
          </a:custGeom>
          <a:ln w="19050">
            <a:solidFill>
              <a:srgbClr val="49B5EF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6" name="Freeform 616"/>
          <p:cNvSpPr/>
          <p:nvPr/>
        </p:nvSpPr>
        <p:spPr>
          <a:xfrm>
            <a:off x="218439" y="1640839"/>
            <a:ext cx="8709659" cy="22860"/>
          </a:xfrm>
          <a:custGeom>
            <a:avLst/>
            <a:gdLst>
              <a:gd name="connsiteX0" fmla="*/ 10160 w 8709659"/>
              <a:gd name="connsiteY0" fmla="*/ 13335 h 22860"/>
              <a:gd name="connsiteX1" fmla="*/ 8707119 w 8709659"/>
              <a:gd name="connsiteY1" fmla="*/ 1333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3335"/>
                </a:moveTo>
                <a:lnTo>
                  <a:pt x="8707119" y="13335"/>
                </a:lnTo>
              </a:path>
            </a:pathLst>
          </a:custGeom>
          <a:ln w="19050">
            <a:solidFill>
              <a:srgbClr val="4AB6EF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7" name="Freeform 617"/>
          <p:cNvSpPr/>
          <p:nvPr/>
        </p:nvSpPr>
        <p:spPr>
          <a:xfrm>
            <a:off x="218439" y="1653539"/>
            <a:ext cx="8709659" cy="35560"/>
          </a:xfrm>
          <a:custGeom>
            <a:avLst/>
            <a:gdLst>
              <a:gd name="connsiteX0" fmla="*/ 10160 w 8709659"/>
              <a:gd name="connsiteY0" fmla="*/ 19685 h 35560"/>
              <a:gd name="connsiteX1" fmla="*/ 8707119 w 8709659"/>
              <a:gd name="connsiteY1" fmla="*/ 1968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19685"/>
                </a:moveTo>
                <a:lnTo>
                  <a:pt x="8707119" y="19685"/>
                </a:lnTo>
              </a:path>
            </a:pathLst>
          </a:custGeom>
          <a:ln w="19050">
            <a:solidFill>
              <a:srgbClr val="4BB6EF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8" name="Freeform 618"/>
          <p:cNvSpPr/>
          <p:nvPr/>
        </p:nvSpPr>
        <p:spPr>
          <a:xfrm>
            <a:off x="218439" y="1678939"/>
            <a:ext cx="8709659" cy="22860"/>
          </a:xfrm>
          <a:custGeom>
            <a:avLst/>
            <a:gdLst>
              <a:gd name="connsiteX0" fmla="*/ 10160 w 8709659"/>
              <a:gd name="connsiteY0" fmla="*/ 13335 h 22860"/>
              <a:gd name="connsiteX1" fmla="*/ 8707119 w 8709659"/>
              <a:gd name="connsiteY1" fmla="*/ 1333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3335"/>
                </a:moveTo>
                <a:lnTo>
                  <a:pt x="8707119" y="13335"/>
                </a:lnTo>
              </a:path>
            </a:pathLst>
          </a:custGeom>
          <a:ln w="19050">
            <a:solidFill>
              <a:srgbClr val="4CB7EF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9" name="Freeform 619"/>
          <p:cNvSpPr/>
          <p:nvPr/>
        </p:nvSpPr>
        <p:spPr>
          <a:xfrm>
            <a:off x="218439" y="1691639"/>
            <a:ext cx="8709659" cy="35560"/>
          </a:xfrm>
          <a:custGeom>
            <a:avLst/>
            <a:gdLst>
              <a:gd name="connsiteX0" fmla="*/ 10160 w 8709659"/>
              <a:gd name="connsiteY0" fmla="*/ 19685 h 35560"/>
              <a:gd name="connsiteX1" fmla="*/ 8707119 w 8709659"/>
              <a:gd name="connsiteY1" fmla="*/ 1968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19685"/>
                </a:moveTo>
                <a:lnTo>
                  <a:pt x="8707119" y="19685"/>
                </a:lnTo>
              </a:path>
            </a:pathLst>
          </a:custGeom>
          <a:ln w="19050">
            <a:solidFill>
              <a:srgbClr val="4DB7F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0" name="Freeform 620"/>
          <p:cNvSpPr/>
          <p:nvPr/>
        </p:nvSpPr>
        <p:spPr>
          <a:xfrm>
            <a:off x="218439" y="1717039"/>
            <a:ext cx="8709659" cy="22860"/>
          </a:xfrm>
          <a:custGeom>
            <a:avLst/>
            <a:gdLst>
              <a:gd name="connsiteX0" fmla="*/ 10160 w 8709659"/>
              <a:gd name="connsiteY0" fmla="*/ 13335 h 22860"/>
              <a:gd name="connsiteX1" fmla="*/ 8707119 w 8709659"/>
              <a:gd name="connsiteY1" fmla="*/ 1333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3335"/>
                </a:moveTo>
                <a:lnTo>
                  <a:pt x="8707119" y="13335"/>
                </a:lnTo>
              </a:path>
            </a:pathLst>
          </a:custGeom>
          <a:ln w="19050">
            <a:solidFill>
              <a:srgbClr val="4EB8F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1" name="Freeform 621"/>
          <p:cNvSpPr/>
          <p:nvPr/>
        </p:nvSpPr>
        <p:spPr>
          <a:xfrm>
            <a:off x="218439" y="1729739"/>
            <a:ext cx="8709659" cy="35560"/>
          </a:xfrm>
          <a:custGeom>
            <a:avLst/>
            <a:gdLst>
              <a:gd name="connsiteX0" fmla="*/ 10160 w 8709659"/>
              <a:gd name="connsiteY0" fmla="*/ 19685 h 35560"/>
              <a:gd name="connsiteX1" fmla="*/ 8707119 w 8709659"/>
              <a:gd name="connsiteY1" fmla="*/ 1968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19685"/>
                </a:moveTo>
                <a:lnTo>
                  <a:pt x="8707119" y="19685"/>
                </a:lnTo>
              </a:path>
            </a:pathLst>
          </a:custGeom>
          <a:ln w="19050">
            <a:solidFill>
              <a:srgbClr val="4FB8F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2" name="Freeform 622"/>
          <p:cNvSpPr/>
          <p:nvPr/>
        </p:nvSpPr>
        <p:spPr>
          <a:xfrm>
            <a:off x="218439" y="1755139"/>
            <a:ext cx="8709659" cy="22860"/>
          </a:xfrm>
          <a:custGeom>
            <a:avLst/>
            <a:gdLst>
              <a:gd name="connsiteX0" fmla="*/ 10160 w 8709659"/>
              <a:gd name="connsiteY0" fmla="*/ 13970 h 22860"/>
              <a:gd name="connsiteX1" fmla="*/ 8707119 w 8709659"/>
              <a:gd name="connsiteY1" fmla="*/ 13970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3970"/>
                </a:moveTo>
                <a:lnTo>
                  <a:pt x="8707119" y="13970"/>
                </a:lnTo>
              </a:path>
            </a:pathLst>
          </a:custGeom>
          <a:ln w="20320">
            <a:solidFill>
              <a:srgbClr val="50B9F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3" name="Freeform 623"/>
          <p:cNvSpPr/>
          <p:nvPr/>
        </p:nvSpPr>
        <p:spPr>
          <a:xfrm>
            <a:off x="218439" y="1767839"/>
            <a:ext cx="8709659" cy="35560"/>
          </a:xfrm>
          <a:custGeom>
            <a:avLst/>
            <a:gdLst>
              <a:gd name="connsiteX0" fmla="*/ 10160 w 8709659"/>
              <a:gd name="connsiteY0" fmla="*/ 20955 h 35560"/>
              <a:gd name="connsiteX1" fmla="*/ 8707119 w 8709659"/>
              <a:gd name="connsiteY1" fmla="*/ 2095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20955"/>
                </a:moveTo>
                <a:lnTo>
                  <a:pt x="8707119" y="20955"/>
                </a:lnTo>
              </a:path>
            </a:pathLst>
          </a:custGeom>
          <a:ln w="19050">
            <a:solidFill>
              <a:srgbClr val="51B9F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4" name="Freeform 624"/>
          <p:cNvSpPr/>
          <p:nvPr/>
        </p:nvSpPr>
        <p:spPr>
          <a:xfrm>
            <a:off x="218439" y="1793239"/>
            <a:ext cx="8709659" cy="22860"/>
          </a:xfrm>
          <a:custGeom>
            <a:avLst/>
            <a:gdLst>
              <a:gd name="connsiteX0" fmla="*/ 10160 w 8709659"/>
              <a:gd name="connsiteY0" fmla="*/ 14605 h 22860"/>
              <a:gd name="connsiteX1" fmla="*/ 8707119 w 8709659"/>
              <a:gd name="connsiteY1" fmla="*/ 1460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4605"/>
                </a:moveTo>
                <a:lnTo>
                  <a:pt x="8707119" y="14605"/>
                </a:lnTo>
              </a:path>
            </a:pathLst>
          </a:custGeom>
          <a:ln w="19050">
            <a:solidFill>
              <a:srgbClr val="52BAF1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5" name="Freeform 625"/>
          <p:cNvSpPr/>
          <p:nvPr/>
        </p:nvSpPr>
        <p:spPr>
          <a:xfrm>
            <a:off x="218439" y="1805939"/>
            <a:ext cx="8709659" cy="35560"/>
          </a:xfrm>
          <a:custGeom>
            <a:avLst/>
            <a:gdLst>
              <a:gd name="connsiteX0" fmla="*/ 10160 w 8709659"/>
              <a:gd name="connsiteY0" fmla="*/ 20955 h 35560"/>
              <a:gd name="connsiteX1" fmla="*/ 8707119 w 8709659"/>
              <a:gd name="connsiteY1" fmla="*/ 2095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20955"/>
                </a:moveTo>
                <a:lnTo>
                  <a:pt x="8707119" y="20955"/>
                </a:lnTo>
              </a:path>
            </a:pathLst>
          </a:custGeom>
          <a:ln w="19050">
            <a:solidFill>
              <a:srgbClr val="53BAF1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6" name="Freeform 626"/>
          <p:cNvSpPr/>
          <p:nvPr/>
        </p:nvSpPr>
        <p:spPr>
          <a:xfrm>
            <a:off x="218439" y="1831339"/>
            <a:ext cx="8709659" cy="22860"/>
          </a:xfrm>
          <a:custGeom>
            <a:avLst/>
            <a:gdLst>
              <a:gd name="connsiteX0" fmla="*/ 10160 w 8709659"/>
              <a:gd name="connsiteY0" fmla="*/ 14605 h 22860"/>
              <a:gd name="connsiteX1" fmla="*/ 8707119 w 8709659"/>
              <a:gd name="connsiteY1" fmla="*/ 1460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4605"/>
                </a:moveTo>
                <a:lnTo>
                  <a:pt x="8707119" y="14605"/>
                </a:lnTo>
              </a:path>
            </a:pathLst>
          </a:custGeom>
          <a:ln w="19050">
            <a:solidFill>
              <a:srgbClr val="54BBF1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7" name="Freeform 627"/>
          <p:cNvSpPr/>
          <p:nvPr/>
        </p:nvSpPr>
        <p:spPr>
          <a:xfrm>
            <a:off x="218439" y="1844039"/>
            <a:ext cx="8709659" cy="35560"/>
          </a:xfrm>
          <a:custGeom>
            <a:avLst/>
            <a:gdLst>
              <a:gd name="connsiteX0" fmla="*/ 10160 w 8709659"/>
              <a:gd name="connsiteY0" fmla="*/ 20955 h 35560"/>
              <a:gd name="connsiteX1" fmla="*/ 8707119 w 8709659"/>
              <a:gd name="connsiteY1" fmla="*/ 2095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20955"/>
                </a:moveTo>
                <a:lnTo>
                  <a:pt x="8707119" y="20955"/>
                </a:lnTo>
              </a:path>
            </a:pathLst>
          </a:custGeom>
          <a:ln w="19050">
            <a:solidFill>
              <a:srgbClr val="55BBF1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8" name="Freeform 628"/>
          <p:cNvSpPr/>
          <p:nvPr/>
        </p:nvSpPr>
        <p:spPr>
          <a:xfrm>
            <a:off x="218439" y="1869439"/>
            <a:ext cx="8709659" cy="22860"/>
          </a:xfrm>
          <a:custGeom>
            <a:avLst/>
            <a:gdLst>
              <a:gd name="connsiteX0" fmla="*/ 10160 w 8709659"/>
              <a:gd name="connsiteY0" fmla="*/ 14605 h 22860"/>
              <a:gd name="connsiteX1" fmla="*/ 8707119 w 8709659"/>
              <a:gd name="connsiteY1" fmla="*/ 1460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4605"/>
                </a:moveTo>
                <a:lnTo>
                  <a:pt x="8707119" y="14605"/>
                </a:lnTo>
              </a:path>
            </a:pathLst>
          </a:custGeom>
          <a:ln w="19050">
            <a:solidFill>
              <a:srgbClr val="56BCF2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9" name="Freeform 629"/>
          <p:cNvSpPr/>
          <p:nvPr/>
        </p:nvSpPr>
        <p:spPr>
          <a:xfrm>
            <a:off x="218439" y="1882139"/>
            <a:ext cx="8709659" cy="35560"/>
          </a:xfrm>
          <a:custGeom>
            <a:avLst/>
            <a:gdLst>
              <a:gd name="connsiteX0" fmla="*/ 10160 w 8709659"/>
              <a:gd name="connsiteY0" fmla="*/ 20955 h 35560"/>
              <a:gd name="connsiteX1" fmla="*/ 8707119 w 8709659"/>
              <a:gd name="connsiteY1" fmla="*/ 2095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20955"/>
                </a:moveTo>
                <a:lnTo>
                  <a:pt x="8707119" y="20955"/>
                </a:lnTo>
              </a:path>
            </a:pathLst>
          </a:custGeom>
          <a:ln w="19050">
            <a:solidFill>
              <a:srgbClr val="57BCF2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0" name="Freeform 630"/>
          <p:cNvSpPr/>
          <p:nvPr/>
        </p:nvSpPr>
        <p:spPr>
          <a:xfrm>
            <a:off x="218439" y="1907539"/>
            <a:ext cx="8709659" cy="22860"/>
          </a:xfrm>
          <a:custGeom>
            <a:avLst/>
            <a:gdLst>
              <a:gd name="connsiteX0" fmla="*/ 10160 w 8709659"/>
              <a:gd name="connsiteY0" fmla="*/ 14605 h 22860"/>
              <a:gd name="connsiteX1" fmla="*/ 8707119 w 8709659"/>
              <a:gd name="connsiteY1" fmla="*/ 1460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4605"/>
                </a:moveTo>
                <a:lnTo>
                  <a:pt x="8707119" y="14605"/>
                </a:lnTo>
              </a:path>
            </a:pathLst>
          </a:custGeom>
          <a:ln w="19050">
            <a:solidFill>
              <a:srgbClr val="58BDF2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1" name="Freeform 631"/>
          <p:cNvSpPr/>
          <p:nvPr/>
        </p:nvSpPr>
        <p:spPr>
          <a:xfrm>
            <a:off x="218439" y="1920239"/>
            <a:ext cx="8709659" cy="35560"/>
          </a:xfrm>
          <a:custGeom>
            <a:avLst/>
            <a:gdLst>
              <a:gd name="connsiteX0" fmla="*/ 10160 w 8709659"/>
              <a:gd name="connsiteY0" fmla="*/ 20955 h 35560"/>
              <a:gd name="connsiteX1" fmla="*/ 8707119 w 8709659"/>
              <a:gd name="connsiteY1" fmla="*/ 2095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20955"/>
                </a:moveTo>
                <a:lnTo>
                  <a:pt x="8707119" y="20955"/>
                </a:lnTo>
              </a:path>
            </a:pathLst>
          </a:custGeom>
          <a:ln w="19050">
            <a:solidFill>
              <a:srgbClr val="59BDF2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2" name="Freeform 632"/>
          <p:cNvSpPr/>
          <p:nvPr/>
        </p:nvSpPr>
        <p:spPr>
          <a:xfrm>
            <a:off x="218439" y="1945639"/>
            <a:ext cx="8709659" cy="22860"/>
          </a:xfrm>
          <a:custGeom>
            <a:avLst/>
            <a:gdLst>
              <a:gd name="connsiteX0" fmla="*/ 10160 w 8709659"/>
              <a:gd name="connsiteY0" fmla="*/ 14605 h 22860"/>
              <a:gd name="connsiteX1" fmla="*/ 8707119 w 8709659"/>
              <a:gd name="connsiteY1" fmla="*/ 1460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4605"/>
                </a:moveTo>
                <a:lnTo>
                  <a:pt x="8707119" y="14605"/>
                </a:lnTo>
              </a:path>
            </a:pathLst>
          </a:custGeom>
          <a:ln w="19050">
            <a:solidFill>
              <a:srgbClr val="5ABEF3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3" name="Freeform 633"/>
          <p:cNvSpPr/>
          <p:nvPr/>
        </p:nvSpPr>
        <p:spPr>
          <a:xfrm>
            <a:off x="218439" y="1958339"/>
            <a:ext cx="8709659" cy="35560"/>
          </a:xfrm>
          <a:custGeom>
            <a:avLst/>
            <a:gdLst>
              <a:gd name="connsiteX0" fmla="*/ 10160 w 8709659"/>
              <a:gd name="connsiteY0" fmla="*/ 20955 h 35560"/>
              <a:gd name="connsiteX1" fmla="*/ 8707119 w 8709659"/>
              <a:gd name="connsiteY1" fmla="*/ 2095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20955"/>
                </a:moveTo>
                <a:lnTo>
                  <a:pt x="8707119" y="20955"/>
                </a:lnTo>
              </a:path>
            </a:pathLst>
          </a:custGeom>
          <a:ln w="19050">
            <a:solidFill>
              <a:srgbClr val="5BBEF3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4" name="Freeform 634"/>
          <p:cNvSpPr/>
          <p:nvPr/>
        </p:nvSpPr>
        <p:spPr>
          <a:xfrm>
            <a:off x="218439" y="1983739"/>
            <a:ext cx="8709659" cy="22860"/>
          </a:xfrm>
          <a:custGeom>
            <a:avLst/>
            <a:gdLst>
              <a:gd name="connsiteX0" fmla="*/ 10160 w 8709659"/>
              <a:gd name="connsiteY0" fmla="*/ 14605 h 22860"/>
              <a:gd name="connsiteX1" fmla="*/ 8707119 w 8709659"/>
              <a:gd name="connsiteY1" fmla="*/ 1460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4605"/>
                </a:moveTo>
                <a:lnTo>
                  <a:pt x="8707119" y="14605"/>
                </a:lnTo>
              </a:path>
            </a:pathLst>
          </a:custGeom>
          <a:ln w="19050">
            <a:solidFill>
              <a:srgbClr val="5CBFF3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5" name="Freeform 635"/>
          <p:cNvSpPr/>
          <p:nvPr/>
        </p:nvSpPr>
        <p:spPr>
          <a:xfrm>
            <a:off x="218439" y="1996439"/>
            <a:ext cx="8709659" cy="35560"/>
          </a:xfrm>
          <a:custGeom>
            <a:avLst/>
            <a:gdLst>
              <a:gd name="connsiteX0" fmla="*/ 10160 w 8709659"/>
              <a:gd name="connsiteY0" fmla="*/ 20955 h 35560"/>
              <a:gd name="connsiteX1" fmla="*/ 8707119 w 8709659"/>
              <a:gd name="connsiteY1" fmla="*/ 2095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20955"/>
                </a:moveTo>
                <a:lnTo>
                  <a:pt x="8707119" y="20955"/>
                </a:lnTo>
              </a:path>
            </a:pathLst>
          </a:custGeom>
          <a:ln w="19050">
            <a:solidFill>
              <a:srgbClr val="5DBFF3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6" name="Freeform 636"/>
          <p:cNvSpPr/>
          <p:nvPr/>
        </p:nvSpPr>
        <p:spPr>
          <a:xfrm>
            <a:off x="218439" y="2021839"/>
            <a:ext cx="8709659" cy="22860"/>
          </a:xfrm>
          <a:custGeom>
            <a:avLst/>
            <a:gdLst>
              <a:gd name="connsiteX0" fmla="*/ 10160 w 8709659"/>
              <a:gd name="connsiteY0" fmla="*/ 14605 h 22860"/>
              <a:gd name="connsiteX1" fmla="*/ 8707119 w 8709659"/>
              <a:gd name="connsiteY1" fmla="*/ 1460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4605"/>
                </a:moveTo>
                <a:lnTo>
                  <a:pt x="8707119" y="14605"/>
                </a:lnTo>
              </a:path>
            </a:pathLst>
          </a:custGeom>
          <a:ln w="19050">
            <a:solidFill>
              <a:srgbClr val="5EC0F4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7" name="Freeform 637"/>
          <p:cNvSpPr/>
          <p:nvPr/>
        </p:nvSpPr>
        <p:spPr>
          <a:xfrm>
            <a:off x="218439" y="2034539"/>
            <a:ext cx="8709659" cy="35560"/>
          </a:xfrm>
          <a:custGeom>
            <a:avLst/>
            <a:gdLst>
              <a:gd name="connsiteX0" fmla="*/ 10160 w 8709659"/>
              <a:gd name="connsiteY0" fmla="*/ 21590 h 35560"/>
              <a:gd name="connsiteX1" fmla="*/ 8707119 w 8709659"/>
              <a:gd name="connsiteY1" fmla="*/ 21590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21590"/>
                </a:moveTo>
                <a:lnTo>
                  <a:pt x="8707119" y="21590"/>
                </a:lnTo>
              </a:path>
            </a:pathLst>
          </a:custGeom>
          <a:ln w="20320">
            <a:solidFill>
              <a:srgbClr val="5FC0F4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8" name="Freeform 638"/>
          <p:cNvSpPr/>
          <p:nvPr/>
        </p:nvSpPr>
        <p:spPr>
          <a:xfrm>
            <a:off x="218439" y="2059939"/>
            <a:ext cx="8709659" cy="22860"/>
          </a:xfrm>
          <a:custGeom>
            <a:avLst/>
            <a:gdLst>
              <a:gd name="connsiteX0" fmla="*/ 10160 w 8709659"/>
              <a:gd name="connsiteY0" fmla="*/ 15875 h 22860"/>
              <a:gd name="connsiteX1" fmla="*/ 8707119 w 8709659"/>
              <a:gd name="connsiteY1" fmla="*/ 1587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5875"/>
                </a:moveTo>
                <a:lnTo>
                  <a:pt x="8707119" y="15875"/>
                </a:lnTo>
              </a:path>
            </a:pathLst>
          </a:custGeom>
          <a:ln w="19050">
            <a:solidFill>
              <a:srgbClr val="60C1F4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9" name="Freeform 639"/>
          <p:cNvSpPr/>
          <p:nvPr/>
        </p:nvSpPr>
        <p:spPr>
          <a:xfrm>
            <a:off x="218439" y="2072639"/>
            <a:ext cx="8709659" cy="35560"/>
          </a:xfrm>
          <a:custGeom>
            <a:avLst/>
            <a:gdLst>
              <a:gd name="connsiteX0" fmla="*/ 10160 w 8709659"/>
              <a:gd name="connsiteY0" fmla="*/ 22225 h 35560"/>
              <a:gd name="connsiteX1" fmla="*/ 8707119 w 8709659"/>
              <a:gd name="connsiteY1" fmla="*/ 2222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22225"/>
                </a:moveTo>
                <a:lnTo>
                  <a:pt x="8707119" y="22225"/>
                </a:lnTo>
              </a:path>
            </a:pathLst>
          </a:custGeom>
          <a:ln w="19050">
            <a:solidFill>
              <a:srgbClr val="61C1F4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0" name="Freeform 640"/>
          <p:cNvSpPr/>
          <p:nvPr/>
        </p:nvSpPr>
        <p:spPr>
          <a:xfrm>
            <a:off x="218439" y="2098039"/>
            <a:ext cx="8709659" cy="22860"/>
          </a:xfrm>
          <a:custGeom>
            <a:avLst/>
            <a:gdLst>
              <a:gd name="connsiteX0" fmla="*/ 10160 w 8709659"/>
              <a:gd name="connsiteY0" fmla="*/ 15875 h 22860"/>
              <a:gd name="connsiteX1" fmla="*/ 8707119 w 8709659"/>
              <a:gd name="connsiteY1" fmla="*/ 1587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5875"/>
                </a:moveTo>
                <a:lnTo>
                  <a:pt x="8707119" y="15875"/>
                </a:lnTo>
              </a:path>
            </a:pathLst>
          </a:custGeom>
          <a:ln w="19050">
            <a:solidFill>
              <a:srgbClr val="62C2F4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1" name="Freeform 641"/>
          <p:cNvSpPr/>
          <p:nvPr/>
        </p:nvSpPr>
        <p:spPr>
          <a:xfrm>
            <a:off x="218439" y="2110739"/>
            <a:ext cx="8709659" cy="35560"/>
          </a:xfrm>
          <a:custGeom>
            <a:avLst/>
            <a:gdLst>
              <a:gd name="connsiteX0" fmla="*/ 10160 w 8709659"/>
              <a:gd name="connsiteY0" fmla="*/ 22225 h 35560"/>
              <a:gd name="connsiteX1" fmla="*/ 8707119 w 8709659"/>
              <a:gd name="connsiteY1" fmla="*/ 2222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22225"/>
                </a:moveTo>
                <a:lnTo>
                  <a:pt x="8707119" y="22225"/>
                </a:lnTo>
              </a:path>
            </a:pathLst>
          </a:custGeom>
          <a:ln w="19050">
            <a:solidFill>
              <a:srgbClr val="63C2F5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2" name="Freeform 642"/>
          <p:cNvSpPr/>
          <p:nvPr/>
        </p:nvSpPr>
        <p:spPr>
          <a:xfrm>
            <a:off x="218439" y="2136139"/>
            <a:ext cx="8709659" cy="22860"/>
          </a:xfrm>
          <a:custGeom>
            <a:avLst/>
            <a:gdLst>
              <a:gd name="connsiteX0" fmla="*/ 10160 w 8709659"/>
              <a:gd name="connsiteY0" fmla="*/ 15875 h 22860"/>
              <a:gd name="connsiteX1" fmla="*/ 8707119 w 8709659"/>
              <a:gd name="connsiteY1" fmla="*/ 1587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5875"/>
                </a:moveTo>
                <a:lnTo>
                  <a:pt x="8707119" y="15875"/>
                </a:lnTo>
              </a:path>
            </a:pathLst>
          </a:custGeom>
          <a:ln w="19050">
            <a:solidFill>
              <a:srgbClr val="65C3F5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3" name="Freeform 643"/>
          <p:cNvSpPr/>
          <p:nvPr/>
        </p:nvSpPr>
        <p:spPr>
          <a:xfrm>
            <a:off x="218439" y="2148839"/>
            <a:ext cx="8709659" cy="35560"/>
          </a:xfrm>
          <a:custGeom>
            <a:avLst/>
            <a:gdLst>
              <a:gd name="connsiteX0" fmla="*/ 10160 w 8709659"/>
              <a:gd name="connsiteY0" fmla="*/ 22225 h 35560"/>
              <a:gd name="connsiteX1" fmla="*/ 8707119 w 8709659"/>
              <a:gd name="connsiteY1" fmla="*/ 2222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22225"/>
                </a:moveTo>
                <a:lnTo>
                  <a:pt x="8707119" y="22225"/>
                </a:lnTo>
              </a:path>
            </a:pathLst>
          </a:custGeom>
          <a:ln w="19050">
            <a:solidFill>
              <a:srgbClr val="65C3F5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4" name="Freeform 644"/>
          <p:cNvSpPr/>
          <p:nvPr/>
        </p:nvSpPr>
        <p:spPr>
          <a:xfrm>
            <a:off x="218439" y="2174239"/>
            <a:ext cx="8709659" cy="22860"/>
          </a:xfrm>
          <a:custGeom>
            <a:avLst/>
            <a:gdLst>
              <a:gd name="connsiteX0" fmla="*/ 10160 w 8709659"/>
              <a:gd name="connsiteY0" fmla="*/ 15875 h 22860"/>
              <a:gd name="connsiteX1" fmla="*/ 8707119 w 8709659"/>
              <a:gd name="connsiteY1" fmla="*/ 1587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5875"/>
                </a:moveTo>
                <a:lnTo>
                  <a:pt x="8707119" y="15875"/>
                </a:lnTo>
              </a:path>
            </a:pathLst>
          </a:custGeom>
          <a:ln w="19050">
            <a:solidFill>
              <a:srgbClr val="66C4F5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5" name="Freeform 645"/>
          <p:cNvSpPr/>
          <p:nvPr/>
        </p:nvSpPr>
        <p:spPr>
          <a:xfrm>
            <a:off x="218439" y="2186939"/>
            <a:ext cx="8709659" cy="35560"/>
          </a:xfrm>
          <a:custGeom>
            <a:avLst/>
            <a:gdLst>
              <a:gd name="connsiteX0" fmla="*/ 10160 w 8709659"/>
              <a:gd name="connsiteY0" fmla="*/ 22225 h 35560"/>
              <a:gd name="connsiteX1" fmla="*/ 8707119 w 8709659"/>
              <a:gd name="connsiteY1" fmla="*/ 2222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22225"/>
                </a:moveTo>
                <a:lnTo>
                  <a:pt x="8707119" y="22225"/>
                </a:lnTo>
              </a:path>
            </a:pathLst>
          </a:custGeom>
          <a:ln w="19050">
            <a:solidFill>
              <a:srgbClr val="67C4F6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6" name="Freeform 646"/>
          <p:cNvSpPr/>
          <p:nvPr/>
        </p:nvSpPr>
        <p:spPr>
          <a:xfrm>
            <a:off x="218439" y="2212339"/>
            <a:ext cx="8709659" cy="22860"/>
          </a:xfrm>
          <a:custGeom>
            <a:avLst/>
            <a:gdLst>
              <a:gd name="connsiteX0" fmla="*/ 10160 w 8709659"/>
              <a:gd name="connsiteY0" fmla="*/ 15875 h 22860"/>
              <a:gd name="connsiteX1" fmla="*/ 8707119 w 8709659"/>
              <a:gd name="connsiteY1" fmla="*/ 1587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5875"/>
                </a:moveTo>
                <a:lnTo>
                  <a:pt x="8707119" y="15875"/>
                </a:lnTo>
              </a:path>
            </a:pathLst>
          </a:custGeom>
          <a:ln w="19050">
            <a:solidFill>
              <a:srgbClr val="68C5F6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7" name="Freeform 647"/>
          <p:cNvSpPr/>
          <p:nvPr/>
        </p:nvSpPr>
        <p:spPr>
          <a:xfrm>
            <a:off x="218439" y="2225039"/>
            <a:ext cx="8709659" cy="35560"/>
          </a:xfrm>
          <a:custGeom>
            <a:avLst/>
            <a:gdLst>
              <a:gd name="connsiteX0" fmla="*/ 10160 w 8709659"/>
              <a:gd name="connsiteY0" fmla="*/ 22225 h 35560"/>
              <a:gd name="connsiteX1" fmla="*/ 8707119 w 8709659"/>
              <a:gd name="connsiteY1" fmla="*/ 2222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22225"/>
                </a:moveTo>
                <a:lnTo>
                  <a:pt x="8707119" y="22225"/>
                </a:lnTo>
              </a:path>
            </a:pathLst>
          </a:custGeom>
          <a:ln w="19050">
            <a:solidFill>
              <a:srgbClr val="69C5F6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8" name="Freeform 648"/>
          <p:cNvSpPr/>
          <p:nvPr/>
        </p:nvSpPr>
        <p:spPr>
          <a:xfrm>
            <a:off x="218439" y="2250439"/>
            <a:ext cx="8709659" cy="22860"/>
          </a:xfrm>
          <a:custGeom>
            <a:avLst/>
            <a:gdLst>
              <a:gd name="connsiteX0" fmla="*/ 10160 w 8709659"/>
              <a:gd name="connsiteY0" fmla="*/ 15875 h 22860"/>
              <a:gd name="connsiteX1" fmla="*/ 8707119 w 8709659"/>
              <a:gd name="connsiteY1" fmla="*/ 1587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5875"/>
                </a:moveTo>
                <a:lnTo>
                  <a:pt x="8707119" y="15875"/>
                </a:lnTo>
              </a:path>
            </a:pathLst>
          </a:custGeom>
          <a:ln w="19050">
            <a:solidFill>
              <a:srgbClr val="6AC6F6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9" name="Freeform 649"/>
          <p:cNvSpPr/>
          <p:nvPr/>
        </p:nvSpPr>
        <p:spPr>
          <a:xfrm>
            <a:off x="218439" y="2275839"/>
            <a:ext cx="8709659" cy="22860"/>
          </a:xfrm>
          <a:custGeom>
            <a:avLst/>
            <a:gdLst>
              <a:gd name="connsiteX0" fmla="*/ 10160 w 8709659"/>
              <a:gd name="connsiteY0" fmla="*/ 10160 h 22860"/>
              <a:gd name="connsiteX1" fmla="*/ 8707119 w 8709659"/>
              <a:gd name="connsiteY1" fmla="*/ 10160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0160"/>
                </a:moveTo>
                <a:lnTo>
                  <a:pt x="8707119" y="10160"/>
                </a:lnTo>
              </a:path>
            </a:pathLst>
          </a:custGeom>
          <a:ln w="20319">
            <a:solidFill>
              <a:srgbClr val="6BC6F7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0" name="Freeform 650"/>
          <p:cNvSpPr/>
          <p:nvPr/>
        </p:nvSpPr>
        <p:spPr>
          <a:xfrm>
            <a:off x="218439" y="2288539"/>
            <a:ext cx="8709659" cy="35560"/>
          </a:xfrm>
          <a:custGeom>
            <a:avLst/>
            <a:gdLst>
              <a:gd name="connsiteX0" fmla="*/ 10160 w 8709659"/>
              <a:gd name="connsiteY0" fmla="*/ 17145 h 35560"/>
              <a:gd name="connsiteX1" fmla="*/ 8707119 w 8709659"/>
              <a:gd name="connsiteY1" fmla="*/ 1714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17145"/>
                </a:moveTo>
                <a:lnTo>
                  <a:pt x="8707119" y="17145"/>
                </a:lnTo>
              </a:path>
            </a:pathLst>
          </a:custGeom>
          <a:ln w="19050">
            <a:solidFill>
              <a:srgbClr val="6CC7F7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1" name="Freeform 651"/>
          <p:cNvSpPr/>
          <p:nvPr/>
        </p:nvSpPr>
        <p:spPr>
          <a:xfrm>
            <a:off x="218439" y="2313939"/>
            <a:ext cx="8709659" cy="22860"/>
          </a:xfrm>
          <a:custGeom>
            <a:avLst/>
            <a:gdLst>
              <a:gd name="connsiteX0" fmla="*/ 10160 w 8709659"/>
              <a:gd name="connsiteY0" fmla="*/ 10795 h 22860"/>
              <a:gd name="connsiteX1" fmla="*/ 8707119 w 8709659"/>
              <a:gd name="connsiteY1" fmla="*/ 1079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0795"/>
                </a:moveTo>
                <a:lnTo>
                  <a:pt x="8707119" y="10795"/>
                </a:lnTo>
              </a:path>
            </a:pathLst>
          </a:custGeom>
          <a:ln w="19050">
            <a:solidFill>
              <a:srgbClr val="6DC7F7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2" name="Freeform 652"/>
          <p:cNvSpPr/>
          <p:nvPr/>
        </p:nvSpPr>
        <p:spPr>
          <a:xfrm>
            <a:off x="218439" y="2326639"/>
            <a:ext cx="8709659" cy="35560"/>
          </a:xfrm>
          <a:custGeom>
            <a:avLst/>
            <a:gdLst>
              <a:gd name="connsiteX0" fmla="*/ 10160 w 8709659"/>
              <a:gd name="connsiteY0" fmla="*/ 17145 h 35560"/>
              <a:gd name="connsiteX1" fmla="*/ 8707119 w 8709659"/>
              <a:gd name="connsiteY1" fmla="*/ 1714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17145"/>
                </a:moveTo>
                <a:lnTo>
                  <a:pt x="8707119" y="17145"/>
                </a:lnTo>
              </a:path>
            </a:pathLst>
          </a:custGeom>
          <a:ln w="19050">
            <a:solidFill>
              <a:srgbClr val="6EC8F7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3" name="Freeform 653"/>
          <p:cNvSpPr/>
          <p:nvPr/>
        </p:nvSpPr>
        <p:spPr>
          <a:xfrm>
            <a:off x="218439" y="2352039"/>
            <a:ext cx="8709659" cy="22860"/>
          </a:xfrm>
          <a:custGeom>
            <a:avLst/>
            <a:gdLst>
              <a:gd name="connsiteX0" fmla="*/ 10160 w 8709659"/>
              <a:gd name="connsiteY0" fmla="*/ 10795 h 22860"/>
              <a:gd name="connsiteX1" fmla="*/ 8707119 w 8709659"/>
              <a:gd name="connsiteY1" fmla="*/ 1079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0795"/>
                </a:moveTo>
                <a:lnTo>
                  <a:pt x="8707119" y="10795"/>
                </a:lnTo>
              </a:path>
            </a:pathLst>
          </a:custGeom>
          <a:ln w="19050">
            <a:solidFill>
              <a:srgbClr val="6FC8F8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4" name="Freeform 654"/>
          <p:cNvSpPr/>
          <p:nvPr/>
        </p:nvSpPr>
        <p:spPr>
          <a:xfrm>
            <a:off x="218439" y="2364739"/>
            <a:ext cx="8709659" cy="35560"/>
          </a:xfrm>
          <a:custGeom>
            <a:avLst/>
            <a:gdLst>
              <a:gd name="connsiteX0" fmla="*/ 10160 w 8709659"/>
              <a:gd name="connsiteY0" fmla="*/ 17145 h 35560"/>
              <a:gd name="connsiteX1" fmla="*/ 8707119 w 8709659"/>
              <a:gd name="connsiteY1" fmla="*/ 1714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17145"/>
                </a:moveTo>
                <a:lnTo>
                  <a:pt x="8707119" y="17145"/>
                </a:lnTo>
              </a:path>
            </a:pathLst>
          </a:custGeom>
          <a:ln w="19050">
            <a:solidFill>
              <a:srgbClr val="70C9F8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5" name="Freeform 655"/>
          <p:cNvSpPr/>
          <p:nvPr/>
        </p:nvSpPr>
        <p:spPr>
          <a:xfrm>
            <a:off x="218439" y="2390139"/>
            <a:ext cx="8709659" cy="22860"/>
          </a:xfrm>
          <a:custGeom>
            <a:avLst/>
            <a:gdLst>
              <a:gd name="connsiteX0" fmla="*/ 10160 w 8709659"/>
              <a:gd name="connsiteY0" fmla="*/ 10795 h 22860"/>
              <a:gd name="connsiteX1" fmla="*/ 8707119 w 8709659"/>
              <a:gd name="connsiteY1" fmla="*/ 1079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0795"/>
                </a:moveTo>
                <a:lnTo>
                  <a:pt x="8707119" y="10795"/>
                </a:lnTo>
              </a:path>
            </a:pathLst>
          </a:custGeom>
          <a:ln w="19050">
            <a:solidFill>
              <a:srgbClr val="71C9F8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6" name="Freeform 656"/>
          <p:cNvSpPr/>
          <p:nvPr/>
        </p:nvSpPr>
        <p:spPr>
          <a:xfrm>
            <a:off x="218439" y="2402839"/>
            <a:ext cx="8709659" cy="35560"/>
          </a:xfrm>
          <a:custGeom>
            <a:avLst/>
            <a:gdLst>
              <a:gd name="connsiteX0" fmla="*/ 10160 w 8709659"/>
              <a:gd name="connsiteY0" fmla="*/ 17145 h 35560"/>
              <a:gd name="connsiteX1" fmla="*/ 8707119 w 8709659"/>
              <a:gd name="connsiteY1" fmla="*/ 1714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17145"/>
                </a:moveTo>
                <a:lnTo>
                  <a:pt x="8707119" y="17145"/>
                </a:lnTo>
              </a:path>
            </a:pathLst>
          </a:custGeom>
          <a:ln w="19050">
            <a:solidFill>
              <a:srgbClr val="72CBF8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7" name="Freeform 657"/>
          <p:cNvSpPr/>
          <p:nvPr/>
        </p:nvSpPr>
        <p:spPr>
          <a:xfrm>
            <a:off x="218439" y="2428239"/>
            <a:ext cx="8709659" cy="22860"/>
          </a:xfrm>
          <a:custGeom>
            <a:avLst/>
            <a:gdLst>
              <a:gd name="connsiteX0" fmla="*/ 10160 w 8709659"/>
              <a:gd name="connsiteY0" fmla="*/ 10795 h 22860"/>
              <a:gd name="connsiteX1" fmla="*/ 8707119 w 8709659"/>
              <a:gd name="connsiteY1" fmla="*/ 1079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0795"/>
                </a:moveTo>
                <a:lnTo>
                  <a:pt x="8707119" y="10795"/>
                </a:lnTo>
              </a:path>
            </a:pathLst>
          </a:custGeom>
          <a:ln w="19050">
            <a:solidFill>
              <a:srgbClr val="73CBF8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8" name="Freeform 658"/>
          <p:cNvSpPr/>
          <p:nvPr/>
        </p:nvSpPr>
        <p:spPr>
          <a:xfrm>
            <a:off x="218439" y="2440939"/>
            <a:ext cx="8709659" cy="35560"/>
          </a:xfrm>
          <a:custGeom>
            <a:avLst/>
            <a:gdLst>
              <a:gd name="connsiteX0" fmla="*/ 10160 w 8709659"/>
              <a:gd name="connsiteY0" fmla="*/ 17145 h 35560"/>
              <a:gd name="connsiteX1" fmla="*/ 8707119 w 8709659"/>
              <a:gd name="connsiteY1" fmla="*/ 1714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17145"/>
                </a:moveTo>
                <a:lnTo>
                  <a:pt x="8707119" y="17145"/>
                </a:lnTo>
              </a:path>
            </a:pathLst>
          </a:custGeom>
          <a:ln w="19050">
            <a:solidFill>
              <a:srgbClr val="74CBF9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9" name="Freeform 659"/>
          <p:cNvSpPr/>
          <p:nvPr/>
        </p:nvSpPr>
        <p:spPr>
          <a:xfrm>
            <a:off x="218439" y="2466339"/>
            <a:ext cx="8709659" cy="22860"/>
          </a:xfrm>
          <a:custGeom>
            <a:avLst/>
            <a:gdLst>
              <a:gd name="connsiteX0" fmla="*/ 10160 w 8709659"/>
              <a:gd name="connsiteY0" fmla="*/ 10795 h 22860"/>
              <a:gd name="connsiteX1" fmla="*/ 8707119 w 8709659"/>
              <a:gd name="connsiteY1" fmla="*/ 1079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0795"/>
                </a:moveTo>
                <a:lnTo>
                  <a:pt x="8707119" y="10795"/>
                </a:lnTo>
              </a:path>
            </a:pathLst>
          </a:custGeom>
          <a:ln w="19050">
            <a:solidFill>
              <a:srgbClr val="75CBF9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0" name="Freeform 660"/>
          <p:cNvSpPr/>
          <p:nvPr/>
        </p:nvSpPr>
        <p:spPr>
          <a:xfrm>
            <a:off x="218439" y="2479039"/>
            <a:ext cx="8709659" cy="35560"/>
          </a:xfrm>
          <a:custGeom>
            <a:avLst/>
            <a:gdLst>
              <a:gd name="connsiteX0" fmla="*/ 10160 w 8709659"/>
              <a:gd name="connsiteY0" fmla="*/ 17145 h 35560"/>
              <a:gd name="connsiteX1" fmla="*/ 8707119 w 8709659"/>
              <a:gd name="connsiteY1" fmla="*/ 1714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17145"/>
                </a:moveTo>
                <a:lnTo>
                  <a:pt x="8707119" y="17145"/>
                </a:lnTo>
              </a:path>
            </a:pathLst>
          </a:custGeom>
          <a:ln w="19050">
            <a:solidFill>
              <a:srgbClr val="76CCF9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1" name="Freeform 661"/>
          <p:cNvSpPr/>
          <p:nvPr/>
        </p:nvSpPr>
        <p:spPr>
          <a:xfrm>
            <a:off x="218439" y="2504439"/>
            <a:ext cx="8709659" cy="22860"/>
          </a:xfrm>
          <a:custGeom>
            <a:avLst/>
            <a:gdLst>
              <a:gd name="connsiteX0" fmla="*/ 10160 w 8709659"/>
              <a:gd name="connsiteY0" fmla="*/ 11430 h 22860"/>
              <a:gd name="connsiteX1" fmla="*/ 8707119 w 8709659"/>
              <a:gd name="connsiteY1" fmla="*/ 11430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1430"/>
                </a:moveTo>
                <a:lnTo>
                  <a:pt x="8707119" y="11430"/>
                </a:lnTo>
              </a:path>
            </a:pathLst>
          </a:custGeom>
          <a:ln w="20320">
            <a:solidFill>
              <a:srgbClr val="77CCF9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2" name="Freeform 662"/>
          <p:cNvSpPr/>
          <p:nvPr/>
        </p:nvSpPr>
        <p:spPr>
          <a:xfrm>
            <a:off x="218439" y="2517139"/>
            <a:ext cx="8709659" cy="35560"/>
          </a:xfrm>
          <a:custGeom>
            <a:avLst/>
            <a:gdLst>
              <a:gd name="connsiteX0" fmla="*/ 10160 w 8709659"/>
              <a:gd name="connsiteY0" fmla="*/ 18415 h 35560"/>
              <a:gd name="connsiteX1" fmla="*/ 8707119 w 8709659"/>
              <a:gd name="connsiteY1" fmla="*/ 1841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18415"/>
                </a:moveTo>
                <a:lnTo>
                  <a:pt x="8707119" y="18415"/>
                </a:lnTo>
              </a:path>
            </a:pathLst>
          </a:custGeom>
          <a:ln w="19050">
            <a:solidFill>
              <a:srgbClr val="78CDFA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3" name="Freeform 663"/>
          <p:cNvSpPr/>
          <p:nvPr/>
        </p:nvSpPr>
        <p:spPr>
          <a:xfrm>
            <a:off x="218439" y="2542539"/>
            <a:ext cx="8709659" cy="22860"/>
          </a:xfrm>
          <a:custGeom>
            <a:avLst/>
            <a:gdLst>
              <a:gd name="connsiteX0" fmla="*/ 10160 w 8709659"/>
              <a:gd name="connsiteY0" fmla="*/ 12065 h 22860"/>
              <a:gd name="connsiteX1" fmla="*/ 8707119 w 8709659"/>
              <a:gd name="connsiteY1" fmla="*/ 1206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2065"/>
                </a:moveTo>
                <a:lnTo>
                  <a:pt x="8707119" y="12065"/>
                </a:lnTo>
              </a:path>
            </a:pathLst>
          </a:custGeom>
          <a:ln w="19050">
            <a:solidFill>
              <a:srgbClr val="79CDFA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4" name="Freeform 664"/>
          <p:cNvSpPr/>
          <p:nvPr/>
        </p:nvSpPr>
        <p:spPr>
          <a:xfrm>
            <a:off x="218439" y="2555239"/>
            <a:ext cx="8709659" cy="35560"/>
          </a:xfrm>
          <a:custGeom>
            <a:avLst/>
            <a:gdLst>
              <a:gd name="connsiteX0" fmla="*/ 10160 w 8709659"/>
              <a:gd name="connsiteY0" fmla="*/ 18415 h 35560"/>
              <a:gd name="connsiteX1" fmla="*/ 8707119 w 8709659"/>
              <a:gd name="connsiteY1" fmla="*/ 1841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18415"/>
                </a:moveTo>
                <a:lnTo>
                  <a:pt x="8707119" y="18415"/>
                </a:lnTo>
              </a:path>
            </a:pathLst>
          </a:custGeom>
          <a:ln w="19050">
            <a:solidFill>
              <a:srgbClr val="7ACEFA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5" name="Freeform 665"/>
          <p:cNvSpPr/>
          <p:nvPr/>
        </p:nvSpPr>
        <p:spPr>
          <a:xfrm>
            <a:off x="218439" y="2580639"/>
            <a:ext cx="8709659" cy="22860"/>
          </a:xfrm>
          <a:custGeom>
            <a:avLst/>
            <a:gdLst>
              <a:gd name="connsiteX0" fmla="*/ 10160 w 8709659"/>
              <a:gd name="connsiteY0" fmla="*/ 12065 h 22860"/>
              <a:gd name="connsiteX1" fmla="*/ 8707119 w 8709659"/>
              <a:gd name="connsiteY1" fmla="*/ 1206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2065"/>
                </a:moveTo>
                <a:lnTo>
                  <a:pt x="8707119" y="12065"/>
                </a:lnTo>
              </a:path>
            </a:pathLst>
          </a:custGeom>
          <a:ln w="19050">
            <a:solidFill>
              <a:srgbClr val="7BCEFA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6" name="Freeform 666"/>
          <p:cNvSpPr/>
          <p:nvPr/>
        </p:nvSpPr>
        <p:spPr>
          <a:xfrm>
            <a:off x="218439" y="2593339"/>
            <a:ext cx="8709659" cy="35560"/>
          </a:xfrm>
          <a:custGeom>
            <a:avLst/>
            <a:gdLst>
              <a:gd name="connsiteX0" fmla="*/ 10160 w 8709659"/>
              <a:gd name="connsiteY0" fmla="*/ 18415 h 35560"/>
              <a:gd name="connsiteX1" fmla="*/ 8707119 w 8709659"/>
              <a:gd name="connsiteY1" fmla="*/ 1841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18415"/>
                </a:moveTo>
                <a:lnTo>
                  <a:pt x="8707119" y="18415"/>
                </a:lnTo>
              </a:path>
            </a:pathLst>
          </a:custGeom>
          <a:ln w="19050">
            <a:solidFill>
              <a:srgbClr val="7CCFFB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7" name="Freeform 667"/>
          <p:cNvSpPr/>
          <p:nvPr/>
        </p:nvSpPr>
        <p:spPr>
          <a:xfrm>
            <a:off x="218439" y="2618739"/>
            <a:ext cx="8709659" cy="22860"/>
          </a:xfrm>
          <a:custGeom>
            <a:avLst/>
            <a:gdLst>
              <a:gd name="connsiteX0" fmla="*/ 10160 w 8709659"/>
              <a:gd name="connsiteY0" fmla="*/ 12065 h 22860"/>
              <a:gd name="connsiteX1" fmla="*/ 8707119 w 8709659"/>
              <a:gd name="connsiteY1" fmla="*/ 1206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2065"/>
                </a:moveTo>
                <a:lnTo>
                  <a:pt x="8707119" y="12065"/>
                </a:lnTo>
              </a:path>
            </a:pathLst>
          </a:custGeom>
          <a:ln w="19050">
            <a:solidFill>
              <a:srgbClr val="7DCFFB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8" name="Freeform 668"/>
          <p:cNvSpPr/>
          <p:nvPr/>
        </p:nvSpPr>
        <p:spPr>
          <a:xfrm>
            <a:off x="218439" y="2631439"/>
            <a:ext cx="8709659" cy="35560"/>
          </a:xfrm>
          <a:custGeom>
            <a:avLst/>
            <a:gdLst>
              <a:gd name="connsiteX0" fmla="*/ 10160 w 8709659"/>
              <a:gd name="connsiteY0" fmla="*/ 18415 h 35560"/>
              <a:gd name="connsiteX1" fmla="*/ 8707119 w 8709659"/>
              <a:gd name="connsiteY1" fmla="*/ 1841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18415"/>
                </a:moveTo>
                <a:lnTo>
                  <a:pt x="8707119" y="18415"/>
                </a:lnTo>
              </a:path>
            </a:pathLst>
          </a:custGeom>
          <a:ln w="19050">
            <a:solidFill>
              <a:srgbClr val="7ED0FB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9" name="Freeform 669"/>
          <p:cNvSpPr/>
          <p:nvPr/>
        </p:nvSpPr>
        <p:spPr>
          <a:xfrm>
            <a:off x="218439" y="2656839"/>
            <a:ext cx="8709659" cy="22860"/>
          </a:xfrm>
          <a:custGeom>
            <a:avLst/>
            <a:gdLst>
              <a:gd name="connsiteX0" fmla="*/ 10160 w 8709659"/>
              <a:gd name="connsiteY0" fmla="*/ 12065 h 22860"/>
              <a:gd name="connsiteX1" fmla="*/ 8707119 w 8709659"/>
              <a:gd name="connsiteY1" fmla="*/ 1206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2065"/>
                </a:moveTo>
                <a:lnTo>
                  <a:pt x="8707119" y="12065"/>
                </a:lnTo>
              </a:path>
            </a:pathLst>
          </a:custGeom>
          <a:ln w="19050">
            <a:solidFill>
              <a:srgbClr val="7FD0FB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0" name="Freeform 670"/>
          <p:cNvSpPr/>
          <p:nvPr/>
        </p:nvSpPr>
        <p:spPr>
          <a:xfrm>
            <a:off x="218439" y="2669539"/>
            <a:ext cx="8709659" cy="35560"/>
          </a:xfrm>
          <a:custGeom>
            <a:avLst/>
            <a:gdLst>
              <a:gd name="connsiteX0" fmla="*/ 10160 w 8709659"/>
              <a:gd name="connsiteY0" fmla="*/ 18415 h 35560"/>
              <a:gd name="connsiteX1" fmla="*/ 8707119 w 8709659"/>
              <a:gd name="connsiteY1" fmla="*/ 1841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18415"/>
                </a:moveTo>
                <a:lnTo>
                  <a:pt x="8707119" y="18415"/>
                </a:lnTo>
              </a:path>
            </a:pathLst>
          </a:custGeom>
          <a:ln w="19050">
            <a:solidFill>
              <a:srgbClr val="81D1FC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1" name="Freeform 671"/>
          <p:cNvSpPr/>
          <p:nvPr/>
        </p:nvSpPr>
        <p:spPr>
          <a:xfrm>
            <a:off x="6035040" y="1805939"/>
            <a:ext cx="2880360" cy="721360"/>
          </a:xfrm>
          <a:custGeom>
            <a:avLst/>
            <a:gdLst>
              <a:gd name="connsiteX0" fmla="*/ 2881629 w 2880360"/>
              <a:gd name="connsiteY0" fmla="*/ 19050 h 721360"/>
              <a:gd name="connsiteX1" fmla="*/ 2881629 w 2880360"/>
              <a:gd name="connsiteY1" fmla="*/ 19050 h 721360"/>
              <a:gd name="connsiteX2" fmla="*/ 2760979 w 2880360"/>
              <a:gd name="connsiteY2" fmla="*/ 38100 h 721360"/>
              <a:gd name="connsiteX3" fmla="*/ 2637790 w 2880360"/>
              <a:gd name="connsiteY3" fmla="*/ 60960 h 721360"/>
              <a:gd name="connsiteX4" fmla="*/ 2512059 w 2880360"/>
              <a:gd name="connsiteY4" fmla="*/ 85090 h 721360"/>
              <a:gd name="connsiteX5" fmla="*/ 2382519 w 2880360"/>
              <a:gd name="connsiteY5" fmla="*/ 110490 h 721360"/>
              <a:gd name="connsiteX6" fmla="*/ 2250440 w 2880360"/>
              <a:gd name="connsiteY6" fmla="*/ 138430 h 721360"/>
              <a:gd name="connsiteX7" fmla="*/ 2114550 w 2880360"/>
              <a:gd name="connsiteY7" fmla="*/ 167640 h 721360"/>
              <a:gd name="connsiteX8" fmla="*/ 1976119 w 2880360"/>
              <a:gd name="connsiteY8" fmla="*/ 201930 h 721360"/>
              <a:gd name="connsiteX9" fmla="*/ 1833879 w 2880360"/>
              <a:gd name="connsiteY9" fmla="*/ 234950 h 721360"/>
              <a:gd name="connsiteX10" fmla="*/ 1576069 w 2880360"/>
              <a:gd name="connsiteY10" fmla="*/ 299720 h 721360"/>
              <a:gd name="connsiteX11" fmla="*/ 1325879 w 2880360"/>
              <a:gd name="connsiteY11" fmla="*/ 358140 h 721360"/>
              <a:gd name="connsiteX12" fmla="*/ 1085850 w 2880360"/>
              <a:gd name="connsiteY12" fmla="*/ 411480 h 721360"/>
              <a:gd name="connsiteX13" fmla="*/ 853440 w 2880360"/>
              <a:gd name="connsiteY13" fmla="*/ 462280 h 721360"/>
              <a:gd name="connsiteX14" fmla="*/ 632459 w 2880360"/>
              <a:gd name="connsiteY14" fmla="*/ 508000 h 721360"/>
              <a:gd name="connsiteX15" fmla="*/ 417829 w 2880360"/>
              <a:gd name="connsiteY15" fmla="*/ 547370 h 721360"/>
              <a:gd name="connsiteX16" fmla="*/ 212089 w 2880360"/>
              <a:gd name="connsiteY16" fmla="*/ 585470 h 721360"/>
              <a:gd name="connsiteX17" fmla="*/ 11429 w 2880360"/>
              <a:gd name="connsiteY17" fmla="*/ 618490 h 721360"/>
              <a:gd name="connsiteX18" fmla="*/ 149859 w 2880360"/>
              <a:gd name="connsiteY18" fmla="*/ 638810 h 721360"/>
              <a:gd name="connsiteX19" fmla="*/ 281939 w 2880360"/>
              <a:gd name="connsiteY19" fmla="*/ 656590 h 721360"/>
              <a:gd name="connsiteX20" fmla="*/ 408939 w 2880360"/>
              <a:gd name="connsiteY20" fmla="*/ 673100 h 721360"/>
              <a:gd name="connsiteX21" fmla="*/ 534669 w 2880360"/>
              <a:gd name="connsiteY21" fmla="*/ 685800 h 721360"/>
              <a:gd name="connsiteX22" fmla="*/ 655319 w 2880360"/>
              <a:gd name="connsiteY22" fmla="*/ 699770 h 721360"/>
              <a:gd name="connsiteX23" fmla="*/ 773429 w 2880360"/>
              <a:gd name="connsiteY23" fmla="*/ 708660 h 721360"/>
              <a:gd name="connsiteX24" fmla="*/ 885190 w 2880360"/>
              <a:gd name="connsiteY24" fmla="*/ 717550 h 721360"/>
              <a:gd name="connsiteX25" fmla="*/ 995679 w 2880360"/>
              <a:gd name="connsiteY25" fmla="*/ 723900 h 721360"/>
              <a:gd name="connsiteX26" fmla="*/ 1104900 w 2880360"/>
              <a:gd name="connsiteY26" fmla="*/ 728980 h 721360"/>
              <a:gd name="connsiteX27" fmla="*/ 1209040 w 2880360"/>
              <a:gd name="connsiteY27" fmla="*/ 730250 h 721360"/>
              <a:gd name="connsiteX28" fmla="*/ 1308100 w 2880360"/>
              <a:gd name="connsiteY28" fmla="*/ 732790 h 721360"/>
              <a:gd name="connsiteX29" fmla="*/ 1405890 w 2880360"/>
              <a:gd name="connsiteY29" fmla="*/ 732790 h 721360"/>
              <a:gd name="connsiteX30" fmla="*/ 1502409 w 2880360"/>
              <a:gd name="connsiteY30" fmla="*/ 730250 h 721360"/>
              <a:gd name="connsiteX31" fmla="*/ 1596390 w 2880360"/>
              <a:gd name="connsiteY31" fmla="*/ 728980 h 721360"/>
              <a:gd name="connsiteX32" fmla="*/ 1685290 w 2880360"/>
              <a:gd name="connsiteY32" fmla="*/ 723900 h 721360"/>
              <a:gd name="connsiteX33" fmla="*/ 1771650 w 2880360"/>
              <a:gd name="connsiteY33" fmla="*/ 717550 h 721360"/>
              <a:gd name="connsiteX34" fmla="*/ 1855469 w 2880360"/>
              <a:gd name="connsiteY34" fmla="*/ 709930 h 721360"/>
              <a:gd name="connsiteX35" fmla="*/ 1938019 w 2880360"/>
              <a:gd name="connsiteY35" fmla="*/ 702310 h 721360"/>
              <a:gd name="connsiteX36" fmla="*/ 2016759 w 2880360"/>
              <a:gd name="connsiteY36" fmla="*/ 690880 h 721360"/>
              <a:gd name="connsiteX37" fmla="*/ 2095500 w 2880360"/>
              <a:gd name="connsiteY37" fmla="*/ 679450 h 721360"/>
              <a:gd name="connsiteX38" fmla="*/ 2169159 w 2880360"/>
              <a:gd name="connsiteY38" fmla="*/ 665480 h 721360"/>
              <a:gd name="connsiteX39" fmla="*/ 2244090 w 2880360"/>
              <a:gd name="connsiteY39" fmla="*/ 652780 h 721360"/>
              <a:gd name="connsiteX40" fmla="*/ 2313940 w 2880360"/>
              <a:gd name="connsiteY40" fmla="*/ 637540 h 721360"/>
              <a:gd name="connsiteX41" fmla="*/ 2385059 w 2880360"/>
              <a:gd name="connsiteY41" fmla="*/ 621030 h 721360"/>
              <a:gd name="connsiteX42" fmla="*/ 2452369 w 2880360"/>
              <a:gd name="connsiteY42" fmla="*/ 603250 h 721360"/>
              <a:gd name="connsiteX43" fmla="*/ 2518409 w 2880360"/>
              <a:gd name="connsiteY43" fmla="*/ 585470 h 721360"/>
              <a:gd name="connsiteX44" fmla="*/ 2581909 w 2880360"/>
              <a:gd name="connsiteY44" fmla="*/ 565150 h 721360"/>
              <a:gd name="connsiteX45" fmla="*/ 2645409 w 2880360"/>
              <a:gd name="connsiteY45" fmla="*/ 544830 h 721360"/>
              <a:gd name="connsiteX46" fmla="*/ 2767329 w 2880360"/>
              <a:gd name="connsiteY46" fmla="*/ 500380 h 721360"/>
              <a:gd name="connsiteX47" fmla="*/ 2884169 w 2880360"/>
              <a:gd name="connsiteY47" fmla="*/ 453390 h 721360"/>
              <a:gd name="connsiteX48" fmla="*/ 2889250 w 2880360"/>
              <a:gd name="connsiteY48" fmla="*/ 452120 h 721360"/>
              <a:gd name="connsiteX49" fmla="*/ 2889250 w 2880360"/>
              <a:gd name="connsiteY49" fmla="*/ 19050 h 721360"/>
              <a:gd name="connsiteX50" fmla="*/ 2881629 w 2880360"/>
              <a:gd name="connsiteY50" fmla="*/ 19050 h 721360"/>
              <a:gd name="connsiteX51" fmla="*/ 2881629 w 2880360"/>
              <a:gd name="connsiteY51" fmla="*/ 19050 h 7213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2880360" h="721360">
                <a:moveTo>
                  <a:pt x="2881629" y="19050"/>
                </a:moveTo>
                <a:lnTo>
                  <a:pt x="2881629" y="19050"/>
                </a:lnTo>
                <a:lnTo>
                  <a:pt x="2760979" y="38100"/>
                </a:lnTo>
                <a:lnTo>
                  <a:pt x="2637790" y="60960"/>
                </a:lnTo>
                <a:lnTo>
                  <a:pt x="2512059" y="85090"/>
                </a:lnTo>
                <a:lnTo>
                  <a:pt x="2382519" y="110490"/>
                </a:lnTo>
                <a:lnTo>
                  <a:pt x="2250440" y="138430"/>
                </a:lnTo>
                <a:lnTo>
                  <a:pt x="2114550" y="167640"/>
                </a:lnTo>
                <a:lnTo>
                  <a:pt x="1976119" y="201930"/>
                </a:lnTo>
                <a:lnTo>
                  <a:pt x="1833879" y="234950"/>
                </a:lnTo>
                <a:lnTo>
                  <a:pt x="1576069" y="299720"/>
                </a:lnTo>
                <a:lnTo>
                  <a:pt x="1325879" y="358140"/>
                </a:lnTo>
                <a:lnTo>
                  <a:pt x="1085850" y="411480"/>
                </a:lnTo>
                <a:lnTo>
                  <a:pt x="853440" y="462280"/>
                </a:lnTo>
                <a:lnTo>
                  <a:pt x="632459" y="508000"/>
                </a:lnTo>
                <a:lnTo>
                  <a:pt x="417829" y="547370"/>
                </a:lnTo>
                <a:lnTo>
                  <a:pt x="212089" y="585470"/>
                </a:lnTo>
                <a:lnTo>
                  <a:pt x="11429" y="618490"/>
                </a:lnTo>
                <a:lnTo>
                  <a:pt x="149859" y="638810"/>
                </a:lnTo>
                <a:lnTo>
                  <a:pt x="281939" y="656590"/>
                </a:lnTo>
                <a:lnTo>
                  <a:pt x="408939" y="673100"/>
                </a:lnTo>
                <a:lnTo>
                  <a:pt x="534669" y="685800"/>
                </a:lnTo>
                <a:lnTo>
                  <a:pt x="655319" y="699770"/>
                </a:lnTo>
                <a:lnTo>
                  <a:pt x="773429" y="708660"/>
                </a:lnTo>
                <a:lnTo>
                  <a:pt x="885190" y="717550"/>
                </a:lnTo>
                <a:lnTo>
                  <a:pt x="995679" y="723900"/>
                </a:lnTo>
                <a:lnTo>
                  <a:pt x="1104900" y="728980"/>
                </a:lnTo>
                <a:lnTo>
                  <a:pt x="1209040" y="730250"/>
                </a:lnTo>
                <a:lnTo>
                  <a:pt x="1308100" y="732790"/>
                </a:lnTo>
                <a:lnTo>
                  <a:pt x="1405890" y="732790"/>
                </a:lnTo>
                <a:lnTo>
                  <a:pt x="1502409" y="730250"/>
                </a:lnTo>
                <a:lnTo>
                  <a:pt x="1596390" y="728980"/>
                </a:lnTo>
                <a:lnTo>
                  <a:pt x="1685290" y="723900"/>
                </a:lnTo>
                <a:lnTo>
                  <a:pt x="1771650" y="717550"/>
                </a:lnTo>
                <a:lnTo>
                  <a:pt x="1855469" y="709930"/>
                </a:lnTo>
                <a:lnTo>
                  <a:pt x="1938019" y="702310"/>
                </a:lnTo>
                <a:lnTo>
                  <a:pt x="2016759" y="690880"/>
                </a:lnTo>
                <a:lnTo>
                  <a:pt x="2095500" y="679450"/>
                </a:lnTo>
                <a:lnTo>
                  <a:pt x="2169159" y="665480"/>
                </a:lnTo>
                <a:lnTo>
                  <a:pt x="2244090" y="652780"/>
                </a:lnTo>
                <a:lnTo>
                  <a:pt x="2313940" y="637540"/>
                </a:lnTo>
                <a:lnTo>
                  <a:pt x="2385059" y="621030"/>
                </a:lnTo>
                <a:lnTo>
                  <a:pt x="2452369" y="603250"/>
                </a:lnTo>
                <a:lnTo>
                  <a:pt x="2518409" y="585470"/>
                </a:lnTo>
                <a:lnTo>
                  <a:pt x="2581909" y="565150"/>
                </a:lnTo>
                <a:lnTo>
                  <a:pt x="2645409" y="544830"/>
                </a:lnTo>
                <a:lnTo>
                  <a:pt x="2767329" y="500380"/>
                </a:lnTo>
                <a:lnTo>
                  <a:pt x="2884169" y="453390"/>
                </a:lnTo>
                <a:lnTo>
                  <a:pt x="2889250" y="452120"/>
                </a:lnTo>
                <a:lnTo>
                  <a:pt x="2889250" y="19050"/>
                </a:lnTo>
                <a:lnTo>
                  <a:pt x="2881629" y="19050"/>
                </a:lnTo>
                <a:lnTo>
                  <a:pt x="2881629" y="19050"/>
                </a:lnTo>
                <a:close/>
              </a:path>
            </a:pathLst>
          </a:custGeom>
          <a:solidFill>
            <a:srgbClr val="C4E5FA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2" name="Freeform 672"/>
          <p:cNvSpPr/>
          <p:nvPr/>
        </p:nvSpPr>
        <p:spPr>
          <a:xfrm>
            <a:off x="2606039" y="1678939"/>
            <a:ext cx="5547359" cy="861060"/>
          </a:xfrm>
          <a:custGeom>
            <a:avLst/>
            <a:gdLst>
              <a:gd name="connsiteX0" fmla="*/ 5557519 w 5547359"/>
              <a:gd name="connsiteY0" fmla="*/ 814070 h 861060"/>
              <a:gd name="connsiteX1" fmla="*/ 5557519 w 5547359"/>
              <a:gd name="connsiteY1" fmla="*/ 814070 h 861060"/>
              <a:gd name="connsiteX2" fmla="*/ 5436869 w 5547359"/>
              <a:gd name="connsiteY2" fmla="*/ 798830 h 861060"/>
              <a:gd name="connsiteX3" fmla="*/ 5311140 w 5547359"/>
              <a:gd name="connsiteY3" fmla="*/ 782320 h 861060"/>
              <a:gd name="connsiteX4" fmla="*/ 5049519 w 5547359"/>
              <a:gd name="connsiteY4" fmla="*/ 744220 h 861060"/>
              <a:gd name="connsiteX5" fmla="*/ 4772659 w 5547359"/>
              <a:gd name="connsiteY5" fmla="*/ 697230 h 861060"/>
              <a:gd name="connsiteX6" fmla="*/ 4481829 w 5547359"/>
              <a:gd name="connsiteY6" fmla="*/ 646430 h 861060"/>
              <a:gd name="connsiteX7" fmla="*/ 4173219 w 5547359"/>
              <a:gd name="connsiteY7" fmla="*/ 584200 h 861060"/>
              <a:gd name="connsiteX8" fmla="*/ 3848100 w 5547359"/>
              <a:gd name="connsiteY8" fmla="*/ 514350 h 861060"/>
              <a:gd name="connsiteX9" fmla="*/ 3505200 w 5547359"/>
              <a:gd name="connsiteY9" fmla="*/ 434340 h 861060"/>
              <a:gd name="connsiteX10" fmla="*/ 3144519 w 5547359"/>
              <a:gd name="connsiteY10" fmla="*/ 346710 h 861060"/>
              <a:gd name="connsiteX11" fmla="*/ 3002280 w 5547359"/>
              <a:gd name="connsiteY11" fmla="*/ 313690 h 861060"/>
              <a:gd name="connsiteX12" fmla="*/ 2863850 w 5547359"/>
              <a:gd name="connsiteY12" fmla="*/ 280670 h 861060"/>
              <a:gd name="connsiteX13" fmla="*/ 2729230 w 5547359"/>
              <a:gd name="connsiteY13" fmla="*/ 251460 h 861060"/>
              <a:gd name="connsiteX14" fmla="*/ 2595880 w 5547359"/>
              <a:gd name="connsiteY14" fmla="*/ 222250 h 861060"/>
              <a:gd name="connsiteX15" fmla="*/ 2466339 w 5547359"/>
              <a:gd name="connsiteY15" fmla="*/ 196850 h 861060"/>
              <a:gd name="connsiteX16" fmla="*/ 2340610 w 5547359"/>
              <a:gd name="connsiteY16" fmla="*/ 172720 h 861060"/>
              <a:gd name="connsiteX17" fmla="*/ 2217419 w 5547359"/>
              <a:gd name="connsiteY17" fmla="*/ 151130 h 861060"/>
              <a:gd name="connsiteX18" fmla="*/ 2095500 w 5547359"/>
              <a:gd name="connsiteY18" fmla="*/ 130810 h 861060"/>
              <a:gd name="connsiteX19" fmla="*/ 1978660 w 5547359"/>
              <a:gd name="connsiteY19" fmla="*/ 113030 h 861060"/>
              <a:gd name="connsiteX20" fmla="*/ 1861819 w 5547359"/>
              <a:gd name="connsiteY20" fmla="*/ 96520 h 861060"/>
              <a:gd name="connsiteX21" fmla="*/ 1640839 w 5547359"/>
              <a:gd name="connsiteY21" fmla="*/ 67310 h 861060"/>
              <a:gd name="connsiteX22" fmla="*/ 1430019 w 5547359"/>
              <a:gd name="connsiteY22" fmla="*/ 46990 h 861060"/>
              <a:gd name="connsiteX23" fmla="*/ 1233169 w 5547359"/>
              <a:gd name="connsiteY23" fmla="*/ 31750 h 861060"/>
              <a:gd name="connsiteX24" fmla="*/ 1043939 w 5547359"/>
              <a:gd name="connsiteY24" fmla="*/ 21590 h 861060"/>
              <a:gd name="connsiteX25" fmla="*/ 864869 w 5547359"/>
              <a:gd name="connsiteY25" fmla="*/ 16510 h 861060"/>
              <a:gd name="connsiteX26" fmla="*/ 697230 w 5547359"/>
              <a:gd name="connsiteY26" fmla="*/ 16510 h 861060"/>
              <a:gd name="connsiteX27" fmla="*/ 539750 w 5547359"/>
              <a:gd name="connsiteY27" fmla="*/ 21590 h 861060"/>
              <a:gd name="connsiteX28" fmla="*/ 393700 w 5547359"/>
              <a:gd name="connsiteY28" fmla="*/ 27940 h 861060"/>
              <a:gd name="connsiteX29" fmla="*/ 256539 w 5547359"/>
              <a:gd name="connsiteY29" fmla="*/ 39370 h 861060"/>
              <a:gd name="connsiteX30" fmla="*/ 129539 w 5547359"/>
              <a:gd name="connsiteY30" fmla="*/ 52070 h 861060"/>
              <a:gd name="connsiteX31" fmla="*/ 12700 w 5547359"/>
              <a:gd name="connsiteY31" fmla="*/ 69850 h 861060"/>
              <a:gd name="connsiteX32" fmla="*/ 176530 w 5547359"/>
              <a:gd name="connsiteY32" fmla="*/ 90170 h 861060"/>
              <a:gd name="connsiteX33" fmla="*/ 346710 w 5547359"/>
              <a:gd name="connsiteY33" fmla="*/ 113030 h 861060"/>
              <a:gd name="connsiteX34" fmla="*/ 523239 w 5547359"/>
              <a:gd name="connsiteY34" fmla="*/ 140970 h 861060"/>
              <a:gd name="connsiteX35" fmla="*/ 706119 w 5547359"/>
              <a:gd name="connsiteY35" fmla="*/ 172720 h 861060"/>
              <a:gd name="connsiteX36" fmla="*/ 895350 w 5547359"/>
              <a:gd name="connsiteY36" fmla="*/ 210820 h 861060"/>
              <a:gd name="connsiteX37" fmla="*/ 1090930 w 5547359"/>
              <a:gd name="connsiteY37" fmla="*/ 251460 h 861060"/>
              <a:gd name="connsiteX38" fmla="*/ 1294130 w 5547359"/>
              <a:gd name="connsiteY38" fmla="*/ 295910 h 861060"/>
              <a:gd name="connsiteX39" fmla="*/ 1502410 w 5547359"/>
              <a:gd name="connsiteY39" fmla="*/ 346710 h 861060"/>
              <a:gd name="connsiteX40" fmla="*/ 1879600 w 5547359"/>
              <a:gd name="connsiteY40" fmla="*/ 438150 h 861060"/>
              <a:gd name="connsiteX41" fmla="*/ 2236469 w 5547359"/>
              <a:gd name="connsiteY41" fmla="*/ 519430 h 861060"/>
              <a:gd name="connsiteX42" fmla="*/ 2571750 w 5547359"/>
              <a:gd name="connsiteY42" fmla="*/ 593090 h 861060"/>
              <a:gd name="connsiteX43" fmla="*/ 2735580 w 5547359"/>
              <a:gd name="connsiteY43" fmla="*/ 623570 h 861060"/>
              <a:gd name="connsiteX44" fmla="*/ 2891789 w 5547359"/>
              <a:gd name="connsiteY44" fmla="*/ 655320 h 861060"/>
              <a:gd name="connsiteX45" fmla="*/ 3044189 w 5547359"/>
              <a:gd name="connsiteY45" fmla="*/ 684530 h 861060"/>
              <a:gd name="connsiteX46" fmla="*/ 3192780 w 5547359"/>
              <a:gd name="connsiteY46" fmla="*/ 708660 h 861060"/>
              <a:gd name="connsiteX47" fmla="*/ 3337559 w 5547359"/>
              <a:gd name="connsiteY47" fmla="*/ 732790 h 861060"/>
              <a:gd name="connsiteX48" fmla="*/ 3478530 w 5547359"/>
              <a:gd name="connsiteY48" fmla="*/ 755650 h 861060"/>
              <a:gd name="connsiteX49" fmla="*/ 3614419 w 5547359"/>
              <a:gd name="connsiteY49" fmla="*/ 773430 h 861060"/>
              <a:gd name="connsiteX50" fmla="*/ 3746500 w 5547359"/>
              <a:gd name="connsiteY50" fmla="*/ 791210 h 861060"/>
              <a:gd name="connsiteX51" fmla="*/ 3873500 w 5547359"/>
              <a:gd name="connsiteY51" fmla="*/ 807720 h 861060"/>
              <a:gd name="connsiteX52" fmla="*/ 3999229 w 5547359"/>
              <a:gd name="connsiteY52" fmla="*/ 822960 h 861060"/>
              <a:gd name="connsiteX53" fmla="*/ 4119879 w 5547359"/>
              <a:gd name="connsiteY53" fmla="*/ 834390 h 861060"/>
              <a:gd name="connsiteX54" fmla="*/ 4236719 w 5547359"/>
              <a:gd name="connsiteY54" fmla="*/ 843280 h 861060"/>
              <a:gd name="connsiteX55" fmla="*/ 4349750 w 5547359"/>
              <a:gd name="connsiteY55" fmla="*/ 852170 h 861060"/>
              <a:gd name="connsiteX56" fmla="*/ 4460240 w 5547359"/>
              <a:gd name="connsiteY56" fmla="*/ 858520 h 861060"/>
              <a:gd name="connsiteX57" fmla="*/ 4568190 w 5547359"/>
              <a:gd name="connsiteY57" fmla="*/ 863600 h 861060"/>
              <a:gd name="connsiteX58" fmla="*/ 4673600 w 5547359"/>
              <a:gd name="connsiteY58" fmla="*/ 867410 h 861060"/>
              <a:gd name="connsiteX59" fmla="*/ 4772659 w 5547359"/>
              <a:gd name="connsiteY59" fmla="*/ 867410 h 861060"/>
              <a:gd name="connsiteX60" fmla="*/ 4870450 w 5547359"/>
              <a:gd name="connsiteY60" fmla="*/ 867410 h 861060"/>
              <a:gd name="connsiteX61" fmla="*/ 4966969 w 5547359"/>
              <a:gd name="connsiteY61" fmla="*/ 864870 h 861060"/>
              <a:gd name="connsiteX62" fmla="*/ 5058409 w 5547359"/>
              <a:gd name="connsiteY62" fmla="*/ 863600 h 861060"/>
              <a:gd name="connsiteX63" fmla="*/ 5147309 w 5547359"/>
              <a:gd name="connsiteY63" fmla="*/ 858520 h 861060"/>
              <a:gd name="connsiteX64" fmla="*/ 5234940 w 5547359"/>
              <a:gd name="connsiteY64" fmla="*/ 852170 h 861060"/>
              <a:gd name="connsiteX65" fmla="*/ 5318759 w 5547359"/>
              <a:gd name="connsiteY65" fmla="*/ 843280 h 861060"/>
              <a:gd name="connsiteX66" fmla="*/ 5400040 w 5547359"/>
              <a:gd name="connsiteY66" fmla="*/ 834390 h 861060"/>
              <a:gd name="connsiteX67" fmla="*/ 5481319 w 5547359"/>
              <a:gd name="connsiteY67" fmla="*/ 825500 h 861060"/>
              <a:gd name="connsiteX68" fmla="*/ 5557519 w 5547359"/>
              <a:gd name="connsiteY68" fmla="*/ 814070 h 861060"/>
              <a:gd name="connsiteX69" fmla="*/ 5557519 w 5547359"/>
              <a:gd name="connsiteY69" fmla="*/ 814070 h 8610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</a:cxnLst>
            <a:rect l="l" t="t" r="r" b="b"/>
            <a:pathLst>
              <a:path w="5547359" h="861060">
                <a:moveTo>
                  <a:pt x="5557519" y="814070"/>
                </a:moveTo>
                <a:lnTo>
                  <a:pt x="5557519" y="814070"/>
                </a:lnTo>
                <a:lnTo>
                  <a:pt x="5436869" y="798830"/>
                </a:lnTo>
                <a:lnTo>
                  <a:pt x="5311140" y="782320"/>
                </a:lnTo>
                <a:lnTo>
                  <a:pt x="5049519" y="744220"/>
                </a:lnTo>
                <a:lnTo>
                  <a:pt x="4772659" y="697230"/>
                </a:lnTo>
                <a:lnTo>
                  <a:pt x="4481829" y="646430"/>
                </a:lnTo>
                <a:lnTo>
                  <a:pt x="4173219" y="584200"/>
                </a:lnTo>
                <a:lnTo>
                  <a:pt x="3848100" y="514350"/>
                </a:lnTo>
                <a:lnTo>
                  <a:pt x="3505200" y="434340"/>
                </a:lnTo>
                <a:lnTo>
                  <a:pt x="3144519" y="346710"/>
                </a:lnTo>
                <a:lnTo>
                  <a:pt x="3002280" y="313690"/>
                </a:lnTo>
                <a:lnTo>
                  <a:pt x="2863850" y="280670"/>
                </a:lnTo>
                <a:lnTo>
                  <a:pt x="2729230" y="251460"/>
                </a:lnTo>
                <a:lnTo>
                  <a:pt x="2595880" y="222250"/>
                </a:lnTo>
                <a:lnTo>
                  <a:pt x="2466339" y="196850"/>
                </a:lnTo>
                <a:lnTo>
                  <a:pt x="2340610" y="172720"/>
                </a:lnTo>
                <a:lnTo>
                  <a:pt x="2217419" y="151130"/>
                </a:lnTo>
                <a:lnTo>
                  <a:pt x="2095500" y="130810"/>
                </a:lnTo>
                <a:lnTo>
                  <a:pt x="1978660" y="113030"/>
                </a:lnTo>
                <a:lnTo>
                  <a:pt x="1861819" y="96520"/>
                </a:lnTo>
                <a:lnTo>
                  <a:pt x="1640839" y="67310"/>
                </a:lnTo>
                <a:lnTo>
                  <a:pt x="1430019" y="46990"/>
                </a:lnTo>
                <a:lnTo>
                  <a:pt x="1233169" y="31750"/>
                </a:lnTo>
                <a:lnTo>
                  <a:pt x="1043939" y="21590"/>
                </a:lnTo>
                <a:lnTo>
                  <a:pt x="864869" y="16510"/>
                </a:lnTo>
                <a:lnTo>
                  <a:pt x="697230" y="16510"/>
                </a:lnTo>
                <a:lnTo>
                  <a:pt x="539750" y="21590"/>
                </a:lnTo>
                <a:lnTo>
                  <a:pt x="393700" y="27940"/>
                </a:lnTo>
                <a:lnTo>
                  <a:pt x="256539" y="39370"/>
                </a:lnTo>
                <a:lnTo>
                  <a:pt x="129539" y="52070"/>
                </a:lnTo>
                <a:lnTo>
                  <a:pt x="12700" y="69850"/>
                </a:lnTo>
                <a:lnTo>
                  <a:pt x="176530" y="90170"/>
                </a:lnTo>
                <a:lnTo>
                  <a:pt x="346710" y="113030"/>
                </a:lnTo>
                <a:lnTo>
                  <a:pt x="523239" y="140970"/>
                </a:lnTo>
                <a:lnTo>
                  <a:pt x="706119" y="172720"/>
                </a:lnTo>
                <a:lnTo>
                  <a:pt x="895350" y="210820"/>
                </a:lnTo>
                <a:lnTo>
                  <a:pt x="1090930" y="251460"/>
                </a:lnTo>
                <a:lnTo>
                  <a:pt x="1294130" y="295910"/>
                </a:lnTo>
                <a:lnTo>
                  <a:pt x="1502410" y="346710"/>
                </a:lnTo>
                <a:lnTo>
                  <a:pt x="1879600" y="438150"/>
                </a:lnTo>
                <a:lnTo>
                  <a:pt x="2236469" y="519430"/>
                </a:lnTo>
                <a:lnTo>
                  <a:pt x="2571750" y="593090"/>
                </a:lnTo>
                <a:lnTo>
                  <a:pt x="2735580" y="623570"/>
                </a:lnTo>
                <a:lnTo>
                  <a:pt x="2891789" y="655320"/>
                </a:lnTo>
                <a:lnTo>
                  <a:pt x="3044189" y="684530"/>
                </a:lnTo>
                <a:lnTo>
                  <a:pt x="3192780" y="708660"/>
                </a:lnTo>
                <a:lnTo>
                  <a:pt x="3337559" y="732790"/>
                </a:lnTo>
                <a:lnTo>
                  <a:pt x="3478530" y="755650"/>
                </a:lnTo>
                <a:lnTo>
                  <a:pt x="3614419" y="773430"/>
                </a:lnTo>
                <a:lnTo>
                  <a:pt x="3746500" y="791210"/>
                </a:lnTo>
                <a:lnTo>
                  <a:pt x="3873500" y="807720"/>
                </a:lnTo>
                <a:lnTo>
                  <a:pt x="3999229" y="822960"/>
                </a:lnTo>
                <a:lnTo>
                  <a:pt x="4119879" y="834390"/>
                </a:lnTo>
                <a:lnTo>
                  <a:pt x="4236719" y="843280"/>
                </a:lnTo>
                <a:lnTo>
                  <a:pt x="4349750" y="852170"/>
                </a:lnTo>
                <a:lnTo>
                  <a:pt x="4460240" y="858520"/>
                </a:lnTo>
                <a:lnTo>
                  <a:pt x="4568190" y="863600"/>
                </a:lnTo>
                <a:lnTo>
                  <a:pt x="4673600" y="867410"/>
                </a:lnTo>
                <a:lnTo>
                  <a:pt x="4772659" y="867410"/>
                </a:lnTo>
                <a:lnTo>
                  <a:pt x="4870450" y="867410"/>
                </a:lnTo>
                <a:lnTo>
                  <a:pt x="4966969" y="864870"/>
                </a:lnTo>
                <a:lnTo>
                  <a:pt x="5058409" y="863600"/>
                </a:lnTo>
                <a:lnTo>
                  <a:pt x="5147309" y="858520"/>
                </a:lnTo>
                <a:lnTo>
                  <a:pt x="5234940" y="852170"/>
                </a:lnTo>
                <a:lnTo>
                  <a:pt x="5318759" y="843280"/>
                </a:lnTo>
                <a:lnTo>
                  <a:pt x="5400040" y="834390"/>
                </a:lnTo>
                <a:lnTo>
                  <a:pt x="5481319" y="825500"/>
                </a:lnTo>
                <a:lnTo>
                  <a:pt x="5557519" y="814070"/>
                </a:lnTo>
                <a:lnTo>
                  <a:pt x="5557519" y="814070"/>
                </a:lnTo>
                <a:close/>
              </a:path>
            </a:pathLst>
          </a:custGeom>
          <a:solidFill>
            <a:srgbClr val="C4E5FA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3" name="Freeform 673"/>
          <p:cNvSpPr/>
          <p:nvPr/>
        </p:nvSpPr>
        <p:spPr>
          <a:xfrm>
            <a:off x="2809239" y="1691639"/>
            <a:ext cx="5483859" cy="784860"/>
          </a:xfrm>
          <a:custGeom>
            <a:avLst/>
            <a:gdLst>
              <a:gd name="connsiteX0" fmla="*/ 19050 w 5483859"/>
              <a:gd name="connsiteY0" fmla="*/ 95250 h 784860"/>
              <a:gd name="connsiteX1" fmla="*/ 19050 w 5483859"/>
              <a:gd name="connsiteY1" fmla="*/ 95250 h 784860"/>
              <a:gd name="connsiteX2" fmla="*/ 38100 w 5483859"/>
              <a:gd name="connsiteY2" fmla="*/ 90170 h 784860"/>
              <a:gd name="connsiteX3" fmla="*/ 95250 w 5483859"/>
              <a:gd name="connsiteY3" fmla="*/ 78740 h 784860"/>
              <a:gd name="connsiteX4" fmla="*/ 193039 w 5483859"/>
              <a:gd name="connsiteY4" fmla="*/ 63500 h 784860"/>
              <a:gd name="connsiteX5" fmla="*/ 256539 w 5483859"/>
              <a:gd name="connsiteY5" fmla="*/ 54610 h 784860"/>
              <a:gd name="connsiteX6" fmla="*/ 331470 w 5483859"/>
              <a:gd name="connsiteY6" fmla="*/ 45720 h 784860"/>
              <a:gd name="connsiteX7" fmla="*/ 414020 w 5483859"/>
              <a:gd name="connsiteY7" fmla="*/ 39370 h 784860"/>
              <a:gd name="connsiteX8" fmla="*/ 509269 w 5483859"/>
              <a:gd name="connsiteY8" fmla="*/ 31750 h 784860"/>
              <a:gd name="connsiteX9" fmla="*/ 613410 w 5483859"/>
              <a:gd name="connsiteY9" fmla="*/ 25400 h 784860"/>
              <a:gd name="connsiteX10" fmla="*/ 730250 w 5483859"/>
              <a:gd name="connsiteY10" fmla="*/ 20320 h 784860"/>
              <a:gd name="connsiteX11" fmla="*/ 858519 w 5483859"/>
              <a:gd name="connsiteY11" fmla="*/ 19050 h 784860"/>
              <a:gd name="connsiteX12" fmla="*/ 996950 w 5483859"/>
              <a:gd name="connsiteY12" fmla="*/ 16510 h 784860"/>
              <a:gd name="connsiteX13" fmla="*/ 1145539 w 5483859"/>
              <a:gd name="connsiteY13" fmla="*/ 19050 h 784860"/>
              <a:gd name="connsiteX14" fmla="*/ 1304289 w 5483859"/>
              <a:gd name="connsiteY14" fmla="*/ 22860 h 784860"/>
              <a:gd name="connsiteX15" fmla="*/ 1477010 w 5483859"/>
              <a:gd name="connsiteY15" fmla="*/ 31750 h 784860"/>
              <a:gd name="connsiteX16" fmla="*/ 1659889 w 5483859"/>
              <a:gd name="connsiteY16" fmla="*/ 43180 h 784860"/>
              <a:gd name="connsiteX17" fmla="*/ 1852930 w 5483859"/>
              <a:gd name="connsiteY17" fmla="*/ 60960 h 784860"/>
              <a:gd name="connsiteX18" fmla="*/ 2059939 w 5483859"/>
              <a:gd name="connsiteY18" fmla="*/ 81280 h 784860"/>
              <a:gd name="connsiteX19" fmla="*/ 2278380 w 5483859"/>
              <a:gd name="connsiteY19" fmla="*/ 105410 h 784860"/>
              <a:gd name="connsiteX20" fmla="*/ 2508250 w 5483859"/>
              <a:gd name="connsiteY20" fmla="*/ 134620 h 784860"/>
              <a:gd name="connsiteX21" fmla="*/ 2750819 w 5483859"/>
              <a:gd name="connsiteY21" fmla="*/ 170180 h 784860"/>
              <a:gd name="connsiteX22" fmla="*/ 3003550 w 5483859"/>
              <a:gd name="connsiteY22" fmla="*/ 210820 h 784860"/>
              <a:gd name="connsiteX23" fmla="*/ 3268980 w 5483859"/>
              <a:gd name="connsiteY23" fmla="*/ 257810 h 784860"/>
              <a:gd name="connsiteX24" fmla="*/ 3547109 w 5483859"/>
              <a:gd name="connsiteY24" fmla="*/ 313690 h 784860"/>
              <a:gd name="connsiteX25" fmla="*/ 3839209 w 5483859"/>
              <a:gd name="connsiteY25" fmla="*/ 373380 h 784860"/>
              <a:gd name="connsiteX26" fmla="*/ 4142740 w 5483859"/>
              <a:gd name="connsiteY26" fmla="*/ 440690 h 784860"/>
              <a:gd name="connsiteX27" fmla="*/ 4460240 w 5483859"/>
              <a:gd name="connsiteY27" fmla="*/ 516890 h 784860"/>
              <a:gd name="connsiteX28" fmla="*/ 4789169 w 5483859"/>
              <a:gd name="connsiteY28" fmla="*/ 599440 h 784860"/>
              <a:gd name="connsiteX29" fmla="*/ 5132069 w 5483859"/>
              <a:gd name="connsiteY29" fmla="*/ 690880 h 784860"/>
              <a:gd name="connsiteX30" fmla="*/ 5486400 w 5483859"/>
              <a:gd name="connsiteY30" fmla="*/ 791210 h 784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5483859" h="784860">
                <a:moveTo>
                  <a:pt x="19050" y="95250"/>
                </a:moveTo>
                <a:lnTo>
                  <a:pt x="19050" y="95250"/>
                </a:lnTo>
                <a:lnTo>
                  <a:pt x="38100" y="90170"/>
                </a:lnTo>
                <a:lnTo>
                  <a:pt x="95250" y="78740"/>
                </a:lnTo>
                <a:lnTo>
                  <a:pt x="193039" y="63500"/>
                </a:lnTo>
                <a:lnTo>
                  <a:pt x="256539" y="54610"/>
                </a:lnTo>
                <a:lnTo>
                  <a:pt x="331470" y="45720"/>
                </a:lnTo>
                <a:lnTo>
                  <a:pt x="414020" y="39370"/>
                </a:lnTo>
                <a:lnTo>
                  <a:pt x="509269" y="31750"/>
                </a:lnTo>
                <a:lnTo>
                  <a:pt x="613410" y="25400"/>
                </a:lnTo>
                <a:lnTo>
                  <a:pt x="730250" y="20320"/>
                </a:lnTo>
                <a:lnTo>
                  <a:pt x="858519" y="19050"/>
                </a:lnTo>
                <a:lnTo>
                  <a:pt x="996950" y="16510"/>
                </a:lnTo>
                <a:lnTo>
                  <a:pt x="1145539" y="19050"/>
                </a:lnTo>
                <a:lnTo>
                  <a:pt x="1304289" y="22860"/>
                </a:lnTo>
                <a:lnTo>
                  <a:pt x="1477010" y="31750"/>
                </a:lnTo>
                <a:lnTo>
                  <a:pt x="1659889" y="43180"/>
                </a:lnTo>
                <a:lnTo>
                  <a:pt x="1852930" y="60960"/>
                </a:lnTo>
                <a:lnTo>
                  <a:pt x="2059939" y="81280"/>
                </a:lnTo>
                <a:lnTo>
                  <a:pt x="2278380" y="105410"/>
                </a:lnTo>
                <a:lnTo>
                  <a:pt x="2508250" y="134620"/>
                </a:lnTo>
                <a:lnTo>
                  <a:pt x="2750819" y="170180"/>
                </a:lnTo>
                <a:lnTo>
                  <a:pt x="3003550" y="210820"/>
                </a:lnTo>
                <a:lnTo>
                  <a:pt x="3268980" y="257810"/>
                </a:lnTo>
                <a:lnTo>
                  <a:pt x="3547109" y="313690"/>
                </a:lnTo>
                <a:lnTo>
                  <a:pt x="3839209" y="373380"/>
                </a:lnTo>
                <a:lnTo>
                  <a:pt x="4142740" y="440690"/>
                </a:lnTo>
                <a:lnTo>
                  <a:pt x="4460240" y="516890"/>
                </a:lnTo>
                <a:lnTo>
                  <a:pt x="4789169" y="599440"/>
                </a:lnTo>
                <a:lnTo>
                  <a:pt x="5132069" y="690880"/>
                </a:lnTo>
                <a:lnTo>
                  <a:pt x="5486400" y="791210"/>
                </a:lnTo>
              </a:path>
            </a:pathLst>
          </a:custGeom>
          <a:ln w="7620">
            <a:solidFill>
              <a:srgbClr val="FEFEFE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4" name="Freeform 674"/>
          <p:cNvSpPr/>
          <p:nvPr/>
        </p:nvSpPr>
        <p:spPr>
          <a:xfrm>
            <a:off x="5590540" y="1678939"/>
            <a:ext cx="3324859" cy="657860"/>
          </a:xfrm>
          <a:custGeom>
            <a:avLst/>
            <a:gdLst>
              <a:gd name="connsiteX0" fmla="*/ 17779 w 3324859"/>
              <a:gd name="connsiteY0" fmla="*/ 668020 h 657860"/>
              <a:gd name="connsiteX1" fmla="*/ 17779 w 3324859"/>
              <a:gd name="connsiteY1" fmla="*/ 668020 h 657860"/>
              <a:gd name="connsiteX2" fmla="*/ 113029 w 3324859"/>
              <a:gd name="connsiteY2" fmla="*/ 641350 h 657860"/>
              <a:gd name="connsiteX3" fmla="*/ 374650 w 3324859"/>
              <a:gd name="connsiteY3" fmla="*/ 571500 h 657860"/>
              <a:gd name="connsiteX4" fmla="*/ 556259 w 3324859"/>
              <a:gd name="connsiteY4" fmla="*/ 524510 h 657860"/>
              <a:gd name="connsiteX5" fmla="*/ 764539 w 3324859"/>
              <a:gd name="connsiteY5" fmla="*/ 473710 h 657860"/>
              <a:gd name="connsiteX6" fmla="*/ 995679 w 3324859"/>
              <a:gd name="connsiteY6" fmla="*/ 417830 h 657860"/>
              <a:gd name="connsiteX7" fmla="*/ 1244600 w 3324859"/>
              <a:gd name="connsiteY7" fmla="*/ 356870 h 657860"/>
              <a:gd name="connsiteX8" fmla="*/ 1508759 w 3324859"/>
              <a:gd name="connsiteY8" fmla="*/ 299720 h 657860"/>
              <a:gd name="connsiteX9" fmla="*/ 1778000 w 3324859"/>
              <a:gd name="connsiteY9" fmla="*/ 241300 h 657860"/>
              <a:gd name="connsiteX10" fmla="*/ 2054859 w 3324859"/>
              <a:gd name="connsiteY10" fmla="*/ 186690 h 657860"/>
              <a:gd name="connsiteX11" fmla="*/ 2329179 w 3324859"/>
              <a:gd name="connsiteY11" fmla="*/ 135890 h 657860"/>
              <a:gd name="connsiteX12" fmla="*/ 2465069 w 3324859"/>
              <a:gd name="connsiteY12" fmla="*/ 114300 h 657860"/>
              <a:gd name="connsiteX13" fmla="*/ 2597150 w 3324859"/>
              <a:gd name="connsiteY13" fmla="*/ 91440 h 657860"/>
              <a:gd name="connsiteX14" fmla="*/ 2729229 w 3324859"/>
              <a:gd name="connsiteY14" fmla="*/ 73660 h 657860"/>
              <a:gd name="connsiteX15" fmla="*/ 2856229 w 3324859"/>
              <a:gd name="connsiteY15" fmla="*/ 55880 h 657860"/>
              <a:gd name="connsiteX16" fmla="*/ 2981959 w 3324859"/>
              <a:gd name="connsiteY16" fmla="*/ 41910 h 657860"/>
              <a:gd name="connsiteX17" fmla="*/ 3100069 w 3324859"/>
              <a:gd name="connsiteY17" fmla="*/ 30480 h 657860"/>
              <a:gd name="connsiteX18" fmla="*/ 3215640 w 3324859"/>
              <a:gd name="connsiteY18" fmla="*/ 21590 h 657860"/>
              <a:gd name="connsiteX19" fmla="*/ 3326129 w 3324859"/>
              <a:gd name="connsiteY19" fmla="*/ 15240 h 657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3324859" h="657860">
                <a:moveTo>
                  <a:pt x="17779" y="668020"/>
                </a:moveTo>
                <a:lnTo>
                  <a:pt x="17779" y="668020"/>
                </a:lnTo>
                <a:lnTo>
                  <a:pt x="113029" y="641350"/>
                </a:lnTo>
                <a:lnTo>
                  <a:pt x="374650" y="571500"/>
                </a:lnTo>
                <a:lnTo>
                  <a:pt x="556259" y="524510"/>
                </a:lnTo>
                <a:lnTo>
                  <a:pt x="764539" y="473710"/>
                </a:lnTo>
                <a:lnTo>
                  <a:pt x="995679" y="417830"/>
                </a:lnTo>
                <a:lnTo>
                  <a:pt x="1244600" y="356870"/>
                </a:lnTo>
                <a:lnTo>
                  <a:pt x="1508759" y="299720"/>
                </a:lnTo>
                <a:lnTo>
                  <a:pt x="1778000" y="241300"/>
                </a:lnTo>
                <a:lnTo>
                  <a:pt x="2054859" y="186690"/>
                </a:lnTo>
                <a:lnTo>
                  <a:pt x="2329179" y="135890"/>
                </a:lnTo>
                <a:lnTo>
                  <a:pt x="2465069" y="114300"/>
                </a:lnTo>
                <a:lnTo>
                  <a:pt x="2597150" y="91440"/>
                </a:lnTo>
                <a:lnTo>
                  <a:pt x="2729229" y="73660"/>
                </a:lnTo>
                <a:lnTo>
                  <a:pt x="2856229" y="55880"/>
                </a:lnTo>
                <a:lnTo>
                  <a:pt x="2981959" y="41910"/>
                </a:lnTo>
                <a:lnTo>
                  <a:pt x="3100069" y="30480"/>
                </a:lnTo>
                <a:lnTo>
                  <a:pt x="3215640" y="21590"/>
                </a:lnTo>
                <a:lnTo>
                  <a:pt x="3326129" y="15240"/>
                </a:lnTo>
              </a:path>
            </a:pathLst>
          </a:custGeom>
          <a:ln w="7620">
            <a:solidFill>
              <a:srgbClr val="FEFEFE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5" name="TextBox 675"/>
          <p:cNvSpPr txBox="1"/>
          <p:nvPr/>
        </p:nvSpPr>
        <p:spPr>
          <a:xfrm>
            <a:off x="962660" y="726658"/>
            <a:ext cx="7265882" cy="430266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770889">
              <a:lnSpc>
                <a:spcPct val="100000"/>
              </a:lnSpc>
            </a:pPr>
            <a:r>
              <a:rPr lang="en-US" altLang="zh-CN" sz="4400" dirty="0">
                <a:solidFill>
                  <a:srgbClr val="032C63"/>
                </a:solidFill>
                <a:latin typeface="Candara"/>
                <a:ea typeface="Candara"/>
              </a:rPr>
              <a:t>Üst</a:t>
            </a:r>
            <a:r>
              <a:rPr lang="en-US" altLang="zh-CN" sz="4400" dirty="0">
                <a:solidFill>
                  <a:srgbClr val="032C63"/>
                </a:solidFill>
                <a:latin typeface="Candara"/>
                <a:cs typeface="Candara"/>
              </a:rPr>
              <a:t> </a:t>
            </a:r>
            <a:r>
              <a:rPr lang="en-US" altLang="zh-CN" sz="4400" dirty="0">
                <a:solidFill>
                  <a:srgbClr val="032C63"/>
                </a:solidFill>
                <a:latin typeface="Candara"/>
                <a:ea typeface="Candara"/>
              </a:rPr>
              <a:t>ekstremite</a:t>
            </a:r>
            <a:r>
              <a:rPr lang="en-US" altLang="zh-CN" sz="4400" spc="-40" dirty="0">
                <a:solidFill>
                  <a:srgbClr val="032C63"/>
                </a:solidFill>
                <a:latin typeface="Candara"/>
                <a:cs typeface="Candara"/>
              </a:rPr>
              <a:t> </a:t>
            </a:r>
            <a:r>
              <a:rPr lang="en-US" altLang="zh-CN" sz="4400" dirty="0">
                <a:solidFill>
                  <a:srgbClr val="032C63"/>
                </a:solidFill>
                <a:latin typeface="Candara"/>
                <a:ea typeface="Candara"/>
              </a:rPr>
              <a:t>yöntemi</a:t>
            </a:r>
          </a:p>
          <a:p>
            <a:pPr>
              <a:lnSpc>
                <a:spcPts val="1000"/>
              </a:lnSpc>
            </a:pPr>
            <a:endParaRPr lang="en-US" dirty="0" smtClean="0"/>
          </a:p>
          <a:p>
            <a:pPr>
              <a:lnSpc>
                <a:spcPts val="1000"/>
              </a:lnSpc>
            </a:pPr>
            <a:endParaRPr lang="en-US" dirty="0" smtClean="0"/>
          </a:p>
          <a:p>
            <a:pPr>
              <a:lnSpc>
                <a:spcPts val="1000"/>
              </a:lnSpc>
            </a:pPr>
            <a:endParaRPr lang="en-US" dirty="0" smtClean="0"/>
          </a:p>
          <a:p>
            <a:pPr>
              <a:lnSpc>
                <a:spcPts val="1000"/>
              </a:lnSpc>
            </a:pPr>
            <a:endParaRPr lang="en-US" dirty="0" smtClean="0"/>
          </a:p>
          <a:p>
            <a:pPr>
              <a:lnSpc>
                <a:spcPts val="1000"/>
              </a:lnSpc>
            </a:pPr>
            <a:endParaRPr lang="en-US" dirty="0" smtClean="0"/>
          </a:p>
          <a:p>
            <a:pPr>
              <a:lnSpc>
                <a:spcPts val="1000"/>
              </a:lnSpc>
            </a:pPr>
            <a:endParaRPr lang="en-US" dirty="0" smtClean="0"/>
          </a:p>
          <a:p>
            <a:pPr>
              <a:lnSpc>
                <a:spcPts val="1000"/>
              </a:lnSpc>
            </a:pPr>
            <a:endParaRPr lang="en-US" dirty="0" smtClean="0"/>
          </a:p>
          <a:p>
            <a:pPr>
              <a:lnSpc>
                <a:spcPts val="1000"/>
              </a:lnSpc>
            </a:pPr>
            <a:endParaRPr lang="en-US" dirty="0" smtClean="0"/>
          </a:p>
          <a:p>
            <a:pPr>
              <a:lnSpc>
                <a:spcPts val="1000"/>
              </a:lnSpc>
            </a:pPr>
            <a:endParaRPr lang="en-US" dirty="0" smtClean="0"/>
          </a:p>
          <a:p>
            <a:pPr>
              <a:lnSpc>
                <a:spcPts val="1385"/>
              </a:lnSpc>
            </a:pPr>
            <a:endParaRPr lang="en-US" dirty="0" smtClean="0"/>
          </a:p>
          <a:p>
            <a:pPr marL="0">
              <a:lnSpc>
                <a:spcPts val="3089"/>
              </a:lnSpc>
            </a:pPr>
            <a:r>
              <a:rPr lang="en-US" altLang="zh-CN" sz="2400" dirty="0">
                <a:solidFill>
                  <a:srgbClr val="2FB4FB"/>
                </a:solidFill>
                <a:latin typeface="Symbol"/>
                <a:ea typeface="Symbol"/>
              </a:rPr>
              <a:t></a:t>
            </a:r>
            <a:r>
              <a:rPr lang="en-US" altLang="zh-CN" sz="2400" spc="40" dirty="0">
                <a:solidFill>
                  <a:srgbClr val="2FB4FB"/>
                </a:solidFill>
                <a:latin typeface="Symbol"/>
                <a:cs typeface="Symbol"/>
              </a:rPr>
              <a:t> </a:t>
            </a:r>
            <a:r>
              <a:rPr lang="en-US" altLang="zh-CN" sz="2400" dirty="0">
                <a:solidFill>
                  <a:srgbClr val="053C85"/>
                </a:solidFill>
                <a:latin typeface="Candara"/>
                <a:ea typeface="Candara"/>
              </a:rPr>
              <a:t>Hasta</a:t>
            </a:r>
            <a:r>
              <a:rPr lang="en-US" altLang="zh-CN" sz="2400" spc="34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400" dirty="0">
                <a:solidFill>
                  <a:srgbClr val="053C85"/>
                </a:solidFill>
                <a:latin typeface="Candara"/>
                <a:ea typeface="Candara"/>
              </a:rPr>
              <a:t>tankın</a:t>
            </a:r>
            <a:r>
              <a:rPr lang="en-US" altLang="zh-CN" sz="2400" spc="34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400" dirty="0">
                <a:solidFill>
                  <a:srgbClr val="053C85"/>
                </a:solidFill>
                <a:latin typeface="Candara"/>
                <a:ea typeface="Candara"/>
              </a:rPr>
              <a:t>yanına</a:t>
            </a:r>
            <a:r>
              <a:rPr lang="en-US" altLang="zh-CN" sz="2400" spc="40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400" dirty="0">
                <a:solidFill>
                  <a:srgbClr val="053C85"/>
                </a:solidFill>
                <a:latin typeface="Candara"/>
                <a:ea typeface="Candara"/>
              </a:rPr>
              <a:t>paralel</a:t>
            </a:r>
            <a:r>
              <a:rPr lang="en-US" altLang="zh-CN" sz="2400" spc="34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400" dirty="0">
                <a:solidFill>
                  <a:srgbClr val="053C85"/>
                </a:solidFill>
                <a:latin typeface="Candara"/>
                <a:ea typeface="Candara"/>
              </a:rPr>
              <a:t>olarak</a:t>
            </a:r>
            <a:r>
              <a:rPr lang="en-US" altLang="zh-CN" sz="2400" spc="34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400" dirty="0">
                <a:solidFill>
                  <a:srgbClr val="053C85"/>
                </a:solidFill>
                <a:latin typeface="Candara"/>
                <a:ea typeface="Candara"/>
              </a:rPr>
              <a:t>oturmalı</a:t>
            </a:r>
            <a:r>
              <a:rPr lang="en-US" altLang="zh-CN" sz="2400" spc="40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400" dirty="0">
                <a:solidFill>
                  <a:srgbClr val="053C85"/>
                </a:solidFill>
                <a:latin typeface="Candara"/>
                <a:ea typeface="Candara"/>
              </a:rPr>
              <a:t>ve</a:t>
            </a:r>
            <a:r>
              <a:rPr lang="en-US" altLang="zh-CN" sz="2400" spc="34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400" dirty="0">
                <a:solidFill>
                  <a:srgbClr val="053C85"/>
                </a:solidFill>
                <a:latin typeface="Candara"/>
                <a:ea typeface="Candara"/>
              </a:rPr>
              <a:t>koluyla</a:t>
            </a:r>
          </a:p>
          <a:p>
            <a:pPr marL="0" indent="273050">
              <a:lnSpc>
                <a:spcPct val="100000"/>
              </a:lnSpc>
              <a:spcBef>
                <a:spcPts val="240"/>
              </a:spcBef>
            </a:pPr>
            <a:r>
              <a:rPr lang="en-US" altLang="zh-CN" sz="2400" dirty="0">
                <a:solidFill>
                  <a:srgbClr val="053C85"/>
                </a:solidFill>
                <a:latin typeface="Candara"/>
                <a:ea typeface="Candara"/>
              </a:rPr>
              <a:t>tank</a:t>
            </a:r>
            <a:r>
              <a:rPr lang="en-US" altLang="zh-CN" sz="2400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400" dirty="0">
                <a:solidFill>
                  <a:srgbClr val="053C85"/>
                </a:solidFill>
                <a:latin typeface="Candara"/>
                <a:ea typeface="Candara"/>
              </a:rPr>
              <a:t>arasına</a:t>
            </a:r>
            <a:r>
              <a:rPr lang="en-US" altLang="zh-CN" sz="2400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400" dirty="0">
                <a:solidFill>
                  <a:srgbClr val="053C85"/>
                </a:solidFill>
                <a:latin typeface="Candara"/>
                <a:ea typeface="Candara"/>
              </a:rPr>
              <a:t>bir</a:t>
            </a:r>
            <a:r>
              <a:rPr lang="en-US" altLang="zh-CN" sz="2400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400" dirty="0">
                <a:solidFill>
                  <a:srgbClr val="053C85"/>
                </a:solidFill>
                <a:latin typeface="Candara"/>
                <a:ea typeface="Candara"/>
              </a:rPr>
              <a:t>havlu</a:t>
            </a:r>
            <a:r>
              <a:rPr lang="en-US" altLang="zh-CN" sz="2400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400" dirty="0">
                <a:solidFill>
                  <a:srgbClr val="053C85"/>
                </a:solidFill>
                <a:latin typeface="Candara"/>
                <a:ea typeface="Candara"/>
              </a:rPr>
              <a:t>yerleştirilmelidir.</a:t>
            </a:r>
            <a:r>
              <a:rPr lang="en-US" altLang="zh-CN" sz="2400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400" dirty="0">
                <a:solidFill>
                  <a:srgbClr val="053C85"/>
                </a:solidFill>
                <a:latin typeface="Candara"/>
                <a:ea typeface="Candara"/>
              </a:rPr>
              <a:t>(dolaşım</a:t>
            </a:r>
            <a:r>
              <a:rPr lang="en-US" altLang="zh-CN" sz="2400" spc="-30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400" dirty="0">
                <a:solidFill>
                  <a:srgbClr val="053C85"/>
                </a:solidFill>
                <a:latin typeface="Candara"/>
                <a:ea typeface="Candara"/>
              </a:rPr>
              <a:t>ve</a:t>
            </a:r>
          </a:p>
          <a:p>
            <a:pPr marL="0" indent="273050">
              <a:lnSpc>
                <a:spcPct val="100000"/>
              </a:lnSpc>
            </a:pPr>
            <a:r>
              <a:rPr lang="en-US" altLang="zh-CN" sz="2400" dirty="0">
                <a:solidFill>
                  <a:srgbClr val="053C85"/>
                </a:solidFill>
                <a:latin typeface="Candara"/>
                <a:ea typeface="Candara"/>
              </a:rPr>
              <a:t>lenfatik</a:t>
            </a:r>
            <a:r>
              <a:rPr lang="en-US" altLang="zh-CN" sz="2400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400" dirty="0">
                <a:solidFill>
                  <a:srgbClr val="053C85"/>
                </a:solidFill>
                <a:latin typeface="Candara"/>
                <a:ea typeface="Candara"/>
              </a:rPr>
              <a:t>sistemin</a:t>
            </a:r>
            <a:r>
              <a:rPr lang="en-US" altLang="zh-CN" sz="2400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400" dirty="0">
                <a:solidFill>
                  <a:srgbClr val="053C85"/>
                </a:solidFill>
                <a:latin typeface="Candara"/>
                <a:ea typeface="Candara"/>
              </a:rPr>
              <a:t>sıkışmasına</a:t>
            </a:r>
            <a:r>
              <a:rPr lang="en-US" altLang="zh-CN" sz="2400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400" dirty="0">
                <a:solidFill>
                  <a:srgbClr val="053C85"/>
                </a:solidFill>
                <a:latin typeface="Candara"/>
                <a:ea typeface="Candara"/>
              </a:rPr>
              <a:t>engel</a:t>
            </a:r>
            <a:r>
              <a:rPr lang="en-US" altLang="zh-CN" sz="2400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400" dirty="0">
                <a:solidFill>
                  <a:srgbClr val="053C85"/>
                </a:solidFill>
                <a:latin typeface="Candara"/>
                <a:ea typeface="Candara"/>
              </a:rPr>
              <a:t>olmak</a:t>
            </a:r>
            <a:r>
              <a:rPr lang="en-US" altLang="zh-CN" sz="2400" spc="10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400" dirty="0">
                <a:solidFill>
                  <a:srgbClr val="053C85"/>
                </a:solidFill>
                <a:latin typeface="Candara"/>
                <a:ea typeface="Candara"/>
              </a:rPr>
              <a:t>için).</a:t>
            </a:r>
          </a:p>
          <a:p>
            <a:pPr marL="0">
              <a:lnSpc>
                <a:spcPts val="3089"/>
              </a:lnSpc>
              <a:spcBef>
                <a:spcPts val="145"/>
              </a:spcBef>
            </a:pPr>
            <a:r>
              <a:rPr lang="en-US" altLang="zh-CN" sz="2400" dirty="0">
                <a:solidFill>
                  <a:srgbClr val="2FB4FB"/>
                </a:solidFill>
                <a:latin typeface="Symbol"/>
                <a:ea typeface="Symbol"/>
              </a:rPr>
              <a:t></a:t>
            </a:r>
            <a:r>
              <a:rPr lang="en-US" altLang="zh-CN" sz="2400" spc="55" dirty="0">
                <a:solidFill>
                  <a:srgbClr val="2FB4FB"/>
                </a:solidFill>
                <a:latin typeface="Symbol"/>
                <a:cs typeface="Symbol"/>
              </a:rPr>
              <a:t> </a:t>
            </a:r>
            <a:r>
              <a:rPr lang="en-US" altLang="zh-CN" sz="2400" dirty="0">
                <a:solidFill>
                  <a:srgbClr val="053C85"/>
                </a:solidFill>
                <a:latin typeface="Candara"/>
                <a:ea typeface="Candara"/>
              </a:rPr>
              <a:t>Üst</a:t>
            </a:r>
            <a:r>
              <a:rPr lang="en-US" altLang="zh-CN" sz="2400" spc="50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400" dirty="0">
                <a:solidFill>
                  <a:srgbClr val="053C85"/>
                </a:solidFill>
                <a:latin typeface="Candara"/>
                <a:ea typeface="Candara"/>
              </a:rPr>
              <a:t>ekstremiteye</a:t>
            </a:r>
            <a:r>
              <a:rPr lang="en-US" altLang="zh-CN" sz="2400" spc="50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400" dirty="0">
                <a:solidFill>
                  <a:srgbClr val="053C85"/>
                </a:solidFill>
                <a:latin typeface="Candara"/>
                <a:ea typeface="Candara"/>
              </a:rPr>
              <a:t>WP</a:t>
            </a:r>
            <a:r>
              <a:rPr lang="en-US" altLang="zh-CN" sz="2400" spc="55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400" dirty="0">
                <a:solidFill>
                  <a:srgbClr val="053C85"/>
                </a:solidFill>
                <a:latin typeface="Candara"/>
                <a:ea typeface="Candara"/>
              </a:rPr>
              <a:t>uygulaması</a:t>
            </a:r>
            <a:r>
              <a:rPr lang="en-US" altLang="zh-CN" sz="2400" spc="50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400" dirty="0">
                <a:solidFill>
                  <a:srgbClr val="053C85"/>
                </a:solidFill>
                <a:latin typeface="Candara"/>
                <a:ea typeface="Candara"/>
              </a:rPr>
              <a:t>için</a:t>
            </a:r>
            <a:r>
              <a:rPr lang="en-US" altLang="zh-CN" sz="2400" spc="50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400" dirty="0">
                <a:solidFill>
                  <a:srgbClr val="053C85"/>
                </a:solidFill>
                <a:latin typeface="Candara"/>
                <a:ea typeface="Candara"/>
              </a:rPr>
              <a:t>dikkatli</a:t>
            </a:r>
            <a:r>
              <a:rPr lang="en-US" altLang="zh-CN" sz="2400" spc="50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400" dirty="0">
                <a:solidFill>
                  <a:srgbClr val="053C85"/>
                </a:solidFill>
                <a:latin typeface="Candara"/>
                <a:ea typeface="Candara"/>
              </a:rPr>
              <a:t>seçim</a:t>
            </a:r>
          </a:p>
          <a:p>
            <a:pPr marL="273050" hangingPunct="0">
              <a:lnSpc>
                <a:spcPct val="95416"/>
              </a:lnSpc>
              <a:spcBef>
                <a:spcPts val="359"/>
              </a:spcBef>
            </a:pPr>
            <a:r>
              <a:rPr lang="en-US" altLang="zh-CN" sz="2400" dirty="0">
                <a:solidFill>
                  <a:srgbClr val="053C85"/>
                </a:solidFill>
                <a:latin typeface="Candara"/>
                <a:ea typeface="Candara"/>
              </a:rPr>
              <a:t>yapmak</a:t>
            </a:r>
            <a:r>
              <a:rPr lang="en-US" altLang="zh-CN" sz="2400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400" dirty="0">
                <a:solidFill>
                  <a:srgbClr val="053C85"/>
                </a:solidFill>
                <a:latin typeface="Candara"/>
                <a:ea typeface="Candara"/>
              </a:rPr>
              <a:t>gerekir</a:t>
            </a:r>
            <a:r>
              <a:rPr lang="en-US" altLang="zh-CN" sz="2400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400" dirty="0">
                <a:solidFill>
                  <a:srgbClr val="053C85"/>
                </a:solidFill>
                <a:latin typeface="Candara"/>
                <a:ea typeface="Candara"/>
              </a:rPr>
              <a:t>çünkü</a:t>
            </a:r>
            <a:r>
              <a:rPr lang="en-US" altLang="zh-CN" sz="2400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400" dirty="0">
                <a:solidFill>
                  <a:srgbClr val="053C85"/>
                </a:solidFill>
                <a:latin typeface="Candara"/>
                <a:ea typeface="Candara"/>
              </a:rPr>
              <a:t>ödem</a:t>
            </a:r>
            <a:r>
              <a:rPr lang="en-US" altLang="zh-CN" sz="2400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400" dirty="0">
                <a:solidFill>
                  <a:srgbClr val="053C85"/>
                </a:solidFill>
                <a:latin typeface="Candara"/>
                <a:ea typeface="Candara"/>
              </a:rPr>
              <a:t>oluşabilir.</a:t>
            </a:r>
            <a:r>
              <a:rPr lang="en-US" altLang="zh-CN" sz="2400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400" dirty="0">
                <a:solidFill>
                  <a:srgbClr val="053C85"/>
                </a:solidFill>
                <a:latin typeface="Candara"/>
                <a:ea typeface="Candara"/>
              </a:rPr>
              <a:t>Bu</a:t>
            </a:r>
            <a:r>
              <a:rPr lang="en-US" altLang="zh-CN" sz="2400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400" dirty="0">
                <a:solidFill>
                  <a:srgbClr val="053C85"/>
                </a:solidFill>
                <a:latin typeface="Candara"/>
                <a:ea typeface="Candara"/>
              </a:rPr>
              <a:t>nedenle</a:t>
            </a:r>
            <a:r>
              <a:rPr lang="en-US" altLang="zh-CN" sz="2400" spc="-89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400" dirty="0">
                <a:solidFill>
                  <a:srgbClr val="053C85"/>
                </a:solidFill>
                <a:latin typeface="Candara"/>
                <a:ea typeface="Candara"/>
              </a:rPr>
              <a:t>üst</a:t>
            </a:r>
            <a:r>
              <a:rPr lang="en-US" altLang="zh-CN" sz="2400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400" dirty="0">
                <a:solidFill>
                  <a:srgbClr val="053C85"/>
                </a:solidFill>
                <a:latin typeface="Candara"/>
                <a:ea typeface="Candara"/>
              </a:rPr>
              <a:t>ekstremitenin</a:t>
            </a:r>
            <a:r>
              <a:rPr lang="en-US" altLang="zh-CN" sz="2400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400" dirty="0">
                <a:solidFill>
                  <a:srgbClr val="053C85"/>
                </a:solidFill>
                <a:latin typeface="Candara"/>
                <a:ea typeface="Candara"/>
              </a:rPr>
              <a:t>pozisyonlanması</a:t>
            </a:r>
            <a:r>
              <a:rPr lang="en-US" altLang="zh-CN" sz="2400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400" dirty="0">
                <a:solidFill>
                  <a:srgbClr val="053C85"/>
                </a:solidFill>
                <a:latin typeface="Candara"/>
                <a:ea typeface="Candara"/>
              </a:rPr>
              <a:t>dikkatli</a:t>
            </a:r>
            <a:r>
              <a:rPr lang="en-US" altLang="zh-CN" sz="2400" spc="5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400" dirty="0">
                <a:solidFill>
                  <a:srgbClr val="053C85"/>
                </a:solidFill>
                <a:latin typeface="Candara"/>
                <a:ea typeface="Candara"/>
              </a:rPr>
              <a:t>yapılmalıdır.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6" name="Freeform 676"/>
          <p:cNvSpPr/>
          <p:nvPr/>
        </p:nvSpPr>
        <p:spPr>
          <a:xfrm>
            <a:off x="219075" y="219075"/>
            <a:ext cx="8709025" cy="34925"/>
          </a:xfrm>
          <a:custGeom>
            <a:avLst/>
            <a:gdLst>
              <a:gd name="connsiteX0" fmla="*/ 9525 w 8709025"/>
              <a:gd name="connsiteY0" fmla="*/ 17780 h 34925"/>
              <a:gd name="connsiteX1" fmla="*/ 8706484 w 8709025"/>
              <a:gd name="connsiteY1" fmla="*/ 17780 h 34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025" h="34925">
                <a:moveTo>
                  <a:pt x="9525" y="17780"/>
                </a:moveTo>
                <a:lnTo>
                  <a:pt x="8706484" y="17780"/>
                </a:lnTo>
              </a:path>
            </a:pathLst>
          </a:custGeom>
          <a:ln w="19050">
            <a:solidFill>
              <a:srgbClr val="0091DE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7" name="Freeform 677"/>
          <p:cNvSpPr/>
          <p:nvPr/>
        </p:nvSpPr>
        <p:spPr>
          <a:xfrm>
            <a:off x="219075" y="244475"/>
            <a:ext cx="8709025" cy="22225"/>
          </a:xfrm>
          <a:custGeom>
            <a:avLst/>
            <a:gdLst>
              <a:gd name="connsiteX0" fmla="*/ 9525 w 8709025"/>
              <a:gd name="connsiteY0" fmla="*/ 11430 h 22225"/>
              <a:gd name="connsiteX1" fmla="*/ 8706484 w 8709025"/>
              <a:gd name="connsiteY1" fmla="*/ 11430 h 222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025" h="22225">
                <a:moveTo>
                  <a:pt x="9525" y="11430"/>
                </a:moveTo>
                <a:lnTo>
                  <a:pt x="8706484" y="11430"/>
                </a:lnTo>
              </a:path>
            </a:pathLst>
          </a:custGeom>
          <a:ln w="19050">
            <a:solidFill>
              <a:srgbClr val="0191DE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8" name="Freeform 678"/>
          <p:cNvSpPr/>
          <p:nvPr/>
        </p:nvSpPr>
        <p:spPr>
          <a:xfrm>
            <a:off x="218440" y="256540"/>
            <a:ext cx="8709659" cy="35559"/>
          </a:xfrm>
          <a:custGeom>
            <a:avLst/>
            <a:gdLst>
              <a:gd name="connsiteX0" fmla="*/ 10159 w 8709659"/>
              <a:gd name="connsiteY0" fmla="*/ 19050 h 35559"/>
              <a:gd name="connsiteX1" fmla="*/ 8707119 w 8709659"/>
              <a:gd name="connsiteY1" fmla="*/ 19050 h 355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59">
                <a:moveTo>
                  <a:pt x="10159" y="19050"/>
                </a:moveTo>
                <a:lnTo>
                  <a:pt x="8707119" y="19050"/>
                </a:lnTo>
              </a:path>
            </a:pathLst>
          </a:custGeom>
          <a:ln w="20319">
            <a:solidFill>
              <a:srgbClr val="0292DE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9" name="Freeform 679"/>
          <p:cNvSpPr/>
          <p:nvPr/>
        </p:nvSpPr>
        <p:spPr>
          <a:xfrm>
            <a:off x="218440" y="281940"/>
            <a:ext cx="8709659" cy="22859"/>
          </a:xfrm>
          <a:custGeom>
            <a:avLst/>
            <a:gdLst>
              <a:gd name="connsiteX0" fmla="*/ 10159 w 8709659"/>
              <a:gd name="connsiteY0" fmla="*/ 13335 h 22859"/>
              <a:gd name="connsiteX1" fmla="*/ 8707119 w 8709659"/>
              <a:gd name="connsiteY1" fmla="*/ 13335 h 228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59">
                <a:moveTo>
                  <a:pt x="10159" y="13335"/>
                </a:moveTo>
                <a:lnTo>
                  <a:pt x="8707119" y="13335"/>
                </a:lnTo>
              </a:path>
            </a:pathLst>
          </a:custGeom>
          <a:ln w="19050">
            <a:solidFill>
              <a:srgbClr val="0392DE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0" name="Freeform 680"/>
          <p:cNvSpPr/>
          <p:nvPr/>
        </p:nvSpPr>
        <p:spPr>
          <a:xfrm>
            <a:off x="218440" y="294640"/>
            <a:ext cx="8709659" cy="35559"/>
          </a:xfrm>
          <a:custGeom>
            <a:avLst/>
            <a:gdLst>
              <a:gd name="connsiteX0" fmla="*/ 10159 w 8709659"/>
              <a:gd name="connsiteY0" fmla="*/ 19685 h 35559"/>
              <a:gd name="connsiteX1" fmla="*/ 8707119 w 8709659"/>
              <a:gd name="connsiteY1" fmla="*/ 19685 h 355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59">
                <a:moveTo>
                  <a:pt x="10159" y="19685"/>
                </a:moveTo>
                <a:lnTo>
                  <a:pt x="8707119" y="19685"/>
                </a:lnTo>
              </a:path>
            </a:pathLst>
          </a:custGeom>
          <a:ln w="19050">
            <a:solidFill>
              <a:srgbClr val="0493DE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1" name="Freeform 681"/>
          <p:cNvSpPr/>
          <p:nvPr/>
        </p:nvSpPr>
        <p:spPr>
          <a:xfrm>
            <a:off x="218440" y="320040"/>
            <a:ext cx="8709659" cy="22859"/>
          </a:xfrm>
          <a:custGeom>
            <a:avLst/>
            <a:gdLst>
              <a:gd name="connsiteX0" fmla="*/ 10159 w 8709659"/>
              <a:gd name="connsiteY0" fmla="*/ 13335 h 22859"/>
              <a:gd name="connsiteX1" fmla="*/ 8707119 w 8709659"/>
              <a:gd name="connsiteY1" fmla="*/ 13335 h 228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59">
                <a:moveTo>
                  <a:pt x="10159" y="13335"/>
                </a:moveTo>
                <a:lnTo>
                  <a:pt x="8707119" y="13335"/>
                </a:lnTo>
              </a:path>
            </a:pathLst>
          </a:custGeom>
          <a:ln w="19050">
            <a:solidFill>
              <a:srgbClr val="0593DF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2" name="Freeform 682"/>
          <p:cNvSpPr/>
          <p:nvPr/>
        </p:nvSpPr>
        <p:spPr>
          <a:xfrm>
            <a:off x="218440" y="332740"/>
            <a:ext cx="8709659" cy="35559"/>
          </a:xfrm>
          <a:custGeom>
            <a:avLst/>
            <a:gdLst>
              <a:gd name="connsiteX0" fmla="*/ 10159 w 8709659"/>
              <a:gd name="connsiteY0" fmla="*/ 19685 h 35559"/>
              <a:gd name="connsiteX1" fmla="*/ 8707119 w 8709659"/>
              <a:gd name="connsiteY1" fmla="*/ 19685 h 355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59">
                <a:moveTo>
                  <a:pt x="10159" y="19685"/>
                </a:moveTo>
                <a:lnTo>
                  <a:pt x="8707119" y="19685"/>
                </a:lnTo>
              </a:path>
            </a:pathLst>
          </a:custGeom>
          <a:ln w="19050">
            <a:solidFill>
              <a:srgbClr val="0694DF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3" name="Freeform 683"/>
          <p:cNvSpPr/>
          <p:nvPr/>
        </p:nvSpPr>
        <p:spPr>
          <a:xfrm>
            <a:off x="218440" y="358140"/>
            <a:ext cx="8709659" cy="22859"/>
          </a:xfrm>
          <a:custGeom>
            <a:avLst/>
            <a:gdLst>
              <a:gd name="connsiteX0" fmla="*/ 10159 w 8709659"/>
              <a:gd name="connsiteY0" fmla="*/ 13335 h 22859"/>
              <a:gd name="connsiteX1" fmla="*/ 8707119 w 8709659"/>
              <a:gd name="connsiteY1" fmla="*/ 13335 h 228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59">
                <a:moveTo>
                  <a:pt x="10159" y="13335"/>
                </a:moveTo>
                <a:lnTo>
                  <a:pt x="8707119" y="13335"/>
                </a:lnTo>
              </a:path>
            </a:pathLst>
          </a:custGeom>
          <a:ln w="19050">
            <a:solidFill>
              <a:srgbClr val="0794DF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4" name="Freeform 684"/>
          <p:cNvSpPr/>
          <p:nvPr/>
        </p:nvSpPr>
        <p:spPr>
          <a:xfrm>
            <a:off x="218440" y="370840"/>
            <a:ext cx="8709659" cy="35559"/>
          </a:xfrm>
          <a:custGeom>
            <a:avLst/>
            <a:gdLst>
              <a:gd name="connsiteX0" fmla="*/ 10159 w 8709659"/>
              <a:gd name="connsiteY0" fmla="*/ 19685 h 35559"/>
              <a:gd name="connsiteX1" fmla="*/ 8707119 w 8709659"/>
              <a:gd name="connsiteY1" fmla="*/ 19685 h 355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59">
                <a:moveTo>
                  <a:pt x="10159" y="19685"/>
                </a:moveTo>
                <a:lnTo>
                  <a:pt x="8707119" y="19685"/>
                </a:lnTo>
              </a:path>
            </a:pathLst>
          </a:custGeom>
          <a:ln w="19050">
            <a:solidFill>
              <a:srgbClr val="0895DF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5" name="Freeform 685"/>
          <p:cNvSpPr/>
          <p:nvPr/>
        </p:nvSpPr>
        <p:spPr>
          <a:xfrm>
            <a:off x="218440" y="396240"/>
            <a:ext cx="8709659" cy="22859"/>
          </a:xfrm>
          <a:custGeom>
            <a:avLst/>
            <a:gdLst>
              <a:gd name="connsiteX0" fmla="*/ 10159 w 8709659"/>
              <a:gd name="connsiteY0" fmla="*/ 13335 h 22859"/>
              <a:gd name="connsiteX1" fmla="*/ 8707119 w 8709659"/>
              <a:gd name="connsiteY1" fmla="*/ 13335 h 228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59">
                <a:moveTo>
                  <a:pt x="10159" y="13335"/>
                </a:moveTo>
                <a:lnTo>
                  <a:pt x="8707119" y="13335"/>
                </a:lnTo>
              </a:path>
            </a:pathLst>
          </a:custGeom>
          <a:ln w="19050">
            <a:solidFill>
              <a:srgbClr val="0995E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6" name="Freeform 686"/>
          <p:cNvSpPr/>
          <p:nvPr/>
        </p:nvSpPr>
        <p:spPr>
          <a:xfrm>
            <a:off x="218440" y="408940"/>
            <a:ext cx="8709659" cy="35559"/>
          </a:xfrm>
          <a:custGeom>
            <a:avLst/>
            <a:gdLst>
              <a:gd name="connsiteX0" fmla="*/ 10159 w 8709659"/>
              <a:gd name="connsiteY0" fmla="*/ 19685 h 35559"/>
              <a:gd name="connsiteX1" fmla="*/ 8707119 w 8709659"/>
              <a:gd name="connsiteY1" fmla="*/ 19685 h 355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59">
                <a:moveTo>
                  <a:pt x="10159" y="19685"/>
                </a:moveTo>
                <a:lnTo>
                  <a:pt x="8707119" y="19685"/>
                </a:lnTo>
              </a:path>
            </a:pathLst>
          </a:custGeom>
          <a:ln w="19050">
            <a:solidFill>
              <a:srgbClr val="0A96E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7" name="Freeform 687"/>
          <p:cNvSpPr/>
          <p:nvPr/>
        </p:nvSpPr>
        <p:spPr>
          <a:xfrm>
            <a:off x="218440" y="434340"/>
            <a:ext cx="8709659" cy="22859"/>
          </a:xfrm>
          <a:custGeom>
            <a:avLst/>
            <a:gdLst>
              <a:gd name="connsiteX0" fmla="*/ 10159 w 8709659"/>
              <a:gd name="connsiteY0" fmla="*/ 13335 h 22859"/>
              <a:gd name="connsiteX1" fmla="*/ 8707119 w 8709659"/>
              <a:gd name="connsiteY1" fmla="*/ 13335 h 228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59">
                <a:moveTo>
                  <a:pt x="10159" y="13335"/>
                </a:moveTo>
                <a:lnTo>
                  <a:pt x="8707119" y="13335"/>
                </a:lnTo>
              </a:path>
            </a:pathLst>
          </a:custGeom>
          <a:ln w="19050">
            <a:solidFill>
              <a:srgbClr val="0B96E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8" name="Freeform 688"/>
          <p:cNvSpPr/>
          <p:nvPr/>
        </p:nvSpPr>
        <p:spPr>
          <a:xfrm>
            <a:off x="218440" y="447040"/>
            <a:ext cx="8709659" cy="35559"/>
          </a:xfrm>
          <a:custGeom>
            <a:avLst/>
            <a:gdLst>
              <a:gd name="connsiteX0" fmla="*/ 10159 w 8709659"/>
              <a:gd name="connsiteY0" fmla="*/ 19685 h 35559"/>
              <a:gd name="connsiteX1" fmla="*/ 8707119 w 8709659"/>
              <a:gd name="connsiteY1" fmla="*/ 19685 h 355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59">
                <a:moveTo>
                  <a:pt x="10159" y="19685"/>
                </a:moveTo>
                <a:lnTo>
                  <a:pt x="8707119" y="19685"/>
                </a:lnTo>
              </a:path>
            </a:pathLst>
          </a:custGeom>
          <a:ln w="19050">
            <a:solidFill>
              <a:srgbClr val="0C98E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9" name="Freeform 689"/>
          <p:cNvSpPr/>
          <p:nvPr/>
        </p:nvSpPr>
        <p:spPr>
          <a:xfrm>
            <a:off x="218440" y="472440"/>
            <a:ext cx="8709659" cy="22859"/>
          </a:xfrm>
          <a:custGeom>
            <a:avLst/>
            <a:gdLst>
              <a:gd name="connsiteX0" fmla="*/ 10159 w 8709659"/>
              <a:gd name="connsiteY0" fmla="*/ 13335 h 22859"/>
              <a:gd name="connsiteX1" fmla="*/ 8707119 w 8709659"/>
              <a:gd name="connsiteY1" fmla="*/ 13335 h 228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59">
                <a:moveTo>
                  <a:pt x="10159" y="13335"/>
                </a:moveTo>
                <a:lnTo>
                  <a:pt x="8707119" y="13335"/>
                </a:lnTo>
              </a:path>
            </a:pathLst>
          </a:custGeom>
          <a:ln w="19050">
            <a:solidFill>
              <a:srgbClr val="0D98E1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0" name="Freeform 690"/>
          <p:cNvSpPr/>
          <p:nvPr/>
        </p:nvSpPr>
        <p:spPr>
          <a:xfrm>
            <a:off x="218440" y="485140"/>
            <a:ext cx="8709659" cy="35559"/>
          </a:xfrm>
          <a:custGeom>
            <a:avLst/>
            <a:gdLst>
              <a:gd name="connsiteX0" fmla="*/ 10159 w 8709659"/>
              <a:gd name="connsiteY0" fmla="*/ 19685 h 35559"/>
              <a:gd name="connsiteX1" fmla="*/ 8707119 w 8709659"/>
              <a:gd name="connsiteY1" fmla="*/ 19685 h 355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59">
                <a:moveTo>
                  <a:pt x="10159" y="19685"/>
                </a:moveTo>
                <a:lnTo>
                  <a:pt x="8707119" y="19685"/>
                </a:lnTo>
              </a:path>
            </a:pathLst>
          </a:custGeom>
          <a:ln w="19050">
            <a:solidFill>
              <a:srgbClr val="0E98E1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1" name="Freeform 691"/>
          <p:cNvSpPr/>
          <p:nvPr/>
        </p:nvSpPr>
        <p:spPr>
          <a:xfrm>
            <a:off x="218440" y="510540"/>
            <a:ext cx="8709659" cy="22859"/>
          </a:xfrm>
          <a:custGeom>
            <a:avLst/>
            <a:gdLst>
              <a:gd name="connsiteX0" fmla="*/ 10159 w 8709659"/>
              <a:gd name="connsiteY0" fmla="*/ 13335 h 22859"/>
              <a:gd name="connsiteX1" fmla="*/ 8707119 w 8709659"/>
              <a:gd name="connsiteY1" fmla="*/ 13335 h 228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59">
                <a:moveTo>
                  <a:pt x="10159" y="13335"/>
                </a:moveTo>
                <a:lnTo>
                  <a:pt x="8707119" y="13335"/>
                </a:lnTo>
              </a:path>
            </a:pathLst>
          </a:custGeom>
          <a:ln w="19050">
            <a:solidFill>
              <a:srgbClr val="0F98E1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2" name="Freeform 692"/>
          <p:cNvSpPr/>
          <p:nvPr/>
        </p:nvSpPr>
        <p:spPr>
          <a:xfrm>
            <a:off x="218439" y="523239"/>
            <a:ext cx="8709659" cy="35560"/>
          </a:xfrm>
          <a:custGeom>
            <a:avLst/>
            <a:gdLst>
              <a:gd name="connsiteX0" fmla="*/ 10160 w 8709659"/>
              <a:gd name="connsiteY0" fmla="*/ 20320 h 35560"/>
              <a:gd name="connsiteX1" fmla="*/ 8707119 w 8709659"/>
              <a:gd name="connsiteY1" fmla="*/ 20320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20320"/>
                </a:moveTo>
                <a:lnTo>
                  <a:pt x="8707119" y="20320"/>
                </a:lnTo>
              </a:path>
            </a:pathLst>
          </a:custGeom>
          <a:ln w="20320">
            <a:solidFill>
              <a:srgbClr val="1099E1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3" name="Freeform 693"/>
          <p:cNvSpPr/>
          <p:nvPr/>
        </p:nvSpPr>
        <p:spPr>
          <a:xfrm>
            <a:off x="218439" y="548639"/>
            <a:ext cx="8709659" cy="22860"/>
          </a:xfrm>
          <a:custGeom>
            <a:avLst/>
            <a:gdLst>
              <a:gd name="connsiteX0" fmla="*/ 10160 w 8709659"/>
              <a:gd name="connsiteY0" fmla="*/ 14605 h 22860"/>
              <a:gd name="connsiteX1" fmla="*/ 8707119 w 8709659"/>
              <a:gd name="connsiteY1" fmla="*/ 1460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4605"/>
                </a:moveTo>
                <a:lnTo>
                  <a:pt x="8707119" y="14605"/>
                </a:lnTo>
              </a:path>
            </a:pathLst>
          </a:custGeom>
          <a:ln w="19050">
            <a:solidFill>
              <a:srgbClr val="1199E1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4" name="Freeform 694"/>
          <p:cNvSpPr/>
          <p:nvPr/>
        </p:nvSpPr>
        <p:spPr>
          <a:xfrm>
            <a:off x="218439" y="561339"/>
            <a:ext cx="8709659" cy="35560"/>
          </a:xfrm>
          <a:custGeom>
            <a:avLst/>
            <a:gdLst>
              <a:gd name="connsiteX0" fmla="*/ 10160 w 8709659"/>
              <a:gd name="connsiteY0" fmla="*/ 20955 h 35560"/>
              <a:gd name="connsiteX1" fmla="*/ 8707119 w 8709659"/>
              <a:gd name="connsiteY1" fmla="*/ 2095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20955"/>
                </a:moveTo>
                <a:lnTo>
                  <a:pt x="8707119" y="20955"/>
                </a:lnTo>
              </a:path>
            </a:pathLst>
          </a:custGeom>
          <a:ln w="19050">
            <a:solidFill>
              <a:srgbClr val="129AE2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5" name="Freeform 695"/>
          <p:cNvSpPr/>
          <p:nvPr/>
        </p:nvSpPr>
        <p:spPr>
          <a:xfrm>
            <a:off x="218439" y="586739"/>
            <a:ext cx="8709659" cy="22860"/>
          </a:xfrm>
          <a:custGeom>
            <a:avLst/>
            <a:gdLst>
              <a:gd name="connsiteX0" fmla="*/ 10160 w 8709659"/>
              <a:gd name="connsiteY0" fmla="*/ 14605 h 22860"/>
              <a:gd name="connsiteX1" fmla="*/ 8707119 w 8709659"/>
              <a:gd name="connsiteY1" fmla="*/ 1460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4605"/>
                </a:moveTo>
                <a:lnTo>
                  <a:pt x="8707119" y="14605"/>
                </a:lnTo>
              </a:path>
            </a:pathLst>
          </a:custGeom>
          <a:ln w="19050">
            <a:solidFill>
              <a:srgbClr val="139AE2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6" name="Freeform 696"/>
          <p:cNvSpPr/>
          <p:nvPr/>
        </p:nvSpPr>
        <p:spPr>
          <a:xfrm>
            <a:off x="218439" y="599439"/>
            <a:ext cx="8709659" cy="35560"/>
          </a:xfrm>
          <a:custGeom>
            <a:avLst/>
            <a:gdLst>
              <a:gd name="connsiteX0" fmla="*/ 10160 w 8709659"/>
              <a:gd name="connsiteY0" fmla="*/ 20955 h 35560"/>
              <a:gd name="connsiteX1" fmla="*/ 8707119 w 8709659"/>
              <a:gd name="connsiteY1" fmla="*/ 2095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20955"/>
                </a:moveTo>
                <a:lnTo>
                  <a:pt x="8707119" y="20955"/>
                </a:lnTo>
              </a:path>
            </a:pathLst>
          </a:custGeom>
          <a:ln w="19050">
            <a:solidFill>
              <a:srgbClr val="149BE2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7" name="Freeform 697"/>
          <p:cNvSpPr/>
          <p:nvPr/>
        </p:nvSpPr>
        <p:spPr>
          <a:xfrm>
            <a:off x="218439" y="624839"/>
            <a:ext cx="8709659" cy="22860"/>
          </a:xfrm>
          <a:custGeom>
            <a:avLst/>
            <a:gdLst>
              <a:gd name="connsiteX0" fmla="*/ 10160 w 8709659"/>
              <a:gd name="connsiteY0" fmla="*/ 14605 h 22860"/>
              <a:gd name="connsiteX1" fmla="*/ 8707119 w 8709659"/>
              <a:gd name="connsiteY1" fmla="*/ 1460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4605"/>
                </a:moveTo>
                <a:lnTo>
                  <a:pt x="8707119" y="14605"/>
                </a:lnTo>
              </a:path>
            </a:pathLst>
          </a:custGeom>
          <a:ln w="19050">
            <a:solidFill>
              <a:srgbClr val="159BE2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8" name="Freeform 698"/>
          <p:cNvSpPr/>
          <p:nvPr/>
        </p:nvSpPr>
        <p:spPr>
          <a:xfrm>
            <a:off x="218439" y="637539"/>
            <a:ext cx="8709659" cy="35560"/>
          </a:xfrm>
          <a:custGeom>
            <a:avLst/>
            <a:gdLst>
              <a:gd name="connsiteX0" fmla="*/ 10160 w 8709659"/>
              <a:gd name="connsiteY0" fmla="*/ 20955 h 35560"/>
              <a:gd name="connsiteX1" fmla="*/ 8707119 w 8709659"/>
              <a:gd name="connsiteY1" fmla="*/ 2095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20955"/>
                </a:moveTo>
                <a:lnTo>
                  <a:pt x="8707119" y="20955"/>
                </a:lnTo>
              </a:path>
            </a:pathLst>
          </a:custGeom>
          <a:ln w="19050">
            <a:solidFill>
              <a:srgbClr val="169CE3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9" name="Freeform 699"/>
          <p:cNvSpPr/>
          <p:nvPr/>
        </p:nvSpPr>
        <p:spPr>
          <a:xfrm>
            <a:off x="218439" y="662939"/>
            <a:ext cx="8709659" cy="22860"/>
          </a:xfrm>
          <a:custGeom>
            <a:avLst/>
            <a:gdLst>
              <a:gd name="connsiteX0" fmla="*/ 10160 w 8709659"/>
              <a:gd name="connsiteY0" fmla="*/ 14605 h 22860"/>
              <a:gd name="connsiteX1" fmla="*/ 8707119 w 8709659"/>
              <a:gd name="connsiteY1" fmla="*/ 1460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4605"/>
                </a:moveTo>
                <a:lnTo>
                  <a:pt x="8707119" y="14605"/>
                </a:lnTo>
              </a:path>
            </a:pathLst>
          </a:custGeom>
          <a:ln w="19050">
            <a:solidFill>
              <a:srgbClr val="179CE3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0" name="Freeform 700"/>
          <p:cNvSpPr/>
          <p:nvPr/>
        </p:nvSpPr>
        <p:spPr>
          <a:xfrm>
            <a:off x="218439" y="675639"/>
            <a:ext cx="8709659" cy="35560"/>
          </a:xfrm>
          <a:custGeom>
            <a:avLst/>
            <a:gdLst>
              <a:gd name="connsiteX0" fmla="*/ 10160 w 8709659"/>
              <a:gd name="connsiteY0" fmla="*/ 20955 h 35560"/>
              <a:gd name="connsiteX1" fmla="*/ 8707119 w 8709659"/>
              <a:gd name="connsiteY1" fmla="*/ 2095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20955"/>
                </a:moveTo>
                <a:lnTo>
                  <a:pt x="8707119" y="20955"/>
                </a:lnTo>
              </a:path>
            </a:pathLst>
          </a:custGeom>
          <a:ln w="19050">
            <a:solidFill>
              <a:srgbClr val="189DE3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1" name="Freeform 701"/>
          <p:cNvSpPr/>
          <p:nvPr/>
        </p:nvSpPr>
        <p:spPr>
          <a:xfrm>
            <a:off x="218439" y="701039"/>
            <a:ext cx="8709659" cy="22860"/>
          </a:xfrm>
          <a:custGeom>
            <a:avLst/>
            <a:gdLst>
              <a:gd name="connsiteX0" fmla="*/ 10160 w 8709659"/>
              <a:gd name="connsiteY0" fmla="*/ 14605 h 22860"/>
              <a:gd name="connsiteX1" fmla="*/ 8707119 w 8709659"/>
              <a:gd name="connsiteY1" fmla="*/ 1460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4605"/>
                </a:moveTo>
                <a:lnTo>
                  <a:pt x="8707119" y="14605"/>
                </a:lnTo>
              </a:path>
            </a:pathLst>
          </a:custGeom>
          <a:ln w="19050">
            <a:solidFill>
              <a:srgbClr val="199DE3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2" name="Freeform 702"/>
          <p:cNvSpPr/>
          <p:nvPr/>
        </p:nvSpPr>
        <p:spPr>
          <a:xfrm>
            <a:off x="218439" y="713739"/>
            <a:ext cx="8709659" cy="35560"/>
          </a:xfrm>
          <a:custGeom>
            <a:avLst/>
            <a:gdLst>
              <a:gd name="connsiteX0" fmla="*/ 10160 w 8709659"/>
              <a:gd name="connsiteY0" fmla="*/ 20955 h 35560"/>
              <a:gd name="connsiteX1" fmla="*/ 8707119 w 8709659"/>
              <a:gd name="connsiteY1" fmla="*/ 2095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20955"/>
                </a:moveTo>
                <a:lnTo>
                  <a:pt x="8707119" y="20955"/>
                </a:lnTo>
              </a:path>
            </a:pathLst>
          </a:custGeom>
          <a:ln w="19050">
            <a:solidFill>
              <a:srgbClr val="1A9EE4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3" name="Freeform 703"/>
          <p:cNvSpPr/>
          <p:nvPr/>
        </p:nvSpPr>
        <p:spPr>
          <a:xfrm>
            <a:off x="218439" y="739139"/>
            <a:ext cx="8709659" cy="35560"/>
          </a:xfrm>
          <a:custGeom>
            <a:avLst/>
            <a:gdLst>
              <a:gd name="connsiteX0" fmla="*/ 10160 w 8709659"/>
              <a:gd name="connsiteY0" fmla="*/ 15240 h 35560"/>
              <a:gd name="connsiteX1" fmla="*/ 8707119 w 8709659"/>
              <a:gd name="connsiteY1" fmla="*/ 15240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15240"/>
                </a:moveTo>
                <a:lnTo>
                  <a:pt x="8707119" y="15240"/>
                </a:lnTo>
              </a:path>
            </a:pathLst>
          </a:custGeom>
          <a:ln w="20320">
            <a:solidFill>
              <a:srgbClr val="1B9EE4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4" name="Freeform 704"/>
          <p:cNvSpPr/>
          <p:nvPr/>
        </p:nvSpPr>
        <p:spPr>
          <a:xfrm>
            <a:off x="218439" y="751839"/>
            <a:ext cx="8709659" cy="35560"/>
          </a:xfrm>
          <a:custGeom>
            <a:avLst/>
            <a:gdLst>
              <a:gd name="connsiteX0" fmla="*/ 10160 w 8709659"/>
              <a:gd name="connsiteY0" fmla="*/ 22225 h 35560"/>
              <a:gd name="connsiteX1" fmla="*/ 8707119 w 8709659"/>
              <a:gd name="connsiteY1" fmla="*/ 2222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22225"/>
                </a:moveTo>
                <a:lnTo>
                  <a:pt x="8707119" y="22225"/>
                </a:lnTo>
              </a:path>
            </a:pathLst>
          </a:custGeom>
          <a:ln w="19050">
            <a:solidFill>
              <a:srgbClr val="1C9FE4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5" name="Freeform 705"/>
          <p:cNvSpPr/>
          <p:nvPr/>
        </p:nvSpPr>
        <p:spPr>
          <a:xfrm>
            <a:off x="218439" y="777239"/>
            <a:ext cx="8709659" cy="22860"/>
          </a:xfrm>
          <a:custGeom>
            <a:avLst/>
            <a:gdLst>
              <a:gd name="connsiteX0" fmla="*/ 10160 w 8709659"/>
              <a:gd name="connsiteY0" fmla="*/ 15875 h 22860"/>
              <a:gd name="connsiteX1" fmla="*/ 8707119 w 8709659"/>
              <a:gd name="connsiteY1" fmla="*/ 1587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5875"/>
                </a:moveTo>
                <a:lnTo>
                  <a:pt x="8707119" y="15875"/>
                </a:lnTo>
              </a:path>
            </a:pathLst>
          </a:custGeom>
          <a:ln w="19050">
            <a:solidFill>
              <a:srgbClr val="1D9FE4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6" name="Freeform 706"/>
          <p:cNvSpPr/>
          <p:nvPr/>
        </p:nvSpPr>
        <p:spPr>
          <a:xfrm>
            <a:off x="218439" y="789939"/>
            <a:ext cx="8709659" cy="35560"/>
          </a:xfrm>
          <a:custGeom>
            <a:avLst/>
            <a:gdLst>
              <a:gd name="connsiteX0" fmla="*/ 10160 w 8709659"/>
              <a:gd name="connsiteY0" fmla="*/ 22225 h 35560"/>
              <a:gd name="connsiteX1" fmla="*/ 8707119 w 8709659"/>
              <a:gd name="connsiteY1" fmla="*/ 2222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22225"/>
                </a:moveTo>
                <a:lnTo>
                  <a:pt x="8707119" y="22225"/>
                </a:lnTo>
              </a:path>
            </a:pathLst>
          </a:custGeom>
          <a:ln w="19050">
            <a:solidFill>
              <a:srgbClr val="1EA0E5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7" name="Freeform 707"/>
          <p:cNvSpPr/>
          <p:nvPr/>
        </p:nvSpPr>
        <p:spPr>
          <a:xfrm>
            <a:off x="218439" y="815339"/>
            <a:ext cx="8709659" cy="22860"/>
          </a:xfrm>
          <a:custGeom>
            <a:avLst/>
            <a:gdLst>
              <a:gd name="connsiteX0" fmla="*/ 10160 w 8709659"/>
              <a:gd name="connsiteY0" fmla="*/ 15875 h 22860"/>
              <a:gd name="connsiteX1" fmla="*/ 8707119 w 8709659"/>
              <a:gd name="connsiteY1" fmla="*/ 1587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5875"/>
                </a:moveTo>
                <a:lnTo>
                  <a:pt x="8707119" y="15875"/>
                </a:lnTo>
              </a:path>
            </a:pathLst>
          </a:custGeom>
          <a:ln w="19050">
            <a:solidFill>
              <a:srgbClr val="1FA0E5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8" name="Freeform 708"/>
          <p:cNvSpPr/>
          <p:nvPr/>
        </p:nvSpPr>
        <p:spPr>
          <a:xfrm>
            <a:off x="218439" y="828039"/>
            <a:ext cx="8709659" cy="35560"/>
          </a:xfrm>
          <a:custGeom>
            <a:avLst/>
            <a:gdLst>
              <a:gd name="connsiteX0" fmla="*/ 10160 w 8709659"/>
              <a:gd name="connsiteY0" fmla="*/ 22225 h 35560"/>
              <a:gd name="connsiteX1" fmla="*/ 8707119 w 8709659"/>
              <a:gd name="connsiteY1" fmla="*/ 2222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22225"/>
                </a:moveTo>
                <a:lnTo>
                  <a:pt x="8707119" y="22225"/>
                </a:lnTo>
              </a:path>
            </a:pathLst>
          </a:custGeom>
          <a:ln w="19050">
            <a:solidFill>
              <a:srgbClr val="20A1E5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9" name="Freeform 709"/>
          <p:cNvSpPr/>
          <p:nvPr/>
        </p:nvSpPr>
        <p:spPr>
          <a:xfrm>
            <a:off x="218439" y="853439"/>
            <a:ext cx="8709659" cy="22860"/>
          </a:xfrm>
          <a:custGeom>
            <a:avLst/>
            <a:gdLst>
              <a:gd name="connsiteX0" fmla="*/ 10160 w 8709659"/>
              <a:gd name="connsiteY0" fmla="*/ 15875 h 22860"/>
              <a:gd name="connsiteX1" fmla="*/ 8707119 w 8709659"/>
              <a:gd name="connsiteY1" fmla="*/ 1587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5875"/>
                </a:moveTo>
                <a:lnTo>
                  <a:pt x="8707119" y="15875"/>
                </a:lnTo>
              </a:path>
            </a:pathLst>
          </a:custGeom>
          <a:ln w="19050">
            <a:solidFill>
              <a:srgbClr val="21A1E5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0" name="Freeform 710"/>
          <p:cNvSpPr/>
          <p:nvPr/>
        </p:nvSpPr>
        <p:spPr>
          <a:xfrm>
            <a:off x="218439" y="866139"/>
            <a:ext cx="8709659" cy="35560"/>
          </a:xfrm>
          <a:custGeom>
            <a:avLst/>
            <a:gdLst>
              <a:gd name="connsiteX0" fmla="*/ 10160 w 8709659"/>
              <a:gd name="connsiteY0" fmla="*/ 22225 h 35560"/>
              <a:gd name="connsiteX1" fmla="*/ 8707119 w 8709659"/>
              <a:gd name="connsiteY1" fmla="*/ 2222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22225"/>
                </a:moveTo>
                <a:lnTo>
                  <a:pt x="8707119" y="22225"/>
                </a:lnTo>
              </a:path>
            </a:pathLst>
          </a:custGeom>
          <a:ln w="19050">
            <a:solidFill>
              <a:srgbClr val="22A2E5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1" name="Freeform 711"/>
          <p:cNvSpPr/>
          <p:nvPr/>
        </p:nvSpPr>
        <p:spPr>
          <a:xfrm>
            <a:off x="218439" y="891539"/>
            <a:ext cx="8709659" cy="22860"/>
          </a:xfrm>
          <a:custGeom>
            <a:avLst/>
            <a:gdLst>
              <a:gd name="connsiteX0" fmla="*/ 10160 w 8709659"/>
              <a:gd name="connsiteY0" fmla="*/ 15875 h 22860"/>
              <a:gd name="connsiteX1" fmla="*/ 8707119 w 8709659"/>
              <a:gd name="connsiteY1" fmla="*/ 1587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5875"/>
                </a:moveTo>
                <a:lnTo>
                  <a:pt x="8707119" y="15875"/>
                </a:lnTo>
              </a:path>
            </a:pathLst>
          </a:custGeom>
          <a:ln w="19050">
            <a:solidFill>
              <a:srgbClr val="23A2E6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2" name="Freeform 712"/>
          <p:cNvSpPr/>
          <p:nvPr/>
        </p:nvSpPr>
        <p:spPr>
          <a:xfrm>
            <a:off x="218439" y="904239"/>
            <a:ext cx="8709659" cy="35560"/>
          </a:xfrm>
          <a:custGeom>
            <a:avLst/>
            <a:gdLst>
              <a:gd name="connsiteX0" fmla="*/ 10160 w 8709659"/>
              <a:gd name="connsiteY0" fmla="*/ 22225 h 35560"/>
              <a:gd name="connsiteX1" fmla="*/ 8707119 w 8709659"/>
              <a:gd name="connsiteY1" fmla="*/ 2222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22225"/>
                </a:moveTo>
                <a:lnTo>
                  <a:pt x="8707119" y="22225"/>
                </a:lnTo>
              </a:path>
            </a:pathLst>
          </a:custGeom>
          <a:ln w="19050">
            <a:solidFill>
              <a:srgbClr val="24A3E6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3" name="Freeform 713"/>
          <p:cNvSpPr/>
          <p:nvPr/>
        </p:nvSpPr>
        <p:spPr>
          <a:xfrm>
            <a:off x="218439" y="929639"/>
            <a:ext cx="8709659" cy="22860"/>
          </a:xfrm>
          <a:custGeom>
            <a:avLst/>
            <a:gdLst>
              <a:gd name="connsiteX0" fmla="*/ 10160 w 8709659"/>
              <a:gd name="connsiteY0" fmla="*/ 15875 h 22860"/>
              <a:gd name="connsiteX1" fmla="*/ 8707119 w 8709659"/>
              <a:gd name="connsiteY1" fmla="*/ 1587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5875"/>
                </a:moveTo>
                <a:lnTo>
                  <a:pt x="8707119" y="15875"/>
                </a:lnTo>
              </a:path>
            </a:pathLst>
          </a:custGeom>
          <a:ln w="19050">
            <a:solidFill>
              <a:srgbClr val="25A3E6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4" name="Freeform 714"/>
          <p:cNvSpPr/>
          <p:nvPr/>
        </p:nvSpPr>
        <p:spPr>
          <a:xfrm>
            <a:off x="218439" y="942339"/>
            <a:ext cx="8709659" cy="35560"/>
          </a:xfrm>
          <a:custGeom>
            <a:avLst/>
            <a:gdLst>
              <a:gd name="connsiteX0" fmla="*/ 10160 w 8709659"/>
              <a:gd name="connsiteY0" fmla="*/ 22225 h 35560"/>
              <a:gd name="connsiteX1" fmla="*/ 8707119 w 8709659"/>
              <a:gd name="connsiteY1" fmla="*/ 2222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22225"/>
                </a:moveTo>
                <a:lnTo>
                  <a:pt x="8707119" y="22225"/>
                </a:lnTo>
              </a:path>
            </a:pathLst>
          </a:custGeom>
          <a:ln w="19050">
            <a:solidFill>
              <a:srgbClr val="26A4E6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5" name="Freeform 715"/>
          <p:cNvSpPr/>
          <p:nvPr/>
        </p:nvSpPr>
        <p:spPr>
          <a:xfrm>
            <a:off x="218439" y="967739"/>
            <a:ext cx="8709659" cy="22860"/>
          </a:xfrm>
          <a:custGeom>
            <a:avLst/>
            <a:gdLst>
              <a:gd name="connsiteX0" fmla="*/ 10160 w 8709659"/>
              <a:gd name="connsiteY0" fmla="*/ 15875 h 22860"/>
              <a:gd name="connsiteX1" fmla="*/ 8707119 w 8709659"/>
              <a:gd name="connsiteY1" fmla="*/ 1587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5875"/>
                </a:moveTo>
                <a:lnTo>
                  <a:pt x="8707119" y="15875"/>
                </a:lnTo>
              </a:path>
            </a:pathLst>
          </a:custGeom>
          <a:ln w="19050">
            <a:solidFill>
              <a:srgbClr val="27A4E7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6" name="Freeform 716"/>
          <p:cNvSpPr/>
          <p:nvPr/>
        </p:nvSpPr>
        <p:spPr>
          <a:xfrm>
            <a:off x="218439" y="980439"/>
            <a:ext cx="8709659" cy="35560"/>
          </a:xfrm>
          <a:custGeom>
            <a:avLst/>
            <a:gdLst>
              <a:gd name="connsiteX0" fmla="*/ 10160 w 8709659"/>
              <a:gd name="connsiteY0" fmla="*/ 22225 h 35560"/>
              <a:gd name="connsiteX1" fmla="*/ 8707119 w 8709659"/>
              <a:gd name="connsiteY1" fmla="*/ 2222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22225"/>
                </a:moveTo>
                <a:lnTo>
                  <a:pt x="8707119" y="22225"/>
                </a:lnTo>
              </a:path>
            </a:pathLst>
          </a:custGeom>
          <a:ln w="19050">
            <a:solidFill>
              <a:srgbClr val="28A5E7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7" name="Freeform 717"/>
          <p:cNvSpPr/>
          <p:nvPr/>
        </p:nvSpPr>
        <p:spPr>
          <a:xfrm>
            <a:off x="218439" y="1005839"/>
            <a:ext cx="8709659" cy="22860"/>
          </a:xfrm>
          <a:custGeom>
            <a:avLst/>
            <a:gdLst>
              <a:gd name="connsiteX0" fmla="*/ 10160 w 8709659"/>
              <a:gd name="connsiteY0" fmla="*/ 15875 h 22860"/>
              <a:gd name="connsiteX1" fmla="*/ 8707119 w 8709659"/>
              <a:gd name="connsiteY1" fmla="*/ 1587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5875"/>
                </a:moveTo>
                <a:lnTo>
                  <a:pt x="8707119" y="15875"/>
                </a:lnTo>
              </a:path>
            </a:pathLst>
          </a:custGeom>
          <a:ln w="19050">
            <a:solidFill>
              <a:srgbClr val="29A5E7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8" name="Freeform 718"/>
          <p:cNvSpPr/>
          <p:nvPr/>
        </p:nvSpPr>
        <p:spPr>
          <a:xfrm>
            <a:off x="218439" y="1031239"/>
            <a:ext cx="8709659" cy="22860"/>
          </a:xfrm>
          <a:custGeom>
            <a:avLst/>
            <a:gdLst>
              <a:gd name="connsiteX0" fmla="*/ 10160 w 8709659"/>
              <a:gd name="connsiteY0" fmla="*/ 10160 h 22860"/>
              <a:gd name="connsiteX1" fmla="*/ 8707119 w 8709659"/>
              <a:gd name="connsiteY1" fmla="*/ 10160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0160"/>
                </a:moveTo>
                <a:lnTo>
                  <a:pt x="8707119" y="10160"/>
                </a:lnTo>
              </a:path>
            </a:pathLst>
          </a:custGeom>
          <a:ln w="20319">
            <a:solidFill>
              <a:srgbClr val="2AA6E7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9" name="Freeform 719"/>
          <p:cNvSpPr/>
          <p:nvPr/>
        </p:nvSpPr>
        <p:spPr>
          <a:xfrm>
            <a:off x="218439" y="1043939"/>
            <a:ext cx="8709659" cy="35560"/>
          </a:xfrm>
          <a:custGeom>
            <a:avLst/>
            <a:gdLst>
              <a:gd name="connsiteX0" fmla="*/ 10160 w 8709659"/>
              <a:gd name="connsiteY0" fmla="*/ 17145 h 35560"/>
              <a:gd name="connsiteX1" fmla="*/ 8707119 w 8709659"/>
              <a:gd name="connsiteY1" fmla="*/ 1714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17145"/>
                </a:moveTo>
                <a:lnTo>
                  <a:pt x="8707119" y="17145"/>
                </a:lnTo>
              </a:path>
            </a:pathLst>
          </a:custGeom>
          <a:ln w="19050">
            <a:solidFill>
              <a:srgbClr val="2BA6E8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20" name="Freeform 720"/>
          <p:cNvSpPr/>
          <p:nvPr/>
        </p:nvSpPr>
        <p:spPr>
          <a:xfrm>
            <a:off x="218439" y="1069339"/>
            <a:ext cx="8709659" cy="22860"/>
          </a:xfrm>
          <a:custGeom>
            <a:avLst/>
            <a:gdLst>
              <a:gd name="connsiteX0" fmla="*/ 10160 w 8709659"/>
              <a:gd name="connsiteY0" fmla="*/ 10795 h 22860"/>
              <a:gd name="connsiteX1" fmla="*/ 8707119 w 8709659"/>
              <a:gd name="connsiteY1" fmla="*/ 1079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0795"/>
                </a:moveTo>
                <a:lnTo>
                  <a:pt x="8707119" y="10795"/>
                </a:lnTo>
              </a:path>
            </a:pathLst>
          </a:custGeom>
          <a:ln w="19050">
            <a:solidFill>
              <a:srgbClr val="2CA7E8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21" name="Freeform 721"/>
          <p:cNvSpPr/>
          <p:nvPr/>
        </p:nvSpPr>
        <p:spPr>
          <a:xfrm>
            <a:off x="218439" y="1082039"/>
            <a:ext cx="8709659" cy="35560"/>
          </a:xfrm>
          <a:custGeom>
            <a:avLst/>
            <a:gdLst>
              <a:gd name="connsiteX0" fmla="*/ 10160 w 8709659"/>
              <a:gd name="connsiteY0" fmla="*/ 17145 h 35560"/>
              <a:gd name="connsiteX1" fmla="*/ 8707119 w 8709659"/>
              <a:gd name="connsiteY1" fmla="*/ 1714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17145"/>
                </a:moveTo>
                <a:lnTo>
                  <a:pt x="8707119" y="17145"/>
                </a:lnTo>
              </a:path>
            </a:pathLst>
          </a:custGeom>
          <a:ln w="19050">
            <a:solidFill>
              <a:srgbClr val="2DA7E8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22" name="Freeform 722"/>
          <p:cNvSpPr/>
          <p:nvPr/>
        </p:nvSpPr>
        <p:spPr>
          <a:xfrm>
            <a:off x="218439" y="1107439"/>
            <a:ext cx="8709659" cy="22860"/>
          </a:xfrm>
          <a:custGeom>
            <a:avLst/>
            <a:gdLst>
              <a:gd name="connsiteX0" fmla="*/ 10160 w 8709659"/>
              <a:gd name="connsiteY0" fmla="*/ 10795 h 22860"/>
              <a:gd name="connsiteX1" fmla="*/ 8707119 w 8709659"/>
              <a:gd name="connsiteY1" fmla="*/ 1079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0795"/>
                </a:moveTo>
                <a:lnTo>
                  <a:pt x="8707119" y="10795"/>
                </a:lnTo>
              </a:path>
            </a:pathLst>
          </a:custGeom>
          <a:ln w="19050">
            <a:solidFill>
              <a:srgbClr val="2EA8E8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23" name="Freeform 723"/>
          <p:cNvSpPr/>
          <p:nvPr/>
        </p:nvSpPr>
        <p:spPr>
          <a:xfrm>
            <a:off x="218439" y="1120139"/>
            <a:ext cx="8709659" cy="35560"/>
          </a:xfrm>
          <a:custGeom>
            <a:avLst/>
            <a:gdLst>
              <a:gd name="connsiteX0" fmla="*/ 10160 w 8709659"/>
              <a:gd name="connsiteY0" fmla="*/ 17145 h 35560"/>
              <a:gd name="connsiteX1" fmla="*/ 8707119 w 8709659"/>
              <a:gd name="connsiteY1" fmla="*/ 1714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17145"/>
                </a:moveTo>
                <a:lnTo>
                  <a:pt x="8707119" y="17145"/>
                </a:lnTo>
              </a:path>
            </a:pathLst>
          </a:custGeom>
          <a:ln w="19050">
            <a:solidFill>
              <a:srgbClr val="2FA8E9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24" name="Freeform 724"/>
          <p:cNvSpPr/>
          <p:nvPr/>
        </p:nvSpPr>
        <p:spPr>
          <a:xfrm>
            <a:off x="218439" y="1145539"/>
            <a:ext cx="8709659" cy="22860"/>
          </a:xfrm>
          <a:custGeom>
            <a:avLst/>
            <a:gdLst>
              <a:gd name="connsiteX0" fmla="*/ 10160 w 8709659"/>
              <a:gd name="connsiteY0" fmla="*/ 10795 h 22860"/>
              <a:gd name="connsiteX1" fmla="*/ 8707119 w 8709659"/>
              <a:gd name="connsiteY1" fmla="*/ 1079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0795"/>
                </a:moveTo>
                <a:lnTo>
                  <a:pt x="8707119" y="10795"/>
                </a:lnTo>
              </a:path>
            </a:pathLst>
          </a:custGeom>
          <a:ln w="19050">
            <a:solidFill>
              <a:srgbClr val="30A9E9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25" name="Freeform 725"/>
          <p:cNvSpPr/>
          <p:nvPr/>
        </p:nvSpPr>
        <p:spPr>
          <a:xfrm>
            <a:off x="218439" y="1158239"/>
            <a:ext cx="8709659" cy="35560"/>
          </a:xfrm>
          <a:custGeom>
            <a:avLst/>
            <a:gdLst>
              <a:gd name="connsiteX0" fmla="*/ 10160 w 8709659"/>
              <a:gd name="connsiteY0" fmla="*/ 17145 h 35560"/>
              <a:gd name="connsiteX1" fmla="*/ 8707119 w 8709659"/>
              <a:gd name="connsiteY1" fmla="*/ 1714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17145"/>
                </a:moveTo>
                <a:lnTo>
                  <a:pt x="8707119" y="17145"/>
                </a:lnTo>
              </a:path>
            </a:pathLst>
          </a:custGeom>
          <a:ln w="19050">
            <a:solidFill>
              <a:srgbClr val="32A9E9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26" name="Freeform 726"/>
          <p:cNvSpPr/>
          <p:nvPr/>
        </p:nvSpPr>
        <p:spPr>
          <a:xfrm>
            <a:off x="218439" y="1183639"/>
            <a:ext cx="8709659" cy="22860"/>
          </a:xfrm>
          <a:custGeom>
            <a:avLst/>
            <a:gdLst>
              <a:gd name="connsiteX0" fmla="*/ 10160 w 8709659"/>
              <a:gd name="connsiteY0" fmla="*/ 10795 h 22860"/>
              <a:gd name="connsiteX1" fmla="*/ 8707119 w 8709659"/>
              <a:gd name="connsiteY1" fmla="*/ 1079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0795"/>
                </a:moveTo>
                <a:lnTo>
                  <a:pt x="8707119" y="10795"/>
                </a:lnTo>
              </a:path>
            </a:pathLst>
          </a:custGeom>
          <a:ln w="19050">
            <a:solidFill>
              <a:srgbClr val="32AAE9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27" name="Freeform 727"/>
          <p:cNvSpPr/>
          <p:nvPr/>
        </p:nvSpPr>
        <p:spPr>
          <a:xfrm>
            <a:off x="218439" y="1196339"/>
            <a:ext cx="8709659" cy="35560"/>
          </a:xfrm>
          <a:custGeom>
            <a:avLst/>
            <a:gdLst>
              <a:gd name="connsiteX0" fmla="*/ 10160 w 8709659"/>
              <a:gd name="connsiteY0" fmla="*/ 17145 h 35560"/>
              <a:gd name="connsiteX1" fmla="*/ 8707119 w 8709659"/>
              <a:gd name="connsiteY1" fmla="*/ 1714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17145"/>
                </a:moveTo>
                <a:lnTo>
                  <a:pt x="8707119" y="17145"/>
                </a:lnTo>
              </a:path>
            </a:pathLst>
          </a:custGeom>
          <a:ln w="19050">
            <a:solidFill>
              <a:srgbClr val="33AAE9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28" name="Freeform 728"/>
          <p:cNvSpPr/>
          <p:nvPr/>
        </p:nvSpPr>
        <p:spPr>
          <a:xfrm>
            <a:off x="218439" y="1221739"/>
            <a:ext cx="8709659" cy="22860"/>
          </a:xfrm>
          <a:custGeom>
            <a:avLst/>
            <a:gdLst>
              <a:gd name="connsiteX0" fmla="*/ 10160 w 8709659"/>
              <a:gd name="connsiteY0" fmla="*/ 10795 h 22860"/>
              <a:gd name="connsiteX1" fmla="*/ 8707119 w 8709659"/>
              <a:gd name="connsiteY1" fmla="*/ 1079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0795"/>
                </a:moveTo>
                <a:lnTo>
                  <a:pt x="8707119" y="10795"/>
                </a:lnTo>
              </a:path>
            </a:pathLst>
          </a:custGeom>
          <a:ln w="19050">
            <a:solidFill>
              <a:srgbClr val="34ABEA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29" name="Freeform 729"/>
          <p:cNvSpPr/>
          <p:nvPr/>
        </p:nvSpPr>
        <p:spPr>
          <a:xfrm>
            <a:off x="218439" y="1234439"/>
            <a:ext cx="8709659" cy="35560"/>
          </a:xfrm>
          <a:custGeom>
            <a:avLst/>
            <a:gdLst>
              <a:gd name="connsiteX0" fmla="*/ 10160 w 8709659"/>
              <a:gd name="connsiteY0" fmla="*/ 17780 h 35560"/>
              <a:gd name="connsiteX1" fmla="*/ 8707119 w 8709659"/>
              <a:gd name="connsiteY1" fmla="*/ 17780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17780"/>
                </a:moveTo>
                <a:lnTo>
                  <a:pt x="8707119" y="17780"/>
                </a:lnTo>
              </a:path>
            </a:pathLst>
          </a:custGeom>
          <a:ln w="20320">
            <a:solidFill>
              <a:srgbClr val="35ABEA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0" name="Freeform 730"/>
          <p:cNvSpPr/>
          <p:nvPr/>
        </p:nvSpPr>
        <p:spPr>
          <a:xfrm>
            <a:off x="218439" y="1259839"/>
            <a:ext cx="8709659" cy="22860"/>
          </a:xfrm>
          <a:custGeom>
            <a:avLst/>
            <a:gdLst>
              <a:gd name="connsiteX0" fmla="*/ 10160 w 8709659"/>
              <a:gd name="connsiteY0" fmla="*/ 12065 h 22860"/>
              <a:gd name="connsiteX1" fmla="*/ 8707119 w 8709659"/>
              <a:gd name="connsiteY1" fmla="*/ 1206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2065"/>
                </a:moveTo>
                <a:lnTo>
                  <a:pt x="8707119" y="12065"/>
                </a:lnTo>
              </a:path>
            </a:pathLst>
          </a:custGeom>
          <a:ln w="19050">
            <a:solidFill>
              <a:srgbClr val="36ACEA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1" name="Freeform 731"/>
          <p:cNvSpPr/>
          <p:nvPr/>
        </p:nvSpPr>
        <p:spPr>
          <a:xfrm>
            <a:off x="218439" y="1272539"/>
            <a:ext cx="8709659" cy="35560"/>
          </a:xfrm>
          <a:custGeom>
            <a:avLst/>
            <a:gdLst>
              <a:gd name="connsiteX0" fmla="*/ 10160 w 8709659"/>
              <a:gd name="connsiteY0" fmla="*/ 18415 h 35560"/>
              <a:gd name="connsiteX1" fmla="*/ 8707119 w 8709659"/>
              <a:gd name="connsiteY1" fmla="*/ 1841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18415"/>
                </a:moveTo>
                <a:lnTo>
                  <a:pt x="8707119" y="18415"/>
                </a:lnTo>
              </a:path>
            </a:pathLst>
          </a:custGeom>
          <a:ln w="19050">
            <a:solidFill>
              <a:srgbClr val="37ACEA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2" name="Freeform 732"/>
          <p:cNvSpPr/>
          <p:nvPr/>
        </p:nvSpPr>
        <p:spPr>
          <a:xfrm>
            <a:off x="218439" y="1297939"/>
            <a:ext cx="8709659" cy="22860"/>
          </a:xfrm>
          <a:custGeom>
            <a:avLst/>
            <a:gdLst>
              <a:gd name="connsiteX0" fmla="*/ 10160 w 8709659"/>
              <a:gd name="connsiteY0" fmla="*/ 12065 h 22860"/>
              <a:gd name="connsiteX1" fmla="*/ 8707119 w 8709659"/>
              <a:gd name="connsiteY1" fmla="*/ 1206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2065"/>
                </a:moveTo>
                <a:lnTo>
                  <a:pt x="8707119" y="12065"/>
                </a:lnTo>
              </a:path>
            </a:pathLst>
          </a:custGeom>
          <a:ln w="19050">
            <a:solidFill>
              <a:srgbClr val="38ADEB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3" name="Freeform 733"/>
          <p:cNvSpPr/>
          <p:nvPr/>
        </p:nvSpPr>
        <p:spPr>
          <a:xfrm>
            <a:off x="218439" y="1310639"/>
            <a:ext cx="8709659" cy="35560"/>
          </a:xfrm>
          <a:custGeom>
            <a:avLst/>
            <a:gdLst>
              <a:gd name="connsiteX0" fmla="*/ 10160 w 8709659"/>
              <a:gd name="connsiteY0" fmla="*/ 18415 h 35560"/>
              <a:gd name="connsiteX1" fmla="*/ 8707119 w 8709659"/>
              <a:gd name="connsiteY1" fmla="*/ 1841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18415"/>
                </a:moveTo>
                <a:lnTo>
                  <a:pt x="8707119" y="18415"/>
                </a:lnTo>
              </a:path>
            </a:pathLst>
          </a:custGeom>
          <a:ln w="19050">
            <a:solidFill>
              <a:srgbClr val="39ADEB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4" name="Freeform 734"/>
          <p:cNvSpPr/>
          <p:nvPr/>
        </p:nvSpPr>
        <p:spPr>
          <a:xfrm>
            <a:off x="218439" y="1336039"/>
            <a:ext cx="8709659" cy="22860"/>
          </a:xfrm>
          <a:custGeom>
            <a:avLst/>
            <a:gdLst>
              <a:gd name="connsiteX0" fmla="*/ 10160 w 8709659"/>
              <a:gd name="connsiteY0" fmla="*/ 12065 h 22860"/>
              <a:gd name="connsiteX1" fmla="*/ 8707119 w 8709659"/>
              <a:gd name="connsiteY1" fmla="*/ 1206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2065"/>
                </a:moveTo>
                <a:lnTo>
                  <a:pt x="8707119" y="12065"/>
                </a:lnTo>
              </a:path>
            </a:pathLst>
          </a:custGeom>
          <a:ln w="19050">
            <a:solidFill>
              <a:srgbClr val="3AAEEB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5" name="Freeform 735"/>
          <p:cNvSpPr/>
          <p:nvPr/>
        </p:nvSpPr>
        <p:spPr>
          <a:xfrm>
            <a:off x="218439" y="1348739"/>
            <a:ext cx="8709659" cy="35560"/>
          </a:xfrm>
          <a:custGeom>
            <a:avLst/>
            <a:gdLst>
              <a:gd name="connsiteX0" fmla="*/ 10160 w 8709659"/>
              <a:gd name="connsiteY0" fmla="*/ 18415 h 35560"/>
              <a:gd name="connsiteX1" fmla="*/ 8707119 w 8709659"/>
              <a:gd name="connsiteY1" fmla="*/ 1841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18415"/>
                </a:moveTo>
                <a:lnTo>
                  <a:pt x="8707119" y="18415"/>
                </a:lnTo>
              </a:path>
            </a:pathLst>
          </a:custGeom>
          <a:ln w="19050">
            <a:solidFill>
              <a:srgbClr val="3BAEEB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6" name="Freeform 736"/>
          <p:cNvSpPr/>
          <p:nvPr/>
        </p:nvSpPr>
        <p:spPr>
          <a:xfrm>
            <a:off x="218439" y="1374139"/>
            <a:ext cx="8709659" cy="22860"/>
          </a:xfrm>
          <a:custGeom>
            <a:avLst/>
            <a:gdLst>
              <a:gd name="connsiteX0" fmla="*/ 10160 w 8709659"/>
              <a:gd name="connsiteY0" fmla="*/ 12065 h 22860"/>
              <a:gd name="connsiteX1" fmla="*/ 8707119 w 8709659"/>
              <a:gd name="connsiteY1" fmla="*/ 1206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2065"/>
                </a:moveTo>
                <a:lnTo>
                  <a:pt x="8707119" y="12065"/>
                </a:lnTo>
              </a:path>
            </a:pathLst>
          </a:custGeom>
          <a:ln w="19050">
            <a:solidFill>
              <a:srgbClr val="3CAFEC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7" name="Freeform 737"/>
          <p:cNvSpPr/>
          <p:nvPr/>
        </p:nvSpPr>
        <p:spPr>
          <a:xfrm>
            <a:off x="218439" y="1386839"/>
            <a:ext cx="8709659" cy="35560"/>
          </a:xfrm>
          <a:custGeom>
            <a:avLst/>
            <a:gdLst>
              <a:gd name="connsiteX0" fmla="*/ 10160 w 8709659"/>
              <a:gd name="connsiteY0" fmla="*/ 18415 h 35560"/>
              <a:gd name="connsiteX1" fmla="*/ 8707119 w 8709659"/>
              <a:gd name="connsiteY1" fmla="*/ 1841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18415"/>
                </a:moveTo>
                <a:lnTo>
                  <a:pt x="8707119" y="18415"/>
                </a:lnTo>
              </a:path>
            </a:pathLst>
          </a:custGeom>
          <a:ln w="19050">
            <a:solidFill>
              <a:srgbClr val="3DAFEC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8" name="Freeform 738"/>
          <p:cNvSpPr/>
          <p:nvPr/>
        </p:nvSpPr>
        <p:spPr>
          <a:xfrm>
            <a:off x="218439" y="1412239"/>
            <a:ext cx="8709659" cy="22860"/>
          </a:xfrm>
          <a:custGeom>
            <a:avLst/>
            <a:gdLst>
              <a:gd name="connsiteX0" fmla="*/ 10160 w 8709659"/>
              <a:gd name="connsiteY0" fmla="*/ 12065 h 22860"/>
              <a:gd name="connsiteX1" fmla="*/ 8707119 w 8709659"/>
              <a:gd name="connsiteY1" fmla="*/ 1206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2065"/>
                </a:moveTo>
                <a:lnTo>
                  <a:pt x="8707119" y="12065"/>
                </a:lnTo>
              </a:path>
            </a:pathLst>
          </a:custGeom>
          <a:ln w="19050">
            <a:solidFill>
              <a:srgbClr val="3EB0EC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9" name="Freeform 739"/>
          <p:cNvSpPr/>
          <p:nvPr/>
        </p:nvSpPr>
        <p:spPr>
          <a:xfrm>
            <a:off x="218439" y="1424939"/>
            <a:ext cx="8709659" cy="35560"/>
          </a:xfrm>
          <a:custGeom>
            <a:avLst/>
            <a:gdLst>
              <a:gd name="connsiteX0" fmla="*/ 10160 w 8709659"/>
              <a:gd name="connsiteY0" fmla="*/ 18415 h 35560"/>
              <a:gd name="connsiteX1" fmla="*/ 8707119 w 8709659"/>
              <a:gd name="connsiteY1" fmla="*/ 1841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18415"/>
                </a:moveTo>
                <a:lnTo>
                  <a:pt x="8707119" y="18415"/>
                </a:lnTo>
              </a:path>
            </a:pathLst>
          </a:custGeom>
          <a:ln w="19050">
            <a:solidFill>
              <a:srgbClr val="3FB0EC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0" name="Freeform 740"/>
          <p:cNvSpPr/>
          <p:nvPr/>
        </p:nvSpPr>
        <p:spPr>
          <a:xfrm>
            <a:off x="218439" y="1450339"/>
            <a:ext cx="8709659" cy="22860"/>
          </a:xfrm>
          <a:custGeom>
            <a:avLst/>
            <a:gdLst>
              <a:gd name="connsiteX0" fmla="*/ 10160 w 8709659"/>
              <a:gd name="connsiteY0" fmla="*/ 12065 h 22860"/>
              <a:gd name="connsiteX1" fmla="*/ 8707119 w 8709659"/>
              <a:gd name="connsiteY1" fmla="*/ 1206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2065"/>
                </a:moveTo>
                <a:lnTo>
                  <a:pt x="8707119" y="12065"/>
                </a:lnTo>
              </a:path>
            </a:pathLst>
          </a:custGeom>
          <a:ln w="19050">
            <a:solidFill>
              <a:srgbClr val="40B1ED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1" name="Freeform 741"/>
          <p:cNvSpPr/>
          <p:nvPr/>
        </p:nvSpPr>
        <p:spPr>
          <a:xfrm>
            <a:off x="218439" y="1463039"/>
            <a:ext cx="8709659" cy="35560"/>
          </a:xfrm>
          <a:custGeom>
            <a:avLst/>
            <a:gdLst>
              <a:gd name="connsiteX0" fmla="*/ 10160 w 8709659"/>
              <a:gd name="connsiteY0" fmla="*/ 18415 h 35560"/>
              <a:gd name="connsiteX1" fmla="*/ 8707119 w 8709659"/>
              <a:gd name="connsiteY1" fmla="*/ 1841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18415"/>
                </a:moveTo>
                <a:lnTo>
                  <a:pt x="8707119" y="18415"/>
                </a:lnTo>
              </a:path>
            </a:pathLst>
          </a:custGeom>
          <a:ln w="19050">
            <a:solidFill>
              <a:srgbClr val="41B1ED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2" name="Freeform 742"/>
          <p:cNvSpPr/>
          <p:nvPr/>
        </p:nvSpPr>
        <p:spPr>
          <a:xfrm>
            <a:off x="218439" y="1488439"/>
            <a:ext cx="8709659" cy="22860"/>
          </a:xfrm>
          <a:custGeom>
            <a:avLst/>
            <a:gdLst>
              <a:gd name="connsiteX0" fmla="*/ 10160 w 8709659"/>
              <a:gd name="connsiteY0" fmla="*/ 12065 h 22860"/>
              <a:gd name="connsiteX1" fmla="*/ 8707119 w 8709659"/>
              <a:gd name="connsiteY1" fmla="*/ 1206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2065"/>
                </a:moveTo>
                <a:lnTo>
                  <a:pt x="8707119" y="12065"/>
                </a:lnTo>
              </a:path>
            </a:pathLst>
          </a:custGeom>
          <a:ln w="19050">
            <a:solidFill>
              <a:srgbClr val="42B2ED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3" name="Freeform 743"/>
          <p:cNvSpPr/>
          <p:nvPr/>
        </p:nvSpPr>
        <p:spPr>
          <a:xfrm>
            <a:off x="218439" y="1501139"/>
            <a:ext cx="8709659" cy="35560"/>
          </a:xfrm>
          <a:custGeom>
            <a:avLst/>
            <a:gdLst>
              <a:gd name="connsiteX0" fmla="*/ 10160 w 8709659"/>
              <a:gd name="connsiteY0" fmla="*/ 18415 h 35560"/>
              <a:gd name="connsiteX1" fmla="*/ 8707119 w 8709659"/>
              <a:gd name="connsiteY1" fmla="*/ 1841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18415"/>
                </a:moveTo>
                <a:lnTo>
                  <a:pt x="8707119" y="18415"/>
                </a:lnTo>
              </a:path>
            </a:pathLst>
          </a:custGeom>
          <a:ln w="19050">
            <a:solidFill>
              <a:srgbClr val="43B2ED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4" name="Freeform 744"/>
          <p:cNvSpPr/>
          <p:nvPr/>
        </p:nvSpPr>
        <p:spPr>
          <a:xfrm>
            <a:off x="218439" y="1526539"/>
            <a:ext cx="8709659" cy="22860"/>
          </a:xfrm>
          <a:custGeom>
            <a:avLst/>
            <a:gdLst>
              <a:gd name="connsiteX0" fmla="*/ 10160 w 8709659"/>
              <a:gd name="connsiteY0" fmla="*/ 12065 h 22860"/>
              <a:gd name="connsiteX1" fmla="*/ 8707119 w 8709659"/>
              <a:gd name="connsiteY1" fmla="*/ 1206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2065"/>
                </a:moveTo>
                <a:lnTo>
                  <a:pt x="8707119" y="12065"/>
                </a:lnTo>
              </a:path>
            </a:pathLst>
          </a:custGeom>
          <a:ln w="19050">
            <a:solidFill>
              <a:srgbClr val="44B3ED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5" name="Freeform 745"/>
          <p:cNvSpPr/>
          <p:nvPr/>
        </p:nvSpPr>
        <p:spPr>
          <a:xfrm>
            <a:off x="218439" y="1539239"/>
            <a:ext cx="8709659" cy="35560"/>
          </a:xfrm>
          <a:custGeom>
            <a:avLst/>
            <a:gdLst>
              <a:gd name="connsiteX0" fmla="*/ 10160 w 8709659"/>
              <a:gd name="connsiteY0" fmla="*/ 19050 h 35560"/>
              <a:gd name="connsiteX1" fmla="*/ 8707119 w 8709659"/>
              <a:gd name="connsiteY1" fmla="*/ 19050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19050"/>
                </a:moveTo>
                <a:lnTo>
                  <a:pt x="8707119" y="19050"/>
                </a:lnTo>
              </a:path>
            </a:pathLst>
          </a:custGeom>
          <a:ln w="20320">
            <a:solidFill>
              <a:srgbClr val="45B3EE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6" name="Freeform 746"/>
          <p:cNvSpPr/>
          <p:nvPr/>
        </p:nvSpPr>
        <p:spPr>
          <a:xfrm>
            <a:off x="218439" y="1564639"/>
            <a:ext cx="8709659" cy="22860"/>
          </a:xfrm>
          <a:custGeom>
            <a:avLst/>
            <a:gdLst>
              <a:gd name="connsiteX0" fmla="*/ 10160 w 8709659"/>
              <a:gd name="connsiteY0" fmla="*/ 13335 h 22860"/>
              <a:gd name="connsiteX1" fmla="*/ 8707119 w 8709659"/>
              <a:gd name="connsiteY1" fmla="*/ 1333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3335"/>
                </a:moveTo>
                <a:lnTo>
                  <a:pt x="8707119" y="13335"/>
                </a:lnTo>
              </a:path>
            </a:pathLst>
          </a:custGeom>
          <a:ln w="19050">
            <a:solidFill>
              <a:srgbClr val="46B4EE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7" name="Freeform 747"/>
          <p:cNvSpPr/>
          <p:nvPr/>
        </p:nvSpPr>
        <p:spPr>
          <a:xfrm>
            <a:off x="218439" y="1577339"/>
            <a:ext cx="8709659" cy="35560"/>
          </a:xfrm>
          <a:custGeom>
            <a:avLst/>
            <a:gdLst>
              <a:gd name="connsiteX0" fmla="*/ 10160 w 8709659"/>
              <a:gd name="connsiteY0" fmla="*/ 19685 h 35560"/>
              <a:gd name="connsiteX1" fmla="*/ 8707119 w 8709659"/>
              <a:gd name="connsiteY1" fmla="*/ 1968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19685"/>
                </a:moveTo>
                <a:lnTo>
                  <a:pt x="8707119" y="19685"/>
                </a:lnTo>
              </a:path>
            </a:pathLst>
          </a:custGeom>
          <a:ln w="19050">
            <a:solidFill>
              <a:srgbClr val="47B4EE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8" name="Freeform 748"/>
          <p:cNvSpPr/>
          <p:nvPr/>
        </p:nvSpPr>
        <p:spPr>
          <a:xfrm>
            <a:off x="218439" y="1602739"/>
            <a:ext cx="8709659" cy="22860"/>
          </a:xfrm>
          <a:custGeom>
            <a:avLst/>
            <a:gdLst>
              <a:gd name="connsiteX0" fmla="*/ 10160 w 8709659"/>
              <a:gd name="connsiteY0" fmla="*/ 13335 h 22860"/>
              <a:gd name="connsiteX1" fmla="*/ 8707119 w 8709659"/>
              <a:gd name="connsiteY1" fmla="*/ 1333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3335"/>
                </a:moveTo>
                <a:lnTo>
                  <a:pt x="8707119" y="13335"/>
                </a:lnTo>
              </a:path>
            </a:pathLst>
          </a:custGeom>
          <a:ln w="19050">
            <a:solidFill>
              <a:srgbClr val="48B5EE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9" name="Freeform 749"/>
          <p:cNvSpPr/>
          <p:nvPr/>
        </p:nvSpPr>
        <p:spPr>
          <a:xfrm>
            <a:off x="218439" y="1615439"/>
            <a:ext cx="8709659" cy="35560"/>
          </a:xfrm>
          <a:custGeom>
            <a:avLst/>
            <a:gdLst>
              <a:gd name="connsiteX0" fmla="*/ 10160 w 8709659"/>
              <a:gd name="connsiteY0" fmla="*/ 19685 h 35560"/>
              <a:gd name="connsiteX1" fmla="*/ 8707119 w 8709659"/>
              <a:gd name="connsiteY1" fmla="*/ 1968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19685"/>
                </a:moveTo>
                <a:lnTo>
                  <a:pt x="8707119" y="19685"/>
                </a:lnTo>
              </a:path>
            </a:pathLst>
          </a:custGeom>
          <a:ln w="19050">
            <a:solidFill>
              <a:srgbClr val="49B5EF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0" name="Freeform 750"/>
          <p:cNvSpPr/>
          <p:nvPr/>
        </p:nvSpPr>
        <p:spPr>
          <a:xfrm>
            <a:off x="218439" y="1640839"/>
            <a:ext cx="8709659" cy="22860"/>
          </a:xfrm>
          <a:custGeom>
            <a:avLst/>
            <a:gdLst>
              <a:gd name="connsiteX0" fmla="*/ 10160 w 8709659"/>
              <a:gd name="connsiteY0" fmla="*/ 13335 h 22860"/>
              <a:gd name="connsiteX1" fmla="*/ 8707119 w 8709659"/>
              <a:gd name="connsiteY1" fmla="*/ 1333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3335"/>
                </a:moveTo>
                <a:lnTo>
                  <a:pt x="8707119" y="13335"/>
                </a:lnTo>
              </a:path>
            </a:pathLst>
          </a:custGeom>
          <a:ln w="19050">
            <a:solidFill>
              <a:srgbClr val="4AB6EF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1" name="Freeform 751"/>
          <p:cNvSpPr/>
          <p:nvPr/>
        </p:nvSpPr>
        <p:spPr>
          <a:xfrm>
            <a:off x="218439" y="1653539"/>
            <a:ext cx="8709659" cy="35560"/>
          </a:xfrm>
          <a:custGeom>
            <a:avLst/>
            <a:gdLst>
              <a:gd name="connsiteX0" fmla="*/ 10160 w 8709659"/>
              <a:gd name="connsiteY0" fmla="*/ 19685 h 35560"/>
              <a:gd name="connsiteX1" fmla="*/ 8707119 w 8709659"/>
              <a:gd name="connsiteY1" fmla="*/ 1968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19685"/>
                </a:moveTo>
                <a:lnTo>
                  <a:pt x="8707119" y="19685"/>
                </a:lnTo>
              </a:path>
            </a:pathLst>
          </a:custGeom>
          <a:ln w="19050">
            <a:solidFill>
              <a:srgbClr val="4BB6EF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2" name="Freeform 752"/>
          <p:cNvSpPr/>
          <p:nvPr/>
        </p:nvSpPr>
        <p:spPr>
          <a:xfrm>
            <a:off x="218439" y="1678939"/>
            <a:ext cx="8709659" cy="22860"/>
          </a:xfrm>
          <a:custGeom>
            <a:avLst/>
            <a:gdLst>
              <a:gd name="connsiteX0" fmla="*/ 10160 w 8709659"/>
              <a:gd name="connsiteY0" fmla="*/ 13335 h 22860"/>
              <a:gd name="connsiteX1" fmla="*/ 8707119 w 8709659"/>
              <a:gd name="connsiteY1" fmla="*/ 1333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3335"/>
                </a:moveTo>
                <a:lnTo>
                  <a:pt x="8707119" y="13335"/>
                </a:lnTo>
              </a:path>
            </a:pathLst>
          </a:custGeom>
          <a:ln w="19050">
            <a:solidFill>
              <a:srgbClr val="4CB7EF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3" name="Freeform 753"/>
          <p:cNvSpPr/>
          <p:nvPr/>
        </p:nvSpPr>
        <p:spPr>
          <a:xfrm>
            <a:off x="218439" y="1691639"/>
            <a:ext cx="8709659" cy="35560"/>
          </a:xfrm>
          <a:custGeom>
            <a:avLst/>
            <a:gdLst>
              <a:gd name="connsiteX0" fmla="*/ 10160 w 8709659"/>
              <a:gd name="connsiteY0" fmla="*/ 19685 h 35560"/>
              <a:gd name="connsiteX1" fmla="*/ 8707119 w 8709659"/>
              <a:gd name="connsiteY1" fmla="*/ 1968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19685"/>
                </a:moveTo>
                <a:lnTo>
                  <a:pt x="8707119" y="19685"/>
                </a:lnTo>
              </a:path>
            </a:pathLst>
          </a:custGeom>
          <a:ln w="19050">
            <a:solidFill>
              <a:srgbClr val="4DB7F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4" name="Freeform 754"/>
          <p:cNvSpPr/>
          <p:nvPr/>
        </p:nvSpPr>
        <p:spPr>
          <a:xfrm>
            <a:off x="218439" y="1717039"/>
            <a:ext cx="8709659" cy="22860"/>
          </a:xfrm>
          <a:custGeom>
            <a:avLst/>
            <a:gdLst>
              <a:gd name="connsiteX0" fmla="*/ 10160 w 8709659"/>
              <a:gd name="connsiteY0" fmla="*/ 13335 h 22860"/>
              <a:gd name="connsiteX1" fmla="*/ 8707119 w 8709659"/>
              <a:gd name="connsiteY1" fmla="*/ 1333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3335"/>
                </a:moveTo>
                <a:lnTo>
                  <a:pt x="8707119" y="13335"/>
                </a:lnTo>
              </a:path>
            </a:pathLst>
          </a:custGeom>
          <a:ln w="19050">
            <a:solidFill>
              <a:srgbClr val="4EB8F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5" name="Freeform 755"/>
          <p:cNvSpPr/>
          <p:nvPr/>
        </p:nvSpPr>
        <p:spPr>
          <a:xfrm>
            <a:off x="218439" y="1729739"/>
            <a:ext cx="8709659" cy="35560"/>
          </a:xfrm>
          <a:custGeom>
            <a:avLst/>
            <a:gdLst>
              <a:gd name="connsiteX0" fmla="*/ 10160 w 8709659"/>
              <a:gd name="connsiteY0" fmla="*/ 19685 h 35560"/>
              <a:gd name="connsiteX1" fmla="*/ 8707119 w 8709659"/>
              <a:gd name="connsiteY1" fmla="*/ 1968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19685"/>
                </a:moveTo>
                <a:lnTo>
                  <a:pt x="8707119" y="19685"/>
                </a:lnTo>
              </a:path>
            </a:pathLst>
          </a:custGeom>
          <a:ln w="19050">
            <a:solidFill>
              <a:srgbClr val="4FB8F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6" name="Freeform 756"/>
          <p:cNvSpPr/>
          <p:nvPr/>
        </p:nvSpPr>
        <p:spPr>
          <a:xfrm>
            <a:off x="218439" y="1755139"/>
            <a:ext cx="8709659" cy="22860"/>
          </a:xfrm>
          <a:custGeom>
            <a:avLst/>
            <a:gdLst>
              <a:gd name="connsiteX0" fmla="*/ 10160 w 8709659"/>
              <a:gd name="connsiteY0" fmla="*/ 13970 h 22860"/>
              <a:gd name="connsiteX1" fmla="*/ 8707119 w 8709659"/>
              <a:gd name="connsiteY1" fmla="*/ 13970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3970"/>
                </a:moveTo>
                <a:lnTo>
                  <a:pt x="8707119" y="13970"/>
                </a:lnTo>
              </a:path>
            </a:pathLst>
          </a:custGeom>
          <a:ln w="20320">
            <a:solidFill>
              <a:srgbClr val="50B9F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7" name="Freeform 757"/>
          <p:cNvSpPr/>
          <p:nvPr/>
        </p:nvSpPr>
        <p:spPr>
          <a:xfrm>
            <a:off x="218439" y="1767839"/>
            <a:ext cx="8709659" cy="35560"/>
          </a:xfrm>
          <a:custGeom>
            <a:avLst/>
            <a:gdLst>
              <a:gd name="connsiteX0" fmla="*/ 10160 w 8709659"/>
              <a:gd name="connsiteY0" fmla="*/ 20955 h 35560"/>
              <a:gd name="connsiteX1" fmla="*/ 8707119 w 8709659"/>
              <a:gd name="connsiteY1" fmla="*/ 2095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20955"/>
                </a:moveTo>
                <a:lnTo>
                  <a:pt x="8707119" y="20955"/>
                </a:lnTo>
              </a:path>
            </a:pathLst>
          </a:custGeom>
          <a:ln w="19050">
            <a:solidFill>
              <a:srgbClr val="51B9F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8" name="Freeform 758"/>
          <p:cNvSpPr/>
          <p:nvPr/>
        </p:nvSpPr>
        <p:spPr>
          <a:xfrm>
            <a:off x="218439" y="1793239"/>
            <a:ext cx="8709659" cy="22860"/>
          </a:xfrm>
          <a:custGeom>
            <a:avLst/>
            <a:gdLst>
              <a:gd name="connsiteX0" fmla="*/ 10160 w 8709659"/>
              <a:gd name="connsiteY0" fmla="*/ 14605 h 22860"/>
              <a:gd name="connsiteX1" fmla="*/ 8707119 w 8709659"/>
              <a:gd name="connsiteY1" fmla="*/ 1460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4605"/>
                </a:moveTo>
                <a:lnTo>
                  <a:pt x="8707119" y="14605"/>
                </a:lnTo>
              </a:path>
            </a:pathLst>
          </a:custGeom>
          <a:ln w="19050">
            <a:solidFill>
              <a:srgbClr val="52BAF1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9" name="Freeform 759"/>
          <p:cNvSpPr/>
          <p:nvPr/>
        </p:nvSpPr>
        <p:spPr>
          <a:xfrm>
            <a:off x="218439" y="1805939"/>
            <a:ext cx="8709659" cy="35560"/>
          </a:xfrm>
          <a:custGeom>
            <a:avLst/>
            <a:gdLst>
              <a:gd name="connsiteX0" fmla="*/ 10160 w 8709659"/>
              <a:gd name="connsiteY0" fmla="*/ 20955 h 35560"/>
              <a:gd name="connsiteX1" fmla="*/ 8707119 w 8709659"/>
              <a:gd name="connsiteY1" fmla="*/ 2095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20955"/>
                </a:moveTo>
                <a:lnTo>
                  <a:pt x="8707119" y="20955"/>
                </a:lnTo>
              </a:path>
            </a:pathLst>
          </a:custGeom>
          <a:ln w="19050">
            <a:solidFill>
              <a:srgbClr val="53BAF1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0" name="Freeform 760"/>
          <p:cNvSpPr/>
          <p:nvPr/>
        </p:nvSpPr>
        <p:spPr>
          <a:xfrm>
            <a:off x="218439" y="1831339"/>
            <a:ext cx="8709659" cy="22860"/>
          </a:xfrm>
          <a:custGeom>
            <a:avLst/>
            <a:gdLst>
              <a:gd name="connsiteX0" fmla="*/ 10160 w 8709659"/>
              <a:gd name="connsiteY0" fmla="*/ 14605 h 22860"/>
              <a:gd name="connsiteX1" fmla="*/ 8707119 w 8709659"/>
              <a:gd name="connsiteY1" fmla="*/ 1460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4605"/>
                </a:moveTo>
                <a:lnTo>
                  <a:pt x="8707119" y="14605"/>
                </a:lnTo>
              </a:path>
            </a:pathLst>
          </a:custGeom>
          <a:ln w="19050">
            <a:solidFill>
              <a:srgbClr val="54BBF1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1" name="Freeform 761"/>
          <p:cNvSpPr/>
          <p:nvPr/>
        </p:nvSpPr>
        <p:spPr>
          <a:xfrm>
            <a:off x="218439" y="1844039"/>
            <a:ext cx="8709659" cy="35560"/>
          </a:xfrm>
          <a:custGeom>
            <a:avLst/>
            <a:gdLst>
              <a:gd name="connsiteX0" fmla="*/ 10160 w 8709659"/>
              <a:gd name="connsiteY0" fmla="*/ 20955 h 35560"/>
              <a:gd name="connsiteX1" fmla="*/ 8707119 w 8709659"/>
              <a:gd name="connsiteY1" fmla="*/ 2095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20955"/>
                </a:moveTo>
                <a:lnTo>
                  <a:pt x="8707119" y="20955"/>
                </a:lnTo>
              </a:path>
            </a:pathLst>
          </a:custGeom>
          <a:ln w="19050">
            <a:solidFill>
              <a:srgbClr val="55BBF1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2" name="Freeform 762"/>
          <p:cNvSpPr/>
          <p:nvPr/>
        </p:nvSpPr>
        <p:spPr>
          <a:xfrm>
            <a:off x="218439" y="1869439"/>
            <a:ext cx="8709659" cy="22860"/>
          </a:xfrm>
          <a:custGeom>
            <a:avLst/>
            <a:gdLst>
              <a:gd name="connsiteX0" fmla="*/ 10160 w 8709659"/>
              <a:gd name="connsiteY0" fmla="*/ 14605 h 22860"/>
              <a:gd name="connsiteX1" fmla="*/ 8707119 w 8709659"/>
              <a:gd name="connsiteY1" fmla="*/ 1460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4605"/>
                </a:moveTo>
                <a:lnTo>
                  <a:pt x="8707119" y="14605"/>
                </a:lnTo>
              </a:path>
            </a:pathLst>
          </a:custGeom>
          <a:ln w="19050">
            <a:solidFill>
              <a:srgbClr val="56BCF2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3" name="Freeform 763"/>
          <p:cNvSpPr/>
          <p:nvPr/>
        </p:nvSpPr>
        <p:spPr>
          <a:xfrm>
            <a:off x="218439" y="1882139"/>
            <a:ext cx="8709659" cy="35560"/>
          </a:xfrm>
          <a:custGeom>
            <a:avLst/>
            <a:gdLst>
              <a:gd name="connsiteX0" fmla="*/ 10160 w 8709659"/>
              <a:gd name="connsiteY0" fmla="*/ 20955 h 35560"/>
              <a:gd name="connsiteX1" fmla="*/ 8707119 w 8709659"/>
              <a:gd name="connsiteY1" fmla="*/ 2095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20955"/>
                </a:moveTo>
                <a:lnTo>
                  <a:pt x="8707119" y="20955"/>
                </a:lnTo>
              </a:path>
            </a:pathLst>
          </a:custGeom>
          <a:ln w="19050">
            <a:solidFill>
              <a:srgbClr val="57BCF2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4" name="Freeform 764"/>
          <p:cNvSpPr/>
          <p:nvPr/>
        </p:nvSpPr>
        <p:spPr>
          <a:xfrm>
            <a:off x="218439" y="1907539"/>
            <a:ext cx="8709659" cy="22860"/>
          </a:xfrm>
          <a:custGeom>
            <a:avLst/>
            <a:gdLst>
              <a:gd name="connsiteX0" fmla="*/ 10160 w 8709659"/>
              <a:gd name="connsiteY0" fmla="*/ 14605 h 22860"/>
              <a:gd name="connsiteX1" fmla="*/ 8707119 w 8709659"/>
              <a:gd name="connsiteY1" fmla="*/ 1460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4605"/>
                </a:moveTo>
                <a:lnTo>
                  <a:pt x="8707119" y="14605"/>
                </a:lnTo>
              </a:path>
            </a:pathLst>
          </a:custGeom>
          <a:ln w="19050">
            <a:solidFill>
              <a:srgbClr val="58BDF2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5" name="Freeform 765"/>
          <p:cNvSpPr/>
          <p:nvPr/>
        </p:nvSpPr>
        <p:spPr>
          <a:xfrm>
            <a:off x="218439" y="1920239"/>
            <a:ext cx="8709659" cy="35560"/>
          </a:xfrm>
          <a:custGeom>
            <a:avLst/>
            <a:gdLst>
              <a:gd name="connsiteX0" fmla="*/ 10160 w 8709659"/>
              <a:gd name="connsiteY0" fmla="*/ 20955 h 35560"/>
              <a:gd name="connsiteX1" fmla="*/ 8707119 w 8709659"/>
              <a:gd name="connsiteY1" fmla="*/ 2095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20955"/>
                </a:moveTo>
                <a:lnTo>
                  <a:pt x="8707119" y="20955"/>
                </a:lnTo>
              </a:path>
            </a:pathLst>
          </a:custGeom>
          <a:ln w="19050">
            <a:solidFill>
              <a:srgbClr val="59BDF2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6" name="Freeform 766"/>
          <p:cNvSpPr/>
          <p:nvPr/>
        </p:nvSpPr>
        <p:spPr>
          <a:xfrm>
            <a:off x="218439" y="1945639"/>
            <a:ext cx="8709659" cy="22860"/>
          </a:xfrm>
          <a:custGeom>
            <a:avLst/>
            <a:gdLst>
              <a:gd name="connsiteX0" fmla="*/ 10160 w 8709659"/>
              <a:gd name="connsiteY0" fmla="*/ 14605 h 22860"/>
              <a:gd name="connsiteX1" fmla="*/ 8707119 w 8709659"/>
              <a:gd name="connsiteY1" fmla="*/ 1460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4605"/>
                </a:moveTo>
                <a:lnTo>
                  <a:pt x="8707119" y="14605"/>
                </a:lnTo>
              </a:path>
            </a:pathLst>
          </a:custGeom>
          <a:ln w="19050">
            <a:solidFill>
              <a:srgbClr val="5ABEF3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7" name="Freeform 767"/>
          <p:cNvSpPr/>
          <p:nvPr/>
        </p:nvSpPr>
        <p:spPr>
          <a:xfrm>
            <a:off x="218439" y="1958339"/>
            <a:ext cx="8709659" cy="35560"/>
          </a:xfrm>
          <a:custGeom>
            <a:avLst/>
            <a:gdLst>
              <a:gd name="connsiteX0" fmla="*/ 10160 w 8709659"/>
              <a:gd name="connsiteY0" fmla="*/ 20955 h 35560"/>
              <a:gd name="connsiteX1" fmla="*/ 8707119 w 8709659"/>
              <a:gd name="connsiteY1" fmla="*/ 2095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20955"/>
                </a:moveTo>
                <a:lnTo>
                  <a:pt x="8707119" y="20955"/>
                </a:lnTo>
              </a:path>
            </a:pathLst>
          </a:custGeom>
          <a:ln w="19050">
            <a:solidFill>
              <a:srgbClr val="5BBEF3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8" name="Freeform 768"/>
          <p:cNvSpPr/>
          <p:nvPr/>
        </p:nvSpPr>
        <p:spPr>
          <a:xfrm>
            <a:off x="218439" y="1983739"/>
            <a:ext cx="8709659" cy="22860"/>
          </a:xfrm>
          <a:custGeom>
            <a:avLst/>
            <a:gdLst>
              <a:gd name="connsiteX0" fmla="*/ 10160 w 8709659"/>
              <a:gd name="connsiteY0" fmla="*/ 14605 h 22860"/>
              <a:gd name="connsiteX1" fmla="*/ 8707119 w 8709659"/>
              <a:gd name="connsiteY1" fmla="*/ 1460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4605"/>
                </a:moveTo>
                <a:lnTo>
                  <a:pt x="8707119" y="14605"/>
                </a:lnTo>
              </a:path>
            </a:pathLst>
          </a:custGeom>
          <a:ln w="19050">
            <a:solidFill>
              <a:srgbClr val="5CBFF3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9" name="Freeform 769"/>
          <p:cNvSpPr/>
          <p:nvPr/>
        </p:nvSpPr>
        <p:spPr>
          <a:xfrm>
            <a:off x="218439" y="1996439"/>
            <a:ext cx="8709659" cy="35560"/>
          </a:xfrm>
          <a:custGeom>
            <a:avLst/>
            <a:gdLst>
              <a:gd name="connsiteX0" fmla="*/ 10160 w 8709659"/>
              <a:gd name="connsiteY0" fmla="*/ 20955 h 35560"/>
              <a:gd name="connsiteX1" fmla="*/ 8707119 w 8709659"/>
              <a:gd name="connsiteY1" fmla="*/ 2095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20955"/>
                </a:moveTo>
                <a:lnTo>
                  <a:pt x="8707119" y="20955"/>
                </a:lnTo>
              </a:path>
            </a:pathLst>
          </a:custGeom>
          <a:ln w="19050">
            <a:solidFill>
              <a:srgbClr val="5DBFF3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0" name="Freeform 770"/>
          <p:cNvSpPr/>
          <p:nvPr/>
        </p:nvSpPr>
        <p:spPr>
          <a:xfrm>
            <a:off x="218439" y="2021839"/>
            <a:ext cx="8709659" cy="22860"/>
          </a:xfrm>
          <a:custGeom>
            <a:avLst/>
            <a:gdLst>
              <a:gd name="connsiteX0" fmla="*/ 10160 w 8709659"/>
              <a:gd name="connsiteY0" fmla="*/ 14605 h 22860"/>
              <a:gd name="connsiteX1" fmla="*/ 8707119 w 8709659"/>
              <a:gd name="connsiteY1" fmla="*/ 1460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4605"/>
                </a:moveTo>
                <a:lnTo>
                  <a:pt x="8707119" y="14605"/>
                </a:lnTo>
              </a:path>
            </a:pathLst>
          </a:custGeom>
          <a:ln w="19050">
            <a:solidFill>
              <a:srgbClr val="5EC0F4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1" name="Freeform 771"/>
          <p:cNvSpPr/>
          <p:nvPr/>
        </p:nvSpPr>
        <p:spPr>
          <a:xfrm>
            <a:off x="218439" y="2034539"/>
            <a:ext cx="8709659" cy="35560"/>
          </a:xfrm>
          <a:custGeom>
            <a:avLst/>
            <a:gdLst>
              <a:gd name="connsiteX0" fmla="*/ 10160 w 8709659"/>
              <a:gd name="connsiteY0" fmla="*/ 21590 h 35560"/>
              <a:gd name="connsiteX1" fmla="*/ 8707119 w 8709659"/>
              <a:gd name="connsiteY1" fmla="*/ 21590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21590"/>
                </a:moveTo>
                <a:lnTo>
                  <a:pt x="8707119" y="21590"/>
                </a:lnTo>
              </a:path>
            </a:pathLst>
          </a:custGeom>
          <a:ln w="20320">
            <a:solidFill>
              <a:srgbClr val="5FC0F4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2" name="Freeform 772"/>
          <p:cNvSpPr/>
          <p:nvPr/>
        </p:nvSpPr>
        <p:spPr>
          <a:xfrm>
            <a:off x="218439" y="2059939"/>
            <a:ext cx="8709659" cy="22860"/>
          </a:xfrm>
          <a:custGeom>
            <a:avLst/>
            <a:gdLst>
              <a:gd name="connsiteX0" fmla="*/ 10160 w 8709659"/>
              <a:gd name="connsiteY0" fmla="*/ 15875 h 22860"/>
              <a:gd name="connsiteX1" fmla="*/ 8707119 w 8709659"/>
              <a:gd name="connsiteY1" fmla="*/ 1587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5875"/>
                </a:moveTo>
                <a:lnTo>
                  <a:pt x="8707119" y="15875"/>
                </a:lnTo>
              </a:path>
            </a:pathLst>
          </a:custGeom>
          <a:ln w="19050">
            <a:solidFill>
              <a:srgbClr val="60C1F4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3" name="Freeform 773"/>
          <p:cNvSpPr/>
          <p:nvPr/>
        </p:nvSpPr>
        <p:spPr>
          <a:xfrm>
            <a:off x="218439" y="2072639"/>
            <a:ext cx="8709659" cy="35560"/>
          </a:xfrm>
          <a:custGeom>
            <a:avLst/>
            <a:gdLst>
              <a:gd name="connsiteX0" fmla="*/ 10160 w 8709659"/>
              <a:gd name="connsiteY0" fmla="*/ 22225 h 35560"/>
              <a:gd name="connsiteX1" fmla="*/ 8707119 w 8709659"/>
              <a:gd name="connsiteY1" fmla="*/ 2222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22225"/>
                </a:moveTo>
                <a:lnTo>
                  <a:pt x="8707119" y="22225"/>
                </a:lnTo>
              </a:path>
            </a:pathLst>
          </a:custGeom>
          <a:ln w="19050">
            <a:solidFill>
              <a:srgbClr val="61C1F4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4" name="Freeform 774"/>
          <p:cNvSpPr/>
          <p:nvPr/>
        </p:nvSpPr>
        <p:spPr>
          <a:xfrm>
            <a:off x="218439" y="2098039"/>
            <a:ext cx="8709659" cy="22860"/>
          </a:xfrm>
          <a:custGeom>
            <a:avLst/>
            <a:gdLst>
              <a:gd name="connsiteX0" fmla="*/ 10160 w 8709659"/>
              <a:gd name="connsiteY0" fmla="*/ 15875 h 22860"/>
              <a:gd name="connsiteX1" fmla="*/ 8707119 w 8709659"/>
              <a:gd name="connsiteY1" fmla="*/ 1587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5875"/>
                </a:moveTo>
                <a:lnTo>
                  <a:pt x="8707119" y="15875"/>
                </a:lnTo>
              </a:path>
            </a:pathLst>
          </a:custGeom>
          <a:ln w="19050">
            <a:solidFill>
              <a:srgbClr val="62C2F4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5" name="Freeform 775"/>
          <p:cNvSpPr/>
          <p:nvPr/>
        </p:nvSpPr>
        <p:spPr>
          <a:xfrm>
            <a:off x="218439" y="2110739"/>
            <a:ext cx="8709659" cy="35560"/>
          </a:xfrm>
          <a:custGeom>
            <a:avLst/>
            <a:gdLst>
              <a:gd name="connsiteX0" fmla="*/ 10160 w 8709659"/>
              <a:gd name="connsiteY0" fmla="*/ 22225 h 35560"/>
              <a:gd name="connsiteX1" fmla="*/ 8707119 w 8709659"/>
              <a:gd name="connsiteY1" fmla="*/ 2222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22225"/>
                </a:moveTo>
                <a:lnTo>
                  <a:pt x="8707119" y="22225"/>
                </a:lnTo>
              </a:path>
            </a:pathLst>
          </a:custGeom>
          <a:ln w="19050">
            <a:solidFill>
              <a:srgbClr val="63C2F5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6" name="Freeform 776"/>
          <p:cNvSpPr/>
          <p:nvPr/>
        </p:nvSpPr>
        <p:spPr>
          <a:xfrm>
            <a:off x="218439" y="2136139"/>
            <a:ext cx="8709659" cy="22860"/>
          </a:xfrm>
          <a:custGeom>
            <a:avLst/>
            <a:gdLst>
              <a:gd name="connsiteX0" fmla="*/ 10160 w 8709659"/>
              <a:gd name="connsiteY0" fmla="*/ 15875 h 22860"/>
              <a:gd name="connsiteX1" fmla="*/ 8707119 w 8709659"/>
              <a:gd name="connsiteY1" fmla="*/ 1587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5875"/>
                </a:moveTo>
                <a:lnTo>
                  <a:pt x="8707119" y="15875"/>
                </a:lnTo>
              </a:path>
            </a:pathLst>
          </a:custGeom>
          <a:ln w="19050">
            <a:solidFill>
              <a:srgbClr val="65C3F5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7" name="Freeform 777"/>
          <p:cNvSpPr/>
          <p:nvPr/>
        </p:nvSpPr>
        <p:spPr>
          <a:xfrm>
            <a:off x="218439" y="2148839"/>
            <a:ext cx="8709659" cy="35560"/>
          </a:xfrm>
          <a:custGeom>
            <a:avLst/>
            <a:gdLst>
              <a:gd name="connsiteX0" fmla="*/ 10160 w 8709659"/>
              <a:gd name="connsiteY0" fmla="*/ 22225 h 35560"/>
              <a:gd name="connsiteX1" fmla="*/ 8707119 w 8709659"/>
              <a:gd name="connsiteY1" fmla="*/ 2222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22225"/>
                </a:moveTo>
                <a:lnTo>
                  <a:pt x="8707119" y="22225"/>
                </a:lnTo>
              </a:path>
            </a:pathLst>
          </a:custGeom>
          <a:ln w="19050">
            <a:solidFill>
              <a:srgbClr val="65C3F5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8" name="Freeform 778"/>
          <p:cNvSpPr/>
          <p:nvPr/>
        </p:nvSpPr>
        <p:spPr>
          <a:xfrm>
            <a:off x="218439" y="2174239"/>
            <a:ext cx="8709659" cy="22860"/>
          </a:xfrm>
          <a:custGeom>
            <a:avLst/>
            <a:gdLst>
              <a:gd name="connsiteX0" fmla="*/ 10160 w 8709659"/>
              <a:gd name="connsiteY0" fmla="*/ 15875 h 22860"/>
              <a:gd name="connsiteX1" fmla="*/ 8707119 w 8709659"/>
              <a:gd name="connsiteY1" fmla="*/ 1587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5875"/>
                </a:moveTo>
                <a:lnTo>
                  <a:pt x="8707119" y="15875"/>
                </a:lnTo>
              </a:path>
            </a:pathLst>
          </a:custGeom>
          <a:ln w="19050">
            <a:solidFill>
              <a:srgbClr val="66C4F5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9" name="Freeform 779"/>
          <p:cNvSpPr/>
          <p:nvPr/>
        </p:nvSpPr>
        <p:spPr>
          <a:xfrm>
            <a:off x="218439" y="2186939"/>
            <a:ext cx="8709659" cy="35560"/>
          </a:xfrm>
          <a:custGeom>
            <a:avLst/>
            <a:gdLst>
              <a:gd name="connsiteX0" fmla="*/ 10160 w 8709659"/>
              <a:gd name="connsiteY0" fmla="*/ 22225 h 35560"/>
              <a:gd name="connsiteX1" fmla="*/ 8707119 w 8709659"/>
              <a:gd name="connsiteY1" fmla="*/ 2222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22225"/>
                </a:moveTo>
                <a:lnTo>
                  <a:pt x="8707119" y="22225"/>
                </a:lnTo>
              </a:path>
            </a:pathLst>
          </a:custGeom>
          <a:ln w="19050">
            <a:solidFill>
              <a:srgbClr val="67C4F6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0" name="Freeform 780"/>
          <p:cNvSpPr/>
          <p:nvPr/>
        </p:nvSpPr>
        <p:spPr>
          <a:xfrm>
            <a:off x="218439" y="2212339"/>
            <a:ext cx="8709659" cy="22860"/>
          </a:xfrm>
          <a:custGeom>
            <a:avLst/>
            <a:gdLst>
              <a:gd name="connsiteX0" fmla="*/ 10160 w 8709659"/>
              <a:gd name="connsiteY0" fmla="*/ 15875 h 22860"/>
              <a:gd name="connsiteX1" fmla="*/ 8707119 w 8709659"/>
              <a:gd name="connsiteY1" fmla="*/ 1587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5875"/>
                </a:moveTo>
                <a:lnTo>
                  <a:pt x="8707119" y="15875"/>
                </a:lnTo>
              </a:path>
            </a:pathLst>
          </a:custGeom>
          <a:ln w="19050">
            <a:solidFill>
              <a:srgbClr val="68C5F6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1" name="Freeform 781"/>
          <p:cNvSpPr/>
          <p:nvPr/>
        </p:nvSpPr>
        <p:spPr>
          <a:xfrm>
            <a:off x="218439" y="2225039"/>
            <a:ext cx="8709659" cy="35560"/>
          </a:xfrm>
          <a:custGeom>
            <a:avLst/>
            <a:gdLst>
              <a:gd name="connsiteX0" fmla="*/ 10160 w 8709659"/>
              <a:gd name="connsiteY0" fmla="*/ 22225 h 35560"/>
              <a:gd name="connsiteX1" fmla="*/ 8707119 w 8709659"/>
              <a:gd name="connsiteY1" fmla="*/ 2222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22225"/>
                </a:moveTo>
                <a:lnTo>
                  <a:pt x="8707119" y="22225"/>
                </a:lnTo>
              </a:path>
            </a:pathLst>
          </a:custGeom>
          <a:ln w="19050">
            <a:solidFill>
              <a:srgbClr val="69C5F6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2" name="Freeform 782"/>
          <p:cNvSpPr/>
          <p:nvPr/>
        </p:nvSpPr>
        <p:spPr>
          <a:xfrm>
            <a:off x="218439" y="2250439"/>
            <a:ext cx="8709659" cy="22860"/>
          </a:xfrm>
          <a:custGeom>
            <a:avLst/>
            <a:gdLst>
              <a:gd name="connsiteX0" fmla="*/ 10160 w 8709659"/>
              <a:gd name="connsiteY0" fmla="*/ 15875 h 22860"/>
              <a:gd name="connsiteX1" fmla="*/ 8707119 w 8709659"/>
              <a:gd name="connsiteY1" fmla="*/ 1587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5875"/>
                </a:moveTo>
                <a:lnTo>
                  <a:pt x="8707119" y="15875"/>
                </a:lnTo>
              </a:path>
            </a:pathLst>
          </a:custGeom>
          <a:ln w="19050">
            <a:solidFill>
              <a:srgbClr val="6AC6F6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3" name="Freeform 783"/>
          <p:cNvSpPr/>
          <p:nvPr/>
        </p:nvSpPr>
        <p:spPr>
          <a:xfrm>
            <a:off x="218439" y="2275839"/>
            <a:ext cx="8709659" cy="22860"/>
          </a:xfrm>
          <a:custGeom>
            <a:avLst/>
            <a:gdLst>
              <a:gd name="connsiteX0" fmla="*/ 10160 w 8709659"/>
              <a:gd name="connsiteY0" fmla="*/ 10160 h 22860"/>
              <a:gd name="connsiteX1" fmla="*/ 8707119 w 8709659"/>
              <a:gd name="connsiteY1" fmla="*/ 10160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0160"/>
                </a:moveTo>
                <a:lnTo>
                  <a:pt x="8707119" y="10160"/>
                </a:lnTo>
              </a:path>
            </a:pathLst>
          </a:custGeom>
          <a:ln w="20319">
            <a:solidFill>
              <a:srgbClr val="6BC6F7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4" name="Freeform 784"/>
          <p:cNvSpPr/>
          <p:nvPr/>
        </p:nvSpPr>
        <p:spPr>
          <a:xfrm>
            <a:off x="218439" y="2288539"/>
            <a:ext cx="8709659" cy="35560"/>
          </a:xfrm>
          <a:custGeom>
            <a:avLst/>
            <a:gdLst>
              <a:gd name="connsiteX0" fmla="*/ 10160 w 8709659"/>
              <a:gd name="connsiteY0" fmla="*/ 17145 h 35560"/>
              <a:gd name="connsiteX1" fmla="*/ 8707119 w 8709659"/>
              <a:gd name="connsiteY1" fmla="*/ 1714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17145"/>
                </a:moveTo>
                <a:lnTo>
                  <a:pt x="8707119" y="17145"/>
                </a:lnTo>
              </a:path>
            </a:pathLst>
          </a:custGeom>
          <a:ln w="19050">
            <a:solidFill>
              <a:srgbClr val="6CC7F7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5" name="Freeform 785"/>
          <p:cNvSpPr/>
          <p:nvPr/>
        </p:nvSpPr>
        <p:spPr>
          <a:xfrm>
            <a:off x="218439" y="2313939"/>
            <a:ext cx="8709659" cy="22860"/>
          </a:xfrm>
          <a:custGeom>
            <a:avLst/>
            <a:gdLst>
              <a:gd name="connsiteX0" fmla="*/ 10160 w 8709659"/>
              <a:gd name="connsiteY0" fmla="*/ 10795 h 22860"/>
              <a:gd name="connsiteX1" fmla="*/ 8707119 w 8709659"/>
              <a:gd name="connsiteY1" fmla="*/ 1079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0795"/>
                </a:moveTo>
                <a:lnTo>
                  <a:pt x="8707119" y="10795"/>
                </a:lnTo>
              </a:path>
            </a:pathLst>
          </a:custGeom>
          <a:ln w="19050">
            <a:solidFill>
              <a:srgbClr val="6DC7F7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6" name="Freeform 786"/>
          <p:cNvSpPr/>
          <p:nvPr/>
        </p:nvSpPr>
        <p:spPr>
          <a:xfrm>
            <a:off x="218439" y="2326639"/>
            <a:ext cx="8709659" cy="35560"/>
          </a:xfrm>
          <a:custGeom>
            <a:avLst/>
            <a:gdLst>
              <a:gd name="connsiteX0" fmla="*/ 10160 w 8709659"/>
              <a:gd name="connsiteY0" fmla="*/ 17145 h 35560"/>
              <a:gd name="connsiteX1" fmla="*/ 8707119 w 8709659"/>
              <a:gd name="connsiteY1" fmla="*/ 1714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17145"/>
                </a:moveTo>
                <a:lnTo>
                  <a:pt x="8707119" y="17145"/>
                </a:lnTo>
              </a:path>
            </a:pathLst>
          </a:custGeom>
          <a:ln w="19050">
            <a:solidFill>
              <a:srgbClr val="6EC8F7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7" name="Freeform 787"/>
          <p:cNvSpPr/>
          <p:nvPr/>
        </p:nvSpPr>
        <p:spPr>
          <a:xfrm>
            <a:off x="218439" y="2352039"/>
            <a:ext cx="8709659" cy="22860"/>
          </a:xfrm>
          <a:custGeom>
            <a:avLst/>
            <a:gdLst>
              <a:gd name="connsiteX0" fmla="*/ 10160 w 8709659"/>
              <a:gd name="connsiteY0" fmla="*/ 10795 h 22860"/>
              <a:gd name="connsiteX1" fmla="*/ 8707119 w 8709659"/>
              <a:gd name="connsiteY1" fmla="*/ 1079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0795"/>
                </a:moveTo>
                <a:lnTo>
                  <a:pt x="8707119" y="10795"/>
                </a:lnTo>
              </a:path>
            </a:pathLst>
          </a:custGeom>
          <a:ln w="19050">
            <a:solidFill>
              <a:srgbClr val="6FC8F8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8" name="Freeform 788"/>
          <p:cNvSpPr/>
          <p:nvPr/>
        </p:nvSpPr>
        <p:spPr>
          <a:xfrm>
            <a:off x="218439" y="2364739"/>
            <a:ext cx="8709659" cy="35560"/>
          </a:xfrm>
          <a:custGeom>
            <a:avLst/>
            <a:gdLst>
              <a:gd name="connsiteX0" fmla="*/ 10160 w 8709659"/>
              <a:gd name="connsiteY0" fmla="*/ 17145 h 35560"/>
              <a:gd name="connsiteX1" fmla="*/ 8707119 w 8709659"/>
              <a:gd name="connsiteY1" fmla="*/ 1714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17145"/>
                </a:moveTo>
                <a:lnTo>
                  <a:pt x="8707119" y="17145"/>
                </a:lnTo>
              </a:path>
            </a:pathLst>
          </a:custGeom>
          <a:ln w="19050">
            <a:solidFill>
              <a:srgbClr val="70C9F8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9" name="Freeform 789"/>
          <p:cNvSpPr/>
          <p:nvPr/>
        </p:nvSpPr>
        <p:spPr>
          <a:xfrm>
            <a:off x="218439" y="2390139"/>
            <a:ext cx="8709659" cy="22860"/>
          </a:xfrm>
          <a:custGeom>
            <a:avLst/>
            <a:gdLst>
              <a:gd name="connsiteX0" fmla="*/ 10160 w 8709659"/>
              <a:gd name="connsiteY0" fmla="*/ 10795 h 22860"/>
              <a:gd name="connsiteX1" fmla="*/ 8707119 w 8709659"/>
              <a:gd name="connsiteY1" fmla="*/ 1079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0795"/>
                </a:moveTo>
                <a:lnTo>
                  <a:pt x="8707119" y="10795"/>
                </a:lnTo>
              </a:path>
            </a:pathLst>
          </a:custGeom>
          <a:ln w="19050">
            <a:solidFill>
              <a:srgbClr val="71C9F8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0" name="Freeform 790"/>
          <p:cNvSpPr/>
          <p:nvPr/>
        </p:nvSpPr>
        <p:spPr>
          <a:xfrm>
            <a:off x="218439" y="2402839"/>
            <a:ext cx="8709659" cy="35560"/>
          </a:xfrm>
          <a:custGeom>
            <a:avLst/>
            <a:gdLst>
              <a:gd name="connsiteX0" fmla="*/ 10160 w 8709659"/>
              <a:gd name="connsiteY0" fmla="*/ 17145 h 35560"/>
              <a:gd name="connsiteX1" fmla="*/ 8707119 w 8709659"/>
              <a:gd name="connsiteY1" fmla="*/ 1714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17145"/>
                </a:moveTo>
                <a:lnTo>
                  <a:pt x="8707119" y="17145"/>
                </a:lnTo>
              </a:path>
            </a:pathLst>
          </a:custGeom>
          <a:ln w="19050">
            <a:solidFill>
              <a:srgbClr val="72CBF8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1" name="Freeform 791"/>
          <p:cNvSpPr/>
          <p:nvPr/>
        </p:nvSpPr>
        <p:spPr>
          <a:xfrm>
            <a:off x="218439" y="2428239"/>
            <a:ext cx="8709659" cy="22860"/>
          </a:xfrm>
          <a:custGeom>
            <a:avLst/>
            <a:gdLst>
              <a:gd name="connsiteX0" fmla="*/ 10160 w 8709659"/>
              <a:gd name="connsiteY0" fmla="*/ 10795 h 22860"/>
              <a:gd name="connsiteX1" fmla="*/ 8707119 w 8709659"/>
              <a:gd name="connsiteY1" fmla="*/ 1079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0795"/>
                </a:moveTo>
                <a:lnTo>
                  <a:pt x="8707119" y="10795"/>
                </a:lnTo>
              </a:path>
            </a:pathLst>
          </a:custGeom>
          <a:ln w="19050">
            <a:solidFill>
              <a:srgbClr val="73CBF8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2" name="Freeform 792"/>
          <p:cNvSpPr/>
          <p:nvPr/>
        </p:nvSpPr>
        <p:spPr>
          <a:xfrm>
            <a:off x="218439" y="2440939"/>
            <a:ext cx="8709659" cy="35560"/>
          </a:xfrm>
          <a:custGeom>
            <a:avLst/>
            <a:gdLst>
              <a:gd name="connsiteX0" fmla="*/ 10160 w 8709659"/>
              <a:gd name="connsiteY0" fmla="*/ 17145 h 35560"/>
              <a:gd name="connsiteX1" fmla="*/ 8707119 w 8709659"/>
              <a:gd name="connsiteY1" fmla="*/ 1714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17145"/>
                </a:moveTo>
                <a:lnTo>
                  <a:pt x="8707119" y="17145"/>
                </a:lnTo>
              </a:path>
            </a:pathLst>
          </a:custGeom>
          <a:ln w="19050">
            <a:solidFill>
              <a:srgbClr val="74CBF9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3" name="Freeform 793"/>
          <p:cNvSpPr/>
          <p:nvPr/>
        </p:nvSpPr>
        <p:spPr>
          <a:xfrm>
            <a:off x="218439" y="2466339"/>
            <a:ext cx="8709659" cy="22860"/>
          </a:xfrm>
          <a:custGeom>
            <a:avLst/>
            <a:gdLst>
              <a:gd name="connsiteX0" fmla="*/ 10160 w 8709659"/>
              <a:gd name="connsiteY0" fmla="*/ 10795 h 22860"/>
              <a:gd name="connsiteX1" fmla="*/ 8707119 w 8709659"/>
              <a:gd name="connsiteY1" fmla="*/ 1079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0795"/>
                </a:moveTo>
                <a:lnTo>
                  <a:pt x="8707119" y="10795"/>
                </a:lnTo>
              </a:path>
            </a:pathLst>
          </a:custGeom>
          <a:ln w="19050">
            <a:solidFill>
              <a:srgbClr val="75CBF9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4" name="Freeform 794"/>
          <p:cNvSpPr/>
          <p:nvPr/>
        </p:nvSpPr>
        <p:spPr>
          <a:xfrm>
            <a:off x="218439" y="2479039"/>
            <a:ext cx="8709659" cy="35560"/>
          </a:xfrm>
          <a:custGeom>
            <a:avLst/>
            <a:gdLst>
              <a:gd name="connsiteX0" fmla="*/ 10160 w 8709659"/>
              <a:gd name="connsiteY0" fmla="*/ 17145 h 35560"/>
              <a:gd name="connsiteX1" fmla="*/ 8707119 w 8709659"/>
              <a:gd name="connsiteY1" fmla="*/ 1714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17145"/>
                </a:moveTo>
                <a:lnTo>
                  <a:pt x="8707119" y="17145"/>
                </a:lnTo>
              </a:path>
            </a:pathLst>
          </a:custGeom>
          <a:ln w="19050">
            <a:solidFill>
              <a:srgbClr val="76CCF9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5" name="Freeform 795"/>
          <p:cNvSpPr/>
          <p:nvPr/>
        </p:nvSpPr>
        <p:spPr>
          <a:xfrm>
            <a:off x="218439" y="2504439"/>
            <a:ext cx="8709659" cy="22860"/>
          </a:xfrm>
          <a:custGeom>
            <a:avLst/>
            <a:gdLst>
              <a:gd name="connsiteX0" fmla="*/ 10160 w 8709659"/>
              <a:gd name="connsiteY0" fmla="*/ 11430 h 22860"/>
              <a:gd name="connsiteX1" fmla="*/ 8707119 w 8709659"/>
              <a:gd name="connsiteY1" fmla="*/ 11430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1430"/>
                </a:moveTo>
                <a:lnTo>
                  <a:pt x="8707119" y="11430"/>
                </a:lnTo>
              </a:path>
            </a:pathLst>
          </a:custGeom>
          <a:ln w="20320">
            <a:solidFill>
              <a:srgbClr val="77CCF9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6" name="Freeform 796"/>
          <p:cNvSpPr/>
          <p:nvPr/>
        </p:nvSpPr>
        <p:spPr>
          <a:xfrm>
            <a:off x="218439" y="2517139"/>
            <a:ext cx="8709659" cy="35560"/>
          </a:xfrm>
          <a:custGeom>
            <a:avLst/>
            <a:gdLst>
              <a:gd name="connsiteX0" fmla="*/ 10160 w 8709659"/>
              <a:gd name="connsiteY0" fmla="*/ 18415 h 35560"/>
              <a:gd name="connsiteX1" fmla="*/ 8707119 w 8709659"/>
              <a:gd name="connsiteY1" fmla="*/ 1841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18415"/>
                </a:moveTo>
                <a:lnTo>
                  <a:pt x="8707119" y="18415"/>
                </a:lnTo>
              </a:path>
            </a:pathLst>
          </a:custGeom>
          <a:ln w="19050">
            <a:solidFill>
              <a:srgbClr val="78CDFA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7" name="Freeform 797"/>
          <p:cNvSpPr/>
          <p:nvPr/>
        </p:nvSpPr>
        <p:spPr>
          <a:xfrm>
            <a:off x="218439" y="2542539"/>
            <a:ext cx="8709659" cy="22860"/>
          </a:xfrm>
          <a:custGeom>
            <a:avLst/>
            <a:gdLst>
              <a:gd name="connsiteX0" fmla="*/ 10160 w 8709659"/>
              <a:gd name="connsiteY0" fmla="*/ 12065 h 22860"/>
              <a:gd name="connsiteX1" fmla="*/ 8707119 w 8709659"/>
              <a:gd name="connsiteY1" fmla="*/ 1206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2065"/>
                </a:moveTo>
                <a:lnTo>
                  <a:pt x="8707119" y="12065"/>
                </a:lnTo>
              </a:path>
            </a:pathLst>
          </a:custGeom>
          <a:ln w="19050">
            <a:solidFill>
              <a:srgbClr val="79CDFA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8" name="Freeform 798"/>
          <p:cNvSpPr/>
          <p:nvPr/>
        </p:nvSpPr>
        <p:spPr>
          <a:xfrm>
            <a:off x="218439" y="2555239"/>
            <a:ext cx="8709659" cy="35560"/>
          </a:xfrm>
          <a:custGeom>
            <a:avLst/>
            <a:gdLst>
              <a:gd name="connsiteX0" fmla="*/ 10160 w 8709659"/>
              <a:gd name="connsiteY0" fmla="*/ 18415 h 35560"/>
              <a:gd name="connsiteX1" fmla="*/ 8707119 w 8709659"/>
              <a:gd name="connsiteY1" fmla="*/ 1841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18415"/>
                </a:moveTo>
                <a:lnTo>
                  <a:pt x="8707119" y="18415"/>
                </a:lnTo>
              </a:path>
            </a:pathLst>
          </a:custGeom>
          <a:ln w="19050">
            <a:solidFill>
              <a:srgbClr val="7ACEFA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9" name="Freeform 799"/>
          <p:cNvSpPr/>
          <p:nvPr/>
        </p:nvSpPr>
        <p:spPr>
          <a:xfrm>
            <a:off x="218439" y="2580639"/>
            <a:ext cx="8709659" cy="22860"/>
          </a:xfrm>
          <a:custGeom>
            <a:avLst/>
            <a:gdLst>
              <a:gd name="connsiteX0" fmla="*/ 10160 w 8709659"/>
              <a:gd name="connsiteY0" fmla="*/ 12065 h 22860"/>
              <a:gd name="connsiteX1" fmla="*/ 8707119 w 8709659"/>
              <a:gd name="connsiteY1" fmla="*/ 1206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2065"/>
                </a:moveTo>
                <a:lnTo>
                  <a:pt x="8707119" y="12065"/>
                </a:lnTo>
              </a:path>
            </a:pathLst>
          </a:custGeom>
          <a:ln w="19050">
            <a:solidFill>
              <a:srgbClr val="7BCEFA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0" name="Freeform 800"/>
          <p:cNvSpPr/>
          <p:nvPr/>
        </p:nvSpPr>
        <p:spPr>
          <a:xfrm>
            <a:off x="218439" y="2593339"/>
            <a:ext cx="8709659" cy="35560"/>
          </a:xfrm>
          <a:custGeom>
            <a:avLst/>
            <a:gdLst>
              <a:gd name="connsiteX0" fmla="*/ 10160 w 8709659"/>
              <a:gd name="connsiteY0" fmla="*/ 18415 h 35560"/>
              <a:gd name="connsiteX1" fmla="*/ 8707119 w 8709659"/>
              <a:gd name="connsiteY1" fmla="*/ 1841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18415"/>
                </a:moveTo>
                <a:lnTo>
                  <a:pt x="8707119" y="18415"/>
                </a:lnTo>
              </a:path>
            </a:pathLst>
          </a:custGeom>
          <a:ln w="19050">
            <a:solidFill>
              <a:srgbClr val="7CCFFB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1" name="Freeform 801"/>
          <p:cNvSpPr/>
          <p:nvPr/>
        </p:nvSpPr>
        <p:spPr>
          <a:xfrm>
            <a:off x="218439" y="2618739"/>
            <a:ext cx="8709659" cy="22860"/>
          </a:xfrm>
          <a:custGeom>
            <a:avLst/>
            <a:gdLst>
              <a:gd name="connsiteX0" fmla="*/ 10160 w 8709659"/>
              <a:gd name="connsiteY0" fmla="*/ 12065 h 22860"/>
              <a:gd name="connsiteX1" fmla="*/ 8707119 w 8709659"/>
              <a:gd name="connsiteY1" fmla="*/ 1206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2065"/>
                </a:moveTo>
                <a:lnTo>
                  <a:pt x="8707119" y="12065"/>
                </a:lnTo>
              </a:path>
            </a:pathLst>
          </a:custGeom>
          <a:ln w="19050">
            <a:solidFill>
              <a:srgbClr val="7DCFFB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2" name="Freeform 802"/>
          <p:cNvSpPr/>
          <p:nvPr/>
        </p:nvSpPr>
        <p:spPr>
          <a:xfrm>
            <a:off x="218439" y="2631439"/>
            <a:ext cx="8709659" cy="35560"/>
          </a:xfrm>
          <a:custGeom>
            <a:avLst/>
            <a:gdLst>
              <a:gd name="connsiteX0" fmla="*/ 10160 w 8709659"/>
              <a:gd name="connsiteY0" fmla="*/ 18415 h 35560"/>
              <a:gd name="connsiteX1" fmla="*/ 8707119 w 8709659"/>
              <a:gd name="connsiteY1" fmla="*/ 1841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18415"/>
                </a:moveTo>
                <a:lnTo>
                  <a:pt x="8707119" y="18415"/>
                </a:lnTo>
              </a:path>
            </a:pathLst>
          </a:custGeom>
          <a:ln w="19050">
            <a:solidFill>
              <a:srgbClr val="7ED0FB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3" name="Freeform 803"/>
          <p:cNvSpPr/>
          <p:nvPr/>
        </p:nvSpPr>
        <p:spPr>
          <a:xfrm>
            <a:off x="218439" y="2656839"/>
            <a:ext cx="8709659" cy="22860"/>
          </a:xfrm>
          <a:custGeom>
            <a:avLst/>
            <a:gdLst>
              <a:gd name="connsiteX0" fmla="*/ 10160 w 8709659"/>
              <a:gd name="connsiteY0" fmla="*/ 12065 h 22860"/>
              <a:gd name="connsiteX1" fmla="*/ 8707119 w 8709659"/>
              <a:gd name="connsiteY1" fmla="*/ 1206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2065"/>
                </a:moveTo>
                <a:lnTo>
                  <a:pt x="8707119" y="12065"/>
                </a:lnTo>
              </a:path>
            </a:pathLst>
          </a:custGeom>
          <a:ln w="19050">
            <a:solidFill>
              <a:srgbClr val="7FD0FB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4" name="Freeform 804"/>
          <p:cNvSpPr/>
          <p:nvPr/>
        </p:nvSpPr>
        <p:spPr>
          <a:xfrm>
            <a:off x="218439" y="2669539"/>
            <a:ext cx="8709659" cy="35560"/>
          </a:xfrm>
          <a:custGeom>
            <a:avLst/>
            <a:gdLst>
              <a:gd name="connsiteX0" fmla="*/ 10160 w 8709659"/>
              <a:gd name="connsiteY0" fmla="*/ 18415 h 35560"/>
              <a:gd name="connsiteX1" fmla="*/ 8707119 w 8709659"/>
              <a:gd name="connsiteY1" fmla="*/ 1841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18415"/>
                </a:moveTo>
                <a:lnTo>
                  <a:pt x="8707119" y="18415"/>
                </a:lnTo>
              </a:path>
            </a:pathLst>
          </a:custGeom>
          <a:ln w="19050">
            <a:solidFill>
              <a:srgbClr val="81D1FC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5" name="Freeform 805"/>
          <p:cNvSpPr/>
          <p:nvPr/>
        </p:nvSpPr>
        <p:spPr>
          <a:xfrm>
            <a:off x="6035040" y="1805939"/>
            <a:ext cx="2880360" cy="721360"/>
          </a:xfrm>
          <a:custGeom>
            <a:avLst/>
            <a:gdLst>
              <a:gd name="connsiteX0" fmla="*/ 2881629 w 2880360"/>
              <a:gd name="connsiteY0" fmla="*/ 19050 h 721360"/>
              <a:gd name="connsiteX1" fmla="*/ 2881629 w 2880360"/>
              <a:gd name="connsiteY1" fmla="*/ 19050 h 721360"/>
              <a:gd name="connsiteX2" fmla="*/ 2760979 w 2880360"/>
              <a:gd name="connsiteY2" fmla="*/ 38100 h 721360"/>
              <a:gd name="connsiteX3" fmla="*/ 2637790 w 2880360"/>
              <a:gd name="connsiteY3" fmla="*/ 60960 h 721360"/>
              <a:gd name="connsiteX4" fmla="*/ 2512059 w 2880360"/>
              <a:gd name="connsiteY4" fmla="*/ 85090 h 721360"/>
              <a:gd name="connsiteX5" fmla="*/ 2382519 w 2880360"/>
              <a:gd name="connsiteY5" fmla="*/ 110490 h 721360"/>
              <a:gd name="connsiteX6" fmla="*/ 2250440 w 2880360"/>
              <a:gd name="connsiteY6" fmla="*/ 138430 h 721360"/>
              <a:gd name="connsiteX7" fmla="*/ 2114550 w 2880360"/>
              <a:gd name="connsiteY7" fmla="*/ 167640 h 721360"/>
              <a:gd name="connsiteX8" fmla="*/ 1976119 w 2880360"/>
              <a:gd name="connsiteY8" fmla="*/ 201930 h 721360"/>
              <a:gd name="connsiteX9" fmla="*/ 1833879 w 2880360"/>
              <a:gd name="connsiteY9" fmla="*/ 234950 h 721360"/>
              <a:gd name="connsiteX10" fmla="*/ 1576069 w 2880360"/>
              <a:gd name="connsiteY10" fmla="*/ 299720 h 721360"/>
              <a:gd name="connsiteX11" fmla="*/ 1325879 w 2880360"/>
              <a:gd name="connsiteY11" fmla="*/ 358140 h 721360"/>
              <a:gd name="connsiteX12" fmla="*/ 1085850 w 2880360"/>
              <a:gd name="connsiteY12" fmla="*/ 411480 h 721360"/>
              <a:gd name="connsiteX13" fmla="*/ 853440 w 2880360"/>
              <a:gd name="connsiteY13" fmla="*/ 462280 h 721360"/>
              <a:gd name="connsiteX14" fmla="*/ 632459 w 2880360"/>
              <a:gd name="connsiteY14" fmla="*/ 508000 h 721360"/>
              <a:gd name="connsiteX15" fmla="*/ 417829 w 2880360"/>
              <a:gd name="connsiteY15" fmla="*/ 547370 h 721360"/>
              <a:gd name="connsiteX16" fmla="*/ 212089 w 2880360"/>
              <a:gd name="connsiteY16" fmla="*/ 585470 h 721360"/>
              <a:gd name="connsiteX17" fmla="*/ 11429 w 2880360"/>
              <a:gd name="connsiteY17" fmla="*/ 618490 h 721360"/>
              <a:gd name="connsiteX18" fmla="*/ 149859 w 2880360"/>
              <a:gd name="connsiteY18" fmla="*/ 638810 h 721360"/>
              <a:gd name="connsiteX19" fmla="*/ 281939 w 2880360"/>
              <a:gd name="connsiteY19" fmla="*/ 656590 h 721360"/>
              <a:gd name="connsiteX20" fmla="*/ 408939 w 2880360"/>
              <a:gd name="connsiteY20" fmla="*/ 673100 h 721360"/>
              <a:gd name="connsiteX21" fmla="*/ 534669 w 2880360"/>
              <a:gd name="connsiteY21" fmla="*/ 685800 h 721360"/>
              <a:gd name="connsiteX22" fmla="*/ 655319 w 2880360"/>
              <a:gd name="connsiteY22" fmla="*/ 699770 h 721360"/>
              <a:gd name="connsiteX23" fmla="*/ 773429 w 2880360"/>
              <a:gd name="connsiteY23" fmla="*/ 708660 h 721360"/>
              <a:gd name="connsiteX24" fmla="*/ 885190 w 2880360"/>
              <a:gd name="connsiteY24" fmla="*/ 717550 h 721360"/>
              <a:gd name="connsiteX25" fmla="*/ 995679 w 2880360"/>
              <a:gd name="connsiteY25" fmla="*/ 723900 h 721360"/>
              <a:gd name="connsiteX26" fmla="*/ 1104900 w 2880360"/>
              <a:gd name="connsiteY26" fmla="*/ 728980 h 721360"/>
              <a:gd name="connsiteX27" fmla="*/ 1209040 w 2880360"/>
              <a:gd name="connsiteY27" fmla="*/ 730250 h 721360"/>
              <a:gd name="connsiteX28" fmla="*/ 1308100 w 2880360"/>
              <a:gd name="connsiteY28" fmla="*/ 732790 h 721360"/>
              <a:gd name="connsiteX29" fmla="*/ 1405890 w 2880360"/>
              <a:gd name="connsiteY29" fmla="*/ 732790 h 721360"/>
              <a:gd name="connsiteX30" fmla="*/ 1502409 w 2880360"/>
              <a:gd name="connsiteY30" fmla="*/ 730250 h 721360"/>
              <a:gd name="connsiteX31" fmla="*/ 1596390 w 2880360"/>
              <a:gd name="connsiteY31" fmla="*/ 728980 h 721360"/>
              <a:gd name="connsiteX32" fmla="*/ 1685290 w 2880360"/>
              <a:gd name="connsiteY32" fmla="*/ 723900 h 721360"/>
              <a:gd name="connsiteX33" fmla="*/ 1771650 w 2880360"/>
              <a:gd name="connsiteY33" fmla="*/ 717550 h 721360"/>
              <a:gd name="connsiteX34" fmla="*/ 1855469 w 2880360"/>
              <a:gd name="connsiteY34" fmla="*/ 709930 h 721360"/>
              <a:gd name="connsiteX35" fmla="*/ 1938019 w 2880360"/>
              <a:gd name="connsiteY35" fmla="*/ 702310 h 721360"/>
              <a:gd name="connsiteX36" fmla="*/ 2016759 w 2880360"/>
              <a:gd name="connsiteY36" fmla="*/ 690880 h 721360"/>
              <a:gd name="connsiteX37" fmla="*/ 2095500 w 2880360"/>
              <a:gd name="connsiteY37" fmla="*/ 679450 h 721360"/>
              <a:gd name="connsiteX38" fmla="*/ 2169159 w 2880360"/>
              <a:gd name="connsiteY38" fmla="*/ 665480 h 721360"/>
              <a:gd name="connsiteX39" fmla="*/ 2244090 w 2880360"/>
              <a:gd name="connsiteY39" fmla="*/ 652780 h 721360"/>
              <a:gd name="connsiteX40" fmla="*/ 2313940 w 2880360"/>
              <a:gd name="connsiteY40" fmla="*/ 637540 h 721360"/>
              <a:gd name="connsiteX41" fmla="*/ 2385059 w 2880360"/>
              <a:gd name="connsiteY41" fmla="*/ 621030 h 721360"/>
              <a:gd name="connsiteX42" fmla="*/ 2452369 w 2880360"/>
              <a:gd name="connsiteY42" fmla="*/ 603250 h 721360"/>
              <a:gd name="connsiteX43" fmla="*/ 2518409 w 2880360"/>
              <a:gd name="connsiteY43" fmla="*/ 585470 h 721360"/>
              <a:gd name="connsiteX44" fmla="*/ 2581909 w 2880360"/>
              <a:gd name="connsiteY44" fmla="*/ 565150 h 721360"/>
              <a:gd name="connsiteX45" fmla="*/ 2645409 w 2880360"/>
              <a:gd name="connsiteY45" fmla="*/ 544830 h 721360"/>
              <a:gd name="connsiteX46" fmla="*/ 2767329 w 2880360"/>
              <a:gd name="connsiteY46" fmla="*/ 500380 h 721360"/>
              <a:gd name="connsiteX47" fmla="*/ 2884169 w 2880360"/>
              <a:gd name="connsiteY47" fmla="*/ 453390 h 721360"/>
              <a:gd name="connsiteX48" fmla="*/ 2889250 w 2880360"/>
              <a:gd name="connsiteY48" fmla="*/ 452120 h 721360"/>
              <a:gd name="connsiteX49" fmla="*/ 2889250 w 2880360"/>
              <a:gd name="connsiteY49" fmla="*/ 19050 h 721360"/>
              <a:gd name="connsiteX50" fmla="*/ 2881629 w 2880360"/>
              <a:gd name="connsiteY50" fmla="*/ 19050 h 721360"/>
              <a:gd name="connsiteX51" fmla="*/ 2881629 w 2880360"/>
              <a:gd name="connsiteY51" fmla="*/ 19050 h 7213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2880360" h="721360">
                <a:moveTo>
                  <a:pt x="2881629" y="19050"/>
                </a:moveTo>
                <a:lnTo>
                  <a:pt x="2881629" y="19050"/>
                </a:lnTo>
                <a:lnTo>
                  <a:pt x="2760979" y="38100"/>
                </a:lnTo>
                <a:lnTo>
                  <a:pt x="2637790" y="60960"/>
                </a:lnTo>
                <a:lnTo>
                  <a:pt x="2512059" y="85090"/>
                </a:lnTo>
                <a:lnTo>
                  <a:pt x="2382519" y="110490"/>
                </a:lnTo>
                <a:lnTo>
                  <a:pt x="2250440" y="138430"/>
                </a:lnTo>
                <a:lnTo>
                  <a:pt x="2114550" y="167640"/>
                </a:lnTo>
                <a:lnTo>
                  <a:pt x="1976119" y="201930"/>
                </a:lnTo>
                <a:lnTo>
                  <a:pt x="1833879" y="234950"/>
                </a:lnTo>
                <a:lnTo>
                  <a:pt x="1576069" y="299720"/>
                </a:lnTo>
                <a:lnTo>
                  <a:pt x="1325879" y="358140"/>
                </a:lnTo>
                <a:lnTo>
                  <a:pt x="1085850" y="411480"/>
                </a:lnTo>
                <a:lnTo>
                  <a:pt x="853440" y="462280"/>
                </a:lnTo>
                <a:lnTo>
                  <a:pt x="632459" y="508000"/>
                </a:lnTo>
                <a:lnTo>
                  <a:pt x="417829" y="547370"/>
                </a:lnTo>
                <a:lnTo>
                  <a:pt x="212089" y="585470"/>
                </a:lnTo>
                <a:lnTo>
                  <a:pt x="11429" y="618490"/>
                </a:lnTo>
                <a:lnTo>
                  <a:pt x="149859" y="638810"/>
                </a:lnTo>
                <a:lnTo>
                  <a:pt x="281939" y="656590"/>
                </a:lnTo>
                <a:lnTo>
                  <a:pt x="408939" y="673100"/>
                </a:lnTo>
                <a:lnTo>
                  <a:pt x="534669" y="685800"/>
                </a:lnTo>
                <a:lnTo>
                  <a:pt x="655319" y="699770"/>
                </a:lnTo>
                <a:lnTo>
                  <a:pt x="773429" y="708660"/>
                </a:lnTo>
                <a:lnTo>
                  <a:pt x="885190" y="717550"/>
                </a:lnTo>
                <a:lnTo>
                  <a:pt x="995679" y="723900"/>
                </a:lnTo>
                <a:lnTo>
                  <a:pt x="1104900" y="728980"/>
                </a:lnTo>
                <a:lnTo>
                  <a:pt x="1209040" y="730250"/>
                </a:lnTo>
                <a:lnTo>
                  <a:pt x="1308100" y="732790"/>
                </a:lnTo>
                <a:lnTo>
                  <a:pt x="1405890" y="732790"/>
                </a:lnTo>
                <a:lnTo>
                  <a:pt x="1502409" y="730250"/>
                </a:lnTo>
                <a:lnTo>
                  <a:pt x="1596390" y="728980"/>
                </a:lnTo>
                <a:lnTo>
                  <a:pt x="1685290" y="723900"/>
                </a:lnTo>
                <a:lnTo>
                  <a:pt x="1771650" y="717550"/>
                </a:lnTo>
                <a:lnTo>
                  <a:pt x="1855469" y="709930"/>
                </a:lnTo>
                <a:lnTo>
                  <a:pt x="1938019" y="702310"/>
                </a:lnTo>
                <a:lnTo>
                  <a:pt x="2016759" y="690880"/>
                </a:lnTo>
                <a:lnTo>
                  <a:pt x="2095500" y="679450"/>
                </a:lnTo>
                <a:lnTo>
                  <a:pt x="2169159" y="665480"/>
                </a:lnTo>
                <a:lnTo>
                  <a:pt x="2244090" y="652780"/>
                </a:lnTo>
                <a:lnTo>
                  <a:pt x="2313940" y="637540"/>
                </a:lnTo>
                <a:lnTo>
                  <a:pt x="2385059" y="621030"/>
                </a:lnTo>
                <a:lnTo>
                  <a:pt x="2452369" y="603250"/>
                </a:lnTo>
                <a:lnTo>
                  <a:pt x="2518409" y="585470"/>
                </a:lnTo>
                <a:lnTo>
                  <a:pt x="2581909" y="565150"/>
                </a:lnTo>
                <a:lnTo>
                  <a:pt x="2645409" y="544830"/>
                </a:lnTo>
                <a:lnTo>
                  <a:pt x="2767329" y="500380"/>
                </a:lnTo>
                <a:lnTo>
                  <a:pt x="2884169" y="453390"/>
                </a:lnTo>
                <a:lnTo>
                  <a:pt x="2889250" y="452120"/>
                </a:lnTo>
                <a:lnTo>
                  <a:pt x="2889250" y="19050"/>
                </a:lnTo>
                <a:lnTo>
                  <a:pt x="2881629" y="19050"/>
                </a:lnTo>
                <a:lnTo>
                  <a:pt x="2881629" y="19050"/>
                </a:lnTo>
                <a:close/>
              </a:path>
            </a:pathLst>
          </a:custGeom>
          <a:solidFill>
            <a:srgbClr val="C4E5FA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6" name="Freeform 806"/>
          <p:cNvSpPr/>
          <p:nvPr/>
        </p:nvSpPr>
        <p:spPr>
          <a:xfrm>
            <a:off x="2606039" y="1678939"/>
            <a:ext cx="5547359" cy="861060"/>
          </a:xfrm>
          <a:custGeom>
            <a:avLst/>
            <a:gdLst>
              <a:gd name="connsiteX0" fmla="*/ 5557519 w 5547359"/>
              <a:gd name="connsiteY0" fmla="*/ 814070 h 861060"/>
              <a:gd name="connsiteX1" fmla="*/ 5557519 w 5547359"/>
              <a:gd name="connsiteY1" fmla="*/ 814070 h 861060"/>
              <a:gd name="connsiteX2" fmla="*/ 5436869 w 5547359"/>
              <a:gd name="connsiteY2" fmla="*/ 798830 h 861060"/>
              <a:gd name="connsiteX3" fmla="*/ 5311140 w 5547359"/>
              <a:gd name="connsiteY3" fmla="*/ 782320 h 861060"/>
              <a:gd name="connsiteX4" fmla="*/ 5049519 w 5547359"/>
              <a:gd name="connsiteY4" fmla="*/ 744220 h 861060"/>
              <a:gd name="connsiteX5" fmla="*/ 4772659 w 5547359"/>
              <a:gd name="connsiteY5" fmla="*/ 697230 h 861060"/>
              <a:gd name="connsiteX6" fmla="*/ 4481829 w 5547359"/>
              <a:gd name="connsiteY6" fmla="*/ 646430 h 861060"/>
              <a:gd name="connsiteX7" fmla="*/ 4173219 w 5547359"/>
              <a:gd name="connsiteY7" fmla="*/ 584200 h 861060"/>
              <a:gd name="connsiteX8" fmla="*/ 3848100 w 5547359"/>
              <a:gd name="connsiteY8" fmla="*/ 514350 h 861060"/>
              <a:gd name="connsiteX9" fmla="*/ 3505200 w 5547359"/>
              <a:gd name="connsiteY9" fmla="*/ 434340 h 861060"/>
              <a:gd name="connsiteX10" fmla="*/ 3144519 w 5547359"/>
              <a:gd name="connsiteY10" fmla="*/ 346710 h 861060"/>
              <a:gd name="connsiteX11" fmla="*/ 3002280 w 5547359"/>
              <a:gd name="connsiteY11" fmla="*/ 313690 h 861060"/>
              <a:gd name="connsiteX12" fmla="*/ 2863850 w 5547359"/>
              <a:gd name="connsiteY12" fmla="*/ 280670 h 861060"/>
              <a:gd name="connsiteX13" fmla="*/ 2729230 w 5547359"/>
              <a:gd name="connsiteY13" fmla="*/ 251460 h 861060"/>
              <a:gd name="connsiteX14" fmla="*/ 2595880 w 5547359"/>
              <a:gd name="connsiteY14" fmla="*/ 222250 h 861060"/>
              <a:gd name="connsiteX15" fmla="*/ 2466339 w 5547359"/>
              <a:gd name="connsiteY15" fmla="*/ 196850 h 861060"/>
              <a:gd name="connsiteX16" fmla="*/ 2340610 w 5547359"/>
              <a:gd name="connsiteY16" fmla="*/ 172720 h 861060"/>
              <a:gd name="connsiteX17" fmla="*/ 2217419 w 5547359"/>
              <a:gd name="connsiteY17" fmla="*/ 151130 h 861060"/>
              <a:gd name="connsiteX18" fmla="*/ 2095500 w 5547359"/>
              <a:gd name="connsiteY18" fmla="*/ 130810 h 861060"/>
              <a:gd name="connsiteX19" fmla="*/ 1978660 w 5547359"/>
              <a:gd name="connsiteY19" fmla="*/ 113030 h 861060"/>
              <a:gd name="connsiteX20" fmla="*/ 1861819 w 5547359"/>
              <a:gd name="connsiteY20" fmla="*/ 96520 h 861060"/>
              <a:gd name="connsiteX21" fmla="*/ 1640839 w 5547359"/>
              <a:gd name="connsiteY21" fmla="*/ 67310 h 861060"/>
              <a:gd name="connsiteX22" fmla="*/ 1430019 w 5547359"/>
              <a:gd name="connsiteY22" fmla="*/ 46990 h 861060"/>
              <a:gd name="connsiteX23" fmla="*/ 1233169 w 5547359"/>
              <a:gd name="connsiteY23" fmla="*/ 31750 h 861060"/>
              <a:gd name="connsiteX24" fmla="*/ 1043939 w 5547359"/>
              <a:gd name="connsiteY24" fmla="*/ 21590 h 861060"/>
              <a:gd name="connsiteX25" fmla="*/ 864869 w 5547359"/>
              <a:gd name="connsiteY25" fmla="*/ 16510 h 861060"/>
              <a:gd name="connsiteX26" fmla="*/ 697230 w 5547359"/>
              <a:gd name="connsiteY26" fmla="*/ 16510 h 861060"/>
              <a:gd name="connsiteX27" fmla="*/ 539750 w 5547359"/>
              <a:gd name="connsiteY27" fmla="*/ 21590 h 861060"/>
              <a:gd name="connsiteX28" fmla="*/ 393700 w 5547359"/>
              <a:gd name="connsiteY28" fmla="*/ 27940 h 861060"/>
              <a:gd name="connsiteX29" fmla="*/ 256539 w 5547359"/>
              <a:gd name="connsiteY29" fmla="*/ 39370 h 861060"/>
              <a:gd name="connsiteX30" fmla="*/ 129539 w 5547359"/>
              <a:gd name="connsiteY30" fmla="*/ 52070 h 861060"/>
              <a:gd name="connsiteX31" fmla="*/ 12700 w 5547359"/>
              <a:gd name="connsiteY31" fmla="*/ 69850 h 861060"/>
              <a:gd name="connsiteX32" fmla="*/ 176530 w 5547359"/>
              <a:gd name="connsiteY32" fmla="*/ 90170 h 861060"/>
              <a:gd name="connsiteX33" fmla="*/ 346710 w 5547359"/>
              <a:gd name="connsiteY33" fmla="*/ 113030 h 861060"/>
              <a:gd name="connsiteX34" fmla="*/ 523239 w 5547359"/>
              <a:gd name="connsiteY34" fmla="*/ 140970 h 861060"/>
              <a:gd name="connsiteX35" fmla="*/ 706119 w 5547359"/>
              <a:gd name="connsiteY35" fmla="*/ 172720 h 861060"/>
              <a:gd name="connsiteX36" fmla="*/ 895350 w 5547359"/>
              <a:gd name="connsiteY36" fmla="*/ 210820 h 861060"/>
              <a:gd name="connsiteX37" fmla="*/ 1090930 w 5547359"/>
              <a:gd name="connsiteY37" fmla="*/ 251460 h 861060"/>
              <a:gd name="connsiteX38" fmla="*/ 1294130 w 5547359"/>
              <a:gd name="connsiteY38" fmla="*/ 295910 h 861060"/>
              <a:gd name="connsiteX39" fmla="*/ 1502410 w 5547359"/>
              <a:gd name="connsiteY39" fmla="*/ 346710 h 861060"/>
              <a:gd name="connsiteX40" fmla="*/ 1879600 w 5547359"/>
              <a:gd name="connsiteY40" fmla="*/ 438150 h 861060"/>
              <a:gd name="connsiteX41" fmla="*/ 2236469 w 5547359"/>
              <a:gd name="connsiteY41" fmla="*/ 519430 h 861060"/>
              <a:gd name="connsiteX42" fmla="*/ 2571750 w 5547359"/>
              <a:gd name="connsiteY42" fmla="*/ 593090 h 861060"/>
              <a:gd name="connsiteX43" fmla="*/ 2735580 w 5547359"/>
              <a:gd name="connsiteY43" fmla="*/ 623570 h 861060"/>
              <a:gd name="connsiteX44" fmla="*/ 2891789 w 5547359"/>
              <a:gd name="connsiteY44" fmla="*/ 655320 h 861060"/>
              <a:gd name="connsiteX45" fmla="*/ 3044189 w 5547359"/>
              <a:gd name="connsiteY45" fmla="*/ 684530 h 861060"/>
              <a:gd name="connsiteX46" fmla="*/ 3192780 w 5547359"/>
              <a:gd name="connsiteY46" fmla="*/ 708660 h 861060"/>
              <a:gd name="connsiteX47" fmla="*/ 3337559 w 5547359"/>
              <a:gd name="connsiteY47" fmla="*/ 732790 h 861060"/>
              <a:gd name="connsiteX48" fmla="*/ 3478530 w 5547359"/>
              <a:gd name="connsiteY48" fmla="*/ 755650 h 861060"/>
              <a:gd name="connsiteX49" fmla="*/ 3614419 w 5547359"/>
              <a:gd name="connsiteY49" fmla="*/ 773430 h 861060"/>
              <a:gd name="connsiteX50" fmla="*/ 3746500 w 5547359"/>
              <a:gd name="connsiteY50" fmla="*/ 791210 h 861060"/>
              <a:gd name="connsiteX51" fmla="*/ 3873500 w 5547359"/>
              <a:gd name="connsiteY51" fmla="*/ 807720 h 861060"/>
              <a:gd name="connsiteX52" fmla="*/ 3999229 w 5547359"/>
              <a:gd name="connsiteY52" fmla="*/ 822960 h 861060"/>
              <a:gd name="connsiteX53" fmla="*/ 4119879 w 5547359"/>
              <a:gd name="connsiteY53" fmla="*/ 834390 h 861060"/>
              <a:gd name="connsiteX54" fmla="*/ 4236719 w 5547359"/>
              <a:gd name="connsiteY54" fmla="*/ 843280 h 861060"/>
              <a:gd name="connsiteX55" fmla="*/ 4349750 w 5547359"/>
              <a:gd name="connsiteY55" fmla="*/ 852170 h 861060"/>
              <a:gd name="connsiteX56" fmla="*/ 4460240 w 5547359"/>
              <a:gd name="connsiteY56" fmla="*/ 858520 h 861060"/>
              <a:gd name="connsiteX57" fmla="*/ 4568190 w 5547359"/>
              <a:gd name="connsiteY57" fmla="*/ 863600 h 861060"/>
              <a:gd name="connsiteX58" fmla="*/ 4673600 w 5547359"/>
              <a:gd name="connsiteY58" fmla="*/ 867410 h 861060"/>
              <a:gd name="connsiteX59" fmla="*/ 4772659 w 5547359"/>
              <a:gd name="connsiteY59" fmla="*/ 867410 h 861060"/>
              <a:gd name="connsiteX60" fmla="*/ 4870450 w 5547359"/>
              <a:gd name="connsiteY60" fmla="*/ 867410 h 861060"/>
              <a:gd name="connsiteX61" fmla="*/ 4966969 w 5547359"/>
              <a:gd name="connsiteY61" fmla="*/ 864870 h 861060"/>
              <a:gd name="connsiteX62" fmla="*/ 5058409 w 5547359"/>
              <a:gd name="connsiteY62" fmla="*/ 863600 h 861060"/>
              <a:gd name="connsiteX63" fmla="*/ 5147309 w 5547359"/>
              <a:gd name="connsiteY63" fmla="*/ 858520 h 861060"/>
              <a:gd name="connsiteX64" fmla="*/ 5234940 w 5547359"/>
              <a:gd name="connsiteY64" fmla="*/ 852170 h 861060"/>
              <a:gd name="connsiteX65" fmla="*/ 5318759 w 5547359"/>
              <a:gd name="connsiteY65" fmla="*/ 843280 h 861060"/>
              <a:gd name="connsiteX66" fmla="*/ 5400040 w 5547359"/>
              <a:gd name="connsiteY66" fmla="*/ 834390 h 861060"/>
              <a:gd name="connsiteX67" fmla="*/ 5481319 w 5547359"/>
              <a:gd name="connsiteY67" fmla="*/ 825500 h 861060"/>
              <a:gd name="connsiteX68" fmla="*/ 5557519 w 5547359"/>
              <a:gd name="connsiteY68" fmla="*/ 814070 h 861060"/>
              <a:gd name="connsiteX69" fmla="*/ 5557519 w 5547359"/>
              <a:gd name="connsiteY69" fmla="*/ 814070 h 8610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</a:cxnLst>
            <a:rect l="l" t="t" r="r" b="b"/>
            <a:pathLst>
              <a:path w="5547359" h="861060">
                <a:moveTo>
                  <a:pt x="5557519" y="814070"/>
                </a:moveTo>
                <a:lnTo>
                  <a:pt x="5557519" y="814070"/>
                </a:lnTo>
                <a:lnTo>
                  <a:pt x="5436869" y="798830"/>
                </a:lnTo>
                <a:lnTo>
                  <a:pt x="5311140" y="782320"/>
                </a:lnTo>
                <a:lnTo>
                  <a:pt x="5049519" y="744220"/>
                </a:lnTo>
                <a:lnTo>
                  <a:pt x="4772659" y="697230"/>
                </a:lnTo>
                <a:lnTo>
                  <a:pt x="4481829" y="646430"/>
                </a:lnTo>
                <a:lnTo>
                  <a:pt x="4173219" y="584200"/>
                </a:lnTo>
                <a:lnTo>
                  <a:pt x="3848100" y="514350"/>
                </a:lnTo>
                <a:lnTo>
                  <a:pt x="3505200" y="434340"/>
                </a:lnTo>
                <a:lnTo>
                  <a:pt x="3144519" y="346710"/>
                </a:lnTo>
                <a:lnTo>
                  <a:pt x="3002280" y="313690"/>
                </a:lnTo>
                <a:lnTo>
                  <a:pt x="2863850" y="280670"/>
                </a:lnTo>
                <a:lnTo>
                  <a:pt x="2729230" y="251460"/>
                </a:lnTo>
                <a:lnTo>
                  <a:pt x="2595880" y="222250"/>
                </a:lnTo>
                <a:lnTo>
                  <a:pt x="2466339" y="196850"/>
                </a:lnTo>
                <a:lnTo>
                  <a:pt x="2340610" y="172720"/>
                </a:lnTo>
                <a:lnTo>
                  <a:pt x="2217419" y="151130"/>
                </a:lnTo>
                <a:lnTo>
                  <a:pt x="2095500" y="130810"/>
                </a:lnTo>
                <a:lnTo>
                  <a:pt x="1978660" y="113030"/>
                </a:lnTo>
                <a:lnTo>
                  <a:pt x="1861819" y="96520"/>
                </a:lnTo>
                <a:lnTo>
                  <a:pt x="1640839" y="67310"/>
                </a:lnTo>
                <a:lnTo>
                  <a:pt x="1430019" y="46990"/>
                </a:lnTo>
                <a:lnTo>
                  <a:pt x="1233169" y="31750"/>
                </a:lnTo>
                <a:lnTo>
                  <a:pt x="1043939" y="21590"/>
                </a:lnTo>
                <a:lnTo>
                  <a:pt x="864869" y="16510"/>
                </a:lnTo>
                <a:lnTo>
                  <a:pt x="697230" y="16510"/>
                </a:lnTo>
                <a:lnTo>
                  <a:pt x="539750" y="21590"/>
                </a:lnTo>
                <a:lnTo>
                  <a:pt x="393700" y="27940"/>
                </a:lnTo>
                <a:lnTo>
                  <a:pt x="256539" y="39370"/>
                </a:lnTo>
                <a:lnTo>
                  <a:pt x="129539" y="52070"/>
                </a:lnTo>
                <a:lnTo>
                  <a:pt x="12700" y="69850"/>
                </a:lnTo>
                <a:lnTo>
                  <a:pt x="176530" y="90170"/>
                </a:lnTo>
                <a:lnTo>
                  <a:pt x="346710" y="113030"/>
                </a:lnTo>
                <a:lnTo>
                  <a:pt x="523239" y="140970"/>
                </a:lnTo>
                <a:lnTo>
                  <a:pt x="706119" y="172720"/>
                </a:lnTo>
                <a:lnTo>
                  <a:pt x="895350" y="210820"/>
                </a:lnTo>
                <a:lnTo>
                  <a:pt x="1090930" y="251460"/>
                </a:lnTo>
                <a:lnTo>
                  <a:pt x="1294130" y="295910"/>
                </a:lnTo>
                <a:lnTo>
                  <a:pt x="1502410" y="346710"/>
                </a:lnTo>
                <a:lnTo>
                  <a:pt x="1879600" y="438150"/>
                </a:lnTo>
                <a:lnTo>
                  <a:pt x="2236469" y="519430"/>
                </a:lnTo>
                <a:lnTo>
                  <a:pt x="2571750" y="593090"/>
                </a:lnTo>
                <a:lnTo>
                  <a:pt x="2735580" y="623570"/>
                </a:lnTo>
                <a:lnTo>
                  <a:pt x="2891789" y="655320"/>
                </a:lnTo>
                <a:lnTo>
                  <a:pt x="3044189" y="684530"/>
                </a:lnTo>
                <a:lnTo>
                  <a:pt x="3192780" y="708660"/>
                </a:lnTo>
                <a:lnTo>
                  <a:pt x="3337559" y="732790"/>
                </a:lnTo>
                <a:lnTo>
                  <a:pt x="3478530" y="755650"/>
                </a:lnTo>
                <a:lnTo>
                  <a:pt x="3614419" y="773430"/>
                </a:lnTo>
                <a:lnTo>
                  <a:pt x="3746500" y="791210"/>
                </a:lnTo>
                <a:lnTo>
                  <a:pt x="3873500" y="807720"/>
                </a:lnTo>
                <a:lnTo>
                  <a:pt x="3999229" y="822960"/>
                </a:lnTo>
                <a:lnTo>
                  <a:pt x="4119879" y="834390"/>
                </a:lnTo>
                <a:lnTo>
                  <a:pt x="4236719" y="843280"/>
                </a:lnTo>
                <a:lnTo>
                  <a:pt x="4349750" y="852170"/>
                </a:lnTo>
                <a:lnTo>
                  <a:pt x="4460240" y="858520"/>
                </a:lnTo>
                <a:lnTo>
                  <a:pt x="4568190" y="863600"/>
                </a:lnTo>
                <a:lnTo>
                  <a:pt x="4673600" y="867410"/>
                </a:lnTo>
                <a:lnTo>
                  <a:pt x="4772659" y="867410"/>
                </a:lnTo>
                <a:lnTo>
                  <a:pt x="4870450" y="867410"/>
                </a:lnTo>
                <a:lnTo>
                  <a:pt x="4966969" y="864870"/>
                </a:lnTo>
                <a:lnTo>
                  <a:pt x="5058409" y="863600"/>
                </a:lnTo>
                <a:lnTo>
                  <a:pt x="5147309" y="858520"/>
                </a:lnTo>
                <a:lnTo>
                  <a:pt x="5234940" y="852170"/>
                </a:lnTo>
                <a:lnTo>
                  <a:pt x="5318759" y="843280"/>
                </a:lnTo>
                <a:lnTo>
                  <a:pt x="5400040" y="834390"/>
                </a:lnTo>
                <a:lnTo>
                  <a:pt x="5481319" y="825500"/>
                </a:lnTo>
                <a:lnTo>
                  <a:pt x="5557519" y="814070"/>
                </a:lnTo>
                <a:lnTo>
                  <a:pt x="5557519" y="814070"/>
                </a:lnTo>
                <a:close/>
              </a:path>
            </a:pathLst>
          </a:custGeom>
          <a:solidFill>
            <a:srgbClr val="C4E5FA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7" name="Freeform 807"/>
          <p:cNvSpPr/>
          <p:nvPr/>
        </p:nvSpPr>
        <p:spPr>
          <a:xfrm>
            <a:off x="2809239" y="1691639"/>
            <a:ext cx="5483859" cy="784860"/>
          </a:xfrm>
          <a:custGeom>
            <a:avLst/>
            <a:gdLst>
              <a:gd name="connsiteX0" fmla="*/ 19050 w 5483859"/>
              <a:gd name="connsiteY0" fmla="*/ 95250 h 784860"/>
              <a:gd name="connsiteX1" fmla="*/ 19050 w 5483859"/>
              <a:gd name="connsiteY1" fmla="*/ 95250 h 784860"/>
              <a:gd name="connsiteX2" fmla="*/ 38100 w 5483859"/>
              <a:gd name="connsiteY2" fmla="*/ 90170 h 784860"/>
              <a:gd name="connsiteX3" fmla="*/ 95250 w 5483859"/>
              <a:gd name="connsiteY3" fmla="*/ 78740 h 784860"/>
              <a:gd name="connsiteX4" fmla="*/ 193039 w 5483859"/>
              <a:gd name="connsiteY4" fmla="*/ 63500 h 784860"/>
              <a:gd name="connsiteX5" fmla="*/ 256539 w 5483859"/>
              <a:gd name="connsiteY5" fmla="*/ 54610 h 784860"/>
              <a:gd name="connsiteX6" fmla="*/ 331470 w 5483859"/>
              <a:gd name="connsiteY6" fmla="*/ 45720 h 784860"/>
              <a:gd name="connsiteX7" fmla="*/ 414020 w 5483859"/>
              <a:gd name="connsiteY7" fmla="*/ 39370 h 784860"/>
              <a:gd name="connsiteX8" fmla="*/ 509269 w 5483859"/>
              <a:gd name="connsiteY8" fmla="*/ 31750 h 784860"/>
              <a:gd name="connsiteX9" fmla="*/ 613410 w 5483859"/>
              <a:gd name="connsiteY9" fmla="*/ 25400 h 784860"/>
              <a:gd name="connsiteX10" fmla="*/ 730250 w 5483859"/>
              <a:gd name="connsiteY10" fmla="*/ 20320 h 784860"/>
              <a:gd name="connsiteX11" fmla="*/ 858519 w 5483859"/>
              <a:gd name="connsiteY11" fmla="*/ 19050 h 784860"/>
              <a:gd name="connsiteX12" fmla="*/ 996950 w 5483859"/>
              <a:gd name="connsiteY12" fmla="*/ 16510 h 784860"/>
              <a:gd name="connsiteX13" fmla="*/ 1145539 w 5483859"/>
              <a:gd name="connsiteY13" fmla="*/ 19050 h 784860"/>
              <a:gd name="connsiteX14" fmla="*/ 1304289 w 5483859"/>
              <a:gd name="connsiteY14" fmla="*/ 22860 h 784860"/>
              <a:gd name="connsiteX15" fmla="*/ 1477010 w 5483859"/>
              <a:gd name="connsiteY15" fmla="*/ 31750 h 784860"/>
              <a:gd name="connsiteX16" fmla="*/ 1659889 w 5483859"/>
              <a:gd name="connsiteY16" fmla="*/ 43180 h 784860"/>
              <a:gd name="connsiteX17" fmla="*/ 1852930 w 5483859"/>
              <a:gd name="connsiteY17" fmla="*/ 60960 h 784860"/>
              <a:gd name="connsiteX18" fmla="*/ 2059939 w 5483859"/>
              <a:gd name="connsiteY18" fmla="*/ 81280 h 784860"/>
              <a:gd name="connsiteX19" fmla="*/ 2278380 w 5483859"/>
              <a:gd name="connsiteY19" fmla="*/ 105410 h 784860"/>
              <a:gd name="connsiteX20" fmla="*/ 2508250 w 5483859"/>
              <a:gd name="connsiteY20" fmla="*/ 134620 h 784860"/>
              <a:gd name="connsiteX21" fmla="*/ 2750819 w 5483859"/>
              <a:gd name="connsiteY21" fmla="*/ 170180 h 784860"/>
              <a:gd name="connsiteX22" fmla="*/ 3003550 w 5483859"/>
              <a:gd name="connsiteY22" fmla="*/ 210820 h 784860"/>
              <a:gd name="connsiteX23" fmla="*/ 3268980 w 5483859"/>
              <a:gd name="connsiteY23" fmla="*/ 257810 h 784860"/>
              <a:gd name="connsiteX24" fmla="*/ 3547109 w 5483859"/>
              <a:gd name="connsiteY24" fmla="*/ 313690 h 784860"/>
              <a:gd name="connsiteX25" fmla="*/ 3839209 w 5483859"/>
              <a:gd name="connsiteY25" fmla="*/ 373380 h 784860"/>
              <a:gd name="connsiteX26" fmla="*/ 4142740 w 5483859"/>
              <a:gd name="connsiteY26" fmla="*/ 440690 h 784860"/>
              <a:gd name="connsiteX27" fmla="*/ 4460240 w 5483859"/>
              <a:gd name="connsiteY27" fmla="*/ 516890 h 784860"/>
              <a:gd name="connsiteX28" fmla="*/ 4789169 w 5483859"/>
              <a:gd name="connsiteY28" fmla="*/ 599440 h 784860"/>
              <a:gd name="connsiteX29" fmla="*/ 5132069 w 5483859"/>
              <a:gd name="connsiteY29" fmla="*/ 690880 h 784860"/>
              <a:gd name="connsiteX30" fmla="*/ 5486400 w 5483859"/>
              <a:gd name="connsiteY30" fmla="*/ 791210 h 784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5483859" h="784860">
                <a:moveTo>
                  <a:pt x="19050" y="95250"/>
                </a:moveTo>
                <a:lnTo>
                  <a:pt x="19050" y="95250"/>
                </a:lnTo>
                <a:lnTo>
                  <a:pt x="38100" y="90170"/>
                </a:lnTo>
                <a:lnTo>
                  <a:pt x="95250" y="78740"/>
                </a:lnTo>
                <a:lnTo>
                  <a:pt x="193039" y="63500"/>
                </a:lnTo>
                <a:lnTo>
                  <a:pt x="256539" y="54610"/>
                </a:lnTo>
                <a:lnTo>
                  <a:pt x="331470" y="45720"/>
                </a:lnTo>
                <a:lnTo>
                  <a:pt x="414020" y="39370"/>
                </a:lnTo>
                <a:lnTo>
                  <a:pt x="509269" y="31750"/>
                </a:lnTo>
                <a:lnTo>
                  <a:pt x="613410" y="25400"/>
                </a:lnTo>
                <a:lnTo>
                  <a:pt x="730250" y="20320"/>
                </a:lnTo>
                <a:lnTo>
                  <a:pt x="858519" y="19050"/>
                </a:lnTo>
                <a:lnTo>
                  <a:pt x="996950" y="16510"/>
                </a:lnTo>
                <a:lnTo>
                  <a:pt x="1145539" y="19050"/>
                </a:lnTo>
                <a:lnTo>
                  <a:pt x="1304289" y="22860"/>
                </a:lnTo>
                <a:lnTo>
                  <a:pt x="1477010" y="31750"/>
                </a:lnTo>
                <a:lnTo>
                  <a:pt x="1659889" y="43180"/>
                </a:lnTo>
                <a:lnTo>
                  <a:pt x="1852930" y="60960"/>
                </a:lnTo>
                <a:lnTo>
                  <a:pt x="2059939" y="81280"/>
                </a:lnTo>
                <a:lnTo>
                  <a:pt x="2278380" y="105410"/>
                </a:lnTo>
                <a:lnTo>
                  <a:pt x="2508250" y="134620"/>
                </a:lnTo>
                <a:lnTo>
                  <a:pt x="2750819" y="170180"/>
                </a:lnTo>
                <a:lnTo>
                  <a:pt x="3003550" y="210820"/>
                </a:lnTo>
                <a:lnTo>
                  <a:pt x="3268980" y="257810"/>
                </a:lnTo>
                <a:lnTo>
                  <a:pt x="3547109" y="313690"/>
                </a:lnTo>
                <a:lnTo>
                  <a:pt x="3839209" y="373380"/>
                </a:lnTo>
                <a:lnTo>
                  <a:pt x="4142740" y="440690"/>
                </a:lnTo>
                <a:lnTo>
                  <a:pt x="4460240" y="516890"/>
                </a:lnTo>
                <a:lnTo>
                  <a:pt x="4789169" y="599440"/>
                </a:lnTo>
                <a:lnTo>
                  <a:pt x="5132069" y="690880"/>
                </a:lnTo>
                <a:lnTo>
                  <a:pt x="5486400" y="791210"/>
                </a:lnTo>
              </a:path>
            </a:pathLst>
          </a:custGeom>
          <a:ln w="7620">
            <a:solidFill>
              <a:srgbClr val="FEFEFE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8" name="Freeform 808"/>
          <p:cNvSpPr/>
          <p:nvPr/>
        </p:nvSpPr>
        <p:spPr>
          <a:xfrm>
            <a:off x="5590540" y="1678939"/>
            <a:ext cx="3324859" cy="657860"/>
          </a:xfrm>
          <a:custGeom>
            <a:avLst/>
            <a:gdLst>
              <a:gd name="connsiteX0" fmla="*/ 17779 w 3324859"/>
              <a:gd name="connsiteY0" fmla="*/ 668020 h 657860"/>
              <a:gd name="connsiteX1" fmla="*/ 17779 w 3324859"/>
              <a:gd name="connsiteY1" fmla="*/ 668020 h 657860"/>
              <a:gd name="connsiteX2" fmla="*/ 113029 w 3324859"/>
              <a:gd name="connsiteY2" fmla="*/ 641350 h 657860"/>
              <a:gd name="connsiteX3" fmla="*/ 374650 w 3324859"/>
              <a:gd name="connsiteY3" fmla="*/ 571500 h 657860"/>
              <a:gd name="connsiteX4" fmla="*/ 556259 w 3324859"/>
              <a:gd name="connsiteY4" fmla="*/ 524510 h 657860"/>
              <a:gd name="connsiteX5" fmla="*/ 764539 w 3324859"/>
              <a:gd name="connsiteY5" fmla="*/ 473710 h 657860"/>
              <a:gd name="connsiteX6" fmla="*/ 995679 w 3324859"/>
              <a:gd name="connsiteY6" fmla="*/ 417830 h 657860"/>
              <a:gd name="connsiteX7" fmla="*/ 1244600 w 3324859"/>
              <a:gd name="connsiteY7" fmla="*/ 356870 h 657860"/>
              <a:gd name="connsiteX8" fmla="*/ 1508759 w 3324859"/>
              <a:gd name="connsiteY8" fmla="*/ 299720 h 657860"/>
              <a:gd name="connsiteX9" fmla="*/ 1778000 w 3324859"/>
              <a:gd name="connsiteY9" fmla="*/ 241300 h 657860"/>
              <a:gd name="connsiteX10" fmla="*/ 2054859 w 3324859"/>
              <a:gd name="connsiteY10" fmla="*/ 186690 h 657860"/>
              <a:gd name="connsiteX11" fmla="*/ 2329179 w 3324859"/>
              <a:gd name="connsiteY11" fmla="*/ 135890 h 657860"/>
              <a:gd name="connsiteX12" fmla="*/ 2465069 w 3324859"/>
              <a:gd name="connsiteY12" fmla="*/ 114300 h 657860"/>
              <a:gd name="connsiteX13" fmla="*/ 2597150 w 3324859"/>
              <a:gd name="connsiteY13" fmla="*/ 91440 h 657860"/>
              <a:gd name="connsiteX14" fmla="*/ 2729229 w 3324859"/>
              <a:gd name="connsiteY14" fmla="*/ 73660 h 657860"/>
              <a:gd name="connsiteX15" fmla="*/ 2856229 w 3324859"/>
              <a:gd name="connsiteY15" fmla="*/ 55880 h 657860"/>
              <a:gd name="connsiteX16" fmla="*/ 2981959 w 3324859"/>
              <a:gd name="connsiteY16" fmla="*/ 41910 h 657860"/>
              <a:gd name="connsiteX17" fmla="*/ 3100069 w 3324859"/>
              <a:gd name="connsiteY17" fmla="*/ 30480 h 657860"/>
              <a:gd name="connsiteX18" fmla="*/ 3215640 w 3324859"/>
              <a:gd name="connsiteY18" fmla="*/ 21590 h 657860"/>
              <a:gd name="connsiteX19" fmla="*/ 3326129 w 3324859"/>
              <a:gd name="connsiteY19" fmla="*/ 15240 h 657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3324859" h="657860">
                <a:moveTo>
                  <a:pt x="17779" y="668020"/>
                </a:moveTo>
                <a:lnTo>
                  <a:pt x="17779" y="668020"/>
                </a:lnTo>
                <a:lnTo>
                  <a:pt x="113029" y="641350"/>
                </a:lnTo>
                <a:lnTo>
                  <a:pt x="374650" y="571500"/>
                </a:lnTo>
                <a:lnTo>
                  <a:pt x="556259" y="524510"/>
                </a:lnTo>
                <a:lnTo>
                  <a:pt x="764539" y="473710"/>
                </a:lnTo>
                <a:lnTo>
                  <a:pt x="995679" y="417830"/>
                </a:lnTo>
                <a:lnTo>
                  <a:pt x="1244600" y="356870"/>
                </a:lnTo>
                <a:lnTo>
                  <a:pt x="1508759" y="299720"/>
                </a:lnTo>
                <a:lnTo>
                  <a:pt x="1778000" y="241300"/>
                </a:lnTo>
                <a:lnTo>
                  <a:pt x="2054859" y="186690"/>
                </a:lnTo>
                <a:lnTo>
                  <a:pt x="2329179" y="135890"/>
                </a:lnTo>
                <a:lnTo>
                  <a:pt x="2465069" y="114300"/>
                </a:lnTo>
                <a:lnTo>
                  <a:pt x="2597150" y="91440"/>
                </a:lnTo>
                <a:lnTo>
                  <a:pt x="2729229" y="73660"/>
                </a:lnTo>
                <a:lnTo>
                  <a:pt x="2856229" y="55880"/>
                </a:lnTo>
                <a:lnTo>
                  <a:pt x="2981959" y="41910"/>
                </a:lnTo>
                <a:lnTo>
                  <a:pt x="3100069" y="30480"/>
                </a:lnTo>
                <a:lnTo>
                  <a:pt x="3215640" y="21590"/>
                </a:lnTo>
                <a:lnTo>
                  <a:pt x="3326129" y="15240"/>
                </a:lnTo>
              </a:path>
            </a:pathLst>
          </a:custGeom>
          <a:ln w="7620">
            <a:solidFill>
              <a:srgbClr val="FEFEFE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9" name="TextBox 809"/>
          <p:cNvSpPr txBox="1"/>
          <p:nvPr/>
        </p:nvSpPr>
        <p:spPr>
          <a:xfrm>
            <a:off x="605790" y="769798"/>
            <a:ext cx="8046715" cy="298698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3600" dirty="0">
                <a:solidFill>
                  <a:srgbClr val="032C63"/>
                </a:solidFill>
                <a:latin typeface="Candara"/>
                <a:ea typeface="Candara"/>
              </a:rPr>
              <a:t>Whirlpool’un</a:t>
            </a:r>
            <a:r>
              <a:rPr lang="en-US" altLang="zh-CN" sz="3600" dirty="0">
                <a:solidFill>
                  <a:srgbClr val="032C63"/>
                </a:solidFill>
                <a:latin typeface="Candara"/>
                <a:cs typeface="Candara"/>
              </a:rPr>
              <a:t> </a:t>
            </a:r>
            <a:r>
              <a:rPr lang="en-US" altLang="zh-CN" sz="3600" dirty="0">
                <a:solidFill>
                  <a:srgbClr val="032C63"/>
                </a:solidFill>
                <a:latin typeface="Candara"/>
                <a:ea typeface="Candara"/>
              </a:rPr>
              <a:t>yara</a:t>
            </a:r>
            <a:r>
              <a:rPr lang="en-US" altLang="zh-CN" sz="3600" dirty="0">
                <a:solidFill>
                  <a:srgbClr val="032C63"/>
                </a:solidFill>
                <a:latin typeface="Candara"/>
                <a:cs typeface="Candara"/>
              </a:rPr>
              <a:t> </a:t>
            </a:r>
            <a:r>
              <a:rPr lang="en-US" altLang="zh-CN" sz="3600" dirty="0">
                <a:solidFill>
                  <a:srgbClr val="032C63"/>
                </a:solidFill>
                <a:latin typeface="Candara"/>
                <a:ea typeface="Candara"/>
              </a:rPr>
              <a:t>iyileşmesi</a:t>
            </a:r>
            <a:r>
              <a:rPr lang="en-US" altLang="zh-CN" sz="3600" dirty="0">
                <a:solidFill>
                  <a:srgbClr val="032C63"/>
                </a:solidFill>
                <a:latin typeface="Candara"/>
                <a:cs typeface="Candara"/>
              </a:rPr>
              <a:t> </a:t>
            </a:r>
            <a:r>
              <a:rPr lang="en-US" altLang="zh-CN" sz="3600" dirty="0">
                <a:solidFill>
                  <a:srgbClr val="032C63"/>
                </a:solidFill>
                <a:latin typeface="Candara"/>
                <a:ea typeface="Candara"/>
              </a:rPr>
              <a:t>için</a:t>
            </a:r>
            <a:r>
              <a:rPr lang="en-US" altLang="zh-CN" sz="3600" spc="-104" dirty="0">
                <a:solidFill>
                  <a:srgbClr val="032C63"/>
                </a:solidFill>
                <a:latin typeface="Candara"/>
                <a:cs typeface="Candara"/>
              </a:rPr>
              <a:t> </a:t>
            </a:r>
            <a:r>
              <a:rPr lang="en-US" altLang="zh-CN" sz="3600" dirty="0">
                <a:solidFill>
                  <a:srgbClr val="032C63"/>
                </a:solidFill>
                <a:latin typeface="Candara"/>
                <a:ea typeface="Candara"/>
              </a:rPr>
              <a:t>kullanımı</a:t>
            </a:r>
          </a:p>
          <a:p>
            <a:pPr>
              <a:lnSpc>
                <a:spcPts val="1000"/>
              </a:lnSpc>
            </a:pPr>
            <a:endParaRPr lang="en-US" dirty="0" smtClean="0"/>
          </a:p>
          <a:p>
            <a:pPr>
              <a:lnSpc>
                <a:spcPts val="1000"/>
              </a:lnSpc>
            </a:pPr>
            <a:endParaRPr lang="en-US" dirty="0" smtClean="0"/>
          </a:p>
          <a:p>
            <a:pPr>
              <a:lnSpc>
                <a:spcPts val="1000"/>
              </a:lnSpc>
            </a:pPr>
            <a:endParaRPr lang="en-US" dirty="0" smtClean="0"/>
          </a:p>
          <a:p>
            <a:pPr>
              <a:lnSpc>
                <a:spcPts val="1344"/>
              </a:lnSpc>
            </a:pPr>
            <a:endParaRPr lang="en-US" dirty="0" smtClean="0"/>
          </a:p>
          <a:p>
            <a:pPr marL="0" indent="19050">
              <a:lnSpc>
                <a:spcPts val="3089"/>
              </a:lnSpc>
            </a:pPr>
            <a:r>
              <a:rPr lang="en-US" altLang="zh-CN" sz="2400" dirty="0">
                <a:solidFill>
                  <a:srgbClr val="2FB4FB"/>
                </a:solidFill>
                <a:latin typeface="Symbol"/>
                <a:ea typeface="Symbol"/>
              </a:rPr>
              <a:t></a:t>
            </a:r>
            <a:r>
              <a:rPr lang="en-US" altLang="zh-CN" sz="2400" spc="55" dirty="0">
                <a:solidFill>
                  <a:srgbClr val="2FB4FB"/>
                </a:solidFill>
                <a:latin typeface="Symbol"/>
                <a:cs typeface="Symbol"/>
              </a:rPr>
              <a:t> </a:t>
            </a:r>
            <a:r>
              <a:rPr lang="en-US" altLang="zh-CN" sz="2400" dirty="0">
                <a:solidFill>
                  <a:srgbClr val="053C85"/>
                </a:solidFill>
                <a:latin typeface="Candara"/>
                <a:ea typeface="Candara"/>
              </a:rPr>
              <a:t>Açık</a:t>
            </a:r>
            <a:r>
              <a:rPr lang="en-US" altLang="zh-CN" sz="2400" spc="44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400" dirty="0">
                <a:solidFill>
                  <a:srgbClr val="053C85"/>
                </a:solidFill>
                <a:latin typeface="Candara"/>
                <a:ea typeface="Candara"/>
              </a:rPr>
              <a:t>yaraların</a:t>
            </a:r>
            <a:r>
              <a:rPr lang="en-US" altLang="zh-CN" sz="2400" spc="50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400" dirty="0">
                <a:solidFill>
                  <a:srgbClr val="053C85"/>
                </a:solidFill>
                <a:latin typeface="Candara"/>
                <a:ea typeface="Candara"/>
              </a:rPr>
              <a:t>iyileşmesinde</a:t>
            </a:r>
            <a:r>
              <a:rPr lang="en-US" altLang="zh-CN" sz="2400" spc="50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400" dirty="0">
                <a:solidFill>
                  <a:srgbClr val="053C85"/>
                </a:solidFill>
                <a:latin typeface="Candara"/>
                <a:ea typeface="Candara"/>
              </a:rPr>
              <a:t>sıklıkla</a:t>
            </a:r>
            <a:r>
              <a:rPr lang="en-US" altLang="zh-CN" sz="2400" spc="44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400" dirty="0">
                <a:solidFill>
                  <a:srgbClr val="053C85"/>
                </a:solidFill>
                <a:latin typeface="Candara"/>
                <a:ea typeface="Candara"/>
              </a:rPr>
              <a:t>girdap</a:t>
            </a:r>
            <a:r>
              <a:rPr lang="en-US" altLang="zh-CN" sz="2400" spc="50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400" dirty="0">
                <a:solidFill>
                  <a:srgbClr val="053C85"/>
                </a:solidFill>
                <a:latin typeface="Candara"/>
                <a:ea typeface="Candara"/>
              </a:rPr>
              <a:t>banyosu</a:t>
            </a:r>
            <a:r>
              <a:rPr lang="en-US" altLang="zh-CN" sz="2400" spc="50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400" dirty="0">
                <a:solidFill>
                  <a:srgbClr val="053C85"/>
                </a:solidFill>
                <a:latin typeface="Candara"/>
                <a:ea typeface="Candara"/>
              </a:rPr>
              <a:t>kullanılır.</a:t>
            </a:r>
          </a:p>
          <a:p>
            <a:pPr marL="292099" hangingPunct="0">
              <a:lnSpc>
                <a:spcPct val="99583"/>
              </a:lnSpc>
              <a:spcBef>
                <a:spcPts val="240"/>
              </a:spcBef>
            </a:pPr>
            <a:r>
              <a:rPr lang="en-US" altLang="zh-CN" sz="2400" dirty="0">
                <a:solidFill>
                  <a:srgbClr val="053C85"/>
                </a:solidFill>
                <a:latin typeface="Candara"/>
                <a:ea typeface="Candara"/>
              </a:rPr>
              <a:t>Yaranın</a:t>
            </a:r>
            <a:r>
              <a:rPr lang="en-US" altLang="zh-CN" sz="2400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400" dirty="0">
                <a:solidFill>
                  <a:srgbClr val="053C85"/>
                </a:solidFill>
                <a:latin typeface="Candara"/>
                <a:ea typeface="Candara"/>
              </a:rPr>
              <a:t>debridmanında,</a:t>
            </a:r>
            <a:r>
              <a:rPr lang="en-US" altLang="zh-CN" sz="2400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400" dirty="0">
                <a:solidFill>
                  <a:srgbClr val="053C85"/>
                </a:solidFill>
                <a:latin typeface="Candara"/>
                <a:ea typeface="Candara"/>
              </a:rPr>
              <a:t>nekrotik</a:t>
            </a:r>
            <a:r>
              <a:rPr lang="en-US" altLang="zh-CN" sz="2400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400" dirty="0">
                <a:solidFill>
                  <a:srgbClr val="053C85"/>
                </a:solidFill>
                <a:latin typeface="Candara"/>
                <a:ea typeface="Candara"/>
              </a:rPr>
              <a:t>dokunun</a:t>
            </a:r>
            <a:r>
              <a:rPr lang="en-US" altLang="zh-CN" sz="2400" spc="-80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400" dirty="0">
                <a:solidFill>
                  <a:srgbClr val="053C85"/>
                </a:solidFill>
                <a:latin typeface="Candara"/>
                <a:ea typeface="Candara"/>
              </a:rPr>
              <a:t>temizlenmesinde</a:t>
            </a:r>
            <a:r>
              <a:rPr lang="en-US" altLang="zh-CN" sz="2400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400" dirty="0">
                <a:solidFill>
                  <a:srgbClr val="053C85"/>
                </a:solidFill>
                <a:latin typeface="Candara"/>
                <a:ea typeface="Candara"/>
              </a:rPr>
              <a:t>etkili</a:t>
            </a:r>
            <a:r>
              <a:rPr lang="en-US" altLang="zh-CN" sz="2400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400" dirty="0">
                <a:solidFill>
                  <a:srgbClr val="053C85"/>
                </a:solidFill>
                <a:latin typeface="Candara"/>
                <a:ea typeface="Candara"/>
              </a:rPr>
              <a:t>bir</a:t>
            </a:r>
            <a:r>
              <a:rPr lang="en-US" altLang="zh-CN" sz="2400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400" dirty="0">
                <a:solidFill>
                  <a:srgbClr val="053C85"/>
                </a:solidFill>
                <a:latin typeface="Candara"/>
                <a:ea typeface="Candara"/>
              </a:rPr>
              <a:t>yöntemdir.</a:t>
            </a:r>
            <a:r>
              <a:rPr lang="en-US" altLang="zh-CN" sz="2400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400" dirty="0">
                <a:solidFill>
                  <a:srgbClr val="053C85"/>
                </a:solidFill>
                <a:latin typeface="Candara"/>
                <a:ea typeface="Candara"/>
              </a:rPr>
              <a:t>Granülasyon</a:t>
            </a:r>
            <a:r>
              <a:rPr lang="en-US" altLang="zh-CN" sz="2400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400" dirty="0">
                <a:solidFill>
                  <a:srgbClr val="053C85"/>
                </a:solidFill>
                <a:latin typeface="Candara"/>
                <a:ea typeface="Candara"/>
              </a:rPr>
              <a:t>dokusunun</a:t>
            </a:r>
            <a:r>
              <a:rPr lang="en-US" altLang="zh-CN" sz="2400" spc="-30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400" dirty="0">
                <a:solidFill>
                  <a:srgbClr val="053C85"/>
                </a:solidFill>
                <a:latin typeface="Candara"/>
                <a:ea typeface="Candara"/>
              </a:rPr>
              <a:t>oluşumunu</a:t>
            </a:r>
            <a:r>
              <a:rPr lang="en-US" altLang="zh-CN" sz="2400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400" dirty="0">
                <a:solidFill>
                  <a:srgbClr val="053C85"/>
                </a:solidFill>
                <a:latin typeface="Candara"/>
                <a:ea typeface="Candara"/>
              </a:rPr>
              <a:t>uyarıcı</a:t>
            </a:r>
            <a:r>
              <a:rPr lang="en-US" altLang="zh-CN" sz="2400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400" dirty="0">
                <a:solidFill>
                  <a:srgbClr val="053C85"/>
                </a:solidFill>
                <a:latin typeface="Candara"/>
                <a:ea typeface="Candara"/>
              </a:rPr>
              <a:t>mekanik</a:t>
            </a:r>
            <a:r>
              <a:rPr lang="en-US" altLang="zh-CN" sz="2400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400" dirty="0">
                <a:solidFill>
                  <a:srgbClr val="053C85"/>
                </a:solidFill>
                <a:latin typeface="Candara"/>
                <a:ea typeface="Candara"/>
              </a:rPr>
              <a:t>etkiye</a:t>
            </a:r>
            <a:r>
              <a:rPr lang="en-US" altLang="zh-CN" sz="2400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400" dirty="0">
                <a:solidFill>
                  <a:srgbClr val="053C85"/>
                </a:solidFill>
                <a:latin typeface="Candara"/>
                <a:ea typeface="Candara"/>
              </a:rPr>
              <a:t>sahiptir.</a:t>
            </a:r>
            <a:r>
              <a:rPr lang="en-US" altLang="zh-CN" sz="2400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400" dirty="0">
                <a:solidFill>
                  <a:srgbClr val="053C85"/>
                </a:solidFill>
                <a:latin typeface="Candara"/>
                <a:ea typeface="Candara"/>
              </a:rPr>
              <a:t>Dolaşımda</a:t>
            </a:r>
            <a:r>
              <a:rPr lang="en-US" altLang="zh-CN" sz="2400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400" dirty="0">
                <a:solidFill>
                  <a:srgbClr val="053C85"/>
                </a:solidFill>
                <a:latin typeface="Candara"/>
                <a:ea typeface="Candara"/>
              </a:rPr>
              <a:t>artış,</a:t>
            </a:r>
            <a:r>
              <a:rPr lang="en-US" altLang="zh-CN" sz="2400" spc="5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400" dirty="0">
                <a:solidFill>
                  <a:srgbClr val="053C85"/>
                </a:solidFill>
                <a:latin typeface="Candara"/>
                <a:ea typeface="Candara"/>
              </a:rPr>
              <a:t>dokunun</a:t>
            </a:r>
            <a:r>
              <a:rPr lang="en-US" altLang="zh-CN" sz="2400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400" dirty="0">
                <a:solidFill>
                  <a:srgbClr val="053C85"/>
                </a:solidFill>
                <a:latin typeface="Candara"/>
                <a:ea typeface="Candara"/>
              </a:rPr>
              <a:t>beslenmesini</a:t>
            </a:r>
            <a:r>
              <a:rPr lang="en-US" altLang="zh-CN" sz="2400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400" dirty="0">
                <a:solidFill>
                  <a:srgbClr val="053C85"/>
                </a:solidFill>
                <a:latin typeface="Candara"/>
                <a:ea typeface="Candara"/>
              </a:rPr>
              <a:t>ve</a:t>
            </a:r>
            <a:r>
              <a:rPr lang="en-US" altLang="zh-CN" sz="2400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400" dirty="0">
                <a:solidFill>
                  <a:srgbClr val="053C85"/>
                </a:solidFill>
                <a:latin typeface="Candara"/>
                <a:ea typeface="Candara"/>
              </a:rPr>
              <a:t>metabolitlerin</a:t>
            </a:r>
            <a:r>
              <a:rPr lang="en-US" altLang="zh-CN" sz="2400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400" dirty="0">
                <a:solidFill>
                  <a:srgbClr val="053C85"/>
                </a:solidFill>
                <a:latin typeface="Candara"/>
                <a:ea typeface="Candara"/>
              </a:rPr>
              <a:t>atımını</a:t>
            </a:r>
            <a:r>
              <a:rPr lang="en-US" altLang="zh-CN" sz="2400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400" dirty="0">
                <a:solidFill>
                  <a:srgbClr val="053C85"/>
                </a:solidFill>
                <a:latin typeface="Candara"/>
                <a:ea typeface="Candara"/>
              </a:rPr>
              <a:t>hızlandırır.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1" name="Picture 8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979" y="220979"/>
            <a:ext cx="8732520" cy="1455420"/>
          </a:xfrm>
          <a:prstGeom prst="rect">
            <a:avLst/>
          </a:prstGeom>
        </p:spPr>
      </p:pic>
      <p:sp>
        <p:nvSpPr>
          <p:cNvPr id="2" name="TextBox 811"/>
          <p:cNvSpPr txBox="1"/>
          <p:nvPr/>
        </p:nvSpPr>
        <p:spPr>
          <a:xfrm>
            <a:off x="91439" y="1108342"/>
            <a:ext cx="7846841" cy="246428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ts val="3089"/>
              </a:lnSpc>
            </a:pPr>
            <a:r>
              <a:rPr lang="en-US" altLang="zh-CN" sz="2400" dirty="0">
                <a:solidFill>
                  <a:srgbClr val="2FB4FB"/>
                </a:solidFill>
                <a:latin typeface="Symbol"/>
                <a:ea typeface="Symbol"/>
              </a:rPr>
              <a:t></a:t>
            </a:r>
            <a:r>
              <a:rPr lang="en-US" altLang="zh-CN" sz="2400" spc="75" dirty="0">
                <a:solidFill>
                  <a:srgbClr val="2FB4FB"/>
                </a:solidFill>
                <a:latin typeface="Symbol"/>
                <a:cs typeface="Symbol"/>
              </a:rPr>
              <a:t> </a:t>
            </a:r>
            <a:r>
              <a:rPr lang="en-US" altLang="zh-CN" sz="2400" dirty="0">
                <a:solidFill>
                  <a:srgbClr val="053C85"/>
                </a:solidFill>
                <a:latin typeface="Candara"/>
                <a:ea typeface="Candara"/>
              </a:rPr>
              <a:t>Girdap</a:t>
            </a:r>
            <a:r>
              <a:rPr lang="en-US" altLang="zh-CN" sz="2400" spc="69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400" dirty="0">
                <a:solidFill>
                  <a:srgbClr val="053C85"/>
                </a:solidFill>
                <a:latin typeface="Candara"/>
                <a:ea typeface="Candara"/>
              </a:rPr>
              <a:t>banyosunda</a:t>
            </a:r>
            <a:r>
              <a:rPr lang="en-US" altLang="zh-CN" sz="2400" spc="69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400" dirty="0">
                <a:solidFill>
                  <a:srgbClr val="053C85"/>
                </a:solidFill>
                <a:latin typeface="Candara"/>
                <a:ea typeface="Candara"/>
              </a:rPr>
              <a:t>36,5-40</a:t>
            </a:r>
            <a:r>
              <a:rPr lang="en-US" altLang="zh-CN" sz="2400" spc="69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400" dirty="0">
                <a:solidFill>
                  <a:srgbClr val="053C85"/>
                </a:solidFill>
                <a:latin typeface="Candara"/>
                <a:ea typeface="Candara"/>
              </a:rPr>
              <a:t>olur.</a:t>
            </a:r>
          </a:p>
          <a:p>
            <a:pPr marL="0">
              <a:lnSpc>
                <a:spcPts val="3089"/>
              </a:lnSpc>
              <a:spcBef>
                <a:spcPts val="390"/>
              </a:spcBef>
            </a:pPr>
            <a:r>
              <a:rPr lang="en-US" altLang="zh-CN" sz="2400" dirty="0">
                <a:solidFill>
                  <a:srgbClr val="2FB4FB"/>
                </a:solidFill>
                <a:latin typeface="Symbol"/>
                <a:ea typeface="Symbol"/>
              </a:rPr>
              <a:t></a:t>
            </a:r>
            <a:r>
              <a:rPr lang="en-US" altLang="zh-CN" sz="2400" spc="50" dirty="0">
                <a:solidFill>
                  <a:srgbClr val="2FB4FB"/>
                </a:solidFill>
                <a:latin typeface="Symbol"/>
                <a:cs typeface="Symbol"/>
              </a:rPr>
              <a:t> </a:t>
            </a:r>
            <a:r>
              <a:rPr lang="en-US" altLang="zh-CN" sz="2400" dirty="0">
                <a:solidFill>
                  <a:srgbClr val="053C85"/>
                </a:solidFill>
                <a:latin typeface="Candara"/>
                <a:ea typeface="Candara"/>
              </a:rPr>
              <a:t>Hastaya</a:t>
            </a:r>
            <a:r>
              <a:rPr lang="en-US" altLang="zh-CN" sz="2400" spc="44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400" dirty="0">
                <a:solidFill>
                  <a:srgbClr val="053C85"/>
                </a:solidFill>
                <a:latin typeface="Candara"/>
                <a:ea typeface="Candara"/>
              </a:rPr>
              <a:t>tedavi</a:t>
            </a:r>
            <a:r>
              <a:rPr lang="en-US" altLang="zh-CN" sz="2400" spc="44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400" dirty="0">
                <a:solidFill>
                  <a:srgbClr val="053C85"/>
                </a:solidFill>
                <a:latin typeface="Candara"/>
                <a:ea typeface="Candara"/>
              </a:rPr>
              <a:t>şekli</a:t>
            </a:r>
            <a:r>
              <a:rPr lang="en-US" altLang="zh-CN" sz="2400" spc="50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400" dirty="0">
                <a:solidFill>
                  <a:srgbClr val="053C85"/>
                </a:solidFill>
                <a:latin typeface="Candara"/>
                <a:ea typeface="Candara"/>
              </a:rPr>
              <a:t>ve</a:t>
            </a:r>
            <a:r>
              <a:rPr lang="en-US" altLang="zh-CN" sz="2400" spc="44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400" dirty="0">
                <a:solidFill>
                  <a:srgbClr val="053C85"/>
                </a:solidFill>
                <a:latin typeface="Candara"/>
                <a:ea typeface="Candara"/>
              </a:rPr>
              <a:t>uygulamanın</a:t>
            </a:r>
            <a:r>
              <a:rPr lang="en-US" altLang="zh-CN" sz="2400" spc="44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400" dirty="0">
                <a:solidFill>
                  <a:srgbClr val="053C85"/>
                </a:solidFill>
                <a:latin typeface="Candara"/>
                <a:ea typeface="Candara"/>
              </a:rPr>
              <a:t>etkisi</a:t>
            </a:r>
            <a:r>
              <a:rPr lang="en-US" altLang="zh-CN" sz="2400" spc="44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400" dirty="0">
                <a:solidFill>
                  <a:srgbClr val="053C85"/>
                </a:solidFill>
                <a:latin typeface="Candara"/>
                <a:ea typeface="Candara"/>
              </a:rPr>
              <a:t>anlatılmalıdır.</a:t>
            </a:r>
          </a:p>
          <a:p>
            <a:pPr marL="0">
              <a:lnSpc>
                <a:spcPts val="3089"/>
              </a:lnSpc>
              <a:spcBef>
                <a:spcPts val="384"/>
              </a:spcBef>
            </a:pPr>
            <a:r>
              <a:rPr lang="en-US" altLang="zh-CN" sz="2400" dirty="0">
                <a:solidFill>
                  <a:srgbClr val="2FB4FB"/>
                </a:solidFill>
                <a:latin typeface="Symbol"/>
                <a:ea typeface="Symbol"/>
              </a:rPr>
              <a:t></a:t>
            </a:r>
            <a:r>
              <a:rPr lang="en-US" altLang="zh-CN" sz="2400" spc="114" dirty="0">
                <a:solidFill>
                  <a:srgbClr val="2FB4FB"/>
                </a:solidFill>
                <a:latin typeface="Symbol"/>
                <a:cs typeface="Symbol"/>
              </a:rPr>
              <a:t> </a:t>
            </a:r>
            <a:r>
              <a:rPr lang="en-US" altLang="zh-CN" sz="2400" dirty="0">
                <a:solidFill>
                  <a:srgbClr val="053C85"/>
                </a:solidFill>
                <a:latin typeface="Candara"/>
                <a:ea typeface="Candara"/>
              </a:rPr>
              <a:t>Rahat</a:t>
            </a:r>
            <a:r>
              <a:rPr lang="en-US" altLang="zh-CN" sz="2400" spc="100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400" dirty="0">
                <a:solidFill>
                  <a:srgbClr val="053C85"/>
                </a:solidFill>
                <a:latin typeface="Candara"/>
                <a:ea typeface="Candara"/>
              </a:rPr>
              <a:t>pozisyonda</a:t>
            </a:r>
            <a:r>
              <a:rPr lang="en-US" altLang="zh-CN" sz="2400" spc="100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400" dirty="0">
                <a:solidFill>
                  <a:srgbClr val="053C85"/>
                </a:solidFill>
                <a:latin typeface="Candara"/>
                <a:ea typeface="Candara"/>
              </a:rPr>
              <a:t>olmalı</a:t>
            </a:r>
          </a:p>
          <a:p>
            <a:pPr marL="0">
              <a:lnSpc>
                <a:spcPts val="3089"/>
              </a:lnSpc>
              <a:spcBef>
                <a:spcPts val="379"/>
              </a:spcBef>
            </a:pPr>
            <a:r>
              <a:rPr lang="en-US" altLang="zh-CN" sz="2400" dirty="0">
                <a:solidFill>
                  <a:srgbClr val="2FB4FB"/>
                </a:solidFill>
                <a:latin typeface="Symbol"/>
                <a:ea typeface="Symbol"/>
              </a:rPr>
              <a:t></a:t>
            </a:r>
            <a:r>
              <a:rPr lang="en-US" altLang="zh-CN" sz="2400" spc="20" dirty="0">
                <a:solidFill>
                  <a:srgbClr val="2FB4FB"/>
                </a:solidFill>
                <a:latin typeface="Symbol"/>
                <a:cs typeface="Symbol"/>
              </a:rPr>
              <a:t> </a:t>
            </a:r>
            <a:r>
              <a:rPr lang="en-US" altLang="zh-CN" sz="2400" dirty="0">
                <a:solidFill>
                  <a:srgbClr val="053C85"/>
                </a:solidFill>
                <a:latin typeface="Candara"/>
                <a:ea typeface="Candara"/>
              </a:rPr>
              <a:t>Temizlik</a:t>
            </a:r>
            <a:r>
              <a:rPr lang="en-US" altLang="zh-CN" sz="2400" spc="15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400" dirty="0">
                <a:solidFill>
                  <a:srgbClr val="053C85"/>
                </a:solidFill>
                <a:latin typeface="Candara"/>
                <a:ea typeface="Candara"/>
              </a:rPr>
              <a:t>önemli.</a:t>
            </a:r>
            <a:r>
              <a:rPr lang="en-US" altLang="zh-CN" sz="2400" spc="20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400" dirty="0">
                <a:solidFill>
                  <a:srgbClr val="053C85"/>
                </a:solidFill>
                <a:latin typeface="Candara"/>
                <a:ea typeface="Candara"/>
              </a:rPr>
              <a:t>Daha</a:t>
            </a:r>
            <a:r>
              <a:rPr lang="en-US" altLang="zh-CN" sz="2400" spc="15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400" dirty="0">
                <a:solidFill>
                  <a:srgbClr val="053C85"/>
                </a:solidFill>
                <a:latin typeface="Candara"/>
                <a:ea typeface="Candara"/>
              </a:rPr>
              <a:t>önce</a:t>
            </a:r>
            <a:r>
              <a:rPr lang="en-US" altLang="zh-CN" sz="2400" spc="20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400" dirty="0">
                <a:solidFill>
                  <a:srgbClr val="053C85"/>
                </a:solidFill>
                <a:latin typeface="Candara"/>
                <a:ea typeface="Candara"/>
              </a:rPr>
              <a:t>enfekte</a:t>
            </a:r>
            <a:r>
              <a:rPr lang="en-US" altLang="zh-CN" sz="2400" spc="20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400" dirty="0">
                <a:solidFill>
                  <a:srgbClr val="053C85"/>
                </a:solidFill>
                <a:latin typeface="Candara"/>
                <a:ea typeface="Candara"/>
              </a:rPr>
              <a:t>açık</a:t>
            </a:r>
            <a:r>
              <a:rPr lang="en-US" altLang="zh-CN" sz="2400" spc="15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400" dirty="0">
                <a:solidFill>
                  <a:srgbClr val="053C85"/>
                </a:solidFill>
                <a:latin typeface="Candara"/>
                <a:ea typeface="Candara"/>
              </a:rPr>
              <a:t>lezyonu</a:t>
            </a:r>
            <a:r>
              <a:rPr lang="en-US" altLang="zh-CN" sz="2400" spc="20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400" dirty="0">
                <a:solidFill>
                  <a:srgbClr val="053C85"/>
                </a:solidFill>
                <a:latin typeface="Candara"/>
                <a:ea typeface="Candara"/>
              </a:rPr>
              <a:t>olan</a:t>
            </a:r>
            <a:r>
              <a:rPr lang="en-US" altLang="zh-CN" sz="2400" spc="15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400" dirty="0">
                <a:solidFill>
                  <a:srgbClr val="053C85"/>
                </a:solidFill>
                <a:latin typeface="Candara"/>
                <a:ea typeface="Candara"/>
              </a:rPr>
              <a:t>hasta</a:t>
            </a:r>
          </a:p>
          <a:p>
            <a:pPr marL="273050" hangingPunct="0">
              <a:lnSpc>
                <a:spcPct val="95833"/>
              </a:lnSpc>
              <a:spcBef>
                <a:spcPts val="359"/>
              </a:spcBef>
            </a:pPr>
            <a:r>
              <a:rPr lang="en-US" altLang="zh-CN" sz="2400" dirty="0">
                <a:solidFill>
                  <a:srgbClr val="053C85"/>
                </a:solidFill>
                <a:latin typeface="Candara"/>
                <a:ea typeface="Candara"/>
              </a:rPr>
              <a:t>tedavi</a:t>
            </a:r>
            <a:r>
              <a:rPr lang="en-US" altLang="zh-CN" sz="2400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400" dirty="0">
                <a:solidFill>
                  <a:srgbClr val="053C85"/>
                </a:solidFill>
                <a:latin typeface="Candara"/>
                <a:ea typeface="Candara"/>
              </a:rPr>
              <a:t>edilmişse</a:t>
            </a:r>
            <a:r>
              <a:rPr lang="en-US" altLang="zh-CN" sz="2400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400" dirty="0">
                <a:solidFill>
                  <a:srgbClr val="053C85"/>
                </a:solidFill>
                <a:latin typeface="Candara"/>
                <a:ea typeface="Candara"/>
              </a:rPr>
              <a:t>boşaltılıp</a:t>
            </a:r>
            <a:r>
              <a:rPr lang="en-US" altLang="zh-CN" sz="2400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400" dirty="0">
                <a:solidFill>
                  <a:srgbClr val="053C85"/>
                </a:solidFill>
                <a:latin typeface="Candara"/>
                <a:ea typeface="Candara"/>
              </a:rPr>
              <a:t>uygun</a:t>
            </a:r>
            <a:r>
              <a:rPr lang="en-US" altLang="zh-CN" sz="2400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400" dirty="0">
                <a:solidFill>
                  <a:srgbClr val="053C85"/>
                </a:solidFill>
                <a:latin typeface="Candara"/>
                <a:ea typeface="Candara"/>
              </a:rPr>
              <a:t>dezenfektan</a:t>
            </a:r>
            <a:r>
              <a:rPr lang="en-US" altLang="zh-CN" sz="2400" spc="-44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400" dirty="0">
                <a:solidFill>
                  <a:srgbClr val="053C85"/>
                </a:solidFill>
                <a:latin typeface="Candara"/>
                <a:ea typeface="Candara"/>
              </a:rPr>
              <a:t>ile</a:t>
            </a:r>
            <a:r>
              <a:rPr lang="en-US" altLang="zh-CN" sz="2400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400" spc="5" dirty="0">
                <a:solidFill>
                  <a:srgbClr val="053C85"/>
                </a:solidFill>
                <a:latin typeface="Candara"/>
                <a:ea typeface="Candara"/>
              </a:rPr>
              <a:t>te</a:t>
            </a:r>
            <a:r>
              <a:rPr lang="en-US" altLang="zh-CN" sz="2400" dirty="0">
                <a:solidFill>
                  <a:srgbClr val="053C85"/>
                </a:solidFill>
                <a:latin typeface="Candara"/>
                <a:ea typeface="Candara"/>
              </a:rPr>
              <a:t>mizlenmeli.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3" name="Picture 8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979" y="220979"/>
            <a:ext cx="8732520" cy="1455420"/>
          </a:xfrm>
          <a:prstGeom prst="rect">
            <a:avLst/>
          </a:prstGeom>
        </p:spPr>
      </p:pic>
      <p:sp>
        <p:nvSpPr>
          <p:cNvPr id="2" name="TextBox 813"/>
          <p:cNvSpPr txBox="1"/>
          <p:nvPr/>
        </p:nvSpPr>
        <p:spPr>
          <a:xfrm>
            <a:off x="91439" y="608548"/>
            <a:ext cx="7472006" cy="355844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1582420">
              <a:lnSpc>
                <a:spcPct val="100000"/>
              </a:lnSpc>
            </a:pPr>
            <a:r>
              <a:rPr lang="en-US" altLang="zh-CN" sz="4400" dirty="0">
                <a:solidFill>
                  <a:srgbClr val="032C63"/>
                </a:solidFill>
                <a:latin typeface="Candara"/>
                <a:ea typeface="Candara"/>
              </a:rPr>
              <a:t>Girdap</a:t>
            </a:r>
            <a:r>
              <a:rPr lang="en-US" altLang="zh-CN" sz="4400" dirty="0">
                <a:solidFill>
                  <a:srgbClr val="032C63"/>
                </a:solidFill>
                <a:latin typeface="Candara"/>
                <a:cs typeface="Candara"/>
              </a:rPr>
              <a:t> </a:t>
            </a:r>
            <a:r>
              <a:rPr lang="en-US" altLang="zh-CN" sz="4400" dirty="0">
                <a:solidFill>
                  <a:srgbClr val="032C63"/>
                </a:solidFill>
                <a:latin typeface="Candara"/>
                <a:ea typeface="Candara"/>
              </a:rPr>
              <a:t>banyo</a:t>
            </a:r>
            <a:r>
              <a:rPr lang="en-US" altLang="zh-CN" sz="4400" spc="-50" dirty="0">
                <a:solidFill>
                  <a:srgbClr val="032C63"/>
                </a:solidFill>
                <a:latin typeface="Candara"/>
                <a:cs typeface="Candara"/>
              </a:rPr>
              <a:t> </a:t>
            </a:r>
            <a:r>
              <a:rPr lang="en-US" altLang="zh-CN" sz="4400" dirty="0">
                <a:solidFill>
                  <a:srgbClr val="032C63"/>
                </a:solidFill>
                <a:latin typeface="Candara"/>
                <a:ea typeface="Candara"/>
              </a:rPr>
              <a:t>etkileri</a:t>
            </a:r>
          </a:p>
          <a:p>
            <a:pPr>
              <a:lnSpc>
                <a:spcPts val="1000"/>
              </a:lnSpc>
            </a:pPr>
            <a:endParaRPr lang="en-US" dirty="0" smtClean="0"/>
          </a:p>
          <a:p>
            <a:pPr>
              <a:lnSpc>
                <a:spcPts val="1255"/>
              </a:lnSpc>
            </a:pPr>
            <a:endParaRPr lang="en-US" dirty="0" smtClean="0"/>
          </a:p>
          <a:p>
            <a:pPr marL="0">
              <a:lnSpc>
                <a:spcPts val="3089"/>
              </a:lnSpc>
            </a:pPr>
            <a:r>
              <a:rPr lang="en-US" altLang="zh-CN" sz="2400" dirty="0">
                <a:solidFill>
                  <a:srgbClr val="2FB4FB"/>
                </a:solidFill>
                <a:latin typeface="Symbol"/>
                <a:ea typeface="Symbol"/>
              </a:rPr>
              <a:t></a:t>
            </a:r>
            <a:r>
              <a:rPr lang="en-US" altLang="zh-CN" sz="2400" spc="129" dirty="0">
                <a:solidFill>
                  <a:srgbClr val="2FB4FB"/>
                </a:solidFill>
                <a:latin typeface="Symbol"/>
                <a:cs typeface="Symbol"/>
              </a:rPr>
              <a:t> </a:t>
            </a:r>
            <a:r>
              <a:rPr lang="en-US" altLang="zh-CN" sz="2400" dirty="0">
                <a:solidFill>
                  <a:srgbClr val="053C85"/>
                </a:solidFill>
                <a:latin typeface="Candara"/>
                <a:ea typeface="Candara"/>
              </a:rPr>
              <a:t>Lokal</a:t>
            </a:r>
            <a:r>
              <a:rPr lang="en-US" altLang="zh-CN" sz="2400" spc="110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400" dirty="0">
                <a:solidFill>
                  <a:srgbClr val="053C85"/>
                </a:solidFill>
                <a:latin typeface="Candara"/>
                <a:ea typeface="Candara"/>
              </a:rPr>
              <a:t>metabolizmayı</a:t>
            </a:r>
            <a:r>
              <a:rPr lang="en-US" altLang="zh-CN" sz="2400" spc="114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400" dirty="0">
                <a:solidFill>
                  <a:srgbClr val="053C85"/>
                </a:solidFill>
                <a:latin typeface="Candara"/>
                <a:ea typeface="Candara"/>
              </a:rPr>
              <a:t>artırır.</a:t>
            </a:r>
          </a:p>
          <a:p>
            <a:pPr marL="0">
              <a:lnSpc>
                <a:spcPts val="3089"/>
              </a:lnSpc>
              <a:spcBef>
                <a:spcPts val="390"/>
              </a:spcBef>
            </a:pPr>
            <a:r>
              <a:rPr lang="en-US" altLang="zh-CN" sz="2400" dirty="0">
                <a:solidFill>
                  <a:srgbClr val="2FB4FB"/>
                </a:solidFill>
                <a:latin typeface="Symbol"/>
                <a:ea typeface="Symbol"/>
              </a:rPr>
              <a:t></a:t>
            </a:r>
            <a:r>
              <a:rPr lang="en-US" altLang="zh-CN" sz="2400" spc="64" dirty="0">
                <a:solidFill>
                  <a:srgbClr val="2FB4FB"/>
                </a:solidFill>
                <a:latin typeface="Symbol"/>
                <a:cs typeface="Symbol"/>
              </a:rPr>
              <a:t> </a:t>
            </a:r>
            <a:r>
              <a:rPr lang="en-US" altLang="zh-CN" sz="2400" dirty="0">
                <a:solidFill>
                  <a:srgbClr val="053C85"/>
                </a:solidFill>
                <a:latin typeface="Candara"/>
                <a:ea typeface="Candara"/>
              </a:rPr>
              <a:t>Lokal</a:t>
            </a:r>
            <a:r>
              <a:rPr lang="en-US" altLang="zh-CN" sz="2400" spc="60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400" dirty="0">
                <a:solidFill>
                  <a:srgbClr val="053C85"/>
                </a:solidFill>
                <a:latin typeface="Candara"/>
                <a:ea typeface="Candara"/>
              </a:rPr>
              <a:t>cilt</a:t>
            </a:r>
            <a:r>
              <a:rPr lang="en-US" altLang="zh-CN" sz="2400" spc="55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400" dirty="0">
                <a:solidFill>
                  <a:srgbClr val="053C85"/>
                </a:solidFill>
                <a:latin typeface="Candara"/>
                <a:ea typeface="Candara"/>
              </a:rPr>
              <a:t>dokusunun</a:t>
            </a:r>
            <a:r>
              <a:rPr lang="en-US" altLang="zh-CN" sz="2400" spc="60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400" dirty="0">
                <a:solidFill>
                  <a:srgbClr val="053C85"/>
                </a:solidFill>
                <a:latin typeface="Candara"/>
                <a:ea typeface="Candara"/>
              </a:rPr>
              <a:t>havalanmasını</a:t>
            </a:r>
            <a:r>
              <a:rPr lang="en-US" altLang="zh-CN" sz="2400" spc="60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400" dirty="0">
                <a:solidFill>
                  <a:srgbClr val="053C85"/>
                </a:solidFill>
                <a:latin typeface="Candara"/>
                <a:ea typeface="Candara"/>
              </a:rPr>
              <a:t>artırır.</a:t>
            </a:r>
          </a:p>
          <a:p>
            <a:pPr marL="0">
              <a:lnSpc>
                <a:spcPts val="3089"/>
              </a:lnSpc>
              <a:spcBef>
                <a:spcPts val="384"/>
              </a:spcBef>
            </a:pPr>
            <a:r>
              <a:rPr lang="en-US" altLang="zh-CN" sz="2400" dirty="0">
                <a:solidFill>
                  <a:srgbClr val="2FB4FB"/>
                </a:solidFill>
                <a:latin typeface="Symbol"/>
                <a:ea typeface="Symbol"/>
              </a:rPr>
              <a:t></a:t>
            </a:r>
            <a:r>
              <a:rPr lang="en-US" altLang="zh-CN" sz="2400" spc="139" dirty="0">
                <a:solidFill>
                  <a:srgbClr val="2FB4FB"/>
                </a:solidFill>
                <a:latin typeface="Symbol"/>
                <a:cs typeface="Symbol"/>
              </a:rPr>
              <a:t> </a:t>
            </a:r>
            <a:r>
              <a:rPr lang="en-US" altLang="zh-CN" sz="2400" dirty="0">
                <a:solidFill>
                  <a:srgbClr val="053C85"/>
                </a:solidFill>
                <a:latin typeface="Candara"/>
                <a:ea typeface="Candara"/>
              </a:rPr>
              <a:t>Yerel</a:t>
            </a:r>
            <a:r>
              <a:rPr lang="en-US" altLang="zh-CN" sz="2400" spc="129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400" dirty="0">
                <a:solidFill>
                  <a:srgbClr val="053C85"/>
                </a:solidFill>
                <a:latin typeface="Candara"/>
                <a:ea typeface="Candara"/>
              </a:rPr>
              <a:t>vazodilatasyon</a:t>
            </a:r>
          </a:p>
          <a:p>
            <a:pPr marL="0">
              <a:lnSpc>
                <a:spcPts val="3089"/>
              </a:lnSpc>
              <a:spcBef>
                <a:spcPts val="379"/>
              </a:spcBef>
            </a:pPr>
            <a:r>
              <a:rPr lang="en-US" altLang="zh-CN" sz="2400" dirty="0">
                <a:solidFill>
                  <a:srgbClr val="2FB4FB"/>
                </a:solidFill>
                <a:latin typeface="Symbol"/>
                <a:ea typeface="Symbol"/>
              </a:rPr>
              <a:t></a:t>
            </a:r>
            <a:r>
              <a:rPr lang="en-US" altLang="zh-CN" sz="2400" spc="120" dirty="0">
                <a:solidFill>
                  <a:srgbClr val="2FB4FB"/>
                </a:solidFill>
                <a:latin typeface="Symbol"/>
                <a:cs typeface="Symbol"/>
              </a:rPr>
              <a:t> </a:t>
            </a:r>
            <a:r>
              <a:rPr lang="en-US" altLang="zh-CN" sz="2400" dirty="0">
                <a:solidFill>
                  <a:srgbClr val="053C85"/>
                </a:solidFill>
                <a:latin typeface="Candara"/>
                <a:ea typeface="Candara"/>
              </a:rPr>
              <a:t>Kas</a:t>
            </a:r>
            <a:r>
              <a:rPr lang="en-US" altLang="zh-CN" sz="2400" spc="104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400" dirty="0">
                <a:solidFill>
                  <a:srgbClr val="053C85"/>
                </a:solidFill>
                <a:latin typeface="Candara"/>
                <a:ea typeface="Candara"/>
              </a:rPr>
              <a:t>spazmı</a:t>
            </a:r>
            <a:r>
              <a:rPr lang="en-US" altLang="zh-CN" sz="2400" spc="104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400" dirty="0">
                <a:solidFill>
                  <a:srgbClr val="053C85"/>
                </a:solidFill>
                <a:latin typeface="Candara"/>
                <a:ea typeface="Candara"/>
              </a:rPr>
              <a:t>gevşemesi</a:t>
            </a:r>
          </a:p>
          <a:p>
            <a:pPr marL="0">
              <a:lnSpc>
                <a:spcPts val="3089"/>
              </a:lnSpc>
              <a:spcBef>
                <a:spcPts val="384"/>
              </a:spcBef>
            </a:pPr>
            <a:r>
              <a:rPr lang="en-US" altLang="zh-CN" sz="2400" spc="20" dirty="0">
                <a:solidFill>
                  <a:srgbClr val="2FB4FB"/>
                </a:solidFill>
                <a:latin typeface="Symbol"/>
                <a:ea typeface="Symbol"/>
              </a:rPr>
              <a:t></a:t>
            </a:r>
            <a:r>
              <a:rPr lang="en-US" altLang="zh-CN" sz="2400" spc="20" dirty="0">
                <a:solidFill>
                  <a:srgbClr val="2FB4FB"/>
                </a:solidFill>
                <a:latin typeface="Symbol"/>
                <a:cs typeface="Symbol"/>
              </a:rPr>
              <a:t> </a:t>
            </a:r>
            <a:r>
              <a:rPr lang="en-US" altLang="zh-CN" sz="2400" spc="20" dirty="0">
                <a:solidFill>
                  <a:srgbClr val="053C85"/>
                </a:solidFill>
                <a:latin typeface="Candara"/>
                <a:ea typeface="Candara"/>
              </a:rPr>
              <a:t>Sedasyon</a:t>
            </a:r>
            <a:r>
              <a:rPr lang="en-US" altLang="zh-CN" sz="2400" spc="25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400" spc="20" dirty="0">
                <a:solidFill>
                  <a:srgbClr val="053C85"/>
                </a:solidFill>
                <a:latin typeface="Candara"/>
                <a:ea typeface="Candara"/>
              </a:rPr>
              <a:t>etkisi</a:t>
            </a:r>
          </a:p>
          <a:p>
            <a:pPr marL="0">
              <a:lnSpc>
                <a:spcPts val="3089"/>
              </a:lnSpc>
              <a:spcBef>
                <a:spcPts val="384"/>
              </a:spcBef>
            </a:pPr>
            <a:r>
              <a:rPr lang="en-US" altLang="zh-CN" sz="2400" dirty="0">
                <a:solidFill>
                  <a:srgbClr val="2FB4FB"/>
                </a:solidFill>
                <a:latin typeface="Symbol"/>
                <a:ea typeface="Symbol"/>
              </a:rPr>
              <a:t></a:t>
            </a:r>
            <a:r>
              <a:rPr lang="en-US" altLang="zh-CN" sz="2400" spc="44" dirty="0">
                <a:solidFill>
                  <a:srgbClr val="2FB4FB"/>
                </a:solidFill>
                <a:latin typeface="Symbol"/>
                <a:cs typeface="Symbol"/>
              </a:rPr>
              <a:t> </a:t>
            </a:r>
            <a:r>
              <a:rPr lang="en-US" altLang="zh-CN" sz="2400" dirty="0">
                <a:solidFill>
                  <a:srgbClr val="053C85"/>
                </a:solidFill>
                <a:latin typeface="Candara"/>
                <a:ea typeface="Candara"/>
              </a:rPr>
              <a:t>Cilt-cilt</a:t>
            </a:r>
            <a:r>
              <a:rPr lang="en-US" altLang="zh-CN" sz="2400" spc="40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400" dirty="0">
                <a:solidFill>
                  <a:srgbClr val="053C85"/>
                </a:solidFill>
                <a:latin typeface="Candara"/>
                <a:ea typeface="Candara"/>
              </a:rPr>
              <a:t>altı</a:t>
            </a:r>
            <a:r>
              <a:rPr lang="en-US" altLang="zh-CN" sz="2400" spc="40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400" dirty="0">
                <a:solidFill>
                  <a:srgbClr val="053C85"/>
                </a:solidFill>
                <a:latin typeface="Candara"/>
                <a:ea typeface="Candara"/>
              </a:rPr>
              <a:t>dokularda</a:t>
            </a:r>
            <a:r>
              <a:rPr lang="en-US" altLang="zh-CN" sz="2400" spc="40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400" dirty="0">
                <a:solidFill>
                  <a:srgbClr val="053C85"/>
                </a:solidFill>
                <a:latin typeface="Candara"/>
                <a:ea typeface="Candara"/>
              </a:rPr>
              <a:t>kapiller</a:t>
            </a:r>
            <a:r>
              <a:rPr lang="en-US" altLang="zh-CN" sz="2400" spc="40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400" dirty="0">
                <a:solidFill>
                  <a:srgbClr val="053C85"/>
                </a:solidFill>
                <a:latin typeface="Candara"/>
                <a:ea typeface="Candara"/>
              </a:rPr>
              <a:t>basınç</a:t>
            </a:r>
            <a:r>
              <a:rPr lang="en-US" altLang="zh-CN" sz="2400" spc="40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400" dirty="0">
                <a:solidFill>
                  <a:srgbClr val="053C85"/>
                </a:solidFill>
                <a:latin typeface="Candara"/>
                <a:ea typeface="Candara"/>
              </a:rPr>
              <a:t>ve</a:t>
            </a:r>
            <a:r>
              <a:rPr lang="en-US" altLang="zh-CN" sz="2400" spc="40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400" dirty="0">
                <a:solidFill>
                  <a:srgbClr val="053C85"/>
                </a:solidFill>
                <a:latin typeface="Candara"/>
                <a:ea typeface="Candara"/>
              </a:rPr>
              <a:t>geçirgenlik</a:t>
            </a:r>
            <a:r>
              <a:rPr lang="en-US" altLang="zh-CN" sz="2400" spc="40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400" dirty="0">
                <a:solidFill>
                  <a:srgbClr val="053C85"/>
                </a:solidFill>
                <a:latin typeface="Candara"/>
                <a:ea typeface="Candara"/>
              </a:rPr>
              <a:t>artar.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5" name="Picture 81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979" y="220979"/>
            <a:ext cx="8732520" cy="1455420"/>
          </a:xfrm>
          <a:prstGeom prst="rect">
            <a:avLst/>
          </a:prstGeom>
        </p:spPr>
      </p:pic>
      <p:sp>
        <p:nvSpPr>
          <p:cNvPr id="2" name="TextBox 815"/>
          <p:cNvSpPr txBox="1"/>
          <p:nvPr/>
        </p:nvSpPr>
        <p:spPr>
          <a:xfrm>
            <a:off x="1005839" y="608548"/>
            <a:ext cx="6490855" cy="319268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256540">
              <a:lnSpc>
                <a:spcPct val="100000"/>
              </a:lnSpc>
            </a:pPr>
            <a:r>
              <a:rPr lang="en-US" altLang="zh-CN" sz="4400" dirty="0">
                <a:solidFill>
                  <a:srgbClr val="032C63"/>
                </a:solidFill>
                <a:latin typeface="Candara"/>
                <a:ea typeface="Candara"/>
              </a:rPr>
              <a:t>Girdap</a:t>
            </a:r>
            <a:r>
              <a:rPr lang="en-US" altLang="zh-CN" sz="4400" dirty="0">
                <a:solidFill>
                  <a:srgbClr val="032C63"/>
                </a:solidFill>
                <a:latin typeface="Candara"/>
                <a:cs typeface="Candara"/>
              </a:rPr>
              <a:t> </a:t>
            </a:r>
            <a:r>
              <a:rPr lang="en-US" altLang="zh-CN" sz="4400" dirty="0">
                <a:solidFill>
                  <a:srgbClr val="032C63"/>
                </a:solidFill>
                <a:latin typeface="Candara"/>
                <a:ea typeface="Candara"/>
              </a:rPr>
              <a:t>banyo</a:t>
            </a:r>
            <a:r>
              <a:rPr lang="en-US" altLang="zh-CN" sz="4400" spc="-50" dirty="0">
                <a:solidFill>
                  <a:srgbClr val="032C63"/>
                </a:solidFill>
                <a:latin typeface="Candara"/>
                <a:cs typeface="Candara"/>
              </a:rPr>
              <a:t> </a:t>
            </a:r>
            <a:r>
              <a:rPr lang="en-US" altLang="zh-CN" sz="4400" dirty="0">
                <a:solidFill>
                  <a:srgbClr val="032C63"/>
                </a:solidFill>
                <a:latin typeface="Candara"/>
                <a:ea typeface="Candara"/>
              </a:rPr>
              <a:t>avantajları</a:t>
            </a:r>
          </a:p>
          <a:p>
            <a:pPr>
              <a:lnSpc>
                <a:spcPts val="1000"/>
              </a:lnSpc>
            </a:pPr>
            <a:endParaRPr lang="en-US" dirty="0" smtClean="0"/>
          </a:p>
          <a:p>
            <a:pPr>
              <a:lnSpc>
                <a:spcPts val="1854"/>
              </a:lnSpc>
            </a:pPr>
            <a:endParaRPr lang="en-US" dirty="0" smtClean="0"/>
          </a:p>
          <a:p>
            <a:pPr marL="0">
              <a:lnSpc>
                <a:spcPts val="3089"/>
              </a:lnSpc>
            </a:pPr>
            <a:r>
              <a:rPr lang="en-US" altLang="zh-CN" sz="2400" dirty="0">
                <a:solidFill>
                  <a:srgbClr val="2FB4FB"/>
                </a:solidFill>
                <a:latin typeface="Symbol"/>
                <a:ea typeface="Symbol"/>
              </a:rPr>
              <a:t></a:t>
            </a:r>
            <a:r>
              <a:rPr lang="en-US" altLang="zh-CN" sz="2400" spc="44" dirty="0">
                <a:solidFill>
                  <a:srgbClr val="2FB4FB"/>
                </a:solidFill>
                <a:latin typeface="Symbol"/>
                <a:cs typeface="Symbol"/>
              </a:rPr>
              <a:t> </a:t>
            </a:r>
            <a:r>
              <a:rPr lang="en-US" altLang="zh-CN" sz="2400" dirty="0">
                <a:solidFill>
                  <a:srgbClr val="053C85"/>
                </a:solidFill>
                <a:latin typeface="Candara"/>
                <a:ea typeface="Candara"/>
              </a:rPr>
              <a:t>Tedavi</a:t>
            </a:r>
            <a:r>
              <a:rPr lang="en-US" altLang="zh-CN" sz="2400" spc="34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400" dirty="0">
                <a:solidFill>
                  <a:srgbClr val="053C85"/>
                </a:solidFill>
                <a:latin typeface="Candara"/>
                <a:ea typeface="Candara"/>
              </a:rPr>
              <a:t>edilen</a:t>
            </a:r>
            <a:r>
              <a:rPr lang="en-US" altLang="zh-CN" sz="2400" spc="40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400" dirty="0">
                <a:solidFill>
                  <a:srgbClr val="053C85"/>
                </a:solidFill>
                <a:latin typeface="Candara"/>
                <a:ea typeface="Candara"/>
              </a:rPr>
              <a:t>kısım</a:t>
            </a:r>
            <a:r>
              <a:rPr lang="en-US" altLang="zh-CN" sz="2400" spc="40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400" dirty="0">
                <a:solidFill>
                  <a:srgbClr val="053C85"/>
                </a:solidFill>
                <a:latin typeface="Candara"/>
                <a:ea typeface="Candara"/>
              </a:rPr>
              <a:t>dışarıdan</a:t>
            </a:r>
            <a:r>
              <a:rPr lang="en-US" altLang="zh-CN" sz="2400" spc="40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400" dirty="0">
                <a:solidFill>
                  <a:srgbClr val="053C85"/>
                </a:solidFill>
                <a:latin typeface="Candara"/>
                <a:ea typeface="Candara"/>
              </a:rPr>
              <a:t>görülebilir.</a:t>
            </a:r>
          </a:p>
          <a:p>
            <a:pPr marL="0">
              <a:lnSpc>
                <a:spcPts val="3089"/>
              </a:lnSpc>
              <a:spcBef>
                <a:spcPts val="390"/>
              </a:spcBef>
            </a:pPr>
            <a:r>
              <a:rPr lang="en-US" altLang="zh-CN" sz="2400" dirty="0">
                <a:solidFill>
                  <a:srgbClr val="2FB4FB"/>
                </a:solidFill>
                <a:latin typeface="Symbol"/>
                <a:ea typeface="Symbol"/>
              </a:rPr>
              <a:t></a:t>
            </a:r>
            <a:r>
              <a:rPr lang="en-US" altLang="zh-CN" sz="2400" spc="40" dirty="0">
                <a:solidFill>
                  <a:srgbClr val="2FB4FB"/>
                </a:solidFill>
                <a:latin typeface="Symbol"/>
                <a:cs typeface="Symbol"/>
              </a:rPr>
              <a:t> </a:t>
            </a:r>
            <a:r>
              <a:rPr lang="en-US" altLang="zh-CN" sz="2400" dirty="0">
                <a:solidFill>
                  <a:srgbClr val="053C85"/>
                </a:solidFill>
                <a:latin typeface="Candara"/>
                <a:ea typeface="Candara"/>
              </a:rPr>
              <a:t>Tedavi</a:t>
            </a:r>
            <a:r>
              <a:rPr lang="en-US" altLang="zh-CN" sz="2400" spc="40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400" dirty="0">
                <a:solidFill>
                  <a:srgbClr val="053C85"/>
                </a:solidFill>
                <a:latin typeface="Candara"/>
                <a:ea typeface="Candara"/>
              </a:rPr>
              <a:t>dozunun</a:t>
            </a:r>
            <a:r>
              <a:rPr lang="en-US" altLang="zh-CN" sz="2400" spc="40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400" dirty="0">
                <a:solidFill>
                  <a:srgbClr val="053C85"/>
                </a:solidFill>
                <a:latin typeface="Candara"/>
                <a:ea typeface="Candara"/>
              </a:rPr>
              <a:t>kontrolü</a:t>
            </a:r>
            <a:r>
              <a:rPr lang="en-US" altLang="zh-CN" sz="2400" spc="34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400" dirty="0">
                <a:solidFill>
                  <a:srgbClr val="053C85"/>
                </a:solidFill>
                <a:latin typeface="Candara"/>
                <a:ea typeface="Candara"/>
              </a:rPr>
              <a:t>rahattır.</a:t>
            </a:r>
          </a:p>
          <a:p>
            <a:pPr marL="0">
              <a:lnSpc>
                <a:spcPts val="3089"/>
              </a:lnSpc>
              <a:spcBef>
                <a:spcPts val="384"/>
              </a:spcBef>
            </a:pPr>
            <a:r>
              <a:rPr lang="en-US" altLang="zh-CN" sz="2400" dirty="0">
                <a:solidFill>
                  <a:srgbClr val="2FB4FB"/>
                </a:solidFill>
                <a:latin typeface="Symbol"/>
                <a:ea typeface="Symbol"/>
              </a:rPr>
              <a:t></a:t>
            </a:r>
            <a:r>
              <a:rPr lang="en-US" altLang="zh-CN" sz="2400" spc="60" dirty="0">
                <a:solidFill>
                  <a:srgbClr val="2FB4FB"/>
                </a:solidFill>
                <a:latin typeface="Symbol"/>
                <a:cs typeface="Symbol"/>
              </a:rPr>
              <a:t> </a:t>
            </a:r>
            <a:r>
              <a:rPr lang="en-US" altLang="zh-CN" sz="2400" dirty="0">
                <a:solidFill>
                  <a:srgbClr val="053C85"/>
                </a:solidFill>
                <a:latin typeface="Candara"/>
                <a:ea typeface="Candara"/>
              </a:rPr>
              <a:t>Büyük</a:t>
            </a:r>
            <a:r>
              <a:rPr lang="en-US" altLang="zh-CN" sz="2400" spc="60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400" dirty="0">
                <a:solidFill>
                  <a:srgbClr val="053C85"/>
                </a:solidFill>
                <a:latin typeface="Candara"/>
                <a:ea typeface="Candara"/>
              </a:rPr>
              <a:t>dokularda</a:t>
            </a:r>
            <a:r>
              <a:rPr lang="en-US" altLang="zh-CN" sz="2400" spc="55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400" dirty="0">
                <a:solidFill>
                  <a:srgbClr val="053C85"/>
                </a:solidFill>
                <a:latin typeface="Candara"/>
                <a:ea typeface="Candara"/>
              </a:rPr>
              <a:t>ısı</a:t>
            </a:r>
            <a:r>
              <a:rPr lang="en-US" altLang="zh-CN" sz="2400" spc="55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400" dirty="0">
                <a:solidFill>
                  <a:srgbClr val="053C85"/>
                </a:solidFill>
                <a:latin typeface="Candara"/>
                <a:ea typeface="Candara"/>
              </a:rPr>
              <a:t>artışı</a:t>
            </a:r>
            <a:r>
              <a:rPr lang="en-US" altLang="zh-CN" sz="2400" spc="55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400" dirty="0">
                <a:solidFill>
                  <a:srgbClr val="053C85"/>
                </a:solidFill>
                <a:latin typeface="Candara"/>
                <a:ea typeface="Candara"/>
              </a:rPr>
              <a:t>meydana</a:t>
            </a:r>
            <a:r>
              <a:rPr lang="en-US" altLang="zh-CN" sz="2400" spc="55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400" dirty="0">
                <a:solidFill>
                  <a:srgbClr val="053C85"/>
                </a:solidFill>
                <a:latin typeface="Candara"/>
                <a:ea typeface="Candara"/>
              </a:rPr>
              <a:t>getirilebilir.</a:t>
            </a:r>
          </a:p>
          <a:p>
            <a:pPr marL="0">
              <a:lnSpc>
                <a:spcPts val="3089"/>
              </a:lnSpc>
              <a:spcBef>
                <a:spcPts val="384"/>
              </a:spcBef>
            </a:pPr>
            <a:r>
              <a:rPr lang="en-US" altLang="zh-CN" sz="2400" dirty="0">
                <a:solidFill>
                  <a:srgbClr val="2FB4FB"/>
                </a:solidFill>
                <a:latin typeface="Symbol"/>
                <a:ea typeface="Symbol"/>
              </a:rPr>
              <a:t></a:t>
            </a:r>
            <a:r>
              <a:rPr lang="en-US" altLang="zh-CN" sz="2400" spc="55" dirty="0">
                <a:solidFill>
                  <a:srgbClr val="2FB4FB"/>
                </a:solidFill>
                <a:latin typeface="Symbol"/>
                <a:cs typeface="Symbol"/>
              </a:rPr>
              <a:t> </a:t>
            </a:r>
            <a:r>
              <a:rPr lang="en-US" altLang="zh-CN" sz="2400" dirty="0">
                <a:solidFill>
                  <a:srgbClr val="053C85"/>
                </a:solidFill>
                <a:latin typeface="Candara"/>
                <a:ea typeface="Candara"/>
              </a:rPr>
              <a:t>Yaraların</a:t>
            </a:r>
            <a:r>
              <a:rPr lang="en-US" altLang="zh-CN" sz="2400" spc="44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400" dirty="0">
                <a:solidFill>
                  <a:srgbClr val="053C85"/>
                </a:solidFill>
                <a:latin typeface="Candara"/>
                <a:ea typeface="Candara"/>
              </a:rPr>
              <a:t>tekrar</a:t>
            </a:r>
            <a:r>
              <a:rPr lang="en-US" altLang="zh-CN" sz="2400" spc="50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400" dirty="0">
                <a:solidFill>
                  <a:srgbClr val="053C85"/>
                </a:solidFill>
                <a:latin typeface="Candara"/>
                <a:ea typeface="Candara"/>
              </a:rPr>
              <a:t>zarar</a:t>
            </a:r>
            <a:r>
              <a:rPr lang="en-US" altLang="zh-CN" sz="2400" spc="44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400" dirty="0">
                <a:solidFill>
                  <a:srgbClr val="053C85"/>
                </a:solidFill>
                <a:latin typeface="Candara"/>
                <a:ea typeface="Candara"/>
              </a:rPr>
              <a:t>görme</a:t>
            </a:r>
            <a:r>
              <a:rPr lang="en-US" altLang="zh-CN" sz="2400" spc="50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400" dirty="0">
                <a:solidFill>
                  <a:srgbClr val="053C85"/>
                </a:solidFill>
                <a:latin typeface="Candara"/>
                <a:ea typeface="Candara"/>
              </a:rPr>
              <a:t>riski</a:t>
            </a:r>
            <a:r>
              <a:rPr lang="en-US" altLang="zh-CN" sz="2400" spc="50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400" dirty="0">
                <a:solidFill>
                  <a:srgbClr val="053C85"/>
                </a:solidFill>
                <a:latin typeface="Candara"/>
                <a:ea typeface="Candara"/>
              </a:rPr>
              <a:t>yoktur.</a:t>
            </a:r>
          </a:p>
          <a:p>
            <a:pPr marL="0">
              <a:lnSpc>
                <a:spcPts val="3089"/>
              </a:lnSpc>
              <a:spcBef>
                <a:spcPts val="379"/>
              </a:spcBef>
            </a:pPr>
            <a:r>
              <a:rPr lang="en-US" altLang="zh-CN" sz="2400" dirty="0">
                <a:solidFill>
                  <a:srgbClr val="2FB4FB"/>
                </a:solidFill>
                <a:latin typeface="Symbol"/>
                <a:ea typeface="Symbol"/>
              </a:rPr>
              <a:t></a:t>
            </a:r>
            <a:r>
              <a:rPr lang="en-US" altLang="zh-CN" sz="2400" spc="60" dirty="0">
                <a:solidFill>
                  <a:srgbClr val="2FB4FB"/>
                </a:solidFill>
                <a:latin typeface="Symbol"/>
                <a:cs typeface="Symbol"/>
              </a:rPr>
              <a:t> </a:t>
            </a:r>
            <a:r>
              <a:rPr lang="en-US" altLang="zh-CN" sz="2400" dirty="0">
                <a:solidFill>
                  <a:srgbClr val="053C85"/>
                </a:solidFill>
                <a:latin typeface="Candara"/>
                <a:ea typeface="Candara"/>
              </a:rPr>
              <a:t>Hasta</a:t>
            </a:r>
            <a:r>
              <a:rPr lang="en-US" altLang="zh-CN" sz="2400" spc="55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400" dirty="0">
                <a:solidFill>
                  <a:srgbClr val="053C85"/>
                </a:solidFill>
                <a:latin typeface="Candara"/>
                <a:ea typeface="Candara"/>
              </a:rPr>
              <a:t>tedavi</a:t>
            </a:r>
            <a:r>
              <a:rPr lang="en-US" altLang="zh-CN" sz="2400" spc="50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400" dirty="0">
                <a:solidFill>
                  <a:srgbClr val="053C85"/>
                </a:solidFill>
                <a:latin typeface="Candara"/>
                <a:ea typeface="Candara"/>
              </a:rPr>
              <a:t>sırasında</a:t>
            </a:r>
            <a:r>
              <a:rPr lang="en-US" altLang="zh-CN" sz="2400" spc="55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400" dirty="0">
                <a:solidFill>
                  <a:srgbClr val="053C85"/>
                </a:solidFill>
                <a:latin typeface="Candara"/>
                <a:ea typeface="Candara"/>
              </a:rPr>
              <a:t>rahatlıkla</a:t>
            </a:r>
            <a:r>
              <a:rPr lang="en-US" altLang="zh-CN" sz="2400" spc="55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400" dirty="0">
                <a:solidFill>
                  <a:srgbClr val="053C85"/>
                </a:solidFill>
                <a:latin typeface="Candara"/>
                <a:ea typeface="Candara"/>
              </a:rPr>
              <a:t>hareket</a:t>
            </a:r>
            <a:r>
              <a:rPr lang="en-US" altLang="zh-CN" sz="2400" spc="50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400" dirty="0">
                <a:solidFill>
                  <a:srgbClr val="053C85"/>
                </a:solidFill>
                <a:latin typeface="Candara"/>
                <a:ea typeface="Candara"/>
              </a:rPr>
              <a:t>edebilir.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7" name="Picture 81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979" y="220979"/>
            <a:ext cx="8732520" cy="1455420"/>
          </a:xfrm>
          <a:prstGeom prst="rect">
            <a:avLst/>
          </a:prstGeom>
        </p:spPr>
      </p:pic>
      <p:sp>
        <p:nvSpPr>
          <p:cNvPr id="2" name="TextBox 817"/>
          <p:cNvSpPr txBox="1"/>
          <p:nvPr/>
        </p:nvSpPr>
        <p:spPr>
          <a:xfrm>
            <a:off x="91439" y="608548"/>
            <a:ext cx="7411906" cy="223383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2292350">
              <a:lnSpc>
                <a:spcPct val="100000"/>
              </a:lnSpc>
            </a:pPr>
            <a:r>
              <a:rPr lang="en-US" altLang="zh-CN" sz="4400" spc="-5" dirty="0">
                <a:solidFill>
                  <a:srgbClr val="032C63"/>
                </a:solidFill>
                <a:latin typeface="Candara"/>
                <a:ea typeface="Candara"/>
              </a:rPr>
              <a:t>Dezavant</a:t>
            </a:r>
            <a:r>
              <a:rPr lang="en-US" altLang="zh-CN" sz="4400" dirty="0">
                <a:solidFill>
                  <a:srgbClr val="032C63"/>
                </a:solidFill>
                <a:latin typeface="Candara"/>
                <a:ea typeface="Candara"/>
              </a:rPr>
              <a:t>ajları</a:t>
            </a:r>
          </a:p>
          <a:p>
            <a:pPr>
              <a:lnSpc>
                <a:spcPts val="1000"/>
              </a:lnSpc>
            </a:pPr>
            <a:endParaRPr lang="en-US" dirty="0" smtClean="0"/>
          </a:p>
          <a:p>
            <a:pPr>
              <a:lnSpc>
                <a:spcPts val="1854"/>
              </a:lnSpc>
            </a:pPr>
            <a:endParaRPr lang="en-US" dirty="0" smtClean="0"/>
          </a:p>
          <a:p>
            <a:pPr marL="0">
              <a:lnSpc>
                <a:spcPts val="3089"/>
              </a:lnSpc>
            </a:pPr>
            <a:r>
              <a:rPr lang="en-US" altLang="zh-CN" sz="2400" dirty="0">
                <a:solidFill>
                  <a:srgbClr val="2FB4FB"/>
                </a:solidFill>
                <a:latin typeface="Symbol"/>
                <a:ea typeface="Symbol"/>
              </a:rPr>
              <a:t></a:t>
            </a:r>
            <a:r>
              <a:rPr lang="en-US" altLang="zh-CN" sz="2400" spc="34" dirty="0">
                <a:solidFill>
                  <a:srgbClr val="2FB4FB"/>
                </a:solidFill>
                <a:latin typeface="Symbol"/>
                <a:cs typeface="Symbol"/>
              </a:rPr>
              <a:t> </a:t>
            </a:r>
            <a:r>
              <a:rPr lang="en-US" altLang="zh-CN" sz="2400" dirty="0">
                <a:solidFill>
                  <a:srgbClr val="053C85"/>
                </a:solidFill>
                <a:latin typeface="Candara"/>
                <a:ea typeface="Candara"/>
              </a:rPr>
              <a:t>Belli</a:t>
            </a:r>
            <a:r>
              <a:rPr lang="en-US" altLang="zh-CN" sz="2400" spc="34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400" dirty="0">
                <a:solidFill>
                  <a:srgbClr val="053C85"/>
                </a:solidFill>
                <a:latin typeface="Candara"/>
                <a:ea typeface="Candara"/>
              </a:rPr>
              <a:t>bir</a:t>
            </a:r>
            <a:r>
              <a:rPr lang="en-US" altLang="zh-CN" sz="2400" spc="30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400" dirty="0">
                <a:solidFill>
                  <a:srgbClr val="053C85"/>
                </a:solidFill>
                <a:latin typeface="Candara"/>
                <a:ea typeface="Candara"/>
              </a:rPr>
              <a:t>pozisyonda</a:t>
            </a:r>
            <a:r>
              <a:rPr lang="en-US" altLang="zh-CN" sz="2400" spc="34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400" dirty="0">
                <a:solidFill>
                  <a:srgbClr val="053C85"/>
                </a:solidFill>
                <a:latin typeface="Candara"/>
                <a:ea typeface="Candara"/>
              </a:rPr>
              <a:t>ancak</a:t>
            </a:r>
            <a:r>
              <a:rPr lang="en-US" altLang="zh-CN" sz="2400" spc="30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400" dirty="0">
                <a:solidFill>
                  <a:srgbClr val="053C85"/>
                </a:solidFill>
                <a:latin typeface="Candara"/>
                <a:ea typeface="Candara"/>
              </a:rPr>
              <a:t>kısıtlı</a:t>
            </a:r>
            <a:r>
              <a:rPr lang="en-US" altLang="zh-CN" sz="2400" spc="34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400" dirty="0">
                <a:solidFill>
                  <a:srgbClr val="053C85"/>
                </a:solidFill>
                <a:latin typeface="Candara"/>
                <a:ea typeface="Candara"/>
              </a:rPr>
              <a:t>bir</a:t>
            </a:r>
            <a:r>
              <a:rPr lang="en-US" altLang="zh-CN" sz="2400" spc="34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400" dirty="0">
                <a:solidFill>
                  <a:srgbClr val="053C85"/>
                </a:solidFill>
                <a:latin typeface="Candara"/>
                <a:ea typeface="Candara"/>
              </a:rPr>
              <a:t>vücut</a:t>
            </a:r>
            <a:r>
              <a:rPr lang="en-US" altLang="zh-CN" sz="2400" spc="30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400" dirty="0">
                <a:solidFill>
                  <a:srgbClr val="053C85"/>
                </a:solidFill>
                <a:latin typeface="Candara"/>
                <a:ea typeface="Candara"/>
              </a:rPr>
              <a:t>bölümü</a:t>
            </a:r>
            <a:r>
              <a:rPr lang="en-US" altLang="zh-CN" sz="2400" spc="34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400" dirty="0">
                <a:solidFill>
                  <a:srgbClr val="053C85"/>
                </a:solidFill>
                <a:latin typeface="Candara"/>
                <a:ea typeface="Candara"/>
              </a:rPr>
              <a:t>tedavi</a:t>
            </a:r>
          </a:p>
          <a:p>
            <a:pPr marL="0" indent="273050">
              <a:lnSpc>
                <a:spcPct val="100000"/>
              </a:lnSpc>
              <a:spcBef>
                <a:spcPts val="240"/>
              </a:spcBef>
            </a:pPr>
            <a:r>
              <a:rPr lang="en-US" altLang="zh-CN" sz="2400" spc="5" dirty="0">
                <a:solidFill>
                  <a:srgbClr val="053C85"/>
                </a:solidFill>
                <a:latin typeface="Candara"/>
                <a:ea typeface="Candara"/>
              </a:rPr>
              <a:t>e</a:t>
            </a:r>
            <a:r>
              <a:rPr lang="en-US" altLang="zh-CN" sz="2400" dirty="0">
                <a:solidFill>
                  <a:srgbClr val="053C85"/>
                </a:solidFill>
                <a:latin typeface="Candara"/>
                <a:ea typeface="Candara"/>
              </a:rPr>
              <a:t>dilebilir.</a:t>
            </a:r>
          </a:p>
          <a:p>
            <a:pPr marL="0">
              <a:lnSpc>
                <a:spcPts val="3089"/>
              </a:lnSpc>
              <a:spcBef>
                <a:spcPts val="145"/>
              </a:spcBef>
            </a:pPr>
            <a:r>
              <a:rPr lang="en-US" altLang="zh-CN" sz="2400" dirty="0">
                <a:solidFill>
                  <a:srgbClr val="2FB4FB"/>
                </a:solidFill>
                <a:latin typeface="Symbol"/>
                <a:ea typeface="Symbol"/>
              </a:rPr>
              <a:t></a:t>
            </a:r>
            <a:r>
              <a:rPr lang="en-US" altLang="zh-CN" sz="2400" spc="50" dirty="0">
                <a:solidFill>
                  <a:srgbClr val="2FB4FB"/>
                </a:solidFill>
                <a:latin typeface="Symbol"/>
                <a:cs typeface="Symbol"/>
              </a:rPr>
              <a:t> </a:t>
            </a:r>
            <a:r>
              <a:rPr lang="en-US" altLang="zh-CN" sz="2400" dirty="0">
                <a:solidFill>
                  <a:srgbClr val="053C85"/>
                </a:solidFill>
                <a:latin typeface="Candara"/>
                <a:ea typeface="Candara"/>
              </a:rPr>
              <a:t>Cihaz,</a:t>
            </a:r>
            <a:r>
              <a:rPr lang="en-US" altLang="zh-CN" sz="2400" spc="50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400" dirty="0">
                <a:solidFill>
                  <a:srgbClr val="053C85"/>
                </a:solidFill>
                <a:latin typeface="Candara"/>
                <a:ea typeface="Candara"/>
              </a:rPr>
              <a:t>uygulama</a:t>
            </a:r>
            <a:r>
              <a:rPr lang="en-US" altLang="zh-CN" sz="2400" spc="44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400" dirty="0">
                <a:solidFill>
                  <a:srgbClr val="053C85"/>
                </a:solidFill>
                <a:latin typeface="Candara"/>
                <a:ea typeface="Candara"/>
              </a:rPr>
              <a:t>ve</a:t>
            </a:r>
            <a:r>
              <a:rPr lang="en-US" altLang="zh-CN" sz="2400" spc="50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400" dirty="0">
                <a:solidFill>
                  <a:srgbClr val="053C85"/>
                </a:solidFill>
                <a:latin typeface="Candara"/>
                <a:ea typeface="Candara"/>
              </a:rPr>
              <a:t>gözlem</a:t>
            </a:r>
            <a:r>
              <a:rPr lang="en-US" altLang="zh-CN" sz="2400" spc="44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400" dirty="0">
                <a:solidFill>
                  <a:srgbClr val="053C85"/>
                </a:solidFill>
                <a:latin typeface="Candara"/>
                <a:ea typeface="Candara"/>
              </a:rPr>
              <a:t>açısında</a:t>
            </a:r>
            <a:r>
              <a:rPr lang="en-US" altLang="zh-CN" sz="2400" spc="50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400" dirty="0">
                <a:solidFill>
                  <a:srgbClr val="053C85"/>
                </a:solidFill>
                <a:latin typeface="Candara"/>
                <a:ea typeface="Candara"/>
              </a:rPr>
              <a:t>pahalıdır.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" name="Picture 81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979" y="220979"/>
            <a:ext cx="8732520" cy="1455420"/>
          </a:xfrm>
          <a:prstGeom prst="rect">
            <a:avLst/>
          </a:prstGeom>
        </p:spPr>
      </p:pic>
      <p:sp>
        <p:nvSpPr>
          <p:cNvPr id="2" name="TextBox 819"/>
          <p:cNvSpPr txBox="1"/>
          <p:nvPr/>
        </p:nvSpPr>
        <p:spPr>
          <a:xfrm>
            <a:off x="91439" y="608548"/>
            <a:ext cx="7411906" cy="223383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2292350">
              <a:lnSpc>
                <a:spcPct val="100000"/>
              </a:lnSpc>
            </a:pPr>
            <a:r>
              <a:rPr lang="en-US" altLang="zh-CN" sz="4400" spc="-5" dirty="0">
                <a:solidFill>
                  <a:srgbClr val="032C63"/>
                </a:solidFill>
                <a:latin typeface="Candara"/>
                <a:ea typeface="Candara"/>
              </a:rPr>
              <a:t>Dezavant</a:t>
            </a:r>
            <a:r>
              <a:rPr lang="en-US" altLang="zh-CN" sz="4400" dirty="0">
                <a:solidFill>
                  <a:srgbClr val="032C63"/>
                </a:solidFill>
                <a:latin typeface="Candara"/>
                <a:ea typeface="Candara"/>
              </a:rPr>
              <a:t>ajları</a:t>
            </a:r>
          </a:p>
          <a:p>
            <a:pPr>
              <a:lnSpc>
                <a:spcPts val="1000"/>
              </a:lnSpc>
            </a:pPr>
            <a:endParaRPr lang="en-US" dirty="0" smtClean="0"/>
          </a:p>
          <a:p>
            <a:pPr>
              <a:lnSpc>
                <a:spcPts val="1854"/>
              </a:lnSpc>
            </a:pPr>
            <a:endParaRPr lang="en-US" dirty="0" smtClean="0"/>
          </a:p>
          <a:p>
            <a:pPr marL="0">
              <a:lnSpc>
                <a:spcPts val="3089"/>
              </a:lnSpc>
            </a:pPr>
            <a:r>
              <a:rPr lang="en-US" altLang="zh-CN" sz="2400" dirty="0">
                <a:solidFill>
                  <a:srgbClr val="2FB4FB"/>
                </a:solidFill>
                <a:latin typeface="Symbol"/>
                <a:ea typeface="Symbol"/>
              </a:rPr>
              <a:t></a:t>
            </a:r>
            <a:r>
              <a:rPr lang="en-US" altLang="zh-CN" sz="2400" spc="34" dirty="0">
                <a:solidFill>
                  <a:srgbClr val="2FB4FB"/>
                </a:solidFill>
                <a:latin typeface="Symbol"/>
                <a:cs typeface="Symbol"/>
              </a:rPr>
              <a:t> </a:t>
            </a:r>
            <a:r>
              <a:rPr lang="en-US" altLang="zh-CN" sz="2400" dirty="0">
                <a:solidFill>
                  <a:srgbClr val="053C85"/>
                </a:solidFill>
                <a:latin typeface="Candara"/>
                <a:ea typeface="Candara"/>
              </a:rPr>
              <a:t>Belli</a:t>
            </a:r>
            <a:r>
              <a:rPr lang="en-US" altLang="zh-CN" sz="2400" spc="34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400" dirty="0">
                <a:solidFill>
                  <a:srgbClr val="053C85"/>
                </a:solidFill>
                <a:latin typeface="Candara"/>
                <a:ea typeface="Candara"/>
              </a:rPr>
              <a:t>bir</a:t>
            </a:r>
            <a:r>
              <a:rPr lang="en-US" altLang="zh-CN" sz="2400" spc="30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400" dirty="0">
                <a:solidFill>
                  <a:srgbClr val="053C85"/>
                </a:solidFill>
                <a:latin typeface="Candara"/>
                <a:ea typeface="Candara"/>
              </a:rPr>
              <a:t>pozisyonda</a:t>
            </a:r>
            <a:r>
              <a:rPr lang="en-US" altLang="zh-CN" sz="2400" spc="34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400" dirty="0">
                <a:solidFill>
                  <a:srgbClr val="053C85"/>
                </a:solidFill>
                <a:latin typeface="Candara"/>
                <a:ea typeface="Candara"/>
              </a:rPr>
              <a:t>ancak</a:t>
            </a:r>
            <a:r>
              <a:rPr lang="en-US" altLang="zh-CN" sz="2400" spc="30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400" dirty="0">
                <a:solidFill>
                  <a:srgbClr val="053C85"/>
                </a:solidFill>
                <a:latin typeface="Candara"/>
                <a:ea typeface="Candara"/>
              </a:rPr>
              <a:t>kısıtlı</a:t>
            </a:r>
            <a:r>
              <a:rPr lang="en-US" altLang="zh-CN" sz="2400" spc="34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400" dirty="0">
                <a:solidFill>
                  <a:srgbClr val="053C85"/>
                </a:solidFill>
                <a:latin typeface="Candara"/>
                <a:ea typeface="Candara"/>
              </a:rPr>
              <a:t>bir</a:t>
            </a:r>
            <a:r>
              <a:rPr lang="en-US" altLang="zh-CN" sz="2400" spc="34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400" dirty="0">
                <a:solidFill>
                  <a:srgbClr val="053C85"/>
                </a:solidFill>
                <a:latin typeface="Candara"/>
                <a:ea typeface="Candara"/>
              </a:rPr>
              <a:t>vücut</a:t>
            </a:r>
            <a:r>
              <a:rPr lang="en-US" altLang="zh-CN" sz="2400" spc="30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400" dirty="0">
                <a:solidFill>
                  <a:srgbClr val="053C85"/>
                </a:solidFill>
                <a:latin typeface="Candara"/>
                <a:ea typeface="Candara"/>
              </a:rPr>
              <a:t>bölümü</a:t>
            </a:r>
            <a:r>
              <a:rPr lang="en-US" altLang="zh-CN" sz="2400" spc="34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400" dirty="0">
                <a:solidFill>
                  <a:srgbClr val="053C85"/>
                </a:solidFill>
                <a:latin typeface="Candara"/>
                <a:ea typeface="Candara"/>
              </a:rPr>
              <a:t>tedavi</a:t>
            </a:r>
          </a:p>
          <a:p>
            <a:pPr marL="0" indent="273050">
              <a:lnSpc>
                <a:spcPct val="100000"/>
              </a:lnSpc>
              <a:spcBef>
                <a:spcPts val="240"/>
              </a:spcBef>
            </a:pPr>
            <a:r>
              <a:rPr lang="en-US" altLang="zh-CN" sz="2400" spc="5" dirty="0">
                <a:solidFill>
                  <a:srgbClr val="053C85"/>
                </a:solidFill>
                <a:latin typeface="Candara"/>
                <a:ea typeface="Candara"/>
              </a:rPr>
              <a:t>e</a:t>
            </a:r>
            <a:r>
              <a:rPr lang="en-US" altLang="zh-CN" sz="2400" dirty="0">
                <a:solidFill>
                  <a:srgbClr val="053C85"/>
                </a:solidFill>
                <a:latin typeface="Candara"/>
                <a:ea typeface="Candara"/>
              </a:rPr>
              <a:t>dilebilir.</a:t>
            </a:r>
          </a:p>
          <a:p>
            <a:pPr marL="0">
              <a:lnSpc>
                <a:spcPts val="3089"/>
              </a:lnSpc>
              <a:spcBef>
                <a:spcPts val="145"/>
              </a:spcBef>
            </a:pPr>
            <a:r>
              <a:rPr lang="en-US" altLang="zh-CN" sz="2400" dirty="0">
                <a:solidFill>
                  <a:srgbClr val="2FB4FB"/>
                </a:solidFill>
                <a:latin typeface="Symbol"/>
                <a:ea typeface="Symbol"/>
              </a:rPr>
              <a:t></a:t>
            </a:r>
            <a:r>
              <a:rPr lang="en-US" altLang="zh-CN" sz="2400" spc="50" dirty="0">
                <a:solidFill>
                  <a:srgbClr val="2FB4FB"/>
                </a:solidFill>
                <a:latin typeface="Symbol"/>
                <a:cs typeface="Symbol"/>
              </a:rPr>
              <a:t> </a:t>
            </a:r>
            <a:r>
              <a:rPr lang="en-US" altLang="zh-CN" sz="2400" dirty="0">
                <a:solidFill>
                  <a:srgbClr val="053C85"/>
                </a:solidFill>
                <a:latin typeface="Candara"/>
                <a:ea typeface="Candara"/>
              </a:rPr>
              <a:t>Cihaz,</a:t>
            </a:r>
            <a:r>
              <a:rPr lang="en-US" altLang="zh-CN" sz="2400" spc="50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400" dirty="0">
                <a:solidFill>
                  <a:srgbClr val="053C85"/>
                </a:solidFill>
                <a:latin typeface="Candara"/>
                <a:ea typeface="Candara"/>
              </a:rPr>
              <a:t>uygulama</a:t>
            </a:r>
            <a:r>
              <a:rPr lang="en-US" altLang="zh-CN" sz="2400" spc="44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400" dirty="0">
                <a:solidFill>
                  <a:srgbClr val="053C85"/>
                </a:solidFill>
                <a:latin typeface="Candara"/>
                <a:ea typeface="Candara"/>
              </a:rPr>
              <a:t>ve</a:t>
            </a:r>
            <a:r>
              <a:rPr lang="en-US" altLang="zh-CN" sz="2400" spc="50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400" dirty="0">
                <a:solidFill>
                  <a:srgbClr val="053C85"/>
                </a:solidFill>
                <a:latin typeface="Candara"/>
                <a:ea typeface="Candara"/>
              </a:rPr>
              <a:t>gözlem</a:t>
            </a:r>
            <a:r>
              <a:rPr lang="en-US" altLang="zh-CN" sz="2400" spc="44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400" dirty="0">
                <a:solidFill>
                  <a:srgbClr val="053C85"/>
                </a:solidFill>
                <a:latin typeface="Candara"/>
                <a:ea typeface="Candara"/>
              </a:rPr>
              <a:t>açısında</a:t>
            </a:r>
            <a:r>
              <a:rPr lang="en-US" altLang="zh-CN" sz="2400" spc="50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400" dirty="0">
                <a:solidFill>
                  <a:srgbClr val="053C85"/>
                </a:solidFill>
                <a:latin typeface="Candara"/>
                <a:ea typeface="Candara"/>
              </a:rPr>
              <a:t>pahalıdır.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1" name="Picture 82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979" y="220979"/>
            <a:ext cx="8732520" cy="1455420"/>
          </a:xfrm>
          <a:prstGeom prst="rect">
            <a:avLst/>
          </a:prstGeom>
        </p:spPr>
      </p:pic>
      <p:sp>
        <p:nvSpPr>
          <p:cNvPr id="2" name="TextBox 821"/>
          <p:cNvSpPr txBox="1"/>
          <p:nvPr/>
        </p:nvSpPr>
        <p:spPr>
          <a:xfrm>
            <a:off x="91439" y="608548"/>
            <a:ext cx="7611463" cy="275199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2260600">
              <a:lnSpc>
                <a:spcPct val="100000"/>
              </a:lnSpc>
            </a:pPr>
            <a:r>
              <a:rPr lang="en-US" altLang="zh-CN" sz="4400" spc="-5" dirty="0">
                <a:solidFill>
                  <a:srgbClr val="032C63"/>
                </a:solidFill>
                <a:latin typeface="Candara"/>
                <a:ea typeface="Candara"/>
              </a:rPr>
              <a:t>Endik</a:t>
            </a:r>
            <a:r>
              <a:rPr lang="en-US" altLang="zh-CN" sz="4400" dirty="0">
                <a:solidFill>
                  <a:srgbClr val="032C63"/>
                </a:solidFill>
                <a:latin typeface="Candara"/>
                <a:ea typeface="Candara"/>
              </a:rPr>
              <a:t>asyonları</a:t>
            </a:r>
          </a:p>
          <a:p>
            <a:pPr>
              <a:lnSpc>
                <a:spcPts val="1000"/>
              </a:lnSpc>
            </a:pPr>
            <a:endParaRPr lang="en-US" dirty="0" smtClean="0"/>
          </a:p>
          <a:p>
            <a:pPr>
              <a:lnSpc>
                <a:spcPts val="1854"/>
              </a:lnSpc>
            </a:pPr>
            <a:endParaRPr lang="en-US" dirty="0" smtClean="0"/>
          </a:p>
          <a:p>
            <a:pPr marL="0">
              <a:lnSpc>
                <a:spcPts val="3089"/>
              </a:lnSpc>
            </a:pPr>
            <a:r>
              <a:rPr lang="en-US" altLang="zh-CN" sz="2400" dirty="0">
                <a:solidFill>
                  <a:srgbClr val="2FB4FB"/>
                </a:solidFill>
                <a:latin typeface="Symbol"/>
                <a:ea typeface="Symbol"/>
              </a:rPr>
              <a:t></a:t>
            </a:r>
            <a:r>
              <a:rPr lang="en-US" altLang="zh-CN" sz="2400" spc="114" dirty="0">
                <a:solidFill>
                  <a:srgbClr val="2FB4FB"/>
                </a:solidFill>
                <a:latin typeface="Symbol"/>
                <a:cs typeface="Symbol"/>
              </a:rPr>
              <a:t> </a:t>
            </a:r>
            <a:r>
              <a:rPr lang="en-US" altLang="zh-CN" sz="2400" dirty="0">
                <a:solidFill>
                  <a:srgbClr val="053C85"/>
                </a:solidFill>
                <a:latin typeface="Candara"/>
                <a:ea typeface="Candara"/>
              </a:rPr>
              <a:t>Açık</a:t>
            </a:r>
            <a:r>
              <a:rPr lang="en-US" altLang="zh-CN" sz="2400" spc="100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400" dirty="0">
                <a:solidFill>
                  <a:srgbClr val="053C85"/>
                </a:solidFill>
                <a:latin typeface="Candara"/>
                <a:ea typeface="Candara"/>
              </a:rPr>
              <a:t>yaralar,</a:t>
            </a:r>
            <a:r>
              <a:rPr lang="en-US" altLang="zh-CN" sz="2400" spc="104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400" dirty="0">
                <a:solidFill>
                  <a:srgbClr val="053C85"/>
                </a:solidFill>
                <a:latin typeface="Candara"/>
                <a:ea typeface="Candara"/>
              </a:rPr>
              <a:t>yanıklar</a:t>
            </a:r>
          </a:p>
          <a:p>
            <a:pPr marL="0">
              <a:lnSpc>
                <a:spcPts val="3089"/>
              </a:lnSpc>
              <a:spcBef>
                <a:spcPts val="390"/>
              </a:spcBef>
            </a:pPr>
            <a:r>
              <a:rPr lang="en-US" altLang="zh-CN" sz="2400" dirty="0">
                <a:solidFill>
                  <a:srgbClr val="2FB4FB"/>
                </a:solidFill>
                <a:latin typeface="Symbol"/>
                <a:ea typeface="Symbol"/>
              </a:rPr>
              <a:t></a:t>
            </a:r>
            <a:r>
              <a:rPr lang="en-US" altLang="zh-CN" sz="2400" spc="50" dirty="0">
                <a:solidFill>
                  <a:srgbClr val="2FB4FB"/>
                </a:solidFill>
                <a:latin typeface="Symbol"/>
                <a:cs typeface="Symbol"/>
              </a:rPr>
              <a:t> </a:t>
            </a:r>
            <a:r>
              <a:rPr lang="en-US" altLang="zh-CN" sz="2400" dirty="0">
                <a:solidFill>
                  <a:srgbClr val="053C85"/>
                </a:solidFill>
                <a:latin typeface="Candara"/>
                <a:ea typeface="Candara"/>
              </a:rPr>
              <a:t>Subakut</a:t>
            </a:r>
            <a:r>
              <a:rPr lang="en-US" altLang="zh-CN" sz="2400" spc="40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400" dirty="0">
                <a:solidFill>
                  <a:srgbClr val="053C85"/>
                </a:solidFill>
                <a:latin typeface="Candara"/>
                <a:ea typeface="Candara"/>
              </a:rPr>
              <a:t>veya</a:t>
            </a:r>
            <a:r>
              <a:rPr lang="en-US" altLang="zh-CN" sz="2400" spc="44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400" dirty="0">
                <a:solidFill>
                  <a:srgbClr val="053C85"/>
                </a:solidFill>
                <a:latin typeface="Candara"/>
                <a:ea typeface="Candara"/>
              </a:rPr>
              <a:t>kronik</a:t>
            </a:r>
            <a:r>
              <a:rPr lang="en-US" altLang="zh-CN" sz="2400" spc="44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400" dirty="0">
                <a:solidFill>
                  <a:srgbClr val="053C85"/>
                </a:solidFill>
                <a:latin typeface="Candara"/>
                <a:ea typeface="Candara"/>
              </a:rPr>
              <a:t>travmatik</a:t>
            </a:r>
            <a:r>
              <a:rPr lang="en-US" altLang="zh-CN" sz="2400" spc="44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400" dirty="0">
                <a:solidFill>
                  <a:srgbClr val="053C85"/>
                </a:solidFill>
                <a:latin typeface="Candara"/>
                <a:ea typeface="Candara"/>
              </a:rPr>
              <a:t>veya</a:t>
            </a:r>
            <a:r>
              <a:rPr lang="en-US" altLang="zh-CN" sz="2400" spc="40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400" dirty="0">
                <a:solidFill>
                  <a:srgbClr val="053C85"/>
                </a:solidFill>
                <a:latin typeface="Candara"/>
                <a:ea typeface="Candara"/>
              </a:rPr>
              <a:t>romatizmal</a:t>
            </a:r>
            <a:r>
              <a:rPr lang="en-US" altLang="zh-CN" sz="2400" spc="44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400" dirty="0">
                <a:solidFill>
                  <a:srgbClr val="053C85"/>
                </a:solidFill>
                <a:latin typeface="Candara"/>
                <a:ea typeface="Candara"/>
              </a:rPr>
              <a:t>durumlar</a:t>
            </a:r>
          </a:p>
          <a:p>
            <a:pPr marL="0">
              <a:lnSpc>
                <a:spcPts val="3089"/>
              </a:lnSpc>
              <a:spcBef>
                <a:spcPts val="384"/>
              </a:spcBef>
            </a:pPr>
            <a:r>
              <a:rPr lang="en-US" altLang="zh-CN" sz="2400" dirty="0">
                <a:solidFill>
                  <a:srgbClr val="2FB4FB"/>
                </a:solidFill>
                <a:latin typeface="Symbol"/>
                <a:ea typeface="Symbol"/>
              </a:rPr>
              <a:t></a:t>
            </a:r>
            <a:r>
              <a:rPr lang="en-US" altLang="zh-CN" sz="2400" spc="64" dirty="0">
                <a:solidFill>
                  <a:srgbClr val="2FB4FB"/>
                </a:solidFill>
                <a:latin typeface="Symbol"/>
                <a:cs typeface="Symbol"/>
              </a:rPr>
              <a:t> </a:t>
            </a:r>
            <a:r>
              <a:rPr lang="en-US" altLang="zh-CN" sz="2400" dirty="0">
                <a:solidFill>
                  <a:srgbClr val="053C85"/>
                </a:solidFill>
                <a:latin typeface="Candara"/>
                <a:ea typeface="Candara"/>
              </a:rPr>
              <a:t>Periferik</a:t>
            </a:r>
            <a:r>
              <a:rPr lang="en-US" altLang="zh-CN" sz="2400" spc="55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400" dirty="0">
                <a:solidFill>
                  <a:srgbClr val="053C85"/>
                </a:solidFill>
                <a:latin typeface="Candara"/>
                <a:ea typeface="Candara"/>
              </a:rPr>
              <a:t>vasküler</a:t>
            </a:r>
            <a:r>
              <a:rPr lang="en-US" altLang="zh-CN" sz="2400" spc="60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400" dirty="0">
                <a:solidFill>
                  <a:srgbClr val="053C85"/>
                </a:solidFill>
                <a:latin typeface="Candara"/>
                <a:ea typeface="Candara"/>
              </a:rPr>
              <a:t>hastalıklar</a:t>
            </a:r>
            <a:r>
              <a:rPr lang="en-US" altLang="zh-CN" sz="2400" spc="55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400" dirty="0">
                <a:solidFill>
                  <a:srgbClr val="053C85"/>
                </a:solidFill>
                <a:latin typeface="Candara"/>
                <a:ea typeface="Candara"/>
              </a:rPr>
              <a:t>(su</a:t>
            </a:r>
            <a:r>
              <a:rPr lang="en-US" altLang="zh-CN" sz="2400" spc="55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400" dirty="0">
                <a:solidFill>
                  <a:srgbClr val="053C85"/>
                </a:solidFill>
                <a:latin typeface="Candara"/>
                <a:ea typeface="Candara"/>
              </a:rPr>
              <a:t>sıcaklığı</a:t>
            </a:r>
            <a:r>
              <a:rPr lang="en-US" altLang="zh-CN" sz="2400" spc="60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400" dirty="0">
                <a:solidFill>
                  <a:srgbClr val="053C85"/>
                </a:solidFill>
                <a:latin typeface="Candara"/>
                <a:ea typeface="Candara"/>
              </a:rPr>
              <a:t>ayarlanarak)</a:t>
            </a:r>
          </a:p>
          <a:p>
            <a:pPr marL="0">
              <a:lnSpc>
                <a:spcPts val="3089"/>
              </a:lnSpc>
              <a:spcBef>
                <a:spcPts val="384"/>
              </a:spcBef>
            </a:pPr>
            <a:r>
              <a:rPr lang="en-US" altLang="zh-CN" sz="2400" dirty="0">
                <a:solidFill>
                  <a:srgbClr val="2FB4FB"/>
                </a:solidFill>
                <a:latin typeface="Symbol"/>
                <a:ea typeface="Symbol"/>
              </a:rPr>
              <a:t></a:t>
            </a:r>
            <a:r>
              <a:rPr lang="en-US" altLang="zh-CN" sz="2400" spc="50" dirty="0">
                <a:solidFill>
                  <a:srgbClr val="2FB4FB"/>
                </a:solidFill>
                <a:latin typeface="Symbol"/>
                <a:cs typeface="Symbol"/>
              </a:rPr>
              <a:t> </a:t>
            </a:r>
            <a:r>
              <a:rPr lang="en-US" altLang="zh-CN" sz="2400" dirty="0">
                <a:solidFill>
                  <a:srgbClr val="053C85"/>
                </a:solidFill>
                <a:latin typeface="Candara"/>
                <a:ea typeface="Candara"/>
              </a:rPr>
              <a:t>Periferik</a:t>
            </a:r>
            <a:r>
              <a:rPr lang="en-US" altLang="zh-CN" sz="2400" spc="44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400" dirty="0">
                <a:solidFill>
                  <a:srgbClr val="053C85"/>
                </a:solidFill>
                <a:latin typeface="Candara"/>
                <a:ea typeface="Candara"/>
              </a:rPr>
              <a:t>sinir</a:t>
            </a:r>
            <a:r>
              <a:rPr lang="en-US" altLang="zh-CN" sz="2400" spc="44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400" dirty="0">
                <a:solidFill>
                  <a:srgbClr val="053C85"/>
                </a:solidFill>
                <a:latin typeface="Candara"/>
                <a:ea typeface="Candara"/>
              </a:rPr>
              <a:t>yaralanmaları</a:t>
            </a:r>
            <a:r>
              <a:rPr lang="en-US" altLang="zh-CN" sz="2400" spc="50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400" dirty="0">
                <a:solidFill>
                  <a:srgbClr val="053C85"/>
                </a:solidFill>
                <a:latin typeface="Candara"/>
                <a:ea typeface="Candara"/>
              </a:rPr>
              <a:t>ve</a:t>
            </a:r>
            <a:r>
              <a:rPr lang="en-US" altLang="zh-CN" sz="2400" spc="44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400" dirty="0">
                <a:solidFill>
                  <a:srgbClr val="053C85"/>
                </a:solidFill>
                <a:latin typeface="Candara"/>
                <a:ea typeface="Candara"/>
              </a:rPr>
              <a:t>diğer</a:t>
            </a:r>
            <a:r>
              <a:rPr lang="en-US" altLang="zh-CN" sz="2400" spc="44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400" dirty="0">
                <a:solidFill>
                  <a:srgbClr val="053C85"/>
                </a:solidFill>
                <a:latin typeface="Candara"/>
                <a:ea typeface="Candara"/>
              </a:rPr>
              <a:t>kas</a:t>
            </a:r>
            <a:r>
              <a:rPr lang="en-US" altLang="zh-CN" sz="2400" spc="44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400" dirty="0">
                <a:solidFill>
                  <a:srgbClr val="053C85"/>
                </a:solidFill>
                <a:latin typeface="Candara"/>
                <a:ea typeface="Candara"/>
              </a:rPr>
              <a:t>güçsüzlükleri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3" name="Picture 82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979" y="220979"/>
            <a:ext cx="8732520" cy="1455420"/>
          </a:xfrm>
          <a:prstGeom prst="rect">
            <a:avLst/>
          </a:prstGeom>
        </p:spPr>
      </p:pic>
      <p:sp>
        <p:nvSpPr>
          <p:cNvPr id="2" name="TextBox 823"/>
          <p:cNvSpPr txBox="1"/>
          <p:nvPr/>
        </p:nvSpPr>
        <p:spPr>
          <a:xfrm>
            <a:off x="91439" y="608548"/>
            <a:ext cx="6340119" cy="363464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1590039">
              <a:lnSpc>
                <a:spcPct val="100000"/>
              </a:lnSpc>
            </a:pPr>
            <a:r>
              <a:rPr lang="en-US" altLang="zh-CN" sz="4400" spc="-5" dirty="0">
                <a:solidFill>
                  <a:srgbClr val="032C63"/>
                </a:solidFill>
                <a:latin typeface="Candara"/>
                <a:ea typeface="Candara"/>
              </a:rPr>
              <a:t>Kontren</a:t>
            </a:r>
            <a:r>
              <a:rPr lang="en-US" altLang="zh-CN" sz="4400" dirty="0">
                <a:solidFill>
                  <a:srgbClr val="032C63"/>
                </a:solidFill>
                <a:latin typeface="Candara"/>
                <a:ea typeface="Candara"/>
              </a:rPr>
              <a:t>dikasyonları</a:t>
            </a:r>
          </a:p>
          <a:p>
            <a:pPr>
              <a:lnSpc>
                <a:spcPts val="1000"/>
              </a:lnSpc>
            </a:pPr>
            <a:endParaRPr lang="en-US" dirty="0" smtClean="0"/>
          </a:p>
          <a:p>
            <a:pPr>
              <a:lnSpc>
                <a:spcPts val="1854"/>
              </a:lnSpc>
            </a:pPr>
            <a:endParaRPr lang="en-US" dirty="0" smtClean="0"/>
          </a:p>
          <a:p>
            <a:pPr marL="0">
              <a:lnSpc>
                <a:spcPts val="3089"/>
              </a:lnSpc>
            </a:pPr>
            <a:r>
              <a:rPr lang="en-US" altLang="zh-CN" sz="2400" dirty="0">
                <a:solidFill>
                  <a:srgbClr val="2FB4FB"/>
                </a:solidFill>
                <a:latin typeface="Symbol"/>
                <a:ea typeface="Symbol"/>
              </a:rPr>
              <a:t></a:t>
            </a:r>
            <a:r>
              <a:rPr lang="en-US" altLang="zh-CN" sz="2400" spc="160" dirty="0">
                <a:solidFill>
                  <a:srgbClr val="2FB4FB"/>
                </a:solidFill>
                <a:latin typeface="Symbol"/>
                <a:cs typeface="Symbol"/>
              </a:rPr>
              <a:t> </a:t>
            </a:r>
            <a:r>
              <a:rPr lang="en-US" altLang="zh-CN" sz="2400" dirty="0">
                <a:solidFill>
                  <a:srgbClr val="053C85"/>
                </a:solidFill>
                <a:latin typeface="Candara"/>
                <a:ea typeface="Candara"/>
              </a:rPr>
              <a:t>Yüksek</a:t>
            </a:r>
            <a:r>
              <a:rPr lang="en-US" altLang="zh-CN" sz="2400" spc="145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400" dirty="0">
                <a:solidFill>
                  <a:srgbClr val="053C85"/>
                </a:solidFill>
                <a:latin typeface="Candara"/>
                <a:ea typeface="Candara"/>
              </a:rPr>
              <a:t>ateş</a:t>
            </a:r>
          </a:p>
          <a:p>
            <a:pPr marL="0">
              <a:lnSpc>
                <a:spcPts val="3089"/>
              </a:lnSpc>
              <a:spcBef>
                <a:spcPts val="390"/>
              </a:spcBef>
            </a:pPr>
            <a:r>
              <a:rPr lang="en-US" altLang="zh-CN" sz="2400" spc="15" dirty="0">
                <a:solidFill>
                  <a:srgbClr val="2FB4FB"/>
                </a:solidFill>
                <a:latin typeface="Symbol"/>
                <a:ea typeface="Symbol"/>
              </a:rPr>
              <a:t></a:t>
            </a:r>
            <a:r>
              <a:rPr lang="en-US" altLang="zh-CN" sz="2400" spc="34" dirty="0">
                <a:solidFill>
                  <a:srgbClr val="2FB4FB"/>
                </a:solidFill>
                <a:latin typeface="Symbol"/>
                <a:cs typeface="Symbol"/>
              </a:rPr>
              <a:t> </a:t>
            </a:r>
            <a:r>
              <a:rPr lang="en-US" altLang="zh-CN" sz="2400" spc="10" dirty="0">
                <a:solidFill>
                  <a:srgbClr val="053C85"/>
                </a:solidFill>
                <a:latin typeface="Candara"/>
                <a:ea typeface="Candara"/>
              </a:rPr>
              <a:t>Enfeksiyonlar</a:t>
            </a:r>
            <a:r>
              <a:rPr lang="en-US" altLang="zh-CN" sz="2400" spc="34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400" spc="10" dirty="0">
                <a:solidFill>
                  <a:srgbClr val="053C85"/>
                </a:solidFill>
                <a:latin typeface="Candara"/>
                <a:ea typeface="Candara"/>
              </a:rPr>
              <a:t>(yayılabilir)</a:t>
            </a:r>
          </a:p>
          <a:p>
            <a:pPr marL="0">
              <a:lnSpc>
                <a:spcPts val="3089"/>
              </a:lnSpc>
              <a:spcBef>
                <a:spcPts val="384"/>
              </a:spcBef>
            </a:pPr>
            <a:r>
              <a:rPr lang="en-US" altLang="zh-CN" sz="2400" dirty="0">
                <a:solidFill>
                  <a:srgbClr val="2FB4FB"/>
                </a:solidFill>
                <a:latin typeface="Symbol"/>
                <a:ea typeface="Symbol"/>
              </a:rPr>
              <a:t></a:t>
            </a:r>
            <a:r>
              <a:rPr lang="en-US" altLang="zh-CN" sz="2400" spc="89" dirty="0">
                <a:solidFill>
                  <a:srgbClr val="2FB4FB"/>
                </a:solidFill>
                <a:latin typeface="Symbol"/>
                <a:cs typeface="Symbol"/>
              </a:rPr>
              <a:t> </a:t>
            </a:r>
            <a:r>
              <a:rPr lang="en-US" altLang="zh-CN" sz="2400" dirty="0">
                <a:solidFill>
                  <a:srgbClr val="053C85"/>
                </a:solidFill>
                <a:latin typeface="Candara"/>
                <a:ea typeface="Candara"/>
              </a:rPr>
              <a:t>Akut</a:t>
            </a:r>
            <a:r>
              <a:rPr lang="en-US" altLang="zh-CN" sz="2400" spc="85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400" dirty="0">
                <a:solidFill>
                  <a:srgbClr val="053C85"/>
                </a:solidFill>
                <a:latin typeface="Candara"/>
                <a:ea typeface="Candara"/>
              </a:rPr>
              <a:t>iltihabi</a:t>
            </a:r>
            <a:r>
              <a:rPr lang="en-US" altLang="zh-CN" sz="2400" spc="80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400" dirty="0">
                <a:solidFill>
                  <a:srgbClr val="053C85"/>
                </a:solidFill>
                <a:latin typeface="Candara"/>
                <a:ea typeface="Candara"/>
              </a:rPr>
              <a:t>durumlar</a:t>
            </a:r>
            <a:r>
              <a:rPr lang="en-US" altLang="zh-CN" sz="2400" spc="80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400" dirty="0">
                <a:solidFill>
                  <a:srgbClr val="053C85"/>
                </a:solidFill>
                <a:latin typeface="Candara"/>
                <a:ea typeface="Candara"/>
              </a:rPr>
              <a:t>(alevlenebilir)</a:t>
            </a:r>
          </a:p>
          <a:p>
            <a:pPr marL="0">
              <a:lnSpc>
                <a:spcPts val="3089"/>
              </a:lnSpc>
              <a:spcBef>
                <a:spcPts val="384"/>
              </a:spcBef>
            </a:pPr>
            <a:r>
              <a:rPr lang="en-US" altLang="zh-CN" sz="2400" dirty="0">
                <a:solidFill>
                  <a:srgbClr val="2FB4FB"/>
                </a:solidFill>
                <a:latin typeface="Symbol"/>
                <a:ea typeface="Symbol"/>
              </a:rPr>
              <a:t></a:t>
            </a:r>
            <a:r>
              <a:rPr lang="en-US" altLang="zh-CN" sz="2400" spc="85" dirty="0">
                <a:solidFill>
                  <a:srgbClr val="2FB4FB"/>
                </a:solidFill>
                <a:latin typeface="Symbol"/>
                <a:cs typeface="Symbol"/>
              </a:rPr>
              <a:t> </a:t>
            </a:r>
            <a:r>
              <a:rPr lang="en-US" altLang="zh-CN" sz="2400" dirty="0">
                <a:solidFill>
                  <a:srgbClr val="053C85"/>
                </a:solidFill>
                <a:latin typeface="Candara"/>
                <a:ea typeface="Candara"/>
              </a:rPr>
              <a:t>Kalp</a:t>
            </a:r>
            <a:r>
              <a:rPr lang="en-US" altLang="zh-CN" sz="2400" spc="75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400" dirty="0">
                <a:solidFill>
                  <a:srgbClr val="053C85"/>
                </a:solidFill>
                <a:latin typeface="Candara"/>
                <a:ea typeface="Candara"/>
              </a:rPr>
              <a:t>ritm</a:t>
            </a:r>
            <a:r>
              <a:rPr lang="en-US" altLang="zh-CN" sz="2400" spc="75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400" dirty="0">
                <a:solidFill>
                  <a:srgbClr val="053C85"/>
                </a:solidFill>
                <a:latin typeface="Candara"/>
                <a:ea typeface="Candara"/>
              </a:rPr>
              <a:t>bozuklukları,</a:t>
            </a:r>
            <a:r>
              <a:rPr lang="en-US" altLang="zh-CN" sz="2400" spc="80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400" dirty="0">
                <a:solidFill>
                  <a:srgbClr val="053C85"/>
                </a:solidFill>
                <a:latin typeface="Candara"/>
                <a:ea typeface="Candara"/>
              </a:rPr>
              <a:t>HT</a:t>
            </a:r>
          </a:p>
          <a:p>
            <a:pPr marL="0">
              <a:lnSpc>
                <a:spcPts val="3089"/>
              </a:lnSpc>
              <a:spcBef>
                <a:spcPts val="379"/>
              </a:spcBef>
            </a:pPr>
            <a:r>
              <a:rPr lang="en-US" altLang="zh-CN" sz="2400" dirty="0">
                <a:solidFill>
                  <a:srgbClr val="2FB4FB"/>
                </a:solidFill>
                <a:latin typeface="Symbol"/>
                <a:ea typeface="Symbol"/>
              </a:rPr>
              <a:t></a:t>
            </a:r>
            <a:r>
              <a:rPr lang="en-US" altLang="zh-CN" sz="2400" spc="334" dirty="0">
                <a:solidFill>
                  <a:srgbClr val="2FB4FB"/>
                </a:solidFill>
                <a:latin typeface="Symbol"/>
                <a:cs typeface="Symbol"/>
              </a:rPr>
              <a:t> </a:t>
            </a:r>
            <a:r>
              <a:rPr lang="en-US" altLang="zh-CN" sz="2400" dirty="0">
                <a:solidFill>
                  <a:srgbClr val="053C85"/>
                </a:solidFill>
                <a:latin typeface="Candara"/>
                <a:ea typeface="Candara"/>
              </a:rPr>
              <a:t>Kanserler</a:t>
            </a:r>
          </a:p>
          <a:p>
            <a:pPr marL="0">
              <a:lnSpc>
                <a:spcPts val="3089"/>
              </a:lnSpc>
              <a:spcBef>
                <a:spcPts val="384"/>
              </a:spcBef>
            </a:pPr>
            <a:r>
              <a:rPr lang="en-US" altLang="zh-CN" sz="2400" spc="25" dirty="0">
                <a:solidFill>
                  <a:srgbClr val="2FB4FB"/>
                </a:solidFill>
                <a:latin typeface="Symbol"/>
                <a:ea typeface="Symbol"/>
              </a:rPr>
              <a:t></a:t>
            </a:r>
            <a:r>
              <a:rPr lang="en-US" altLang="zh-CN" sz="2400" spc="15" dirty="0">
                <a:solidFill>
                  <a:srgbClr val="2FB4FB"/>
                </a:solidFill>
                <a:latin typeface="Symbol"/>
                <a:cs typeface="Symbol"/>
              </a:rPr>
              <a:t> </a:t>
            </a:r>
            <a:r>
              <a:rPr lang="en-US" altLang="zh-CN" sz="2400" spc="20" dirty="0">
                <a:solidFill>
                  <a:srgbClr val="053C85"/>
                </a:solidFill>
                <a:latin typeface="Candara"/>
                <a:ea typeface="Candara"/>
              </a:rPr>
              <a:t>Aktif</a:t>
            </a:r>
            <a:r>
              <a:rPr lang="en-US" altLang="zh-CN" sz="2400" spc="15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400" spc="30" dirty="0">
                <a:solidFill>
                  <a:srgbClr val="053C85"/>
                </a:solidFill>
                <a:latin typeface="Candara"/>
                <a:ea typeface="Candara"/>
              </a:rPr>
              <a:t>kanama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5" name="Picture 82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20979"/>
            <a:ext cx="8953500" cy="63246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5" name="Freeform 825"/>
          <p:cNvSpPr/>
          <p:nvPr/>
        </p:nvSpPr>
        <p:spPr>
          <a:xfrm>
            <a:off x="219075" y="219075"/>
            <a:ext cx="8709025" cy="34925"/>
          </a:xfrm>
          <a:custGeom>
            <a:avLst/>
            <a:gdLst>
              <a:gd name="connsiteX0" fmla="*/ 9525 w 8709025"/>
              <a:gd name="connsiteY0" fmla="*/ 17780 h 34925"/>
              <a:gd name="connsiteX1" fmla="*/ 8706484 w 8709025"/>
              <a:gd name="connsiteY1" fmla="*/ 17780 h 34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025" h="34925">
                <a:moveTo>
                  <a:pt x="9525" y="17780"/>
                </a:moveTo>
                <a:lnTo>
                  <a:pt x="8706484" y="17780"/>
                </a:lnTo>
              </a:path>
            </a:pathLst>
          </a:custGeom>
          <a:ln w="19050">
            <a:solidFill>
              <a:srgbClr val="0091DE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6" name="Freeform 826"/>
          <p:cNvSpPr/>
          <p:nvPr/>
        </p:nvSpPr>
        <p:spPr>
          <a:xfrm>
            <a:off x="219075" y="244475"/>
            <a:ext cx="8709025" cy="22225"/>
          </a:xfrm>
          <a:custGeom>
            <a:avLst/>
            <a:gdLst>
              <a:gd name="connsiteX0" fmla="*/ 9525 w 8709025"/>
              <a:gd name="connsiteY0" fmla="*/ 11430 h 22225"/>
              <a:gd name="connsiteX1" fmla="*/ 8706484 w 8709025"/>
              <a:gd name="connsiteY1" fmla="*/ 11430 h 222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025" h="22225">
                <a:moveTo>
                  <a:pt x="9525" y="11430"/>
                </a:moveTo>
                <a:lnTo>
                  <a:pt x="8706484" y="11430"/>
                </a:lnTo>
              </a:path>
            </a:pathLst>
          </a:custGeom>
          <a:ln w="19050">
            <a:solidFill>
              <a:srgbClr val="0191DE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7" name="Freeform 827"/>
          <p:cNvSpPr/>
          <p:nvPr/>
        </p:nvSpPr>
        <p:spPr>
          <a:xfrm>
            <a:off x="218440" y="256540"/>
            <a:ext cx="8709659" cy="35559"/>
          </a:xfrm>
          <a:custGeom>
            <a:avLst/>
            <a:gdLst>
              <a:gd name="connsiteX0" fmla="*/ 10159 w 8709659"/>
              <a:gd name="connsiteY0" fmla="*/ 19050 h 35559"/>
              <a:gd name="connsiteX1" fmla="*/ 8707119 w 8709659"/>
              <a:gd name="connsiteY1" fmla="*/ 19050 h 355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59">
                <a:moveTo>
                  <a:pt x="10159" y="19050"/>
                </a:moveTo>
                <a:lnTo>
                  <a:pt x="8707119" y="19050"/>
                </a:lnTo>
              </a:path>
            </a:pathLst>
          </a:custGeom>
          <a:ln w="20319">
            <a:solidFill>
              <a:srgbClr val="0292DE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8" name="Freeform 828"/>
          <p:cNvSpPr/>
          <p:nvPr/>
        </p:nvSpPr>
        <p:spPr>
          <a:xfrm>
            <a:off x="218440" y="281940"/>
            <a:ext cx="8709659" cy="22859"/>
          </a:xfrm>
          <a:custGeom>
            <a:avLst/>
            <a:gdLst>
              <a:gd name="connsiteX0" fmla="*/ 10159 w 8709659"/>
              <a:gd name="connsiteY0" fmla="*/ 13335 h 22859"/>
              <a:gd name="connsiteX1" fmla="*/ 8707119 w 8709659"/>
              <a:gd name="connsiteY1" fmla="*/ 13335 h 228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59">
                <a:moveTo>
                  <a:pt x="10159" y="13335"/>
                </a:moveTo>
                <a:lnTo>
                  <a:pt x="8707119" y="13335"/>
                </a:lnTo>
              </a:path>
            </a:pathLst>
          </a:custGeom>
          <a:ln w="19050">
            <a:solidFill>
              <a:srgbClr val="0392DE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9" name="Freeform 829"/>
          <p:cNvSpPr/>
          <p:nvPr/>
        </p:nvSpPr>
        <p:spPr>
          <a:xfrm>
            <a:off x="218440" y="294640"/>
            <a:ext cx="8709659" cy="35559"/>
          </a:xfrm>
          <a:custGeom>
            <a:avLst/>
            <a:gdLst>
              <a:gd name="connsiteX0" fmla="*/ 10159 w 8709659"/>
              <a:gd name="connsiteY0" fmla="*/ 19685 h 35559"/>
              <a:gd name="connsiteX1" fmla="*/ 8707119 w 8709659"/>
              <a:gd name="connsiteY1" fmla="*/ 19685 h 355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59">
                <a:moveTo>
                  <a:pt x="10159" y="19685"/>
                </a:moveTo>
                <a:lnTo>
                  <a:pt x="8707119" y="19685"/>
                </a:lnTo>
              </a:path>
            </a:pathLst>
          </a:custGeom>
          <a:ln w="19050">
            <a:solidFill>
              <a:srgbClr val="0493DE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30" name="Freeform 830"/>
          <p:cNvSpPr/>
          <p:nvPr/>
        </p:nvSpPr>
        <p:spPr>
          <a:xfrm>
            <a:off x="218440" y="320040"/>
            <a:ext cx="8709659" cy="22859"/>
          </a:xfrm>
          <a:custGeom>
            <a:avLst/>
            <a:gdLst>
              <a:gd name="connsiteX0" fmla="*/ 10159 w 8709659"/>
              <a:gd name="connsiteY0" fmla="*/ 13335 h 22859"/>
              <a:gd name="connsiteX1" fmla="*/ 8707119 w 8709659"/>
              <a:gd name="connsiteY1" fmla="*/ 13335 h 228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59">
                <a:moveTo>
                  <a:pt x="10159" y="13335"/>
                </a:moveTo>
                <a:lnTo>
                  <a:pt x="8707119" y="13335"/>
                </a:lnTo>
              </a:path>
            </a:pathLst>
          </a:custGeom>
          <a:ln w="19050">
            <a:solidFill>
              <a:srgbClr val="0593DF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31" name="Freeform 831"/>
          <p:cNvSpPr/>
          <p:nvPr/>
        </p:nvSpPr>
        <p:spPr>
          <a:xfrm>
            <a:off x="218440" y="332740"/>
            <a:ext cx="8709659" cy="35559"/>
          </a:xfrm>
          <a:custGeom>
            <a:avLst/>
            <a:gdLst>
              <a:gd name="connsiteX0" fmla="*/ 10159 w 8709659"/>
              <a:gd name="connsiteY0" fmla="*/ 19685 h 35559"/>
              <a:gd name="connsiteX1" fmla="*/ 8707119 w 8709659"/>
              <a:gd name="connsiteY1" fmla="*/ 19685 h 355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59">
                <a:moveTo>
                  <a:pt x="10159" y="19685"/>
                </a:moveTo>
                <a:lnTo>
                  <a:pt x="8707119" y="19685"/>
                </a:lnTo>
              </a:path>
            </a:pathLst>
          </a:custGeom>
          <a:ln w="19050">
            <a:solidFill>
              <a:srgbClr val="0694DF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32" name="Freeform 832"/>
          <p:cNvSpPr/>
          <p:nvPr/>
        </p:nvSpPr>
        <p:spPr>
          <a:xfrm>
            <a:off x="218440" y="358140"/>
            <a:ext cx="8709659" cy="22859"/>
          </a:xfrm>
          <a:custGeom>
            <a:avLst/>
            <a:gdLst>
              <a:gd name="connsiteX0" fmla="*/ 10159 w 8709659"/>
              <a:gd name="connsiteY0" fmla="*/ 13335 h 22859"/>
              <a:gd name="connsiteX1" fmla="*/ 8707119 w 8709659"/>
              <a:gd name="connsiteY1" fmla="*/ 13335 h 228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59">
                <a:moveTo>
                  <a:pt x="10159" y="13335"/>
                </a:moveTo>
                <a:lnTo>
                  <a:pt x="8707119" y="13335"/>
                </a:lnTo>
              </a:path>
            </a:pathLst>
          </a:custGeom>
          <a:ln w="19050">
            <a:solidFill>
              <a:srgbClr val="0794DF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33" name="Freeform 833"/>
          <p:cNvSpPr/>
          <p:nvPr/>
        </p:nvSpPr>
        <p:spPr>
          <a:xfrm>
            <a:off x="218440" y="370840"/>
            <a:ext cx="8709659" cy="35559"/>
          </a:xfrm>
          <a:custGeom>
            <a:avLst/>
            <a:gdLst>
              <a:gd name="connsiteX0" fmla="*/ 10159 w 8709659"/>
              <a:gd name="connsiteY0" fmla="*/ 19685 h 35559"/>
              <a:gd name="connsiteX1" fmla="*/ 8707119 w 8709659"/>
              <a:gd name="connsiteY1" fmla="*/ 19685 h 355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59">
                <a:moveTo>
                  <a:pt x="10159" y="19685"/>
                </a:moveTo>
                <a:lnTo>
                  <a:pt x="8707119" y="19685"/>
                </a:lnTo>
              </a:path>
            </a:pathLst>
          </a:custGeom>
          <a:ln w="19050">
            <a:solidFill>
              <a:srgbClr val="0895DF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34" name="Freeform 834"/>
          <p:cNvSpPr/>
          <p:nvPr/>
        </p:nvSpPr>
        <p:spPr>
          <a:xfrm>
            <a:off x="218440" y="396240"/>
            <a:ext cx="8709659" cy="22859"/>
          </a:xfrm>
          <a:custGeom>
            <a:avLst/>
            <a:gdLst>
              <a:gd name="connsiteX0" fmla="*/ 10159 w 8709659"/>
              <a:gd name="connsiteY0" fmla="*/ 13335 h 22859"/>
              <a:gd name="connsiteX1" fmla="*/ 8707119 w 8709659"/>
              <a:gd name="connsiteY1" fmla="*/ 13335 h 228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59">
                <a:moveTo>
                  <a:pt x="10159" y="13335"/>
                </a:moveTo>
                <a:lnTo>
                  <a:pt x="8707119" y="13335"/>
                </a:lnTo>
              </a:path>
            </a:pathLst>
          </a:custGeom>
          <a:ln w="19050">
            <a:solidFill>
              <a:srgbClr val="0995E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35" name="Freeform 835"/>
          <p:cNvSpPr/>
          <p:nvPr/>
        </p:nvSpPr>
        <p:spPr>
          <a:xfrm>
            <a:off x="218440" y="408940"/>
            <a:ext cx="8709659" cy="35559"/>
          </a:xfrm>
          <a:custGeom>
            <a:avLst/>
            <a:gdLst>
              <a:gd name="connsiteX0" fmla="*/ 10159 w 8709659"/>
              <a:gd name="connsiteY0" fmla="*/ 19685 h 35559"/>
              <a:gd name="connsiteX1" fmla="*/ 8707119 w 8709659"/>
              <a:gd name="connsiteY1" fmla="*/ 19685 h 355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59">
                <a:moveTo>
                  <a:pt x="10159" y="19685"/>
                </a:moveTo>
                <a:lnTo>
                  <a:pt x="8707119" y="19685"/>
                </a:lnTo>
              </a:path>
            </a:pathLst>
          </a:custGeom>
          <a:ln w="19050">
            <a:solidFill>
              <a:srgbClr val="0A96E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36" name="Freeform 836"/>
          <p:cNvSpPr/>
          <p:nvPr/>
        </p:nvSpPr>
        <p:spPr>
          <a:xfrm>
            <a:off x="218440" y="434340"/>
            <a:ext cx="8709659" cy="22859"/>
          </a:xfrm>
          <a:custGeom>
            <a:avLst/>
            <a:gdLst>
              <a:gd name="connsiteX0" fmla="*/ 10159 w 8709659"/>
              <a:gd name="connsiteY0" fmla="*/ 13335 h 22859"/>
              <a:gd name="connsiteX1" fmla="*/ 8707119 w 8709659"/>
              <a:gd name="connsiteY1" fmla="*/ 13335 h 228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59">
                <a:moveTo>
                  <a:pt x="10159" y="13335"/>
                </a:moveTo>
                <a:lnTo>
                  <a:pt x="8707119" y="13335"/>
                </a:lnTo>
              </a:path>
            </a:pathLst>
          </a:custGeom>
          <a:ln w="19050">
            <a:solidFill>
              <a:srgbClr val="0B96E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37" name="Freeform 837"/>
          <p:cNvSpPr/>
          <p:nvPr/>
        </p:nvSpPr>
        <p:spPr>
          <a:xfrm>
            <a:off x="218440" y="447040"/>
            <a:ext cx="8709659" cy="35559"/>
          </a:xfrm>
          <a:custGeom>
            <a:avLst/>
            <a:gdLst>
              <a:gd name="connsiteX0" fmla="*/ 10159 w 8709659"/>
              <a:gd name="connsiteY0" fmla="*/ 19685 h 35559"/>
              <a:gd name="connsiteX1" fmla="*/ 8707119 w 8709659"/>
              <a:gd name="connsiteY1" fmla="*/ 19685 h 355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59">
                <a:moveTo>
                  <a:pt x="10159" y="19685"/>
                </a:moveTo>
                <a:lnTo>
                  <a:pt x="8707119" y="19685"/>
                </a:lnTo>
              </a:path>
            </a:pathLst>
          </a:custGeom>
          <a:ln w="19050">
            <a:solidFill>
              <a:srgbClr val="0C98E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38" name="Freeform 838"/>
          <p:cNvSpPr/>
          <p:nvPr/>
        </p:nvSpPr>
        <p:spPr>
          <a:xfrm>
            <a:off x="218440" y="472440"/>
            <a:ext cx="8709659" cy="22859"/>
          </a:xfrm>
          <a:custGeom>
            <a:avLst/>
            <a:gdLst>
              <a:gd name="connsiteX0" fmla="*/ 10159 w 8709659"/>
              <a:gd name="connsiteY0" fmla="*/ 13335 h 22859"/>
              <a:gd name="connsiteX1" fmla="*/ 8707119 w 8709659"/>
              <a:gd name="connsiteY1" fmla="*/ 13335 h 228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59">
                <a:moveTo>
                  <a:pt x="10159" y="13335"/>
                </a:moveTo>
                <a:lnTo>
                  <a:pt x="8707119" y="13335"/>
                </a:lnTo>
              </a:path>
            </a:pathLst>
          </a:custGeom>
          <a:ln w="19050">
            <a:solidFill>
              <a:srgbClr val="0D98E1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39" name="Freeform 839"/>
          <p:cNvSpPr/>
          <p:nvPr/>
        </p:nvSpPr>
        <p:spPr>
          <a:xfrm>
            <a:off x="218440" y="485140"/>
            <a:ext cx="8709659" cy="35559"/>
          </a:xfrm>
          <a:custGeom>
            <a:avLst/>
            <a:gdLst>
              <a:gd name="connsiteX0" fmla="*/ 10159 w 8709659"/>
              <a:gd name="connsiteY0" fmla="*/ 19685 h 35559"/>
              <a:gd name="connsiteX1" fmla="*/ 8707119 w 8709659"/>
              <a:gd name="connsiteY1" fmla="*/ 19685 h 355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59">
                <a:moveTo>
                  <a:pt x="10159" y="19685"/>
                </a:moveTo>
                <a:lnTo>
                  <a:pt x="8707119" y="19685"/>
                </a:lnTo>
              </a:path>
            </a:pathLst>
          </a:custGeom>
          <a:ln w="19050">
            <a:solidFill>
              <a:srgbClr val="0E98E1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40" name="Freeform 840"/>
          <p:cNvSpPr/>
          <p:nvPr/>
        </p:nvSpPr>
        <p:spPr>
          <a:xfrm>
            <a:off x="218440" y="510540"/>
            <a:ext cx="8709659" cy="22859"/>
          </a:xfrm>
          <a:custGeom>
            <a:avLst/>
            <a:gdLst>
              <a:gd name="connsiteX0" fmla="*/ 10159 w 8709659"/>
              <a:gd name="connsiteY0" fmla="*/ 13335 h 22859"/>
              <a:gd name="connsiteX1" fmla="*/ 8707119 w 8709659"/>
              <a:gd name="connsiteY1" fmla="*/ 13335 h 228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59">
                <a:moveTo>
                  <a:pt x="10159" y="13335"/>
                </a:moveTo>
                <a:lnTo>
                  <a:pt x="8707119" y="13335"/>
                </a:lnTo>
              </a:path>
            </a:pathLst>
          </a:custGeom>
          <a:ln w="19050">
            <a:solidFill>
              <a:srgbClr val="0F98E1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41" name="Freeform 841"/>
          <p:cNvSpPr/>
          <p:nvPr/>
        </p:nvSpPr>
        <p:spPr>
          <a:xfrm>
            <a:off x="218439" y="523239"/>
            <a:ext cx="8709659" cy="35560"/>
          </a:xfrm>
          <a:custGeom>
            <a:avLst/>
            <a:gdLst>
              <a:gd name="connsiteX0" fmla="*/ 10160 w 8709659"/>
              <a:gd name="connsiteY0" fmla="*/ 20320 h 35560"/>
              <a:gd name="connsiteX1" fmla="*/ 8707119 w 8709659"/>
              <a:gd name="connsiteY1" fmla="*/ 20320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20320"/>
                </a:moveTo>
                <a:lnTo>
                  <a:pt x="8707119" y="20320"/>
                </a:lnTo>
              </a:path>
            </a:pathLst>
          </a:custGeom>
          <a:ln w="20320">
            <a:solidFill>
              <a:srgbClr val="1099E1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42" name="Freeform 842"/>
          <p:cNvSpPr/>
          <p:nvPr/>
        </p:nvSpPr>
        <p:spPr>
          <a:xfrm>
            <a:off x="218439" y="548639"/>
            <a:ext cx="8709659" cy="22860"/>
          </a:xfrm>
          <a:custGeom>
            <a:avLst/>
            <a:gdLst>
              <a:gd name="connsiteX0" fmla="*/ 10160 w 8709659"/>
              <a:gd name="connsiteY0" fmla="*/ 14605 h 22860"/>
              <a:gd name="connsiteX1" fmla="*/ 8707119 w 8709659"/>
              <a:gd name="connsiteY1" fmla="*/ 1460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4605"/>
                </a:moveTo>
                <a:lnTo>
                  <a:pt x="8707119" y="14605"/>
                </a:lnTo>
              </a:path>
            </a:pathLst>
          </a:custGeom>
          <a:ln w="19050">
            <a:solidFill>
              <a:srgbClr val="1199E1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43" name="Freeform 843"/>
          <p:cNvSpPr/>
          <p:nvPr/>
        </p:nvSpPr>
        <p:spPr>
          <a:xfrm>
            <a:off x="218439" y="561339"/>
            <a:ext cx="8709659" cy="35560"/>
          </a:xfrm>
          <a:custGeom>
            <a:avLst/>
            <a:gdLst>
              <a:gd name="connsiteX0" fmla="*/ 10160 w 8709659"/>
              <a:gd name="connsiteY0" fmla="*/ 20955 h 35560"/>
              <a:gd name="connsiteX1" fmla="*/ 8707119 w 8709659"/>
              <a:gd name="connsiteY1" fmla="*/ 2095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20955"/>
                </a:moveTo>
                <a:lnTo>
                  <a:pt x="8707119" y="20955"/>
                </a:lnTo>
              </a:path>
            </a:pathLst>
          </a:custGeom>
          <a:ln w="19050">
            <a:solidFill>
              <a:srgbClr val="129AE2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44" name="Freeform 844"/>
          <p:cNvSpPr/>
          <p:nvPr/>
        </p:nvSpPr>
        <p:spPr>
          <a:xfrm>
            <a:off x="218439" y="586739"/>
            <a:ext cx="8709659" cy="22860"/>
          </a:xfrm>
          <a:custGeom>
            <a:avLst/>
            <a:gdLst>
              <a:gd name="connsiteX0" fmla="*/ 10160 w 8709659"/>
              <a:gd name="connsiteY0" fmla="*/ 14605 h 22860"/>
              <a:gd name="connsiteX1" fmla="*/ 8707119 w 8709659"/>
              <a:gd name="connsiteY1" fmla="*/ 1460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4605"/>
                </a:moveTo>
                <a:lnTo>
                  <a:pt x="8707119" y="14605"/>
                </a:lnTo>
              </a:path>
            </a:pathLst>
          </a:custGeom>
          <a:ln w="19050">
            <a:solidFill>
              <a:srgbClr val="139AE2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45" name="Freeform 845"/>
          <p:cNvSpPr/>
          <p:nvPr/>
        </p:nvSpPr>
        <p:spPr>
          <a:xfrm>
            <a:off x="218439" y="599439"/>
            <a:ext cx="8709659" cy="35560"/>
          </a:xfrm>
          <a:custGeom>
            <a:avLst/>
            <a:gdLst>
              <a:gd name="connsiteX0" fmla="*/ 10160 w 8709659"/>
              <a:gd name="connsiteY0" fmla="*/ 20955 h 35560"/>
              <a:gd name="connsiteX1" fmla="*/ 8707119 w 8709659"/>
              <a:gd name="connsiteY1" fmla="*/ 2095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20955"/>
                </a:moveTo>
                <a:lnTo>
                  <a:pt x="8707119" y="20955"/>
                </a:lnTo>
              </a:path>
            </a:pathLst>
          </a:custGeom>
          <a:ln w="19050">
            <a:solidFill>
              <a:srgbClr val="149BE2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46" name="Freeform 846"/>
          <p:cNvSpPr/>
          <p:nvPr/>
        </p:nvSpPr>
        <p:spPr>
          <a:xfrm>
            <a:off x="218439" y="624839"/>
            <a:ext cx="8709659" cy="22860"/>
          </a:xfrm>
          <a:custGeom>
            <a:avLst/>
            <a:gdLst>
              <a:gd name="connsiteX0" fmla="*/ 10160 w 8709659"/>
              <a:gd name="connsiteY0" fmla="*/ 14605 h 22860"/>
              <a:gd name="connsiteX1" fmla="*/ 8707119 w 8709659"/>
              <a:gd name="connsiteY1" fmla="*/ 1460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4605"/>
                </a:moveTo>
                <a:lnTo>
                  <a:pt x="8707119" y="14605"/>
                </a:lnTo>
              </a:path>
            </a:pathLst>
          </a:custGeom>
          <a:ln w="19050">
            <a:solidFill>
              <a:srgbClr val="159BE2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47" name="Freeform 847"/>
          <p:cNvSpPr/>
          <p:nvPr/>
        </p:nvSpPr>
        <p:spPr>
          <a:xfrm>
            <a:off x="218439" y="637539"/>
            <a:ext cx="8709659" cy="35560"/>
          </a:xfrm>
          <a:custGeom>
            <a:avLst/>
            <a:gdLst>
              <a:gd name="connsiteX0" fmla="*/ 10160 w 8709659"/>
              <a:gd name="connsiteY0" fmla="*/ 20955 h 35560"/>
              <a:gd name="connsiteX1" fmla="*/ 8707119 w 8709659"/>
              <a:gd name="connsiteY1" fmla="*/ 2095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20955"/>
                </a:moveTo>
                <a:lnTo>
                  <a:pt x="8707119" y="20955"/>
                </a:lnTo>
              </a:path>
            </a:pathLst>
          </a:custGeom>
          <a:ln w="19050">
            <a:solidFill>
              <a:srgbClr val="169CE3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48" name="Freeform 848"/>
          <p:cNvSpPr/>
          <p:nvPr/>
        </p:nvSpPr>
        <p:spPr>
          <a:xfrm>
            <a:off x="218439" y="662939"/>
            <a:ext cx="8709659" cy="22860"/>
          </a:xfrm>
          <a:custGeom>
            <a:avLst/>
            <a:gdLst>
              <a:gd name="connsiteX0" fmla="*/ 10160 w 8709659"/>
              <a:gd name="connsiteY0" fmla="*/ 14605 h 22860"/>
              <a:gd name="connsiteX1" fmla="*/ 8707119 w 8709659"/>
              <a:gd name="connsiteY1" fmla="*/ 1460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4605"/>
                </a:moveTo>
                <a:lnTo>
                  <a:pt x="8707119" y="14605"/>
                </a:lnTo>
              </a:path>
            </a:pathLst>
          </a:custGeom>
          <a:ln w="19050">
            <a:solidFill>
              <a:srgbClr val="179CE3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49" name="Freeform 849"/>
          <p:cNvSpPr/>
          <p:nvPr/>
        </p:nvSpPr>
        <p:spPr>
          <a:xfrm>
            <a:off x="218439" y="675639"/>
            <a:ext cx="8709659" cy="35560"/>
          </a:xfrm>
          <a:custGeom>
            <a:avLst/>
            <a:gdLst>
              <a:gd name="connsiteX0" fmla="*/ 10160 w 8709659"/>
              <a:gd name="connsiteY0" fmla="*/ 20955 h 35560"/>
              <a:gd name="connsiteX1" fmla="*/ 8707119 w 8709659"/>
              <a:gd name="connsiteY1" fmla="*/ 2095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20955"/>
                </a:moveTo>
                <a:lnTo>
                  <a:pt x="8707119" y="20955"/>
                </a:lnTo>
              </a:path>
            </a:pathLst>
          </a:custGeom>
          <a:ln w="19050">
            <a:solidFill>
              <a:srgbClr val="189DE3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50" name="Freeform 850"/>
          <p:cNvSpPr/>
          <p:nvPr/>
        </p:nvSpPr>
        <p:spPr>
          <a:xfrm>
            <a:off x="218439" y="701039"/>
            <a:ext cx="8709659" cy="22860"/>
          </a:xfrm>
          <a:custGeom>
            <a:avLst/>
            <a:gdLst>
              <a:gd name="connsiteX0" fmla="*/ 10160 w 8709659"/>
              <a:gd name="connsiteY0" fmla="*/ 14605 h 22860"/>
              <a:gd name="connsiteX1" fmla="*/ 8707119 w 8709659"/>
              <a:gd name="connsiteY1" fmla="*/ 1460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4605"/>
                </a:moveTo>
                <a:lnTo>
                  <a:pt x="8707119" y="14605"/>
                </a:lnTo>
              </a:path>
            </a:pathLst>
          </a:custGeom>
          <a:ln w="19050">
            <a:solidFill>
              <a:srgbClr val="199DE3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51" name="Freeform 851"/>
          <p:cNvSpPr/>
          <p:nvPr/>
        </p:nvSpPr>
        <p:spPr>
          <a:xfrm>
            <a:off x="218439" y="713739"/>
            <a:ext cx="8709659" cy="35560"/>
          </a:xfrm>
          <a:custGeom>
            <a:avLst/>
            <a:gdLst>
              <a:gd name="connsiteX0" fmla="*/ 10160 w 8709659"/>
              <a:gd name="connsiteY0" fmla="*/ 20955 h 35560"/>
              <a:gd name="connsiteX1" fmla="*/ 8707119 w 8709659"/>
              <a:gd name="connsiteY1" fmla="*/ 2095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20955"/>
                </a:moveTo>
                <a:lnTo>
                  <a:pt x="8707119" y="20955"/>
                </a:lnTo>
              </a:path>
            </a:pathLst>
          </a:custGeom>
          <a:ln w="19050">
            <a:solidFill>
              <a:srgbClr val="1A9EE4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52" name="Freeform 852"/>
          <p:cNvSpPr/>
          <p:nvPr/>
        </p:nvSpPr>
        <p:spPr>
          <a:xfrm>
            <a:off x="218439" y="739139"/>
            <a:ext cx="8709659" cy="35560"/>
          </a:xfrm>
          <a:custGeom>
            <a:avLst/>
            <a:gdLst>
              <a:gd name="connsiteX0" fmla="*/ 10160 w 8709659"/>
              <a:gd name="connsiteY0" fmla="*/ 15240 h 35560"/>
              <a:gd name="connsiteX1" fmla="*/ 8707119 w 8709659"/>
              <a:gd name="connsiteY1" fmla="*/ 15240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15240"/>
                </a:moveTo>
                <a:lnTo>
                  <a:pt x="8707119" y="15240"/>
                </a:lnTo>
              </a:path>
            </a:pathLst>
          </a:custGeom>
          <a:ln w="20320">
            <a:solidFill>
              <a:srgbClr val="1B9EE4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53" name="Freeform 853"/>
          <p:cNvSpPr/>
          <p:nvPr/>
        </p:nvSpPr>
        <p:spPr>
          <a:xfrm>
            <a:off x="218439" y="751839"/>
            <a:ext cx="8709659" cy="35560"/>
          </a:xfrm>
          <a:custGeom>
            <a:avLst/>
            <a:gdLst>
              <a:gd name="connsiteX0" fmla="*/ 10160 w 8709659"/>
              <a:gd name="connsiteY0" fmla="*/ 22225 h 35560"/>
              <a:gd name="connsiteX1" fmla="*/ 8707119 w 8709659"/>
              <a:gd name="connsiteY1" fmla="*/ 2222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22225"/>
                </a:moveTo>
                <a:lnTo>
                  <a:pt x="8707119" y="22225"/>
                </a:lnTo>
              </a:path>
            </a:pathLst>
          </a:custGeom>
          <a:ln w="19050">
            <a:solidFill>
              <a:srgbClr val="1C9FE4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54" name="Freeform 854"/>
          <p:cNvSpPr/>
          <p:nvPr/>
        </p:nvSpPr>
        <p:spPr>
          <a:xfrm>
            <a:off x="218439" y="777239"/>
            <a:ext cx="8709659" cy="22860"/>
          </a:xfrm>
          <a:custGeom>
            <a:avLst/>
            <a:gdLst>
              <a:gd name="connsiteX0" fmla="*/ 10160 w 8709659"/>
              <a:gd name="connsiteY0" fmla="*/ 15875 h 22860"/>
              <a:gd name="connsiteX1" fmla="*/ 8707119 w 8709659"/>
              <a:gd name="connsiteY1" fmla="*/ 1587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5875"/>
                </a:moveTo>
                <a:lnTo>
                  <a:pt x="8707119" y="15875"/>
                </a:lnTo>
              </a:path>
            </a:pathLst>
          </a:custGeom>
          <a:ln w="19050">
            <a:solidFill>
              <a:srgbClr val="1D9FE4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55" name="Freeform 855"/>
          <p:cNvSpPr/>
          <p:nvPr/>
        </p:nvSpPr>
        <p:spPr>
          <a:xfrm>
            <a:off x="218439" y="789939"/>
            <a:ext cx="8709659" cy="35560"/>
          </a:xfrm>
          <a:custGeom>
            <a:avLst/>
            <a:gdLst>
              <a:gd name="connsiteX0" fmla="*/ 10160 w 8709659"/>
              <a:gd name="connsiteY0" fmla="*/ 22225 h 35560"/>
              <a:gd name="connsiteX1" fmla="*/ 8707119 w 8709659"/>
              <a:gd name="connsiteY1" fmla="*/ 2222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22225"/>
                </a:moveTo>
                <a:lnTo>
                  <a:pt x="8707119" y="22225"/>
                </a:lnTo>
              </a:path>
            </a:pathLst>
          </a:custGeom>
          <a:ln w="19050">
            <a:solidFill>
              <a:srgbClr val="1EA0E5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56" name="Freeform 856"/>
          <p:cNvSpPr/>
          <p:nvPr/>
        </p:nvSpPr>
        <p:spPr>
          <a:xfrm>
            <a:off x="218439" y="815339"/>
            <a:ext cx="8709659" cy="22860"/>
          </a:xfrm>
          <a:custGeom>
            <a:avLst/>
            <a:gdLst>
              <a:gd name="connsiteX0" fmla="*/ 10160 w 8709659"/>
              <a:gd name="connsiteY0" fmla="*/ 15875 h 22860"/>
              <a:gd name="connsiteX1" fmla="*/ 8707119 w 8709659"/>
              <a:gd name="connsiteY1" fmla="*/ 1587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5875"/>
                </a:moveTo>
                <a:lnTo>
                  <a:pt x="8707119" y="15875"/>
                </a:lnTo>
              </a:path>
            </a:pathLst>
          </a:custGeom>
          <a:ln w="19050">
            <a:solidFill>
              <a:srgbClr val="1FA0E5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57" name="Freeform 857"/>
          <p:cNvSpPr/>
          <p:nvPr/>
        </p:nvSpPr>
        <p:spPr>
          <a:xfrm>
            <a:off x="218439" y="828039"/>
            <a:ext cx="8709659" cy="35560"/>
          </a:xfrm>
          <a:custGeom>
            <a:avLst/>
            <a:gdLst>
              <a:gd name="connsiteX0" fmla="*/ 10160 w 8709659"/>
              <a:gd name="connsiteY0" fmla="*/ 22225 h 35560"/>
              <a:gd name="connsiteX1" fmla="*/ 8707119 w 8709659"/>
              <a:gd name="connsiteY1" fmla="*/ 2222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22225"/>
                </a:moveTo>
                <a:lnTo>
                  <a:pt x="8707119" y="22225"/>
                </a:lnTo>
              </a:path>
            </a:pathLst>
          </a:custGeom>
          <a:ln w="19050">
            <a:solidFill>
              <a:srgbClr val="20A1E5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58" name="Freeform 858"/>
          <p:cNvSpPr/>
          <p:nvPr/>
        </p:nvSpPr>
        <p:spPr>
          <a:xfrm>
            <a:off x="218439" y="853439"/>
            <a:ext cx="8709659" cy="22860"/>
          </a:xfrm>
          <a:custGeom>
            <a:avLst/>
            <a:gdLst>
              <a:gd name="connsiteX0" fmla="*/ 10160 w 8709659"/>
              <a:gd name="connsiteY0" fmla="*/ 15875 h 22860"/>
              <a:gd name="connsiteX1" fmla="*/ 8707119 w 8709659"/>
              <a:gd name="connsiteY1" fmla="*/ 1587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5875"/>
                </a:moveTo>
                <a:lnTo>
                  <a:pt x="8707119" y="15875"/>
                </a:lnTo>
              </a:path>
            </a:pathLst>
          </a:custGeom>
          <a:ln w="19050">
            <a:solidFill>
              <a:srgbClr val="21A1E5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59" name="Freeform 859"/>
          <p:cNvSpPr/>
          <p:nvPr/>
        </p:nvSpPr>
        <p:spPr>
          <a:xfrm>
            <a:off x="218439" y="866139"/>
            <a:ext cx="8709659" cy="35560"/>
          </a:xfrm>
          <a:custGeom>
            <a:avLst/>
            <a:gdLst>
              <a:gd name="connsiteX0" fmla="*/ 10160 w 8709659"/>
              <a:gd name="connsiteY0" fmla="*/ 22225 h 35560"/>
              <a:gd name="connsiteX1" fmla="*/ 8707119 w 8709659"/>
              <a:gd name="connsiteY1" fmla="*/ 2222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22225"/>
                </a:moveTo>
                <a:lnTo>
                  <a:pt x="8707119" y="22225"/>
                </a:lnTo>
              </a:path>
            </a:pathLst>
          </a:custGeom>
          <a:ln w="19050">
            <a:solidFill>
              <a:srgbClr val="22A2E5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60" name="Freeform 860"/>
          <p:cNvSpPr/>
          <p:nvPr/>
        </p:nvSpPr>
        <p:spPr>
          <a:xfrm>
            <a:off x="218439" y="891539"/>
            <a:ext cx="8709659" cy="22860"/>
          </a:xfrm>
          <a:custGeom>
            <a:avLst/>
            <a:gdLst>
              <a:gd name="connsiteX0" fmla="*/ 10160 w 8709659"/>
              <a:gd name="connsiteY0" fmla="*/ 15875 h 22860"/>
              <a:gd name="connsiteX1" fmla="*/ 8707119 w 8709659"/>
              <a:gd name="connsiteY1" fmla="*/ 1587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5875"/>
                </a:moveTo>
                <a:lnTo>
                  <a:pt x="8707119" y="15875"/>
                </a:lnTo>
              </a:path>
            </a:pathLst>
          </a:custGeom>
          <a:ln w="19050">
            <a:solidFill>
              <a:srgbClr val="23A2E6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61" name="Freeform 861"/>
          <p:cNvSpPr/>
          <p:nvPr/>
        </p:nvSpPr>
        <p:spPr>
          <a:xfrm>
            <a:off x="218439" y="904239"/>
            <a:ext cx="8709659" cy="35560"/>
          </a:xfrm>
          <a:custGeom>
            <a:avLst/>
            <a:gdLst>
              <a:gd name="connsiteX0" fmla="*/ 10160 w 8709659"/>
              <a:gd name="connsiteY0" fmla="*/ 22225 h 35560"/>
              <a:gd name="connsiteX1" fmla="*/ 8707119 w 8709659"/>
              <a:gd name="connsiteY1" fmla="*/ 2222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22225"/>
                </a:moveTo>
                <a:lnTo>
                  <a:pt x="8707119" y="22225"/>
                </a:lnTo>
              </a:path>
            </a:pathLst>
          </a:custGeom>
          <a:ln w="19050">
            <a:solidFill>
              <a:srgbClr val="24A3E6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62" name="Freeform 862"/>
          <p:cNvSpPr/>
          <p:nvPr/>
        </p:nvSpPr>
        <p:spPr>
          <a:xfrm>
            <a:off x="218439" y="929639"/>
            <a:ext cx="8709659" cy="22860"/>
          </a:xfrm>
          <a:custGeom>
            <a:avLst/>
            <a:gdLst>
              <a:gd name="connsiteX0" fmla="*/ 10160 w 8709659"/>
              <a:gd name="connsiteY0" fmla="*/ 15875 h 22860"/>
              <a:gd name="connsiteX1" fmla="*/ 8707119 w 8709659"/>
              <a:gd name="connsiteY1" fmla="*/ 1587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5875"/>
                </a:moveTo>
                <a:lnTo>
                  <a:pt x="8707119" y="15875"/>
                </a:lnTo>
              </a:path>
            </a:pathLst>
          </a:custGeom>
          <a:ln w="19050">
            <a:solidFill>
              <a:srgbClr val="25A3E6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63" name="Freeform 863"/>
          <p:cNvSpPr/>
          <p:nvPr/>
        </p:nvSpPr>
        <p:spPr>
          <a:xfrm>
            <a:off x="218439" y="942339"/>
            <a:ext cx="8709659" cy="35560"/>
          </a:xfrm>
          <a:custGeom>
            <a:avLst/>
            <a:gdLst>
              <a:gd name="connsiteX0" fmla="*/ 10160 w 8709659"/>
              <a:gd name="connsiteY0" fmla="*/ 22225 h 35560"/>
              <a:gd name="connsiteX1" fmla="*/ 8707119 w 8709659"/>
              <a:gd name="connsiteY1" fmla="*/ 2222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22225"/>
                </a:moveTo>
                <a:lnTo>
                  <a:pt x="8707119" y="22225"/>
                </a:lnTo>
              </a:path>
            </a:pathLst>
          </a:custGeom>
          <a:ln w="19050">
            <a:solidFill>
              <a:srgbClr val="26A4E6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64" name="Freeform 864"/>
          <p:cNvSpPr/>
          <p:nvPr/>
        </p:nvSpPr>
        <p:spPr>
          <a:xfrm>
            <a:off x="218439" y="967739"/>
            <a:ext cx="8709659" cy="22860"/>
          </a:xfrm>
          <a:custGeom>
            <a:avLst/>
            <a:gdLst>
              <a:gd name="connsiteX0" fmla="*/ 10160 w 8709659"/>
              <a:gd name="connsiteY0" fmla="*/ 15875 h 22860"/>
              <a:gd name="connsiteX1" fmla="*/ 8707119 w 8709659"/>
              <a:gd name="connsiteY1" fmla="*/ 1587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5875"/>
                </a:moveTo>
                <a:lnTo>
                  <a:pt x="8707119" y="15875"/>
                </a:lnTo>
              </a:path>
            </a:pathLst>
          </a:custGeom>
          <a:ln w="19050">
            <a:solidFill>
              <a:srgbClr val="27A4E7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65" name="Freeform 865"/>
          <p:cNvSpPr/>
          <p:nvPr/>
        </p:nvSpPr>
        <p:spPr>
          <a:xfrm>
            <a:off x="218439" y="980439"/>
            <a:ext cx="8709659" cy="35560"/>
          </a:xfrm>
          <a:custGeom>
            <a:avLst/>
            <a:gdLst>
              <a:gd name="connsiteX0" fmla="*/ 10160 w 8709659"/>
              <a:gd name="connsiteY0" fmla="*/ 22225 h 35560"/>
              <a:gd name="connsiteX1" fmla="*/ 8707119 w 8709659"/>
              <a:gd name="connsiteY1" fmla="*/ 2222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22225"/>
                </a:moveTo>
                <a:lnTo>
                  <a:pt x="8707119" y="22225"/>
                </a:lnTo>
              </a:path>
            </a:pathLst>
          </a:custGeom>
          <a:ln w="19050">
            <a:solidFill>
              <a:srgbClr val="28A5E7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66" name="Freeform 866"/>
          <p:cNvSpPr/>
          <p:nvPr/>
        </p:nvSpPr>
        <p:spPr>
          <a:xfrm>
            <a:off x="218439" y="1005839"/>
            <a:ext cx="8709659" cy="22860"/>
          </a:xfrm>
          <a:custGeom>
            <a:avLst/>
            <a:gdLst>
              <a:gd name="connsiteX0" fmla="*/ 10160 w 8709659"/>
              <a:gd name="connsiteY0" fmla="*/ 15875 h 22860"/>
              <a:gd name="connsiteX1" fmla="*/ 8707119 w 8709659"/>
              <a:gd name="connsiteY1" fmla="*/ 1587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5875"/>
                </a:moveTo>
                <a:lnTo>
                  <a:pt x="8707119" y="15875"/>
                </a:lnTo>
              </a:path>
            </a:pathLst>
          </a:custGeom>
          <a:ln w="19050">
            <a:solidFill>
              <a:srgbClr val="29A5E7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67" name="Freeform 867"/>
          <p:cNvSpPr/>
          <p:nvPr/>
        </p:nvSpPr>
        <p:spPr>
          <a:xfrm>
            <a:off x="218439" y="1031239"/>
            <a:ext cx="8709659" cy="22860"/>
          </a:xfrm>
          <a:custGeom>
            <a:avLst/>
            <a:gdLst>
              <a:gd name="connsiteX0" fmla="*/ 10160 w 8709659"/>
              <a:gd name="connsiteY0" fmla="*/ 10160 h 22860"/>
              <a:gd name="connsiteX1" fmla="*/ 8707119 w 8709659"/>
              <a:gd name="connsiteY1" fmla="*/ 10160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0160"/>
                </a:moveTo>
                <a:lnTo>
                  <a:pt x="8707119" y="10160"/>
                </a:lnTo>
              </a:path>
            </a:pathLst>
          </a:custGeom>
          <a:ln w="20319">
            <a:solidFill>
              <a:srgbClr val="2AA6E7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68" name="Freeform 868"/>
          <p:cNvSpPr/>
          <p:nvPr/>
        </p:nvSpPr>
        <p:spPr>
          <a:xfrm>
            <a:off x="218439" y="1043939"/>
            <a:ext cx="8709659" cy="35560"/>
          </a:xfrm>
          <a:custGeom>
            <a:avLst/>
            <a:gdLst>
              <a:gd name="connsiteX0" fmla="*/ 10160 w 8709659"/>
              <a:gd name="connsiteY0" fmla="*/ 17145 h 35560"/>
              <a:gd name="connsiteX1" fmla="*/ 8707119 w 8709659"/>
              <a:gd name="connsiteY1" fmla="*/ 1714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17145"/>
                </a:moveTo>
                <a:lnTo>
                  <a:pt x="8707119" y="17145"/>
                </a:lnTo>
              </a:path>
            </a:pathLst>
          </a:custGeom>
          <a:ln w="19050">
            <a:solidFill>
              <a:srgbClr val="2BA6E8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69" name="Freeform 869"/>
          <p:cNvSpPr/>
          <p:nvPr/>
        </p:nvSpPr>
        <p:spPr>
          <a:xfrm>
            <a:off x="218439" y="1069339"/>
            <a:ext cx="8709659" cy="22860"/>
          </a:xfrm>
          <a:custGeom>
            <a:avLst/>
            <a:gdLst>
              <a:gd name="connsiteX0" fmla="*/ 10160 w 8709659"/>
              <a:gd name="connsiteY0" fmla="*/ 10795 h 22860"/>
              <a:gd name="connsiteX1" fmla="*/ 8707119 w 8709659"/>
              <a:gd name="connsiteY1" fmla="*/ 1079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0795"/>
                </a:moveTo>
                <a:lnTo>
                  <a:pt x="8707119" y="10795"/>
                </a:lnTo>
              </a:path>
            </a:pathLst>
          </a:custGeom>
          <a:ln w="19050">
            <a:solidFill>
              <a:srgbClr val="2CA7E8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70" name="Freeform 870"/>
          <p:cNvSpPr/>
          <p:nvPr/>
        </p:nvSpPr>
        <p:spPr>
          <a:xfrm>
            <a:off x="218439" y="1082039"/>
            <a:ext cx="8709659" cy="35560"/>
          </a:xfrm>
          <a:custGeom>
            <a:avLst/>
            <a:gdLst>
              <a:gd name="connsiteX0" fmla="*/ 10160 w 8709659"/>
              <a:gd name="connsiteY0" fmla="*/ 17145 h 35560"/>
              <a:gd name="connsiteX1" fmla="*/ 8707119 w 8709659"/>
              <a:gd name="connsiteY1" fmla="*/ 1714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17145"/>
                </a:moveTo>
                <a:lnTo>
                  <a:pt x="8707119" y="17145"/>
                </a:lnTo>
              </a:path>
            </a:pathLst>
          </a:custGeom>
          <a:ln w="19050">
            <a:solidFill>
              <a:srgbClr val="2DA7E8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71" name="Freeform 871"/>
          <p:cNvSpPr/>
          <p:nvPr/>
        </p:nvSpPr>
        <p:spPr>
          <a:xfrm>
            <a:off x="218439" y="1107439"/>
            <a:ext cx="8709659" cy="22860"/>
          </a:xfrm>
          <a:custGeom>
            <a:avLst/>
            <a:gdLst>
              <a:gd name="connsiteX0" fmla="*/ 10160 w 8709659"/>
              <a:gd name="connsiteY0" fmla="*/ 10795 h 22860"/>
              <a:gd name="connsiteX1" fmla="*/ 8707119 w 8709659"/>
              <a:gd name="connsiteY1" fmla="*/ 1079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0795"/>
                </a:moveTo>
                <a:lnTo>
                  <a:pt x="8707119" y="10795"/>
                </a:lnTo>
              </a:path>
            </a:pathLst>
          </a:custGeom>
          <a:ln w="19050">
            <a:solidFill>
              <a:srgbClr val="2EA8E8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72" name="Freeform 872"/>
          <p:cNvSpPr/>
          <p:nvPr/>
        </p:nvSpPr>
        <p:spPr>
          <a:xfrm>
            <a:off x="218439" y="1120139"/>
            <a:ext cx="8709659" cy="35560"/>
          </a:xfrm>
          <a:custGeom>
            <a:avLst/>
            <a:gdLst>
              <a:gd name="connsiteX0" fmla="*/ 10160 w 8709659"/>
              <a:gd name="connsiteY0" fmla="*/ 17145 h 35560"/>
              <a:gd name="connsiteX1" fmla="*/ 8707119 w 8709659"/>
              <a:gd name="connsiteY1" fmla="*/ 1714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17145"/>
                </a:moveTo>
                <a:lnTo>
                  <a:pt x="8707119" y="17145"/>
                </a:lnTo>
              </a:path>
            </a:pathLst>
          </a:custGeom>
          <a:ln w="19050">
            <a:solidFill>
              <a:srgbClr val="2FA8E9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73" name="Freeform 873"/>
          <p:cNvSpPr/>
          <p:nvPr/>
        </p:nvSpPr>
        <p:spPr>
          <a:xfrm>
            <a:off x="218439" y="1145539"/>
            <a:ext cx="8709659" cy="22860"/>
          </a:xfrm>
          <a:custGeom>
            <a:avLst/>
            <a:gdLst>
              <a:gd name="connsiteX0" fmla="*/ 10160 w 8709659"/>
              <a:gd name="connsiteY0" fmla="*/ 10795 h 22860"/>
              <a:gd name="connsiteX1" fmla="*/ 8707119 w 8709659"/>
              <a:gd name="connsiteY1" fmla="*/ 1079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0795"/>
                </a:moveTo>
                <a:lnTo>
                  <a:pt x="8707119" y="10795"/>
                </a:lnTo>
              </a:path>
            </a:pathLst>
          </a:custGeom>
          <a:ln w="19050">
            <a:solidFill>
              <a:srgbClr val="30A9E9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74" name="Freeform 874"/>
          <p:cNvSpPr/>
          <p:nvPr/>
        </p:nvSpPr>
        <p:spPr>
          <a:xfrm>
            <a:off x="218439" y="1158239"/>
            <a:ext cx="8709659" cy="35560"/>
          </a:xfrm>
          <a:custGeom>
            <a:avLst/>
            <a:gdLst>
              <a:gd name="connsiteX0" fmla="*/ 10160 w 8709659"/>
              <a:gd name="connsiteY0" fmla="*/ 17145 h 35560"/>
              <a:gd name="connsiteX1" fmla="*/ 8707119 w 8709659"/>
              <a:gd name="connsiteY1" fmla="*/ 1714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17145"/>
                </a:moveTo>
                <a:lnTo>
                  <a:pt x="8707119" y="17145"/>
                </a:lnTo>
              </a:path>
            </a:pathLst>
          </a:custGeom>
          <a:ln w="19050">
            <a:solidFill>
              <a:srgbClr val="32A9E9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75" name="Freeform 875"/>
          <p:cNvSpPr/>
          <p:nvPr/>
        </p:nvSpPr>
        <p:spPr>
          <a:xfrm>
            <a:off x="218439" y="1183639"/>
            <a:ext cx="8709659" cy="22860"/>
          </a:xfrm>
          <a:custGeom>
            <a:avLst/>
            <a:gdLst>
              <a:gd name="connsiteX0" fmla="*/ 10160 w 8709659"/>
              <a:gd name="connsiteY0" fmla="*/ 10795 h 22860"/>
              <a:gd name="connsiteX1" fmla="*/ 8707119 w 8709659"/>
              <a:gd name="connsiteY1" fmla="*/ 1079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0795"/>
                </a:moveTo>
                <a:lnTo>
                  <a:pt x="8707119" y="10795"/>
                </a:lnTo>
              </a:path>
            </a:pathLst>
          </a:custGeom>
          <a:ln w="19050">
            <a:solidFill>
              <a:srgbClr val="32AAE9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76" name="Freeform 876"/>
          <p:cNvSpPr/>
          <p:nvPr/>
        </p:nvSpPr>
        <p:spPr>
          <a:xfrm>
            <a:off x="218439" y="1196339"/>
            <a:ext cx="8709659" cy="35560"/>
          </a:xfrm>
          <a:custGeom>
            <a:avLst/>
            <a:gdLst>
              <a:gd name="connsiteX0" fmla="*/ 10160 w 8709659"/>
              <a:gd name="connsiteY0" fmla="*/ 17145 h 35560"/>
              <a:gd name="connsiteX1" fmla="*/ 8707119 w 8709659"/>
              <a:gd name="connsiteY1" fmla="*/ 1714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17145"/>
                </a:moveTo>
                <a:lnTo>
                  <a:pt x="8707119" y="17145"/>
                </a:lnTo>
              </a:path>
            </a:pathLst>
          </a:custGeom>
          <a:ln w="19050">
            <a:solidFill>
              <a:srgbClr val="33AAE9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77" name="Freeform 877"/>
          <p:cNvSpPr/>
          <p:nvPr/>
        </p:nvSpPr>
        <p:spPr>
          <a:xfrm>
            <a:off x="218439" y="1221739"/>
            <a:ext cx="8709659" cy="22860"/>
          </a:xfrm>
          <a:custGeom>
            <a:avLst/>
            <a:gdLst>
              <a:gd name="connsiteX0" fmla="*/ 10160 w 8709659"/>
              <a:gd name="connsiteY0" fmla="*/ 10795 h 22860"/>
              <a:gd name="connsiteX1" fmla="*/ 8707119 w 8709659"/>
              <a:gd name="connsiteY1" fmla="*/ 1079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0795"/>
                </a:moveTo>
                <a:lnTo>
                  <a:pt x="8707119" y="10795"/>
                </a:lnTo>
              </a:path>
            </a:pathLst>
          </a:custGeom>
          <a:ln w="19050">
            <a:solidFill>
              <a:srgbClr val="34ABEA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78" name="Freeform 878"/>
          <p:cNvSpPr/>
          <p:nvPr/>
        </p:nvSpPr>
        <p:spPr>
          <a:xfrm>
            <a:off x="218439" y="1234439"/>
            <a:ext cx="8709659" cy="35560"/>
          </a:xfrm>
          <a:custGeom>
            <a:avLst/>
            <a:gdLst>
              <a:gd name="connsiteX0" fmla="*/ 10160 w 8709659"/>
              <a:gd name="connsiteY0" fmla="*/ 17780 h 35560"/>
              <a:gd name="connsiteX1" fmla="*/ 8707119 w 8709659"/>
              <a:gd name="connsiteY1" fmla="*/ 17780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17780"/>
                </a:moveTo>
                <a:lnTo>
                  <a:pt x="8707119" y="17780"/>
                </a:lnTo>
              </a:path>
            </a:pathLst>
          </a:custGeom>
          <a:ln w="20320">
            <a:solidFill>
              <a:srgbClr val="35ABEA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79" name="Freeform 879"/>
          <p:cNvSpPr/>
          <p:nvPr/>
        </p:nvSpPr>
        <p:spPr>
          <a:xfrm>
            <a:off x="218439" y="1259839"/>
            <a:ext cx="8709659" cy="22860"/>
          </a:xfrm>
          <a:custGeom>
            <a:avLst/>
            <a:gdLst>
              <a:gd name="connsiteX0" fmla="*/ 10160 w 8709659"/>
              <a:gd name="connsiteY0" fmla="*/ 12065 h 22860"/>
              <a:gd name="connsiteX1" fmla="*/ 8707119 w 8709659"/>
              <a:gd name="connsiteY1" fmla="*/ 1206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2065"/>
                </a:moveTo>
                <a:lnTo>
                  <a:pt x="8707119" y="12065"/>
                </a:lnTo>
              </a:path>
            </a:pathLst>
          </a:custGeom>
          <a:ln w="19050">
            <a:solidFill>
              <a:srgbClr val="36ACEA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80" name="Freeform 880"/>
          <p:cNvSpPr/>
          <p:nvPr/>
        </p:nvSpPr>
        <p:spPr>
          <a:xfrm>
            <a:off x="218439" y="1272539"/>
            <a:ext cx="8709659" cy="35560"/>
          </a:xfrm>
          <a:custGeom>
            <a:avLst/>
            <a:gdLst>
              <a:gd name="connsiteX0" fmla="*/ 10160 w 8709659"/>
              <a:gd name="connsiteY0" fmla="*/ 18415 h 35560"/>
              <a:gd name="connsiteX1" fmla="*/ 8707119 w 8709659"/>
              <a:gd name="connsiteY1" fmla="*/ 1841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18415"/>
                </a:moveTo>
                <a:lnTo>
                  <a:pt x="8707119" y="18415"/>
                </a:lnTo>
              </a:path>
            </a:pathLst>
          </a:custGeom>
          <a:ln w="19050">
            <a:solidFill>
              <a:srgbClr val="37ACEA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81" name="Freeform 881"/>
          <p:cNvSpPr/>
          <p:nvPr/>
        </p:nvSpPr>
        <p:spPr>
          <a:xfrm>
            <a:off x="218439" y="1297939"/>
            <a:ext cx="8709659" cy="22860"/>
          </a:xfrm>
          <a:custGeom>
            <a:avLst/>
            <a:gdLst>
              <a:gd name="connsiteX0" fmla="*/ 10160 w 8709659"/>
              <a:gd name="connsiteY0" fmla="*/ 12065 h 22860"/>
              <a:gd name="connsiteX1" fmla="*/ 8707119 w 8709659"/>
              <a:gd name="connsiteY1" fmla="*/ 1206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2065"/>
                </a:moveTo>
                <a:lnTo>
                  <a:pt x="8707119" y="12065"/>
                </a:lnTo>
              </a:path>
            </a:pathLst>
          </a:custGeom>
          <a:ln w="19050">
            <a:solidFill>
              <a:srgbClr val="38ADEB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82" name="Freeform 882"/>
          <p:cNvSpPr/>
          <p:nvPr/>
        </p:nvSpPr>
        <p:spPr>
          <a:xfrm>
            <a:off x="218439" y="1310639"/>
            <a:ext cx="8709659" cy="35560"/>
          </a:xfrm>
          <a:custGeom>
            <a:avLst/>
            <a:gdLst>
              <a:gd name="connsiteX0" fmla="*/ 10160 w 8709659"/>
              <a:gd name="connsiteY0" fmla="*/ 18415 h 35560"/>
              <a:gd name="connsiteX1" fmla="*/ 8707119 w 8709659"/>
              <a:gd name="connsiteY1" fmla="*/ 1841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18415"/>
                </a:moveTo>
                <a:lnTo>
                  <a:pt x="8707119" y="18415"/>
                </a:lnTo>
              </a:path>
            </a:pathLst>
          </a:custGeom>
          <a:ln w="19050">
            <a:solidFill>
              <a:srgbClr val="39ADEB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83" name="Freeform 883"/>
          <p:cNvSpPr/>
          <p:nvPr/>
        </p:nvSpPr>
        <p:spPr>
          <a:xfrm>
            <a:off x="218439" y="1336039"/>
            <a:ext cx="8709659" cy="22860"/>
          </a:xfrm>
          <a:custGeom>
            <a:avLst/>
            <a:gdLst>
              <a:gd name="connsiteX0" fmla="*/ 10160 w 8709659"/>
              <a:gd name="connsiteY0" fmla="*/ 12065 h 22860"/>
              <a:gd name="connsiteX1" fmla="*/ 8707119 w 8709659"/>
              <a:gd name="connsiteY1" fmla="*/ 1206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2065"/>
                </a:moveTo>
                <a:lnTo>
                  <a:pt x="8707119" y="12065"/>
                </a:lnTo>
              </a:path>
            </a:pathLst>
          </a:custGeom>
          <a:ln w="19050">
            <a:solidFill>
              <a:srgbClr val="3AAEEB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84" name="Freeform 884"/>
          <p:cNvSpPr/>
          <p:nvPr/>
        </p:nvSpPr>
        <p:spPr>
          <a:xfrm>
            <a:off x="218439" y="1348739"/>
            <a:ext cx="8709659" cy="35560"/>
          </a:xfrm>
          <a:custGeom>
            <a:avLst/>
            <a:gdLst>
              <a:gd name="connsiteX0" fmla="*/ 10160 w 8709659"/>
              <a:gd name="connsiteY0" fmla="*/ 18415 h 35560"/>
              <a:gd name="connsiteX1" fmla="*/ 8707119 w 8709659"/>
              <a:gd name="connsiteY1" fmla="*/ 1841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18415"/>
                </a:moveTo>
                <a:lnTo>
                  <a:pt x="8707119" y="18415"/>
                </a:lnTo>
              </a:path>
            </a:pathLst>
          </a:custGeom>
          <a:ln w="19050">
            <a:solidFill>
              <a:srgbClr val="3BAEEB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85" name="Freeform 885"/>
          <p:cNvSpPr/>
          <p:nvPr/>
        </p:nvSpPr>
        <p:spPr>
          <a:xfrm>
            <a:off x="218439" y="1374139"/>
            <a:ext cx="8709659" cy="22860"/>
          </a:xfrm>
          <a:custGeom>
            <a:avLst/>
            <a:gdLst>
              <a:gd name="connsiteX0" fmla="*/ 10160 w 8709659"/>
              <a:gd name="connsiteY0" fmla="*/ 12065 h 22860"/>
              <a:gd name="connsiteX1" fmla="*/ 8707119 w 8709659"/>
              <a:gd name="connsiteY1" fmla="*/ 1206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2065"/>
                </a:moveTo>
                <a:lnTo>
                  <a:pt x="8707119" y="12065"/>
                </a:lnTo>
              </a:path>
            </a:pathLst>
          </a:custGeom>
          <a:ln w="19050">
            <a:solidFill>
              <a:srgbClr val="3CAFEC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86" name="Freeform 886"/>
          <p:cNvSpPr/>
          <p:nvPr/>
        </p:nvSpPr>
        <p:spPr>
          <a:xfrm>
            <a:off x="218439" y="1386839"/>
            <a:ext cx="8709659" cy="35560"/>
          </a:xfrm>
          <a:custGeom>
            <a:avLst/>
            <a:gdLst>
              <a:gd name="connsiteX0" fmla="*/ 10160 w 8709659"/>
              <a:gd name="connsiteY0" fmla="*/ 18415 h 35560"/>
              <a:gd name="connsiteX1" fmla="*/ 8707119 w 8709659"/>
              <a:gd name="connsiteY1" fmla="*/ 1841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18415"/>
                </a:moveTo>
                <a:lnTo>
                  <a:pt x="8707119" y="18415"/>
                </a:lnTo>
              </a:path>
            </a:pathLst>
          </a:custGeom>
          <a:ln w="19050">
            <a:solidFill>
              <a:srgbClr val="3DAFEC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87" name="Freeform 887"/>
          <p:cNvSpPr/>
          <p:nvPr/>
        </p:nvSpPr>
        <p:spPr>
          <a:xfrm>
            <a:off x="218439" y="1412239"/>
            <a:ext cx="8709659" cy="22860"/>
          </a:xfrm>
          <a:custGeom>
            <a:avLst/>
            <a:gdLst>
              <a:gd name="connsiteX0" fmla="*/ 10160 w 8709659"/>
              <a:gd name="connsiteY0" fmla="*/ 12065 h 22860"/>
              <a:gd name="connsiteX1" fmla="*/ 8707119 w 8709659"/>
              <a:gd name="connsiteY1" fmla="*/ 1206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2065"/>
                </a:moveTo>
                <a:lnTo>
                  <a:pt x="8707119" y="12065"/>
                </a:lnTo>
              </a:path>
            </a:pathLst>
          </a:custGeom>
          <a:ln w="19050">
            <a:solidFill>
              <a:srgbClr val="3EB0EC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88" name="Freeform 888"/>
          <p:cNvSpPr/>
          <p:nvPr/>
        </p:nvSpPr>
        <p:spPr>
          <a:xfrm>
            <a:off x="218439" y="1424939"/>
            <a:ext cx="8709659" cy="35560"/>
          </a:xfrm>
          <a:custGeom>
            <a:avLst/>
            <a:gdLst>
              <a:gd name="connsiteX0" fmla="*/ 10160 w 8709659"/>
              <a:gd name="connsiteY0" fmla="*/ 18415 h 35560"/>
              <a:gd name="connsiteX1" fmla="*/ 8707119 w 8709659"/>
              <a:gd name="connsiteY1" fmla="*/ 1841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18415"/>
                </a:moveTo>
                <a:lnTo>
                  <a:pt x="8707119" y="18415"/>
                </a:lnTo>
              </a:path>
            </a:pathLst>
          </a:custGeom>
          <a:ln w="19050">
            <a:solidFill>
              <a:srgbClr val="3FB0EC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89" name="Freeform 889"/>
          <p:cNvSpPr/>
          <p:nvPr/>
        </p:nvSpPr>
        <p:spPr>
          <a:xfrm>
            <a:off x="218439" y="1450339"/>
            <a:ext cx="8709659" cy="22860"/>
          </a:xfrm>
          <a:custGeom>
            <a:avLst/>
            <a:gdLst>
              <a:gd name="connsiteX0" fmla="*/ 10160 w 8709659"/>
              <a:gd name="connsiteY0" fmla="*/ 12065 h 22860"/>
              <a:gd name="connsiteX1" fmla="*/ 8707119 w 8709659"/>
              <a:gd name="connsiteY1" fmla="*/ 1206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2065"/>
                </a:moveTo>
                <a:lnTo>
                  <a:pt x="8707119" y="12065"/>
                </a:lnTo>
              </a:path>
            </a:pathLst>
          </a:custGeom>
          <a:ln w="19050">
            <a:solidFill>
              <a:srgbClr val="40B1ED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90" name="Freeform 890"/>
          <p:cNvSpPr/>
          <p:nvPr/>
        </p:nvSpPr>
        <p:spPr>
          <a:xfrm>
            <a:off x="218439" y="1463039"/>
            <a:ext cx="8709659" cy="35560"/>
          </a:xfrm>
          <a:custGeom>
            <a:avLst/>
            <a:gdLst>
              <a:gd name="connsiteX0" fmla="*/ 10160 w 8709659"/>
              <a:gd name="connsiteY0" fmla="*/ 18415 h 35560"/>
              <a:gd name="connsiteX1" fmla="*/ 8707119 w 8709659"/>
              <a:gd name="connsiteY1" fmla="*/ 1841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18415"/>
                </a:moveTo>
                <a:lnTo>
                  <a:pt x="8707119" y="18415"/>
                </a:lnTo>
              </a:path>
            </a:pathLst>
          </a:custGeom>
          <a:ln w="19050">
            <a:solidFill>
              <a:srgbClr val="41B1ED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91" name="Freeform 891"/>
          <p:cNvSpPr/>
          <p:nvPr/>
        </p:nvSpPr>
        <p:spPr>
          <a:xfrm>
            <a:off x="218439" y="1488439"/>
            <a:ext cx="8709659" cy="22860"/>
          </a:xfrm>
          <a:custGeom>
            <a:avLst/>
            <a:gdLst>
              <a:gd name="connsiteX0" fmla="*/ 10160 w 8709659"/>
              <a:gd name="connsiteY0" fmla="*/ 12065 h 22860"/>
              <a:gd name="connsiteX1" fmla="*/ 8707119 w 8709659"/>
              <a:gd name="connsiteY1" fmla="*/ 1206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2065"/>
                </a:moveTo>
                <a:lnTo>
                  <a:pt x="8707119" y="12065"/>
                </a:lnTo>
              </a:path>
            </a:pathLst>
          </a:custGeom>
          <a:ln w="19050">
            <a:solidFill>
              <a:srgbClr val="42B2ED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92" name="Freeform 892"/>
          <p:cNvSpPr/>
          <p:nvPr/>
        </p:nvSpPr>
        <p:spPr>
          <a:xfrm>
            <a:off x="218439" y="1501139"/>
            <a:ext cx="8709659" cy="35560"/>
          </a:xfrm>
          <a:custGeom>
            <a:avLst/>
            <a:gdLst>
              <a:gd name="connsiteX0" fmla="*/ 10160 w 8709659"/>
              <a:gd name="connsiteY0" fmla="*/ 18415 h 35560"/>
              <a:gd name="connsiteX1" fmla="*/ 8707119 w 8709659"/>
              <a:gd name="connsiteY1" fmla="*/ 1841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18415"/>
                </a:moveTo>
                <a:lnTo>
                  <a:pt x="8707119" y="18415"/>
                </a:lnTo>
              </a:path>
            </a:pathLst>
          </a:custGeom>
          <a:ln w="19050">
            <a:solidFill>
              <a:srgbClr val="43B2ED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93" name="Freeform 893"/>
          <p:cNvSpPr/>
          <p:nvPr/>
        </p:nvSpPr>
        <p:spPr>
          <a:xfrm>
            <a:off x="218439" y="1526539"/>
            <a:ext cx="8709659" cy="22860"/>
          </a:xfrm>
          <a:custGeom>
            <a:avLst/>
            <a:gdLst>
              <a:gd name="connsiteX0" fmla="*/ 10160 w 8709659"/>
              <a:gd name="connsiteY0" fmla="*/ 12065 h 22860"/>
              <a:gd name="connsiteX1" fmla="*/ 8707119 w 8709659"/>
              <a:gd name="connsiteY1" fmla="*/ 1206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2065"/>
                </a:moveTo>
                <a:lnTo>
                  <a:pt x="8707119" y="12065"/>
                </a:lnTo>
              </a:path>
            </a:pathLst>
          </a:custGeom>
          <a:ln w="19050">
            <a:solidFill>
              <a:srgbClr val="44B3ED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94" name="Freeform 894"/>
          <p:cNvSpPr/>
          <p:nvPr/>
        </p:nvSpPr>
        <p:spPr>
          <a:xfrm>
            <a:off x="218439" y="1539239"/>
            <a:ext cx="8709659" cy="35560"/>
          </a:xfrm>
          <a:custGeom>
            <a:avLst/>
            <a:gdLst>
              <a:gd name="connsiteX0" fmla="*/ 10160 w 8709659"/>
              <a:gd name="connsiteY0" fmla="*/ 19050 h 35560"/>
              <a:gd name="connsiteX1" fmla="*/ 8707119 w 8709659"/>
              <a:gd name="connsiteY1" fmla="*/ 19050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19050"/>
                </a:moveTo>
                <a:lnTo>
                  <a:pt x="8707119" y="19050"/>
                </a:lnTo>
              </a:path>
            </a:pathLst>
          </a:custGeom>
          <a:ln w="20320">
            <a:solidFill>
              <a:srgbClr val="45B3EE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95" name="Freeform 895"/>
          <p:cNvSpPr/>
          <p:nvPr/>
        </p:nvSpPr>
        <p:spPr>
          <a:xfrm>
            <a:off x="218439" y="1564639"/>
            <a:ext cx="8709659" cy="22860"/>
          </a:xfrm>
          <a:custGeom>
            <a:avLst/>
            <a:gdLst>
              <a:gd name="connsiteX0" fmla="*/ 10160 w 8709659"/>
              <a:gd name="connsiteY0" fmla="*/ 13335 h 22860"/>
              <a:gd name="connsiteX1" fmla="*/ 8707119 w 8709659"/>
              <a:gd name="connsiteY1" fmla="*/ 1333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3335"/>
                </a:moveTo>
                <a:lnTo>
                  <a:pt x="8707119" y="13335"/>
                </a:lnTo>
              </a:path>
            </a:pathLst>
          </a:custGeom>
          <a:ln w="19050">
            <a:solidFill>
              <a:srgbClr val="46B4EE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96" name="Freeform 896"/>
          <p:cNvSpPr/>
          <p:nvPr/>
        </p:nvSpPr>
        <p:spPr>
          <a:xfrm>
            <a:off x="218439" y="1577339"/>
            <a:ext cx="8709659" cy="35560"/>
          </a:xfrm>
          <a:custGeom>
            <a:avLst/>
            <a:gdLst>
              <a:gd name="connsiteX0" fmla="*/ 10160 w 8709659"/>
              <a:gd name="connsiteY0" fmla="*/ 19685 h 35560"/>
              <a:gd name="connsiteX1" fmla="*/ 8707119 w 8709659"/>
              <a:gd name="connsiteY1" fmla="*/ 1968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19685"/>
                </a:moveTo>
                <a:lnTo>
                  <a:pt x="8707119" y="19685"/>
                </a:lnTo>
              </a:path>
            </a:pathLst>
          </a:custGeom>
          <a:ln w="19050">
            <a:solidFill>
              <a:srgbClr val="47B4EE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97" name="Freeform 897"/>
          <p:cNvSpPr/>
          <p:nvPr/>
        </p:nvSpPr>
        <p:spPr>
          <a:xfrm>
            <a:off x="218439" y="1602739"/>
            <a:ext cx="8709659" cy="22860"/>
          </a:xfrm>
          <a:custGeom>
            <a:avLst/>
            <a:gdLst>
              <a:gd name="connsiteX0" fmla="*/ 10160 w 8709659"/>
              <a:gd name="connsiteY0" fmla="*/ 13335 h 22860"/>
              <a:gd name="connsiteX1" fmla="*/ 8707119 w 8709659"/>
              <a:gd name="connsiteY1" fmla="*/ 1333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3335"/>
                </a:moveTo>
                <a:lnTo>
                  <a:pt x="8707119" y="13335"/>
                </a:lnTo>
              </a:path>
            </a:pathLst>
          </a:custGeom>
          <a:ln w="19050">
            <a:solidFill>
              <a:srgbClr val="48B5EE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98" name="Freeform 898"/>
          <p:cNvSpPr/>
          <p:nvPr/>
        </p:nvSpPr>
        <p:spPr>
          <a:xfrm>
            <a:off x="218439" y="1615439"/>
            <a:ext cx="8709659" cy="35560"/>
          </a:xfrm>
          <a:custGeom>
            <a:avLst/>
            <a:gdLst>
              <a:gd name="connsiteX0" fmla="*/ 10160 w 8709659"/>
              <a:gd name="connsiteY0" fmla="*/ 19685 h 35560"/>
              <a:gd name="connsiteX1" fmla="*/ 8707119 w 8709659"/>
              <a:gd name="connsiteY1" fmla="*/ 1968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19685"/>
                </a:moveTo>
                <a:lnTo>
                  <a:pt x="8707119" y="19685"/>
                </a:lnTo>
              </a:path>
            </a:pathLst>
          </a:custGeom>
          <a:ln w="19050">
            <a:solidFill>
              <a:srgbClr val="49B5EF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99" name="Freeform 899"/>
          <p:cNvSpPr/>
          <p:nvPr/>
        </p:nvSpPr>
        <p:spPr>
          <a:xfrm>
            <a:off x="218439" y="1640839"/>
            <a:ext cx="8709659" cy="22860"/>
          </a:xfrm>
          <a:custGeom>
            <a:avLst/>
            <a:gdLst>
              <a:gd name="connsiteX0" fmla="*/ 10160 w 8709659"/>
              <a:gd name="connsiteY0" fmla="*/ 13335 h 22860"/>
              <a:gd name="connsiteX1" fmla="*/ 8707119 w 8709659"/>
              <a:gd name="connsiteY1" fmla="*/ 1333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3335"/>
                </a:moveTo>
                <a:lnTo>
                  <a:pt x="8707119" y="13335"/>
                </a:lnTo>
              </a:path>
            </a:pathLst>
          </a:custGeom>
          <a:ln w="19050">
            <a:solidFill>
              <a:srgbClr val="4AB6EF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00" name="Freeform 900"/>
          <p:cNvSpPr/>
          <p:nvPr/>
        </p:nvSpPr>
        <p:spPr>
          <a:xfrm>
            <a:off x="218439" y="1653539"/>
            <a:ext cx="8709659" cy="35560"/>
          </a:xfrm>
          <a:custGeom>
            <a:avLst/>
            <a:gdLst>
              <a:gd name="connsiteX0" fmla="*/ 10160 w 8709659"/>
              <a:gd name="connsiteY0" fmla="*/ 19685 h 35560"/>
              <a:gd name="connsiteX1" fmla="*/ 8707119 w 8709659"/>
              <a:gd name="connsiteY1" fmla="*/ 1968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19685"/>
                </a:moveTo>
                <a:lnTo>
                  <a:pt x="8707119" y="19685"/>
                </a:lnTo>
              </a:path>
            </a:pathLst>
          </a:custGeom>
          <a:ln w="19050">
            <a:solidFill>
              <a:srgbClr val="4BB6EF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01" name="Freeform 901"/>
          <p:cNvSpPr/>
          <p:nvPr/>
        </p:nvSpPr>
        <p:spPr>
          <a:xfrm>
            <a:off x="218439" y="1678939"/>
            <a:ext cx="8709659" cy="22860"/>
          </a:xfrm>
          <a:custGeom>
            <a:avLst/>
            <a:gdLst>
              <a:gd name="connsiteX0" fmla="*/ 10160 w 8709659"/>
              <a:gd name="connsiteY0" fmla="*/ 13335 h 22860"/>
              <a:gd name="connsiteX1" fmla="*/ 8707119 w 8709659"/>
              <a:gd name="connsiteY1" fmla="*/ 1333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3335"/>
                </a:moveTo>
                <a:lnTo>
                  <a:pt x="8707119" y="13335"/>
                </a:lnTo>
              </a:path>
            </a:pathLst>
          </a:custGeom>
          <a:ln w="19050">
            <a:solidFill>
              <a:srgbClr val="4CB7EF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02" name="Freeform 902"/>
          <p:cNvSpPr/>
          <p:nvPr/>
        </p:nvSpPr>
        <p:spPr>
          <a:xfrm>
            <a:off x="218439" y="1691639"/>
            <a:ext cx="8709659" cy="35560"/>
          </a:xfrm>
          <a:custGeom>
            <a:avLst/>
            <a:gdLst>
              <a:gd name="connsiteX0" fmla="*/ 10160 w 8709659"/>
              <a:gd name="connsiteY0" fmla="*/ 19685 h 35560"/>
              <a:gd name="connsiteX1" fmla="*/ 8707119 w 8709659"/>
              <a:gd name="connsiteY1" fmla="*/ 1968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19685"/>
                </a:moveTo>
                <a:lnTo>
                  <a:pt x="8707119" y="19685"/>
                </a:lnTo>
              </a:path>
            </a:pathLst>
          </a:custGeom>
          <a:ln w="19050">
            <a:solidFill>
              <a:srgbClr val="4DB7F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03" name="Freeform 903"/>
          <p:cNvSpPr/>
          <p:nvPr/>
        </p:nvSpPr>
        <p:spPr>
          <a:xfrm>
            <a:off x="218439" y="1717039"/>
            <a:ext cx="8709659" cy="22860"/>
          </a:xfrm>
          <a:custGeom>
            <a:avLst/>
            <a:gdLst>
              <a:gd name="connsiteX0" fmla="*/ 10160 w 8709659"/>
              <a:gd name="connsiteY0" fmla="*/ 13335 h 22860"/>
              <a:gd name="connsiteX1" fmla="*/ 8707119 w 8709659"/>
              <a:gd name="connsiteY1" fmla="*/ 1333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3335"/>
                </a:moveTo>
                <a:lnTo>
                  <a:pt x="8707119" y="13335"/>
                </a:lnTo>
              </a:path>
            </a:pathLst>
          </a:custGeom>
          <a:ln w="19050">
            <a:solidFill>
              <a:srgbClr val="4EB8F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04" name="Freeform 904"/>
          <p:cNvSpPr/>
          <p:nvPr/>
        </p:nvSpPr>
        <p:spPr>
          <a:xfrm>
            <a:off x="218439" y="1729739"/>
            <a:ext cx="8709659" cy="35560"/>
          </a:xfrm>
          <a:custGeom>
            <a:avLst/>
            <a:gdLst>
              <a:gd name="connsiteX0" fmla="*/ 10160 w 8709659"/>
              <a:gd name="connsiteY0" fmla="*/ 19685 h 35560"/>
              <a:gd name="connsiteX1" fmla="*/ 8707119 w 8709659"/>
              <a:gd name="connsiteY1" fmla="*/ 1968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19685"/>
                </a:moveTo>
                <a:lnTo>
                  <a:pt x="8707119" y="19685"/>
                </a:lnTo>
              </a:path>
            </a:pathLst>
          </a:custGeom>
          <a:ln w="19050">
            <a:solidFill>
              <a:srgbClr val="4FB8F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05" name="Freeform 905"/>
          <p:cNvSpPr/>
          <p:nvPr/>
        </p:nvSpPr>
        <p:spPr>
          <a:xfrm>
            <a:off x="218439" y="1755139"/>
            <a:ext cx="8709659" cy="22860"/>
          </a:xfrm>
          <a:custGeom>
            <a:avLst/>
            <a:gdLst>
              <a:gd name="connsiteX0" fmla="*/ 10160 w 8709659"/>
              <a:gd name="connsiteY0" fmla="*/ 13970 h 22860"/>
              <a:gd name="connsiteX1" fmla="*/ 8707119 w 8709659"/>
              <a:gd name="connsiteY1" fmla="*/ 13970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3970"/>
                </a:moveTo>
                <a:lnTo>
                  <a:pt x="8707119" y="13970"/>
                </a:lnTo>
              </a:path>
            </a:pathLst>
          </a:custGeom>
          <a:ln w="20320">
            <a:solidFill>
              <a:srgbClr val="50B9F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06" name="Freeform 906"/>
          <p:cNvSpPr/>
          <p:nvPr/>
        </p:nvSpPr>
        <p:spPr>
          <a:xfrm>
            <a:off x="218439" y="1767839"/>
            <a:ext cx="8709659" cy="35560"/>
          </a:xfrm>
          <a:custGeom>
            <a:avLst/>
            <a:gdLst>
              <a:gd name="connsiteX0" fmla="*/ 10160 w 8709659"/>
              <a:gd name="connsiteY0" fmla="*/ 20955 h 35560"/>
              <a:gd name="connsiteX1" fmla="*/ 8707119 w 8709659"/>
              <a:gd name="connsiteY1" fmla="*/ 2095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20955"/>
                </a:moveTo>
                <a:lnTo>
                  <a:pt x="8707119" y="20955"/>
                </a:lnTo>
              </a:path>
            </a:pathLst>
          </a:custGeom>
          <a:ln w="19050">
            <a:solidFill>
              <a:srgbClr val="51B9F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07" name="Freeform 907"/>
          <p:cNvSpPr/>
          <p:nvPr/>
        </p:nvSpPr>
        <p:spPr>
          <a:xfrm>
            <a:off x="218439" y="1793239"/>
            <a:ext cx="8709659" cy="22860"/>
          </a:xfrm>
          <a:custGeom>
            <a:avLst/>
            <a:gdLst>
              <a:gd name="connsiteX0" fmla="*/ 10160 w 8709659"/>
              <a:gd name="connsiteY0" fmla="*/ 14605 h 22860"/>
              <a:gd name="connsiteX1" fmla="*/ 8707119 w 8709659"/>
              <a:gd name="connsiteY1" fmla="*/ 1460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4605"/>
                </a:moveTo>
                <a:lnTo>
                  <a:pt x="8707119" y="14605"/>
                </a:lnTo>
              </a:path>
            </a:pathLst>
          </a:custGeom>
          <a:ln w="19050">
            <a:solidFill>
              <a:srgbClr val="52BAF1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08" name="Freeform 908"/>
          <p:cNvSpPr/>
          <p:nvPr/>
        </p:nvSpPr>
        <p:spPr>
          <a:xfrm>
            <a:off x="218439" y="1805939"/>
            <a:ext cx="8709659" cy="35560"/>
          </a:xfrm>
          <a:custGeom>
            <a:avLst/>
            <a:gdLst>
              <a:gd name="connsiteX0" fmla="*/ 10160 w 8709659"/>
              <a:gd name="connsiteY0" fmla="*/ 20955 h 35560"/>
              <a:gd name="connsiteX1" fmla="*/ 8707119 w 8709659"/>
              <a:gd name="connsiteY1" fmla="*/ 2095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20955"/>
                </a:moveTo>
                <a:lnTo>
                  <a:pt x="8707119" y="20955"/>
                </a:lnTo>
              </a:path>
            </a:pathLst>
          </a:custGeom>
          <a:ln w="19050">
            <a:solidFill>
              <a:srgbClr val="53BAF1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09" name="Freeform 909"/>
          <p:cNvSpPr/>
          <p:nvPr/>
        </p:nvSpPr>
        <p:spPr>
          <a:xfrm>
            <a:off x="218439" y="1831339"/>
            <a:ext cx="8709659" cy="22860"/>
          </a:xfrm>
          <a:custGeom>
            <a:avLst/>
            <a:gdLst>
              <a:gd name="connsiteX0" fmla="*/ 10160 w 8709659"/>
              <a:gd name="connsiteY0" fmla="*/ 14605 h 22860"/>
              <a:gd name="connsiteX1" fmla="*/ 8707119 w 8709659"/>
              <a:gd name="connsiteY1" fmla="*/ 1460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4605"/>
                </a:moveTo>
                <a:lnTo>
                  <a:pt x="8707119" y="14605"/>
                </a:lnTo>
              </a:path>
            </a:pathLst>
          </a:custGeom>
          <a:ln w="19050">
            <a:solidFill>
              <a:srgbClr val="54BBF1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10" name="Freeform 910"/>
          <p:cNvSpPr/>
          <p:nvPr/>
        </p:nvSpPr>
        <p:spPr>
          <a:xfrm>
            <a:off x="218439" y="1844039"/>
            <a:ext cx="8709659" cy="35560"/>
          </a:xfrm>
          <a:custGeom>
            <a:avLst/>
            <a:gdLst>
              <a:gd name="connsiteX0" fmla="*/ 10160 w 8709659"/>
              <a:gd name="connsiteY0" fmla="*/ 20955 h 35560"/>
              <a:gd name="connsiteX1" fmla="*/ 8707119 w 8709659"/>
              <a:gd name="connsiteY1" fmla="*/ 2095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20955"/>
                </a:moveTo>
                <a:lnTo>
                  <a:pt x="8707119" y="20955"/>
                </a:lnTo>
              </a:path>
            </a:pathLst>
          </a:custGeom>
          <a:ln w="19050">
            <a:solidFill>
              <a:srgbClr val="55BBF1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11" name="Freeform 911"/>
          <p:cNvSpPr/>
          <p:nvPr/>
        </p:nvSpPr>
        <p:spPr>
          <a:xfrm>
            <a:off x="218439" y="1869439"/>
            <a:ext cx="8709659" cy="22860"/>
          </a:xfrm>
          <a:custGeom>
            <a:avLst/>
            <a:gdLst>
              <a:gd name="connsiteX0" fmla="*/ 10160 w 8709659"/>
              <a:gd name="connsiteY0" fmla="*/ 14605 h 22860"/>
              <a:gd name="connsiteX1" fmla="*/ 8707119 w 8709659"/>
              <a:gd name="connsiteY1" fmla="*/ 1460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4605"/>
                </a:moveTo>
                <a:lnTo>
                  <a:pt x="8707119" y="14605"/>
                </a:lnTo>
              </a:path>
            </a:pathLst>
          </a:custGeom>
          <a:ln w="19050">
            <a:solidFill>
              <a:srgbClr val="56BCF2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12" name="Freeform 912"/>
          <p:cNvSpPr/>
          <p:nvPr/>
        </p:nvSpPr>
        <p:spPr>
          <a:xfrm>
            <a:off x="218439" y="1882139"/>
            <a:ext cx="8709659" cy="35560"/>
          </a:xfrm>
          <a:custGeom>
            <a:avLst/>
            <a:gdLst>
              <a:gd name="connsiteX0" fmla="*/ 10160 w 8709659"/>
              <a:gd name="connsiteY0" fmla="*/ 20955 h 35560"/>
              <a:gd name="connsiteX1" fmla="*/ 8707119 w 8709659"/>
              <a:gd name="connsiteY1" fmla="*/ 2095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20955"/>
                </a:moveTo>
                <a:lnTo>
                  <a:pt x="8707119" y="20955"/>
                </a:lnTo>
              </a:path>
            </a:pathLst>
          </a:custGeom>
          <a:ln w="19050">
            <a:solidFill>
              <a:srgbClr val="57BCF2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13" name="Freeform 913"/>
          <p:cNvSpPr/>
          <p:nvPr/>
        </p:nvSpPr>
        <p:spPr>
          <a:xfrm>
            <a:off x="218439" y="1907539"/>
            <a:ext cx="8709659" cy="22860"/>
          </a:xfrm>
          <a:custGeom>
            <a:avLst/>
            <a:gdLst>
              <a:gd name="connsiteX0" fmla="*/ 10160 w 8709659"/>
              <a:gd name="connsiteY0" fmla="*/ 14605 h 22860"/>
              <a:gd name="connsiteX1" fmla="*/ 8707119 w 8709659"/>
              <a:gd name="connsiteY1" fmla="*/ 1460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4605"/>
                </a:moveTo>
                <a:lnTo>
                  <a:pt x="8707119" y="14605"/>
                </a:lnTo>
              </a:path>
            </a:pathLst>
          </a:custGeom>
          <a:ln w="19050">
            <a:solidFill>
              <a:srgbClr val="58BDF2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14" name="Freeform 914"/>
          <p:cNvSpPr/>
          <p:nvPr/>
        </p:nvSpPr>
        <p:spPr>
          <a:xfrm>
            <a:off x="218439" y="1920239"/>
            <a:ext cx="8709659" cy="35560"/>
          </a:xfrm>
          <a:custGeom>
            <a:avLst/>
            <a:gdLst>
              <a:gd name="connsiteX0" fmla="*/ 10160 w 8709659"/>
              <a:gd name="connsiteY0" fmla="*/ 20955 h 35560"/>
              <a:gd name="connsiteX1" fmla="*/ 8707119 w 8709659"/>
              <a:gd name="connsiteY1" fmla="*/ 2095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20955"/>
                </a:moveTo>
                <a:lnTo>
                  <a:pt x="8707119" y="20955"/>
                </a:lnTo>
              </a:path>
            </a:pathLst>
          </a:custGeom>
          <a:ln w="19050">
            <a:solidFill>
              <a:srgbClr val="59BDF2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15" name="Freeform 915"/>
          <p:cNvSpPr/>
          <p:nvPr/>
        </p:nvSpPr>
        <p:spPr>
          <a:xfrm>
            <a:off x="218439" y="1945639"/>
            <a:ext cx="8709659" cy="22860"/>
          </a:xfrm>
          <a:custGeom>
            <a:avLst/>
            <a:gdLst>
              <a:gd name="connsiteX0" fmla="*/ 10160 w 8709659"/>
              <a:gd name="connsiteY0" fmla="*/ 14605 h 22860"/>
              <a:gd name="connsiteX1" fmla="*/ 8707119 w 8709659"/>
              <a:gd name="connsiteY1" fmla="*/ 1460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4605"/>
                </a:moveTo>
                <a:lnTo>
                  <a:pt x="8707119" y="14605"/>
                </a:lnTo>
              </a:path>
            </a:pathLst>
          </a:custGeom>
          <a:ln w="19050">
            <a:solidFill>
              <a:srgbClr val="5ABEF3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16" name="Freeform 916"/>
          <p:cNvSpPr/>
          <p:nvPr/>
        </p:nvSpPr>
        <p:spPr>
          <a:xfrm>
            <a:off x="218439" y="1958339"/>
            <a:ext cx="8709659" cy="35560"/>
          </a:xfrm>
          <a:custGeom>
            <a:avLst/>
            <a:gdLst>
              <a:gd name="connsiteX0" fmla="*/ 10160 w 8709659"/>
              <a:gd name="connsiteY0" fmla="*/ 20955 h 35560"/>
              <a:gd name="connsiteX1" fmla="*/ 8707119 w 8709659"/>
              <a:gd name="connsiteY1" fmla="*/ 2095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20955"/>
                </a:moveTo>
                <a:lnTo>
                  <a:pt x="8707119" y="20955"/>
                </a:lnTo>
              </a:path>
            </a:pathLst>
          </a:custGeom>
          <a:ln w="19050">
            <a:solidFill>
              <a:srgbClr val="5BBEF3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17" name="Freeform 917"/>
          <p:cNvSpPr/>
          <p:nvPr/>
        </p:nvSpPr>
        <p:spPr>
          <a:xfrm>
            <a:off x="218439" y="1983739"/>
            <a:ext cx="8709659" cy="22860"/>
          </a:xfrm>
          <a:custGeom>
            <a:avLst/>
            <a:gdLst>
              <a:gd name="connsiteX0" fmla="*/ 10160 w 8709659"/>
              <a:gd name="connsiteY0" fmla="*/ 14605 h 22860"/>
              <a:gd name="connsiteX1" fmla="*/ 8707119 w 8709659"/>
              <a:gd name="connsiteY1" fmla="*/ 1460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4605"/>
                </a:moveTo>
                <a:lnTo>
                  <a:pt x="8707119" y="14605"/>
                </a:lnTo>
              </a:path>
            </a:pathLst>
          </a:custGeom>
          <a:ln w="19050">
            <a:solidFill>
              <a:srgbClr val="5CBFF3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18" name="Freeform 918"/>
          <p:cNvSpPr/>
          <p:nvPr/>
        </p:nvSpPr>
        <p:spPr>
          <a:xfrm>
            <a:off x="218439" y="1996439"/>
            <a:ext cx="8709659" cy="35560"/>
          </a:xfrm>
          <a:custGeom>
            <a:avLst/>
            <a:gdLst>
              <a:gd name="connsiteX0" fmla="*/ 10160 w 8709659"/>
              <a:gd name="connsiteY0" fmla="*/ 20955 h 35560"/>
              <a:gd name="connsiteX1" fmla="*/ 8707119 w 8709659"/>
              <a:gd name="connsiteY1" fmla="*/ 2095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20955"/>
                </a:moveTo>
                <a:lnTo>
                  <a:pt x="8707119" y="20955"/>
                </a:lnTo>
              </a:path>
            </a:pathLst>
          </a:custGeom>
          <a:ln w="19050">
            <a:solidFill>
              <a:srgbClr val="5DBFF3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19" name="Freeform 919"/>
          <p:cNvSpPr/>
          <p:nvPr/>
        </p:nvSpPr>
        <p:spPr>
          <a:xfrm>
            <a:off x="218439" y="2021839"/>
            <a:ext cx="8709659" cy="22860"/>
          </a:xfrm>
          <a:custGeom>
            <a:avLst/>
            <a:gdLst>
              <a:gd name="connsiteX0" fmla="*/ 10160 w 8709659"/>
              <a:gd name="connsiteY0" fmla="*/ 14605 h 22860"/>
              <a:gd name="connsiteX1" fmla="*/ 8707119 w 8709659"/>
              <a:gd name="connsiteY1" fmla="*/ 1460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4605"/>
                </a:moveTo>
                <a:lnTo>
                  <a:pt x="8707119" y="14605"/>
                </a:lnTo>
              </a:path>
            </a:pathLst>
          </a:custGeom>
          <a:ln w="19050">
            <a:solidFill>
              <a:srgbClr val="5EC0F4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20" name="Freeform 920"/>
          <p:cNvSpPr/>
          <p:nvPr/>
        </p:nvSpPr>
        <p:spPr>
          <a:xfrm>
            <a:off x="218439" y="2034539"/>
            <a:ext cx="8709659" cy="35560"/>
          </a:xfrm>
          <a:custGeom>
            <a:avLst/>
            <a:gdLst>
              <a:gd name="connsiteX0" fmla="*/ 10160 w 8709659"/>
              <a:gd name="connsiteY0" fmla="*/ 21590 h 35560"/>
              <a:gd name="connsiteX1" fmla="*/ 8707119 w 8709659"/>
              <a:gd name="connsiteY1" fmla="*/ 21590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21590"/>
                </a:moveTo>
                <a:lnTo>
                  <a:pt x="8707119" y="21590"/>
                </a:lnTo>
              </a:path>
            </a:pathLst>
          </a:custGeom>
          <a:ln w="20320">
            <a:solidFill>
              <a:srgbClr val="5FC0F4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21" name="Freeform 921"/>
          <p:cNvSpPr/>
          <p:nvPr/>
        </p:nvSpPr>
        <p:spPr>
          <a:xfrm>
            <a:off x="218439" y="2059939"/>
            <a:ext cx="8709659" cy="22860"/>
          </a:xfrm>
          <a:custGeom>
            <a:avLst/>
            <a:gdLst>
              <a:gd name="connsiteX0" fmla="*/ 10160 w 8709659"/>
              <a:gd name="connsiteY0" fmla="*/ 15875 h 22860"/>
              <a:gd name="connsiteX1" fmla="*/ 8707119 w 8709659"/>
              <a:gd name="connsiteY1" fmla="*/ 1587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5875"/>
                </a:moveTo>
                <a:lnTo>
                  <a:pt x="8707119" y="15875"/>
                </a:lnTo>
              </a:path>
            </a:pathLst>
          </a:custGeom>
          <a:ln w="19050">
            <a:solidFill>
              <a:srgbClr val="60C1F4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22" name="Freeform 922"/>
          <p:cNvSpPr/>
          <p:nvPr/>
        </p:nvSpPr>
        <p:spPr>
          <a:xfrm>
            <a:off x="218439" y="2072639"/>
            <a:ext cx="8709659" cy="35560"/>
          </a:xfrm>
          <a:custGeom>
            <a:avLst/>
            <a:gdLst>
              <a:gd name="connsiteX0" fmla="*/ 10160 w 8709659"/>
              <a:gd name="connsiteY0" fmla="*/ 22225 h 35560"/>
              <a:gd name="connsiteX1" fmla="*/ 8707119 w 8709659"/>
              <a:gd name="connsiteY1" fmla="*/ 2222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22225"/>
                </a:moveTo>
                <a:lnTo>
                  <a:pt x="8707119" y="22225"/>
                </a:lnTo>
              </a:path>
            </a:pathLst>
          </a:custGeom>
          <a:ln w="19050">
            <a:solidFill>
              <a:srgbClr val="61C1F4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23" name="Freeform 923"/>
          <p:cNvSpPr/>
          <p:nvPr/>
        </p:nvSpPr>
        <p:spPr>
          <a:xfrm>
            <a:off x="218439" y="2098039"/>
            <a:ext cx="8709659" cy="22860"/>
          </a:xfrm>
          <a:custGeom>
            <a:avLst/>
            <a:gdLst>
              <a:gd name="connsiteX0" fmla="*/ 10160 w 8709659"/>
              <a:gd name="connsiteY0" fmla="*/ 15875 h 22860"/>
              <a:gd name="connsiteX1" fmla="*/ 8707119 w 8709659"/>
              <a:gd name="connsiteY1" fmla="*/ 1587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5875"/>
                </a:moveTo>
                <a:lnTo>
                  <a:pt x="8707119" y="15875"/>
                </a:lnTo>
              </a:path>
            </a:pathLst>
          </a:custGeom>
          <a:ln w="19050">
            <a:solidFill>
              <a:srgbClr val="62C2F4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24" name="Freeform 924"/>
          <p:cNvSpPr/>
          <p:nvPr/>
        </p:nvSpPr>
        <p:spPr>
          <a:xfrm>
            <a:off x="218439" y="2110739"/>
            <a:ext cx="8709659" cy="35560"/>
          </a:xfrm>
          <a:custGeom>
            <a:avLst/>
            <a:gdLst>
              <a:gd name="connsiteX0" fmla="*/ 10160 w 8709659"/>
              <a:gd name="connsiteY0" fmla="*/ 22225 h 35560"/>
              <a:gd name="connsiteX1" fmla="*/ 8707119 w 8709659"/>
              <a:gd name="connsiteY1" fmla="*/ 2222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22225"/>
                </a:moveTo>
                <a:lnTo>
                  <a:pt x="8707119" y="22225"/>
                </a:lnTo>
              </a:path>
            </a:pathLst>
          </a:custGeom>
          <a:ln w="19050">
            <a:solidFill>
              <a:srgbClr val="63C2F5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25" name="Freeform 925"/>
          <p:cNvSpPr/>
          <p:nvPr/>
        </p:nvSpPr>
        <p:spPr>
          <a:xfrm>
            <a:off x="218439" y="2136139"/>
            <a:ext cx="8709659" cy="22860"/>
          </a:xfrm>
          <a:custGeom>
            <a:avLst/>
            <a:gdLst>
              <a:gd name="connsiteX0" fmla="*/ 10160 w 8709659"/>
              <a:gd name="connsiteY0" fmla="*/ 15875 h 22860"/>
              <a:gd name="connsiteX1" fmla="*/ 8707119 w 8709659"/>
              <a:gd name="connsiteY1" fmla="*/ 1587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5875"/>
                </a:moveTo>
                <a:lnTo>
                  <a:pt x="8707119" y="15875"/>
                </a:lnTo>
              </a:path>
            </a:pathLst>
          </a:custGeom>
          <a:ln w="19050">
            <a:solidFill>
              <a:srgbClr val="65C3F5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26" name="Freeform 926"/>
          <p:cNvSpPr/>
          <p:nvPr/>
        </p:nvSpPr>
        <p:spPr>
          <a:xfrm>
            <a:off x="218439" y="2148839"/>
            <a:ext cx="8709659" cy="35560"/>
          </a:xfrm>
          <a:custGeom>
            <a:avLst/>
            <a:gdLst>
              <a:gd name="connsiteX0" fmla="*/ 10160 w 8709659"/>
              <a:gd name="connsiteY0" fmla="*/ 22225 h 35560"/>
              <a:gd name="connsiteX1" fmla="*/ 8707119 w 8709659"/>
              <a:gd name="connsiteY1" fmla="*/ 2222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22225"/>
                </a:moveTo>
                <a:lnTo>
                  <a:pt x="8707119" y="22225"/>
                </a:lnTo>
              </a:path>
            </a:pathLst>
          </a:custGeom>
          <a:ln w="19050">
            <a:solidFill>
              <a:srgbClr val="65C3F5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27" name="Freeform 927"/>
          <p:cNvSpPr/>
          <p:nvPr/>
        </p:nvSpPr>
        <p:spPr>
          <a:xfrm>
            <a:off x="218439" y="2174239"/>
            <a:ext cx="8709659" cy="22860"/>
          </a:xfrm>
          <a:custGeom>
            <a:avLst/>
            <a:gdLst>
              <a:gd name="connsiteX0" fmla="*/ 10160 w 8709659"/>
              <a:gd name="connsiteY0" fmla="*/ 15875 h 22860"/>
              <a:gd name="connsiteX1" fmla="*/ 8707119 w 8709659"/>
              <a:gd name="connsiteY1" fmla="*/ 1587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5875"/>
                </a:moveTo>
                <a:lnTo>
                  <a:pt x="8707119" y="15875"/>
                </a:lnTo>
              </a:path>
            </a:pathLst>
          </a:custGeom>
          <a:ln w="19050">
            <a:solidFill>
              <a:srgbClr val="66C4F5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28" name="Freeform 928"/>
          <p:cNvSpPr/>
          <p:nvPr/>
        </p:nvSpPr>
        <p:spPr>
          <a:xfrm>
            <a:off x="218439" y="2186939"/>
            <a:ext cx="8709659" cy="35560"/>
          </a:xfrm>
          <a:custGeom>
            <a:avLst/>
            <a:gdLst>
              <a:gd name="connsiteX0" fmla="*/ 10160 w 8709659"/>
              <a:gd name="connsiteY0" fmla="*/ 22225 h 35560"/>
              <a:gd name="connsiteX1" fmla="*/ 8707119 w 8709659"/>
              <a:gd name="connsiteY1" fmla="*/ 2222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22225"/>
                </a:moveTo>
                <a:lnTo>
                  <a:pt x="8707119" y="22225"/>
                </a:lnTo>
              </a:path>
            </a:pathLst>
          </a:custGeom>
          <a:ln w="19050">
            <a:solidFill>
              <a:srgbClr val="67C4F6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29" name="Freeform 929"/>
          <p:cNvSpPr/>
          <p:nvPr/>
        </p:nvSpPr>
        <p:spPr>
          <a:xfrm>
            <a:off x="218439" y="2212339"/>
            <a:ext cx="8709659" cy="22860"/>
          </a:xfrm>
          <a:custGeom>
            <a:avLst/>
            <a:gdLst>
              <a:gd name="connsiteX0" fmla="*/ 10160 w 8709659"/>
              <a:gd name="connsiteY0" fmla="*/ 15875 h 22860"/>
              <a:gd name="connsiteX1" fmla="*/ 8707119 w 8709659"/>
              <a:gd name="connsiteY1" fmla="*/ 1587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5875"/>
                </a:moveTo>
                <a:lnTo>
                  <a:pt x="8707119" y="15875"/>
                </a:lnTo>
              </a:path>
            </a:pathLst>
          </a:custGeom>
          <a:ln w="19050">
            <a:solidFill>
              <a:srgbClr val="68C5F6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30" name="Freeform 930"/>
          <p:cNvSpPr/>
          <p:nvPr/>
        </p:nvSpPr>
        <p:spPr>
          <a:xfrm>
            <a:off x="218439" y="2225039"/>
            <a:ext cx="8709659" cy="35560"/>
          </a:xfrm>
          <a:custGeom>
            <a:avLst/>
            <a:gdLst>
              <a:gd name="connsiteX0" fmla="*/ 10160 w 8709659"/>
              <a:gd name="connsiteY0" fmla="*/ 22225 h 35560"/>
              <a:gd name="connsiteX1" fmla="*/ 8707119 w 8709659"/>
              <a:gd name="connsiteY1" fmla="*/ 2222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22225"/>
                </a:moveTo>
                <a:lnTo>
                  <a:pt x="8707119" y="22225"/>
                </a:lnTo>
              </a:path>
            </a:pathLst>
          </a:custGeom>
          <a:ln w="19050">
            <a:solidFill>
              <a:srgbClr val="69C5F6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31" name="Freeform 931"/>
          <p:cNvSpPr/>
          <p:nvPr/>
        </p:nvSpPr>
        <p:spPr>
          <a:xfrm>
            <a:off x="218439" y="2250439"/>
            <a:ext cx="8709659" cy="22860"/>
          </a:xfrm>
          <a:custGeom>
            <a:avLst/>
            <a:gdLst>
              <a:gd name="connsiteX0" fmla="*/ 10160 w 8709659"/>
              <a:gd name="connsiteY0" fmla="*/ 15875 h 22860"/>
              <a:gd name="connsiteX1" fmla="*/ 8707119 w 8709659"/>
              <a:gd name="connsiteY1" fmla="*/ 1587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5875"/>
                </a:moveTo>
                <a:lnTo>
                  <a:pt x="8707119" y="15875"/>
                </a:lnTo>
              </a:path>
            </a:pathLst>
          </a:custGeom>
          <a:ln w="19050">
            <a:solidFill>
              <a:srgbClr val="6AC6F6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32" name="Freeform 932"/>
          <p:cNvSpPr/>
          <p:nvPr/>
        </p:nvSpPr>
        <p:spPr>
          <a:xfrm>
            <a:off x="218439" y="2275839"/>
            <a:ext cx="8709659" cy="22860"/>
          </a:xfrm>
          <a:custGeom>
            <a:avLst/>
            <a:gdLst>
              <a:gd name="connsiteX0" fmla="*/ 10160 w 8709659"/>
              <a:gd name="connsiteY0" fmla="*/ 10160 h 22860"/>
              <a:gd name="connsiteX1" fmla="*/ 8707119 w 8709659"/>
              <a:gd name="connsiteY1" fmla="*/ 10160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0160"/>
                </a:moveTo>
                <a:lnTo>
                  <a:pt x="8707119" y="10160"/>
                </a:lnTo>
              </a:path>
            </a:pathLst>
          </a:custGeom>
          <a:ln w="20319">
            <a:solidFill>
              <a:srgbClr val="6BC6F7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33" name="Freeform 933"/>
          <p:cNvSpPr/>
          <p:nvPr/>
        </p:nvSpPr>
        <p:spPr>
          <a:xfrm>
            <a:off x="218439" y="2288539"/>
            <a:ext cx="8709659" cy="35560"/>
          </a:xfrm>
          <a:custGeom>
            <a:avLst/>
            <a:gdLst>
              <a:gd name="connsiteX0" fmla="*/ 10160 w 8709659"/>
              <a:gd name="connsiteY0" fmla="*/ 17145 h 35560"/>
              <a:gd name="connsiteX1" fmla="*/ 8707119 w 8709659"/>
              <a:gd name="connsiteY1" fmla="*/ 1714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17145"/>
                </a:moveTo>
                <a:lnTo>
                  <a:pt x="8707119" y="17145"/>
                </a:lnTo>
              </a:path>
            </a:pathLst>
          </a:custGeom>
          <a:ln w="19050">
            <a:solidFill>
              <a:srgbClr val="6CC7F7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34" name="Freeform 934"/>
          <p:cNvSpPr/>
          <p:nvPr/>
        </p:nvSpPr>
        <p:spPr>
          <a:xfrm>
            <a:off x="218439" y="2313939"/>
            <a:ext cx="8709659" cy="22860"/>
          </a:xfrm>
          <a:custGeom>
            <a:avLst/>
            <a:gdLst>
              <a:gd name="connsiteX0" fmla="*/ 10160 w 8709659"/>
              <a:gd name="connsiteY0" fmla="*/ 10795 h 22860"/>
              <a:gd name="connsiteX1" fmla="*/ 8707119 w 8709659"/>
              <a:gd name="connsiteY1" fmla="*/ 1079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0795"/>
                </a:moveTo>
                <a:lnTo>
                  <a:pt x="8707119" y="10795"/>
                </a:lnTo>
              </a:path>
            </a:pathLst>
          </a:custGeom>
          <a:ln w="19050">
            <a:solidFill>
              <a:srgbClr val="6DC7F7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35" name="Freeform 935"/>
          <p:cNvSpPr/>
          <p:nvPr/>
        </p:nvSpPr>
        <p:spPr>
          <a:xfrm>
            <a:off x="218439" y="2326639"/>
            <a:ext cx="8709659" cy="35560"/>
          </a:xfrm>
          <a:custGeom>
            <a:avLst/>
            <a:gdLst>
              <a:gd name="connsiteX0" fmla="*/ 10160 w 8709659"/>
              <a:gd name="connsiteY0" fmla="*/ 17145 h 35560"/>
              <a:gd name="connsiteX1" fmla="*/ 8707119 w 8709659"/>
              <a:gd name="connsiteY1" fmla="*/ 1714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17145"/>
                </a:moveTo>
                <a:lnTo>
                  <a:pt x="8707119" y="17145"/>
                </a:lnTo>
              </a:path>
            </a:pathLst>
          </a:custGeom>
          <a:ln w="19050">
            <a:solidFill>
              <a:srgbClr val="6EC8F7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36" name="Freeform 936"/>
          <p:cNvSpPr/>
          <p:nvPr/>
        </p:nvSpPr>
        <p:spPr>
          <a:xfrm>
            <a:off x="218439" y="2352039"/>
            <a:ext cx="8709659" cy="22860"/>
          </a:xfrm>
          <a:custGeom>
            <a:avLst/>
            <a:gdLst>
              <a:gd name="connsiteX0" fmla="*/ 10160 w 8709659"/>
              <a:gd name="connsiteY0" fmla="*/ 10795 h 22860"/>
              <a:gd name="connsiteX1" fmla="*/ 8707119 w 8709659"/>
              <a:gd name="connsiteY1" fmla="*/ 1079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0795"/>
                </a:moveTo>
                <a:lnTo>
                  <a:pt x="8707119" y="10795"/>
                </a:lnTo>
              </a:path>
            </a:pathLst>
          </a:custGeom>
          <a:ln w="19050">
            <a:solidFill>
              <a:srgbClr val="6FC8F8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37" name="Freeform 937"/>
          <p:cNvSpPr/>
          <p:nvPr/>
        </p:nvSpPr>
        <p:spPr>
          <a:xfrm>
            <a:off x="218439" y="2364739"/>
            <a:ext cx="8709659" cy="35560"/>
          </a:xfrm>
          <a:custGeom>
            <a:avLst/>
            <a:gdLst>
              <a:gd name="connsiteX0" fmla="*/ 10160 w 8709659"/>
              <a:gd name="connsiteY0" fmla="*/ 17145 h 35560"/>
              <a:gd name="connsiteX1" fmla="*/ 8707119 w 8709659"/>
              <a:gd name="connsiteY1" fmla="*/ 1714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17145"/>
                </a:moveTo>
                <a:lnTo>
                  <a:pt x="8707119" y="17145"/>
                </a:lnTo>
              </a:path>
            </a:pathLst>
          </a:custGeom>
          <a:ln w="19050">
            <a:solidFill>
              <a:srgbClr val="70C9F8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38" name="Freeform 938"/>
          <p:cNvSpPr/>
          <p:nvPr/>
        </p:nvSpPr>
        <p:spPr>
          <a:xfrm>
            <a:off x="218439" y="2390139"/>
            <a:ext cx="8709659" cy="22860"/>
          </a:xfrm>
          <a:custGeom>
            <a:avLst/>
            <a:gdLst>
              <a:gd name="connsiteX0" fmla="*/ 10160 w 8709659"/>
              <a:gd name="connsiteY0" fmla="*/ 10795 h 22860"/>
              <a:gd name="connsiteX1" fmla="*/ 8707119 w 8709659"/>
              <a:gd name="connsiteY1" fmla="*/ 1079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0795"/>
                </a:moveTo>
                <a:lnTo>
                  <a:pt x="8707119" y="10795"/>
                </a:lnTo>
              </a:path>
            </a:pathLst>
          </a:custGeom>
          <a:ln w="19050">
            <a:solidFill>
              <a:srgbClr val="71C9F8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39" name="Freeform 939"/>
          <p:cNvSpPr/>
          <p:nvPr/>
        </p:nvSpPr>
        <p:spPr>
          <a:xfrm>
            <a:off x="218439" y="2402839"/>
            <a:ext cx="8709659" cy="35560"/>
          </a:xfrm>
          <a:custGeom>
            <a:avLst/>
            <a:gdLst>
              <a:gd name="connsiteX0" fmla="*/ 10160 w 8709659"/>
              <a:gd name="connsiteY0" fmla="*/ 17145 h 35560"/>
              <a:gd name="connsiteX1" fmla="*/ 8707119 w 8709659"/>
              <a:gd name="connsiteY1" fmla="*/ 1714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17145"/>
                </a:moveTo>
                <a:lnTo>
                  <a:pt x="8707119" y="17145"/>
                </a:lnTo>
              </a:path>
            </a:pathLst>
          </a:custGeom>
          <a:ln w="19050">
            <a:solidFill>
              <a:srgbClr val="72CBF8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40" name="Freeform 940"/>
          <p:cNvSpPr/>
          <p:nvPr/>
        </p:nvSpPr>
        <p:spPr>
          <a:xfrm>
            <a:off x="218439" y="2428239"/>
            <a:ext cx="8709659" cy="22860"/>
          </a:xfrm>
          <a:custGeom>
            <a:avLst/>
            <a:gdLst>
              <a:gd name="connsiteX0" fmla="*/ 10160 w 8709659"/>
              <a:gd name="connsiteY0" fmla="*/ 10795 h 22860"/>
              <a:gd name="connsiteX1" fmla="*/ 8707119 w 8709659"/>
              <a:gd name="connsiteY1" fmla="*/ 1079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0795"/>
                </a:moveTo>
                <a:lnTo>
                  <a:pt x="8707119" y="10795"/>
                </a:lnTo>
              </a:path>
            </a:pathLst>
          </a:custGeom>
          <a:ln w="19050">
            <a:solidFill>
              <a:srgbClr val="73CBF8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41" name="Freeform 941"/>
          <p:cNvSpPr/>
          <p:nvPr/>
        </p:nvSpPr>
        <p:spPr>
          <a:xfrm>
            <a:off x="218439" y="2440939"/>
            <a:ext cx="8709659" cy="35560"/>
          </a:xfrm>
          <a:custGeom>
            <a:avLst/>
            <a:gdLst>
              <a:gd name="connsiteX0" fmla="*/ 10160 w 8709659"/>
              <a:gd name="connsiteY0" fmla="*/ 17145 h 35560"/>
              <a:gd name="connsiteX1" fmla="*/ 8707119 w 8709659"/>
              <a:gd name="connsiteY1" fmla="*/ 1714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17145"/>
                </a:moveTo>
                <a:lnTo>
                  <a:pt x="8707119" y="17145"/>
                </a:lnTo>
              </a:path>
            </a:pathLst>
          </a:custGeom>
          <a:ln w="19050">
            <a:solidFill>
              <a:srgbClr val="74CBF9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42" name="Freeform 942"/>
          <p:cNvSpPr/>
          <p:nvPr/>
        </p:nvSpPr>
        <p:spPr>
          <a:xfrm>
            <a:off x="218439" y="2466339"/>
            <a:ext cx="8709659" cy="22860"/>
          </a:xfrm>
          <a:custGeom>
            <a:avLst/>
            <a:gdLst>
              <a:gd name="connsiteX0" fmla="*/ 10160 w 8709659"/>
              <a:gd name="connsiteY0" fmla="*/ 10795 h 22860"/>
              <a:gd name="connsiteX1" fmla="*/ 8707119 w 8709659"/>
              <a:gd name="connsiteY1" fmla="*/ 1079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0795"/>
                </a:moveTo>
                <a:lnTo>
                  <a:pt x="8707119" y="10795"/>
                </a:lnTo>
              </a:path>
            </a:pathLst>
          </a:custGeom>
          <a:ln w="19050">
            <a:solidFill>
              <a:srgbClr val="75CBF9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43" name="Freeform 943"/>
          <p:cNvSpPr/>
          <p:nvPr/>
        </p:nvSpPr>
        <p:spPr>
          <a:xfrm>
            <a:off x="218439" y="2479039"/>
            <a:ext cx="8709659" cy="35560"/>
          </a:xfrm>
          <a:custGeom>
            <a:avLst/>
            <a:gdLst>
              <a:gd name="connsiteX0" fmla="*/ 10160 w 8709659"/>
              <a:gd name="connsiteY0" fmla="*/ 17145 h 35560"/>
              <a:gd name="connsiteX1" fmla="*/ 8707119 w 8709659"/>
              <a:gd name="connsiteY1" fmla="*/ 1714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17145"/>
                </a:moveTo>
                <a:lnTo>
                  <a:pt x="8707119" y="17145"/>
                </a:lnTo>
              </a:path>
            </a:pathLst>
          </a:custGeom>
          <a:ln w="19050">
            <a:solidFill>
              <a:srgbClr val="76CCF9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44" name="Freeform 944"/>
          <p:cNvSpPr/>
          <p:nvPr/>
        </p:nvSpPr>
        <p:spPr>
          <a:xfrm>
            <a:off x="218439" y="2504439"/>
            <a:ext cx="8709659" cy="22860"/>
          </a:xfrm>
          <a:custGeom>
            <a:avLst/>
            <a:gdLst>
              <a:gd name="connsiteX0" fmla="*/ 10160 w 8709659"/>
              <a:gd name="connsiteY0" fmla="*/ 11430 h 22860"/>
              <a:gd name="connsiteX1" fmla="*/ 8707119 w 8709659"/>
              <a:gd name="connsiteY1" fmla="*/ 11430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1430"/>
                </a:moveTo>
                <a:lnTo>
                  <a:pt x="8707119" y="11430"/>
                </a:lnTo>
              </a:path>
            </a:pathLst>
          </a:custGeom>
          <a:ln w="20320">
            <a:solidFill>
              <a:srgbClr val="77CCF9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45" name="Freeform 945"/>
          <p:cNvSpPr/>
          <p:nvPr/>
        </p:nvSpPr>
        <p:spPr>
          <a:xfrm>
            <a:off x="218439" y="2517139"/>
            <a:ext cx="8709659" cy="35560"/>
          </a:xfrm>
          <a:custGeom>
            <a:avLst/>
            <a:gdLst>
              <a:gd name="connsiteX0" fmla="*/ 10160 w 8709659"/>
              <a:gd name="connsiteY0" fmla="*/ 18415 h 35560"/>
              <a:gd name="connsiteX1" fmla="*/ 8707119 w 8709659"/>
              <a:gd name="connsiteY1" fmla="*/ 1841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18415"/>
                </a:moveTo>
                <a:lnTo>
                  <a:pt x="8707119" y="18415"/>
                </a:lnTo>
              </a:path>
            </a:pathLst>
          </a:custGeom>
          <a:ln w="19050">
            <a:solidFill>
              <a:srgbClr val="78CDFA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46" name="Freeform 946"/>
          <p:cNvSpPr/>
          <p:nvPr/>
        </p:nvSpPr>
        <p:spPr>
          <a:xfrm>
            <a:off x="218439" y="2542539"/>
            <a:ext cx="8709659" cy="22860"/>
          </a:xfrm>
          <a:custGeom>
            <a:avLst/>
            <a:gdLst>
              <a:gd name="connsiteX0" fmla="*/ 10160 w 8709659"/>
              <a:gd name="connsiteY0" fmla="*/ 12065 h 22860"/>
              <a:gd name="connsiteX1" fmla="*/ 8707119 w 8709659"/>
              <a:gd name="connsiteY1" fmla="*/ 1206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2065"/>
                </a:moveTo>
                <a:lnTo>
                  <a:pt x="8707119" y="12065"/>
                </a:lnTo>
              </a:path>
            </a:pathLst>
          </a:custGeom>
          <a:ln w="19050">
            <a:solidFill>
              <a:srgbClr val="79CDFA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47" name="Freeform 947"/>
          <p:cNvSpPr/>
          <p:nvPr/>
        </p:nvSpPr>
        <p:spPr>
          <a:xfrm>
            <a:off x="218439" y="2555239"/>
            <a:ext cx="8709659" cy="35560"/>
          </a:xfrm>
          <a:custGeom>
            <a:avLst/>
            <a:gdLst>
              <a:gd name="connsiteX0" fmla="*/ 10160 w 8709659"/>
              <a:gd name="connsiteY0" fmla="*/ 18415 h 35560"/>
              <a:gd name="connsiteX1" fmla="*/ 8707119 w 8709659"/>
              <a:gd name="connsiteY1" fmla="*/ 1841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18415"/>
                </a:moveTo>
                <a:lnTo>
                  <a:pt x="8707119" y="18415"/>
                </a:lnTo>
              </a:path>
            </a:pathLst>
          </a:custGeom>
          <a:ln w="19050">
            <a:solidFill>
              <a:srgbClr val="7ACEFA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48" name="Freeform 948"/>
          <p:cNvSpPr/>
          <p:nvPr/>
        </p:nvSpPr>
        <p:spPr>
          <a:xfrm>
            <a:off x="218439" y="2580639"/>
            <a:ext cx="8709659" cy="22860"/>
          </a:xfrm>
          <a:custGeom>
            <a:avLst/>
            <a:gdLst>
              <a:gd name="connsiteX0" fmla="*/ 10160 w 8709659"/>
              <a:gd name="connsiteY0" fmla="*/ 12065 h 22860"/>
              <a:gd name="connsiteX1" fmla="*/ 8707119 w 8709659"/>
              <a:gd name="connsiteY1" fmla="*/ 1206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2065"/>
                </a:moveTo>
                <a:lnTo>
                  <a:pt x="8707119" y="12065"/>
                </a:lnTo>
              </a:path>
            </a:pathLst>
          </a:custGeom>
          <a:ln w="19050">
            <a:solidFill>
              <a:srgbClr val="7BCEFA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49" name="Freeform 949"/>
          <p:cNvSpPr/>
          <p:nvPr/>
        </p:nvSpPr>
        <p:spPr>
          <a:xfrm>
            <a:off x="218439" y="2593339"/>
            <a:ext cx="8709659" cy="35560"/>
          </a:xfrm>
          <a:custGeom>
            <a:avLst/>
            <a:gdLst>
              <a:gd name="connsiteX0" fmla="*/ 10160 w 8709659"/>
              <a:gd name="connsiteY0" fmla="*/ 18415 h 35560"/>
              <a:gd name="connsiteX1" fmla="*/ 8707119 w 8709659"/>
              <a:gd name="connsiteY1" fmla="*/ 1841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18415"/>
                </a:moveTo>
                <a:lnTo>
                  <a:pt x="8707119" y="18415"/>
                </a:lnTo>
              </a:path>
            </a:pathLst>
          </a:custGeom>
          <a:ln w="19050">
            <a:solidFill>
              <a:srgbClr val="7CCFFB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50" name="Freeform 950"/>
          <p:cNvSpPr/>
          <p:nvPr/>
        </p:nvSpPr>
        <p:spPr>
          <a:xfrm>
            <a:off x="218439" y="2618739"/>
            <a:ext cx="8709659" cy="22860"/>
          </a:xfrm>
          <a:custGeom>
            <a:avLst/>
            <a:gdLst>
              <a:gd name="connsiteX0" fmla="*/ 10160 w 8709659"/>
              <a:gd name="connsiteY0" fmla="*/ 12065 h 22860"/>
              <a:gd name="connsiteX1" fmla="*/ 8707119 w 8709659"/>
              <a:gd name="connsiteY1" fmla="*/ 1206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2065"/>
                </a:moveTo>
                <a:lnTo>
                  <a:pt x="8707119" y="12065"/>
                </a:lnTo>
              </a:path>
            </a:pathLst>
          </a:custGeom>
          <a:ln w="19050">
            <a:solidFill>
              <a:srgbClr val="7DCFFB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51" name="Freeform 951"/>
          <p:cNvSpPr/>
          <p:nvPr/>
        </p:nvSpPr>
        <p:spPr>
          <a:xfrm>
            <a:off x="218439" y="2631439"/>
            <a:ext cx="8709659" cy="35560"/>
          </a:xfrm>
          <a:custGeom>
            <a:avLst/>
            <a:gdLst>
              <a:gd name="connsiteX0" fmla="*/ 10160 w 8709659"/>
              <a:gd name="connsiteY0" fmla="*/ 18415 h 35560"/>
              <a:gd name="connsiteX1" fmla="*/ 8707119 w 8709659"/>
              <a:gd name="connsiteY1" fmla="*/ 1841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18415"/>
                </a:moveTo>
                <a:lnTo>
                  <a:pt x="8707119" y="18415"/>
                </a:lnTo>
              </a:path>
            </a:pathLst>
          </a:custGeom>
          <a:ln w="19050">
            <a:solidFill>
              <a:srgbClr val="7ED0FB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52" name="Freeform 952"/>
          <p:cNvSpPr/>
          <p:nvPr/>
        </p:nvSpPr>
        <p:spPr>
          <a:xfrm>
            <a:off x="218439" y="2656839"/>
            <a:ext cx="8709659" cy="22860"/>
          </a:xfrm>
          <a:custGeom>
            <a:avLst/>
            <a:gdLst>
              <a:gd name="connsiteX0" fmla="*/ 10160 w 8709659"/>
              <a:gd name="connsiteY0" fmla="*/ 12065 h 22860"/>
              <a:gd name="connsiteX1" fmla="*/ 8707119 w 8709659"/>
              <a:gd name="connsiteY1" fmla="*/ 1206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2065"/>
                </a:moveTo>
                <a:lnTo>
                  <a:pt x="8707119" y="12065"/>
                </a:lnTo>
              </a:path>
            </a:pathLst>
          </a:custGeom>
          <a:ln w="19050">
            <a:solidFill>
              <a:srgbClr val="7FD0FB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53" name="Freeform 953"/>
          <p:cNvSpPr/>
          <p:nvPr/>
        </p:nvSpPr>
        <p:spPr>
          <a:xfrm>
            <a:off x="218439" y="2669539"/>
            <a:ext cx="8709659" cy="35560"/>
          </a:xfrm>
          <a:custGeom>
            <a:avLst/>
            <a:gdLst>
              <a:gd name="connsiteX0" fmla="*/ 10160 w 8709659"/>
              <a:gd name="connsiteY0" fmla="*/ 18415 h 35560"/>
              <a:gd name="connsiteX1" fmla="*/ 8707119 w 8709659"/>
              <a:gd name="connsiteY1" fmla="*/ 1841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18415"/>
                </a:moveTo>
                <a:lnTo>
                  <a:pt x="8707119" y="18415"/>
                </a:lnTo>
              </a:path>
            </a:pathLst>
          </a:custGeom>
          <a:ln w="19050">
            <a:solidFill>
              <a:srgbClr val="81D1FC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54" name="Freeform 954"/>
          <p:cNvSpPr/>
          <p:nvPr/>
        </p:nvSpPr>
        <p:spPr>
          <a:xfrm>
            <a:off x="6035040" y="1805939"/>
            <a:ext cx="2880360" cy="721360"/>
          </a:xfrm>
          <a:custGeom>
            <a:avLst/>
            <a:gdLst>
              <a:gd name="connsiteX0" fmla="*/ 2881629 w 2880360"/>
              <a:gd name="connsiteY0" fmla="*/ 19050 h 721360"/>
              <a:gd name="connsiteX1" fmla="*/ 2881629 w 2880360"/>
              <a:gd name="connsiteY1" fmla="*/ 19050 h 721360"/>
              <a:gd name="connsiteX2" fmla="*/ 2760979 w 2880360"/>
              <a:gd name="connsiteY2" fmla="*/ 38100 h 721360"/>
              <a:gd name="connsiteX3" fmla="*/ 2637790 w 2880360"/>
              <a:gd name="connsiteY3" fmla="*/ 60960 h 721360"/>
              <a:gd name="connsiteX4" fmla="*/ 2512059 w 2880360"/>
              <a:gd name="connsiteY4" fmla="*/ 85090 h 721360"/>
              <a:gd name="connsiteX5" fmla="*/ 2382519 w 2880360"/>
              <a:gd name="connsiteY5" fmla="*/ 110490 h 721360"/>
              <a:gd name="connsiteX6" fmla="*/ 2250440 w 2880360"/>
              <a:gd name="connsiteY6" fmla="*/ 138430 h 721360"/>
              <a:gd name="connsiteX7" fmla="*/ 2114550 w 2880360"/>
              <a:gd name="connsiteY7" fmla="*/ 167640 h 721360"/>
              <a:gd name="connsiteX8" fmla="*/ 1976119 w 2880360"/>
              <a:gd name="connsiteY8" fmla="*/ 201930 h 721360"/>
              <a:gd name="connsiteX9" fmla="*/ 1833879 w 2880360"/>
              <a:gd name="connsiteY9" fmla="*/ 234950 h 721360"/>
              <a:gd name="connsiteX10" fmla="*/ 1576069 w 2880360"/>
              <a:gd name="connsiteY10" fmla="*/ 299720 h 721360"/>
              <a:gd name="connsiteX11" fmla="*/ 1325879 w 2880360"/>
              <a:gd name="connsiteY11" fmla="*/ 358140 h 721360"/>
              <a:gd name="connsiteX12" fmla="*/ 1085850 w 2880360"/>
              <a:gd name="connsiteY12" fmla="*/ 411480 h 721360"/>
              <a:gd name="connsiteX13" fmla="*/ 853440 w 2880360"/>
              <a:gd name="connsiteY13" fmla="*/ 462280 h 721360"/>
              <a:gd name="connsiteX14" fmla="*/ 632459 w 2880360"/>
              <a:gd name="connsiteY14" fmla="*/ 508000 h 721360"/>
              <a:gd name="connsiteX15" fmla="*/ 417829 w 2880360"/>
              <a:gd name="connsiteY15" fmla="*/ 547370 h 721360"/>
              <a:gd name="connsiteX16" fmla="*/ 212089 w 2880360"/>
              <a:gd name="connsiteY16" fmla="*/ 585470 h 721360"/>
              <a:gd name="connsiteX17" fmla="*/ 11429 w 2880360"/>
              <a:gd name="connsiteY17" fmla="*/ 618490 h 721360"/>
              <a:gd name="connsiteX18" fmla="*/ 149859 w 2880360"/>
              <a:gd name="connsiteY18" fmla="*/ 638810 h 721360"/>
              <a:gd name="connsiteX19" fmla="*/ 281939 w 2880360"/>
              <a:gd name="connsiteY19" fmla="*/ 656590 h 721360"/>
              <a:gd name="connsiteX20" fmla="*/ 408939 w 2880360"/>
              <a:gd name="connsiteY20" fmla="*/ 673100 h 721360"/>
              <a:gd name="connsiteX21" fmla="*/ 534669 w 2880360"/>
              <a:gd name="connsiteY21" fmla="*/ 685800 h 721360"/>
              <a:gd name="connsiteX22" fmla="*/ 655319 w 2880360"/>
              <a:gd name="connsiteY22" fmla="*/ 699770 h 721360"/>
              <a:gd name="connsiteX23" fmla="*/ 773429 w 2880360"/>
              <a:gd name="connsiteY23" fmla="*/ 708660 h 721360"/>
              <a:gd name="connsiteX24" fmla="*/ 885190 w 2880360"/>
              <a:gd name="connsiteY24" fmla="*/ 717550 h 721360"/>
              <a:gd name="connsiteX25" fmla="*/ 995679 w 2880360"/>
              <a:gd name="connsiteY25" fmla="*/ 723900 h 721360"/>
              <a:gd name="connsiteX26" fmla="*/ 1104900 w 2880360"/>
              <a:gd name="connsiteY26" fmla="*/ 728980 h 721360"/>
              <a:gd name="connsiteX27" fmla="*/ 1209040 w 2880360"/>
              <a:gd name="connsiteY27" fmla="*/ 730250 h 721360"/>
              <a:gd name="connsiteX28" fmla="*/ 1308100 w 2880360"/>
              <a:gd name="connsiteY28" fmla="*/ 732790 h 721360"/>
              <a:gd name="connsiteX29" fmla="*/ 1405890 w 2880360"/>
              <a:gd name="connsiteY29" fmla="*/ 732790 h 721360"/>
              <a:gd name="connsiteX30" fmla="*/ 1502409 w 2880360"/>
              <a:gd name="connsiteY30" fmla="*/ 730250 h 721360"/>
              <a:gd name="connsiteX31" fmla="*/ 1596390 w 2880360"/>
              <a:gd name="connsiteY31" fmla="*/ 728980 h 721360"/>
              <a:gd name="connsiteX32" fmla="*/ 1685290 w 2880360"/>
              <a:gd name="connsiteY32" fmla="*/ 723900 h 721360"/>
              <a:gd name="connsiteX33" fmla="*/ 1771650 w 2880360"/>
              <a:gd name="connsiteY33" fmla="*/ 717550 h 721360"/>
              <a:gd name="connsiteX34" fmla="*/ 1855469 w 2880360"/>
              <a:gd name="connsiteY34" fmla="*/ 709930 h 721360"/>
              <a:gd name="connsiteX35" fmla="*/ 1938019 w 2880360"/>
              <a:gd name="connsiteY35" fmla="*/ 702310 h 721360"/>
              <a:gd name="connsiteX36" fmla="*/ 2016759 w 2880360"/>
              <a:gd name="connsiteY36" fmla="*/ 690880 h 721360"/>
              <a:gd name="connsiteX37" fmla="*/ 2095500 w 2880360"/>
              <a:gd name="connsiteY37" fmla="*/ 679450 h 721360"/>
              <a:gd name="connsiteX38" fmla="*/ 2169159 w 2880360"/>
              <a:gd name="connsiteY38" fmla="*/ 665480 h 721360"/>
              <a:gd name="connsiteX39" fmla="*/ 2244090 w 2880360"/>
              <a:gd name="connsiteY39" fmla="*/ 652780 h 721360"/>
              <a:gd name="connsiteX40" fmla="*/ 2313940 w 2880360"/>
              <a:gd name="connsiteY40" fmla="*/ 637540 h 721360"/>
              <a:gd name="connsiteX41" fmla="*/ 2385059 w 2880360"/>
              <a:gd name="connsiteY41" fmla="*/ 621030 h 721360"/>
              <a:gd name="connsiteX42" fmla="*/ 2452369 w 2880360"/>
              <a:gd name="connsiteY42" fmla="*/ 603250 h 721360"/>
              <a:gd name="connsiteX43" fmla="*/ 2518409 w 2880360"/>
              <a:gd name="connsiteY43" fmla="*/ 585470 h 721360"/>
              <a:gd name="connsiteX44" fmla="*/ 2581909 w 2880360"/>
              <a:gd name="connsiteY44" fmla="*/ 565150 h 721360"/>
              <a:gd name="connsiteX45" fmla="*/ 2645409 w 2880360"/>
              <a:gd name="connsiteY45" fmla="*/ 544830 h 721360"/>
              <a:gd name="connsiteX46" fmla="*/ 2767329 w 2880360"/>
              <a:gd name="connsiteY46" fmla="*/ 500380 h 721360"/>
              <a:gd name="connsiteX47" fmla="*/ 2884169 w 2880360"/>
              <a:gd name="connsiteY47" fmla="*/ 453390 h 721360"/>
              <a:gd name="connsiteX48" fmla="*/ 2889250 w 2880360"/>
              <a:gd name="connsiteY48" fmla="*/ 452120 h 721360"/>
              <a:gd name="connsiteX49" fmla="*/ 2889250 w 2880360"/>
              <a:gd name="connsiteY49" fmla="*/ 19050 h 721360"/>
              <a:gd name="connsiteX50" fmla="*/ 2881629 w 2880360"/>
              <a:gd name="connsiteY50" fmla="*/ 19050 h 721360"/>
              <a:gd name="connsiteX51" fmla="*/ 2881629 w 2880360"/>
              <a:gd name="connsiteY51" fmla="*/ 19050 h 7213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2880360" h="721360">
                <a:moveTo>
                  <a:pt x="2881629" y="19050"/>
                </a:moveTo>
                <a:lnTo>
                  <a:pt x="2881629" y="19050"/>
                </a:lnTo>
                <a:lnTo>
                  <a:pt x="2760979" y="38100"/>
                </a:lnTo>
                <a:lnTo>
                  <a:pt x="2637790" y="60960"/>
                </a:lnTo>
                <a:lnTo>
                  <a:pt x="2512059" y="85090"/>
                </a:lnTo>
                <a:lnTo>
                  <a:pt x="2382519" y="110490"/>
                </a:lnTo>
                <a:lnTo>
                  <a:pt x="2250440" y="138430"/>
                </a:lnTo>
                <a:lnTo>
                  <a:pt x="2114550" y="167640"/>
                </a:lnTo>
                <a:lnTo>
                  <a:pt x="1976119" y="201930"/>
                </a:lnTo>
                <a:lnTo>
                  <a:pt x="1833879" y="234950"/>
                </a:lnTo>
                <a:lnTo>
                  <a:pt x="1576069" y="299720"/>
                </a:lnTo>
                <a:lnTo>
                  <a:pt x="1325879" y="358140"/>
                </a:lnTo>
                <a:lnTo>
                  <a:pt x="1085850" y="411480"/>
                </a:lnTo>
                <a:lnTo>
                  <a:pt x="853440" y="462280"/>
                </a:lnTo>
                <a:lnTo>
                  <a:pt x="632459" y="508000"/>
                </a:lnTo>
                <a:lnTo>
                  <a:pt x="417829" y="547370"/>
                </a:lnTo>
                <a:lnTo>
                  <a:pt x="212089" y="585470"/>
                </a:lnTo>
                <a:lnTo>
                  <a:pt x="11429" y="618490"/>
                </a:lnTo>
                <a:lnTo>
                  <a:pt x="149859" y="638810"/>
                </a:lnTo>
                <a:lnTo>
                  <a:pt x="281939" y="656590"/>
                </a:lnTo>
                <a:lnTo>
                  <a:pt x="408939" y="673100"/>
                </a:lnTo>
                <a:lnTo>
                  <a:pt x="534669" y="685800"/>
                </a:lnTo>
                <a:lnTo>
                  <a:pt x="655319" y="699770"/>
                </a:lnTo>
                <a:lnTo>
                  <a:pt x="773429" y="708660"/>
                </a:lnTo>
                <a:lnTo>
                  <a:pt x="885190" y="717550"/>
                </a:lnTo>
                <a:lnTo>
                  <a:pt x="995679" y="723900"/>
                </a:lnTo>
                <a:lnTo>
                  <a:pt x="1104900" y="728980"/>
                </a:lnTo>
                <a:lnTo>
                  <a:pt x="1209040" y="730250"/>
                </a:lnTo>
                <a:lnTo>
                  <a:pt x="1308100" y="732790"/>
                </a:lnTo>
                <a:lnTo>
                  <a:pt x="1405890" y="732790"/>
                </a:lnTo>
                <a:lnTo>
                  <a:pt x="1502409" y="730250"/>
                </a:lnTo>
                <a:lnTo>
                  <a:pt x="1596390" y="728980"/>
                </a:lnTo>
                <a:lnTo>
                  <a:pt x="1685290" y="723900"/>
                </a:lnTo>
                <a:lnTo>
                  <a:pt x="1771650" y="717550"/>
                </a:lnTo>
                <a:lnTo>
                  <a:pt x="1855469" y="709930"/>
                </a:lnTo>
                <a:lnTo>
                  <a:pt x="1938019" y="702310"/>
                </a:lnTo>
                <a:lnTo>
                  <a:pt x="2016759" y="690880"/>
                </a:lnTo>
                <a:lnTo>
                  <a:pt x="2095500" y="679450"/>
                </a:lnTo>
                <a:lnTo>
                  <a:pt x="2169159" y="665480"/>
                </a:lnTo>
                <a:lnTo>
                  <a:pt x="2244090" y="652780"/>
                </a:lnTo>
                <a:lnTo>
                  <a:pt x="2313940" y="637540"/>
                </a:lnTo>
                <a:lnTo>
                  <a:pt x="2385059" y="621030"/>
                </a:lnTo>
                <a:lnTo>
                  <a:pt x="2452369" y="603250"/>
                </a:lnTo>
                <a:lnTo>
                  <a:pt x="2518409" y="585470"/>
                </a:lnTo>
                <a:lnTo>
                  <a:pt x="2581909" y="565150"/>
                </a:lnTo>
                <a:lnTo>
                  <a:pt x="2645409" y="544830"/>
                </a:lnTo>
                <a:lnTo>
                  <a:pt x="2767329" y="500380"/>
                </a:lnTo>
                <a:lnTo>
                  <a:pt x="2884169" y="453390"/>
                </a:lnTo>
                <a:lnTo>
                  <a:pt x="2889250" y="452120"/>
                </a:lnTo>
                <a:lnTo>
                  <a:pt x="2889250" y="19050"/>
                </a:lnTo>
                <a:lnTo>
                  <a:pt x="2881629" y="19050"/>
                </a:lnTo>
                <a:lnTo>
                  <a:pt x="2881629" y="19050"/>
                </a:lnTo>
                <a:close/>
              </a:path>
            </a:pathLst>
          </a:custGeom>
          <a:solidFill>
            <a:srgbClr val="C4E5FA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55" name="Freeform 955"/>
          <p:cNvSpPr/>
          <p:nvPr/>
        </p:nvSpPr>
        <p:spPr>
          <a:xfrm>
            <a:off x="2606039" y="1678939"/>
            <a:ext cx="5547359" cy="861060"/>
          </a:xfrm>
          <a:custGeom>
            <a:avLst/>
            <a:gdLst>
              <a:gd name="connsiteX0" fmla="*/ 5557519 w 5547359"/>
              <a:gd name="connsiteY0" fmla="*/ 814070 h 861060"/>
              <a:gd name="connsiteX1" fmla="*/ 5557519 w 5547359"/>
              <a:gd name="connsiteY1" fmla="*/ 814070 h 861060"/>
              <a:gd name="connsiteX2" fmla="*/ 5436869 w 5547359"/>
              <a:gd name="connsiteY2" fmla="*/ 798830 h 861060"/>
              <a:gd name="connsiteX3" fmla="*/ 5311140 w 5547359"/>
              <a:gd name="connsiteY3" fmla="*/ 782320 h 861060"/>
              <a:gd name="connsiteX4" fmla="*/ 5049519 w 5547359"/>
              <a:gd name="connsiteY4" fmla="*/ 744220 h 861060"/>
              <a:gd name="connsiteX5" fmla="*/ 4772659 w 5547359"/>
              <a:gd name="connsiteY5" fmla="*/ 697230 h 861060"/>
              <a:gd name="connsiteX6" fmla="*/ 4481829 w 5547359"/>
              <a:gd name="connsiteY6" fmla="*/ 646430 h 861060"/>
              <a:gd name="connsiteX7" fmla="*/ 4173219 w 5547359"/>
              <a:gd name="connsiteY7" fmla="*/ 584200 h 861060"/>
              <a:gd name="connsiteX8" fmla="*/ 3848100 w 5547359"/>
              <a:gd name="connsiteY8" fmla="*/ 514350 h 861060"/>
              <a:gd name="connsiteX9" fmla="*/ 3505200 w 5547359"/>
              <a:gd name="connsiteY9" fmla="*/ 434340 h 861060"/>
              <a:gd name="connsiteX10" fmla="*/ 3144519 w 5547359"/>
              <a:gd name="connsiteY10" fmla="*/ 346710 h 861060"/>
              <a:gd name="connsiteX11" fmla="*/ 3002280 w 5547359"/>
              <a:gd name="connsiteY11" fmla="*/ 313690 h 861060"/>
              <a:gd name="connsiteX12" fmla="*/ 2863850 w 5547359"/>
              <a:gd name="connsiteY12" fmla="*/ 280670 h 861060"/>
              <a:gd name="connsiteX13" fmla="*/ 2729230 w 5547359"/>
              <a:gd name="connsiteY13" fmla="*/ 251460 h 861060"/>
              <a:gd name="connsiteX14" fmla="*/ 2595880 w 5547359"/>
              <a:gd name="connsiteY14" fmla="*/ 222250 h 861060"/>
              <a:gd name="connsiteX15" fmla="*/ 2466339 w 5547359"/>
              <a:gd name="connsiteY15" fmla="*/ 196850 h 861060"/>
              <a:gd name="connsiteX16" fmla="*/ 2340610 w 5547359"/>
              <a:gd name="connsiteY16" fmla="*/ 172720 h 861060"/>
              <a:gd name="connsiteX17" fmla="*/ 2217419 w 5547359"/>
              <a:gd name="connsiteY17" fmla="*/ 151130 h 861060"/>
              <a:gd name="connsiteX18" fmla="*/ 2095500 w 5547359"/>
              <a:gd name="connsiteY18" fmla="*/ 130810 h 861060"/>
              <a:gd name="connsiteX19" fmla="*/ 1978660 w 5547359"/>
              <a:gd name="connsiteY19" fmla="*/ 113030 h 861060"/>
              <a:gd name="connsiteX20" fmla="*/ 1861819 w 5547359"/>
              <a:gd name="connsiteY20" fmla="*/ 96520 h 861060"/>
              <a:gd name="connsiteX21" fmla="*/ 1640839 w 5547359"/>
              <a:gd name="connsiteY21" fmla="*/ 67310 h 861060"/>
              <a:gd name="connsiteX22" fmla="*/ 1430019 w 5547359"/>
              <a:gd name="connsiteY22" fmla="*/ 46990 h 861060"/>
              <a:gd name="connsiteX23" fmla="*/ 1233169 w 5547359"/>
              <a:gd name="connsiteY23" fmla="*/ 31750 h 861060"/>
              <a:gd name="connsiteX24" fmla="*/ 1043939 w 5547359"/>
              <a:gd name="connsiteY24" fmla="*/ 21590 h 861060"/>
              <a:gd name="connsiteX25" fmla="*/ 864869 w 5547359"/>
              <a:gd name="connsiteY25" fmla="*/ 16510 h 861060"/>
              <a:gd name="connsiteX26" fmla="*/ 697230 w 5547359"/>
              <a:gd name="connsiteY26" fmla="*/ 16510 h 861060"/>
              <a:gd name="connsiteX27" fmla="*/ 539750 w 5547359"/>
              <a:gd name="connsiteY27" fmla="*/ 21590 h 861060"/>
              <a:gd name="connsiteX28" fmla="*/ 393700 w 5547359"/>
              <a:gd name="connsiteY28" fmla="*/ 27940 h 861060"/>
              <a:gd name="connsiteX29" fmla="*/ 256539 w 5547359"/>
              <a:gd name="connsiteY29" fmla="*/ 39370 h 861060"/>
              <a:gd name="connsiteX30" fmla="*/ 129539 w 5547359"/>
              <a:gd name="connsiteY30" fmla="*/ 52070 h 861060"/>
              <a:gd name="connsiteX31" fmla="*/ 12700 w 5547359"/>
              <a:gd name="connsiteY31" fmla="*/ 69850 h 861060"/>
              <a:gd name="connsiteX32" fmla="*/ 176530 w 5547359"/>
              <a:gd name="connsiteY32" fmla="*/ 90170 h 861060"/>
              <a:gd name="connsiteX33" fmla="*/ 346710 w 5547359"/>
              <a:gd name="connsiteY33" fmla="*/ 113030 h 861060"/>
              <a:gd name="connsiteX34" fmla="*/ 523239 w 5547359"/>
              <a:gd name="connsiteY34" fmla="*/ 140970 h 861060"/>
              <a:gd name="connsiteX35" fmla="*/ 706119 w 5547359"/>
              <a:gd name="connsiteY35" fmla="*/ 172720 h 861060"/>
              <a:gd name="connsiteX36" fmla="*/ 895350 w 5547359"/>
              <a:gd name="connsiteY36" fmla="*/ 210820 h 861060"/>
              <a:gd name="connsiteX37" fmla="*/ 1090930 w 5547359"/>
              <a:gd name="connsiteY37" fmla="*/ 251460 h 861060"/>
              <a:gd name="connsiteX38" fmla="*/ 1294130 w 5547359"/>
              <a:gd name="connsiteY38" fmla="*/ 295910 h 861060"/>
              <a:gd name="connsiteX39" fmla="*/ 1502410 w 5547359"/>
              <a:gd name="connsiteY39" fmla="*/ 346710 h 861060"/>
              <a:gd name="connsiteX40" fmla="*/ 1879600 w 5547359"/>
              <a:gd name="connsiteY40" fmla="*/ 438150 h 861060"/>
              <a:gd name="connsiteX41" fmla="*/ 2236469 w 5547359"/>
              <a:gd name="connsiteY41" fmla="*/ 519430 h 861060"/>
              <a:gd name="connsiteX42" fmla="*/ 2571750 w 5547359"/>
              <a:gd name="connsiteY42" fmla="*/ 593090 h 861060"/>
              <a:gd name="connsiteX43" fmla="*/ 2735580 w 5547359"/>
              <a:gd name="connsiteY43" fmla="*/ 623570 h 861060"/>
              <a:gd name="connsiteX44" fmla="*/ 2891789 w 5547359"/>
              <a:gd name="connsiteY44" fmla="*/ 655320 h 861060"/>
              <a:gd name="connsiteX45" fmla="*/ 3044189 w 5547359"/>
              <a:gd name="connsiteY45" fmla="*/ 684530 h 861060"/>
              <a:gd name="connsiteX46" fmla="*/ 3192780 w 5547359"/>
              <a:gd name="connsiteY46" fmla="*/ 708660 h 861060"/>
              <a:gd name="connsiteX47" fmla="*/ 3337559 w 5547359"/>
              <a:gd name="connsiteY47" fmla="*/ 732790 h 861060"/>
              <a:gd name="connsiteX48" fmla="*/ 3478530 w 5547359"/>
              <a:gd name="connsiteY48" fmla="*/ 755650 h 861060"/>
              <a:gd name="connsiteX49" fmla="*/ 3614419 w 5547359"/>
              <a:gd name="connsiteY49" fmla="*/ 773430 h 861060"/>
              <a:gd name="connsiteX50" fmla="*/ 3746500 w 5547359"/>
              <a:gd name="connsiteY50" fmla="*/ 791210 h 861060"/>
              <a:gd name="connsiteX51" fmla="*/ 3873500 w 5547359"/>
              <a:gd name="connsiteY51" fmla="*/ 807720 h 861060"/>
              <a:gd name="connsiteX52" fmla="*/ 3999229 w 5547359"/>
              <a:gd name="connsiteY52" fmla="*/ 822960 h 861060"/>
              <a:gd name="connsiteX53" fmla="*/ 4119879 w 5547359"/>
              <a:gd name="connsiteY53" fmla="*/ 834390 h 861060"/>
              <a:gd name="connsiteX54" fmla="*/ 4236719 w 5547359"/>
              <a:gd name="connsiteY54" fmla="*/ 843280 h 861060"/>
              <a:gd name="connsiteX55" fmla="*/ 4349750 w 5547359"/>
              <a:gd name="connsiteY55" fmla="*/ 852170 h 861060"/>
              <a:gd name="connsiteX56" fmla="*/ 4460240 w 5547359"/>
              <a:gd name="connsiteY56" fmla="*/ 858520 h 861060"/>
              <a:gd name="connsiteX57" fmla="*/ 4568190 w 5547359"/>
              <a:gd name="connsiteY57" fmla="*/ 863600 h 861060"/>
              <a:gd name="connsiteX58" fmla="*/ 4673600 w 5547359"/>
              <a:gd name="connsiteY58" fmla="*/ 867410 h 861060"/>
              <a:gd name="connsiteX59" fmla="*/ 4772659 w 5547359"/>
              <a:gd name="connsiteY59" fmla="*/ 867410 h 861060"/>
              <a:gd name="connsiteX60" fmla="*/ 4870450 w 5547359"/>
              <a:gd name="connsiteY60" fmla="*/ 867410 h 861060"/>
              <a:gd name="connsiteX61" fmla="*/ 4966969 w 5547359"/>
              <a:gd name="connsiteY61" fmla="*/ 864870 h 861060"/>
              <a:gd name="connsiteX62" fmla="*/ 5058409 w 5547359"/>
              <a:gd name="connsiteY62" fmla="*/ 863600 h 861060"/>
              <a:gd name="connsiteX63" fmla="*/ 5147309 w 5547359"/>
              <a:gd name="connsiteY63" fmla="*/ 858520 h 861060"/>
              <a:gd name="connsiteX64" fmla="*/ 5234940 w 5547359"/>
              <a:gd name="connsiteY64" fmla="*/ 852170 h 861060"/>
              <a:gd name="connsiteX65" fmla="*/ 5318759 w 5547359"/>
              <a:gd name="connsiteY65" fmla="*/ 843280 h 861060"/>
              <a:gd name="connsiteX66" fmla="*/ 5400040 w 5547359"/>
              <a:gd name="connsiteY66" fmla="*/ 834390 h 861060"/>
              <a:gd name="connsiteX67" fmla="*/ 5481319 w 5547359"/>
              <a:gd name="connsiteY67" fmla="*/ 825500 h 861060"/>
              <a:gd name="connsiteX68" fmla="*/ 5557519 w 5547359"/>
              <a:gd name="connsiteY68" fmla="*/ 814070 h 861060"/>
              <a:gd name="connsiteX69" fmla="*/ 5557519 w 5547359"/>
              <a:gd name="connsiteY69" fmla="*/ 814070 h 8610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</a:cxnLst>
            <a:rect l="l" t="t" r="r" b="b"/>
            <a:pathLst>
              <a:path w="5547359" h="861060">
                <a:moveTo>
                  <a:pt x="5557519" y="814070"/>
                </a:moveTo>
                <a:lnTo>
                  <a:pt x="5557519" y="814070"/>
                </a:lnTo>
                <a:lnTo>
                  <a:pt x="5436869" y="798830"/>
                </a:lnTo>
                <a:lnTo>
                  <a:pt x="5311140" y="782320"/>
                </a:lnTo>
                <a:lnTo>
                  <a:pt x="5049519" y="744220"/>
                </a:lnTo>
                <a:lnTo>
                  <a:pt x="4772659" y="697230"/>
                </a:lnTo>
                <a:lnTo>
                  <a:pt x="4481829" y="646430"/>
                </a:lnTo>
                <a:lnTo>
                  <a:pt x="4173219" y="584200"/>
                </a:lnTo>
                <a:lnTo>
                  <a:pt x="3848100" y="514350"/>
                </a:lnTo>
                <a:lnTo>
                  <a:pt x="3505200" y="434340"/>
                </a:lnTo>
                <a:lnTo>
                  <a:pt x="3144519" y="346710"/>
                </a:lnTo>
                <a:lnTo>
                  <a:pt x="3002280" y="313690"/>
                </a:lnTo>
                <a:lnTo>
                  <a:pt x="2863850" y="280670"/>
                </a:lnTo>
                <a:lnTo>
                  <a:pt x="2729230" y="251460"/>
                </a:lnTo>
                <a:lnTo>
                  <a:pt x="2595880" y="222250"/>
                </a:lnTo>
                <a:lnTo>
                  <a:pt x="2466339" y="196850"/>
                </a:lnTo>
                <a:lnTo>
                  <a:pt x="2340610" y="172720"/>
                </a:lnTo>
                <a:lnTo>
                  <a:pt x="2217419" y="151130"/>
                </a:lnTo>
                <a:lnTo>
                  <a:pt x="2095500" y="130810"/>
                </a:lnTo>
                <a:lnTo>
                  <a:pt x="1978660" y="113030"/>
                </a:lnTo>
                <a:lnTo>
                  <a:pt x="1861819" y="96520"/>
                </a:lnTo>
                <a:lnTo>
                  <a:pt x="1640839" y="67310"/>
                </a:lnTo>
                <a:lnTo>
                  <a:pt x="1430019" y="46990"/>
                </a:lnTo>
                <a:lnTo>
                  <a:pt x="1233169" y="31750"/>
                </a:lnTo>
                <a:lnTo>
                  <a:pt x="1043939" y="21590"/>
                </a:lnTo>
                <a:lnTo>
                  <a:pt x="864869" y="16510"/>
                </a:lnTo>
                <a:lnTo>
                  <a:pt x="697230" y="16510"/>
                </a:lnTo>
                <a:lnTo>
                  <a:pt x="539750" y="21590"/>
                </a:lnTo>
                <a:lnTo>
                  <a:pt x="393700" y="27940"/>
                </a:lnTo>
                <a:lnTo>
                  <a:pt x="256539" y="39370"/>
                </a:lnTo>
                <a:lnTo>
                  <a:pt x="129539" y="52070"/>
                </a:lnTo>
                <a:lnTo>
                  <a:pt x="12700" y="69850"/>
                </a:lnTo>
                <a:lnTo>
                  <a:pt x="176530" y="90170"/>
                </a:lnTo>
                <a:lnTo>
                  <a:pt x="346710" y="113030"/>
                </a:lnTo>
                <a:lnTo>
                  <a:pt x="523239" y="140970"/>
                </a:lnTo>
                <a:lnTo>
                  <a:pt x="706119" y="172720"/>
                </a:lnTo>
                <a:lnTo>
                  <a:pt x="895350" y="210820"/>
                </a:lnTo>
                <a:lnTo>
                  <a:pt x="1090930" y="251460"/>
                </a:lnTo>
                <a:lnTo>
                  <a:pt x="1294130" y="295910"/>
                </a:lnTo>
                <a:lnTo>
                  <a:pt x="1502410" y="346710"/>
                </a:lnTo>
                <a:lnTo>
                  <a:pt x="1879600" y="438150"/>
                </a:lnTo>
                <a:lnTo>
                  <a:pt x="2236469" y="519430"/>
                </a:lnTo>
                <a:lnTo>
                  <a:pt x="2571750" y="593090"/>
                </a:lnTo>
                <a:lnTo>
                  <a:pt x="2735580" y="623570"/>
                </a:lnTo>
                <a:lnTo>
                  <a:pt x="2891789" y="655320"/>
                </a:lnTo>
                <a:lnTo>
                  <a:pt x="3044189" y="684530"/>
                </a:lnTo>
                <a:lnTo>
                  <a:pt x="3192780" y="708660"/>
                </a:lnTo>
                <a:lnTo>
                  <a:pt x="3337559" y="732790"/>
                </a:lnTo>
                <a:lnTo>
                  <a:pt x="3478530" y="755650"/>
                </a:lnTo>
                <a:lnTo>
                  <a:pt x="3614419" y="773430"/>
                </a:lnTo>
                <a:lnTo>
                  <a:pt x="3746500" y="791210"/>
                </a:lnTo>
                <a:lnTo>
                  <a:pt x="3873500" y="807720"/>
                </a:lnTo>
                <a:lnTo>
                  <a:pt x="3999229" y="822960"/>
                </a:lnTo>
                <a:lnTo>
                  <a:pt x="4119879" y="834390"/>
                </a:lnTo>
                <a:lnTo>
                  <a:pt x="4236719" y="843280"/>
                </a:lnTo>
                <a:lnTo>
                  <a:pt x="4349750" y="852170"/>
                </a:lnTo>
                <a:lnTo>
                  <a:pt x="4460240" y="858520"/>
                </a:lnTo>
                <a:lnTo>
                  <a:pt x="4568190" y="863600"/>
                </a:lnTo>
                <a:lnTo>
                  <a:pt x="4673600" y="867410"/>
                </a:lnTo>
                <a:lnTo>
                  <a:pt x="4772659" y="867410"/>
                </a:lnTo>
                <a:lnTo>
                  <a:pt x="4870450" y="867410"/>
                </a:lnTo>
                <a:lnTo>
                  <a:pt x="4966969" y="864870"/>
                </a:lnTo>
                <a:lnTo>
                  <a:pt x="5058409" y="863600"/>
                </a:lnTo>
                <a:lnTo>
                  <a:pt x="5147309" y="858520"/>
                </a:lnTo>
                <a:lnTo>
                  <a:pt x="5234940" y="852170"/>
                </a:lnTo>
                <a:lnTo>
                  <a:pt x="5318759" y="843280"/>
                </a:lnTo>
                <a:lnTo>
                  <a:pt x="5400040" y="834390"/>
                </a:lnTo>
                <a:lnTo>
                  <a:pt x="5481319" y="825500"/>
                </a:lnTo>
                <a:lnTo>
                  <a:pt x="5557519" y="814070"/>
                </a:lnTo>
                <a:lnTo>
                  <a:pt x="5557519" y="814070"/>
                </a:lnTo>
                <a:close/>
              </a:path>
            </a:pathLst>
          </a:custGeom>
          <a:solidFill>
            <a:srgbClr val="C4E5FA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56" name="Freeform 956"/>
          <p:cNvSpPr/>
          <p:nvPr/>
        </p:nvSpPr>
        <p:spPr>
          <a:xfrm>
            <a:off x="2809239" y="1691639"/>
            <a:ext cx="5483859" cy="784860"/>
          </a:xfrm>
          <a:custGeom>
            <a:avLst/>
            <a:gdLst>
              <a:gd name="connsiteX0" fmla="*/ 19050 w 5483859"/>
              <a:gd name="connsiteY0" fmla="*/ 95250 h 784860"/>
              <a:gd name="connsiteX1" fmla="*/ 19050 w 5483859"/>
              <a:gd name="connsiteY1" fmla="*/ 95250 h 784860"/>
              <a:gd name="connsiteX2" fmla="*/ 38100 w 5483859"/>
              <a:gd name="connsiteY2" fmla="*/ 90170 h 784860"/>
              <a:gd name="connsiteX3" fmla="*/ 95250 w 5483859"/>
              <a:gd name="connsiteY3" fmla="*/ 78740 h 784860"/>
              <a:gd name="connsiteX4" fmla="*/ 193039 w 5483859"/>
              <a:gd name="connsiteY4" fmla="*/ 63500 h 784860"/>
              <a:gd name="connsiteX5" fmla="*/ 256539 w 5483859"/>
              <a:gd name="connsiteY5" fmla="*/ 54610 h 784860"/>
              <a:gd name="connsiteX6" fmla="*/ 331470 w 5483859"/>
              <a:gd name="connsiteY6" fmla="*/ 45720 h 784860"/>
              <a:gd name="connsiteX7" fmla="*/ 414020 w 5483859"/>
              <a:gd name="connsiteY7" fmla="*/ 39370 h 784860"/>
              <a:gd name="connsiteX8" fmla="*/ 509269 w 5483859"/>
              <a:gd name="connsiteY8" fmla="*/ 31750 h 784860"/>
              <a:gd name="connsiteX9" fmla="*/ 613410 w 5483859"/>
              <a:gd name="connsiteY9" fmla="*/ 25400 h 784860"/>
              <a:gd name="connsiteX10" fmla="*/ 730250 w 5483859"/>
              <a:gd name="connsiteY10" fmla="*/ 20320 h 784860"/>
              <a:gd name="connsiteX11" fmla="*/ 858519 w 5483859"/>
              <a:gd name="connsiteY11" fmla="*/ 19050 h 784860"/>
              <a:gd name="connsiteX12" fmla="*/ 996950 w 5483859"/>
              <a:gd name="connsiteY12" fmla="*/ 16510 h 784860"/>
              <a:gd name="connsiteX13" fmla="*/ 1145539 w 5483859"/>
              <a:gd name="connsiteY13" fmla="*/ 19050 h 784860"/>
              <a:gd name="connsiteX14" fmla="*/ 1304289 w 5483859"/>
              <a:gd name="connsiteY14" fmla="*/ 22860 h 784860"/>
              <a:gd name="connsiteX15" fmla="*/ 1477010 w 5483859"/>
              <a:gd name="connsiteY15" fmla="*/ 31750 h 784860"/>
              <a:gd name="connsiteX16" fmla="*/ 1659889 w 5483859"/>
              <a:gd name="connsiteY16" fmla="*/ 43180 h 784860"/>
              <a:gd name="connsiteX17" fmla="*/ 1852930 w 5483859"/>
              <a:gd name="connsiteY17" fmla="*/ 60960 h 784860"/>
              <a:gd name="connsiteX18" fmla="*/ 2059939 w 5483859"/>
              <a:gd name="connsiteY18" fmla="*/ 81280 h 784860"/>
              <a:gd name="connsiteX19" fmla="*/ 2278380 w 5483859"/>
              <a:gd name="connsiteY19" fmla="*/ 105410 h 784860"/>
              <a:gd name="connsiteX20" fmla="*/ 2508250 w 5483859"/>
              <a:gd name="connsiteY20" fmla="*/ 134620 h 784860"/>
              <a:gd name="connsiteX21" fmla="*/ 2750819 w 5483859"/>
              <a:gd name="connsiteY21" fmla="*/ 170180 h 784860"/>
              <a:gd name="connsiteX22" fmla="*/ 3003550 w 5483859"/>
              <a:gd name="connsiteY22" fmla="*/ 210820 h 784860"/>
              <a:gd name="connsiteX23" fmla="*/ 3268980 w 5483859"/>
              <a:gd name="connsiteY23" fmla="*/ 257810 h 784860"/>
              <a:gd name="connsiteX24" fmla="*/ 3547109 w 5483859"/>
              <a:gd name="connsiteY24" fmla="*/ 313690 h 784860"/>
              <a:gd name="connsiteX25" fmla="*/ 3839209 w 5483859"/>
              <a:gd name="connsiteY25" fmla="*/ 373380 h 784860"/>
              <a:gd name="connsiteX26" fmla="*/ 4142740 w 5483859"/>
              <a:gd name="connsiteY26" fmla="*/ 440690 h 784860"/>
              <a:gd name="connsiteX27" fmla="*/ 4460240 w 5483859"/>
              <a:gd name="connsiteY27" fmla="*/ 516890 h 784860"/>
              <a:gd name="connsiteX28" fmla="*/ 4789169 w 5483859"/>
              <a:gd name="connsiteY28" fmla="*/ 599440 h 784860"/>
              <a:gd name="connsiteX29" fmla="*/ 5132069 w 5483859"/>
              <a:gd name="connsiteY29" fmla="*/ 690880 h 784860"/>
              <a:gd name="connsiteX30" fmla="*/ 5486400 w 5483859"/>
              <a:gd name="connsiteY30" fmla="*/ 791210 h 784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5483859" h="784860">
                <a:moveTo>
                  <a:pt x="19050" y="95250"/>
                </a:moveTo>
                <a:lnTo>
                  <a:pt x="19050" y="95250"/>
                </a:lnTo>
                <a:lnTo>
                  <a:pt x="38100" y="90170"/>
                </a:lnTo>
                <a:lnTo>
                  <a:pt x="95250" y="78740"/>
                </a:lnTo>
                <a:lnTo>
                  <a:pt x="193039" y="63500"/>
                </a:lnTo>
                <a:lnTo>
                  <a:pt x="256539" y="54610"/>
                </a:lnTo>
                <a:lnTo>
                  <a:pt x="331470" y="45720"/>
                </a:lnTo>
                <a:lnTo>
                  <a:pt x="414020" y="39370"/>
                </a:lnTo>
                <a:lnTo>
                  <a:pt x="509269" y="31750"/>
                </a:lnTo>
                <a:lnTo>
                  <a:pt x="613410" y="25400"/>
                </a:lnTo>
                <a:lnTo>
                  <a:pt x="730250" y="20320"/>
                </a:lnTo>
                <a:lnTo>
                  <a:pt x="858519" y="19050"/>
                </a:lnTo>
                <a:lnTo>
                  <a:pt x="996950" y="16510"/>
                </a:lnTo>
                <a:lnTo>
                  <a:pt x="1145539" y="19050"/>
                </a:lnTo>
                <a:lnTo>
                  <a:pt x="1304289" y="22860"/>
                </a:lnTo>
                <a:lnTo>
                  <a:pt x="1477010" y="31750"/>
                </a:lnTo>
                <a:lnTo>
                  <a:pt x="1659889" y="43180"/>
                </a:lnTo>
                <a:lnTo>
                  <a:pt x="1852930" y="60960"/>
                </a:lnTo>
                <a:lnTo>
                  <a:pt x="2059939" y="81280"/>
                </a:lnTo>
                <a:lnTo>
                  <a:pt x="2278380" y="105410"/>
                </a:lnTo>
                <a:lnTo>
                  <a:pt x="2508250" y="134620"/>
                </a:lnTo>
                <a:lnTo>
                  <a:pt x="2750819" y="170180"/>
                </a:lnTo>
                <a:lnTo>
                  <a:pt x="3003550" y="210820"/>
                </a:lnTo>
                <a:lnTo>
                  <a:pt x="3268980" y="257810"/>
                </a:lnTo>
                <a:lnTo>
                  <a:pt x="3547109" y="313690"/>
                </a:lnTo>
                <a:lnTo>
                  <a:pt x="3839209" y="373380"/>
                </a:lnTo>
                <a:lnTo>
                  <a:pt x="4142740" y="440690"/>
                </a:lnTo>
                <a:lnTo>
                  <a:pt x="4460240" y="516890"/>
                </a:lnTo>
                <a:lnTo>
                  <a:pt x="4789169" y="599440"/>
                </a:lnTo>
                <a:lnTo>
                  <a:pt x="5132069" y="690880"/>
                </a:lnTo>
                <a:lnTo>
                  <a:pt x="5486400" y="791210"/>
                </a:lnTo>
              </a:path>
            </a:pathLst>
          </a:custGeom>
          <a:ln w="7620">
            <a:solidFill>
              <a:srgbClr val="FEFEFE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57" name="Freeform 957"/>
          <p:cNvSpPr/>
          <p:nvPr/>
        </p:nvSpPr>
        <p:spPr>
          <a:xfrm>
            <a:off x="5590540" y="1678939"/>
            <a:ext cx="3324859" cy="657860"/>
          </a:xfrm>
          <a:custGeom>
            <a:avLst/>
            <a:gdLst>
              <a:gd name="connsiteX0" fmla="*/ 17779 w 3324859"/>
              <a:gd name="connsiteY0" fmla="*/ 668020 h 657860"/>
              <a:gd name="connsiteX1" fmla="*/ 17779 w 3324859"/>
              <a:gd name="connsiteY1" fmla="*/ 668020 h 657860"/>
              <a:gd name="connsiteX2" fmla="*/ 113029 w 3324859"/>
              <a:gd name="connsiteY2" fmla="*/ 641350 h 657860"/>
              <a:gd name="connsiteX3" fmla="*/ 374650 w 3324859"/>
              <a:gd name="connsiteY3" fmla="*/ 571500 h 657860"/>
              <a:gd name="connsiteX4" fmla="*/ 556259 w 3324859"/>
              <a:gd name="connsiteY4" fmla="*/ 524510 h 657860"/>
              <a:gd name="connsiteX5" fmla="*/ 764539 w 3324859"/>
              <a:gd name="connsiteY5" fmla="*/ 473710 h 657860"/>
              <a:gd name="connsiteX6" fmla="*/ 995679 w 3324859"/>
              <a:gd name="connsiteY6" fmla="*/ 417830 h 657860"/>
              <a:gd name="connsiteX7" fmla="*/ 1244600 w 3324859"/>
              <a:gd name="connsiteY7" fmla="*/ 356870 h 657860"/>
              <a:gd name="connsiteX8" fmla="*/ 1508759 w 3324859"/>
              <a:gd name="connsiteY8" fmla="*/ 299720 h 657860"/>
              <a:gd name="connsiteX9" fmla="*/ 1778000 w 3324859"/>
              <a:gd name="connsiteY9" fmla="*/ 241300 h 657860"/>
              <a:gd name="connsiteX10" fmla="*/ 2054859 w 3324859"/>
              <a:gd name="connsiteY10" fmla="*/ 186690 h 657860"/>
              <a:gd name="connsiteX11" fmla="*/ 2329179 w 3324859"/>
              <a:gd name="connsiteY11" fmla="*/ 135890 h 657860"/>
              <a:gd name="connsiteX12" fmla="*/ 2465069 w 3324859"/>
              <a:gd name="connsiteY12" fmla="*/ 114300 h 657860"/>
              <a:gd name="connsiteX13" fmla="*/ 2597150 w 3324859"/>
              <a:gd name="connsiteY13" fmla="*/ 91440 h 657860"/>
              <a:gd name="connsiteX14" fmla="*/ 2729229 w 3324859"/>
              <a:gd name="connsiteY14" fmla="*/ 73660 h 657860"/>
              <a:gd name="connsiteX15" fmla="*/ 2856229 w 3324859"/>
              <a:gd name="connsiteY15" fmla="*/ 55880 h 657860"/>
              <a:gd name="connsiteX16" fmla="*/ 2981959 w 3324859"/>
              <a:gd name="connsiteY16" fmla="*/ 41910 h 657860"/>
              <a:gd name="connsiteX17" fmla="*/ 3100069 w 3324859"/>
              <a:gd name="connsiteY17" fmla="*/ 30480 h 657860"/>
              <a:gd name="connsiteX18" fmla="*/ 3215640 w 3324859"/>
              <a:gd name="connsiteY18" fmla="*/ 21590 h 657860"/>
              <a:gd name="connsiteX19" fmla="*/ 3326129 w 3324859"/>
              <a:gd name="connsiteY19" fmla="*/ 15240 h 657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3324859" h="657860">
                <a:moveTo>
                  <a:pt x="17779" y="668020"/>
                </a:moveTo>
                <a:lnTo>
                  <a:pt x="17779" y="668020"/>
                </a:lnTo>
                <a:lnTo>
                  <a:pt x="113029" y="641350"/>
                </a:lnTo>
                <a:lnTo>
                  <a:pt x="374650" y="571500"/>
                </a:lnTo>
                <a:lnTo>
                  <a:pt x="556259" y="524510"/>
                </a:lnTo>
                <a:lnTo>
                  <a:pt x="764539" y="473710"/>
                </a:lnTo>
                <a:lnTo>
                  <a:pt x="995679" y="417830"/>
                </a:lnTo>
                <a:lnTo>
                  <a:pt x="1244600" y="356870"/>
                </a:lnTo>
                <a:lnTo>
                  <a:pt x="1508759" y="299720"/>
                </a:lnTo>
                <a:lnTo>
                  <a:pt x="1778000" y="241300"/>
                </a:lnTo>
                <a:lnTo>
                  <a:pt x="2054859" y="186690"/>
                </a:lnTo>
                <a:lnTo>
                  <a:pt x="2329179" y="135890"/>
                </a:lnTo>
                <a:lnTo>
                  <a:pt x="2465069" y="114300"/>
                </a:lnTo>
                <a:lnTo>
                  <a:pt x="2597150" y="91440"/>
                </a:lnTo>
                <a:lnTo>
                  <a:pt x="2729229" y="73660"/>
                </a:lnTo>
                <a:lnTo>
                  <a:pt x="2856229" y="55880"/>
                </a:lnTo>
                <a:lnTo>
                  <a:pt x="2981959" y="41910"/>
                </a:lnTo>
                <a:lnTo>
                  <a:pt x="3100069" y="30480"/>
                </a:lnTo>
                <a:lnTo>
                  <a:pt x="3215640" y="21590"/>
                </a:lnTo>
                <a:lnTo>
                  <a:pt x="3326129" y="15240"/>
                </a:lnTo>
              </a:path>
            </a:pathLst>
          </a:custGeom>
          <a:ln w="7620">
            <a:solidFill>
              <a:srgbClr val="FEFEFE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58" name="TextBox 958"/>
          <p:cNvSpPr txBox="1"/>
          <p:nvPr/>
        </p:nvSpPr>
        <p:spPr>
          <a:xfrm>
            <a:off x="753109" y="749498"/>
            <a:ext cx="7647447" cy="498531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4000" dirty="0">
                <a:solidFill>
                  <a:srgbClr val="032C63"/>
                </a:solidFill>
                <a:latin typeface="Candara"/>
                <a:ea typeface="Candara"/>
              </a:rPr>
              <a:t>KELEBEK</a:t>
            </a:r>
            <a:r>
              <a:rPr lang="en-US" altLang="zh-CN" sz="4000" dirty="0">
                <a:solidFill>
                  <a:srgbClr val="032C63"/>
                </a:solidFill>
                <a:latin typeface="Candara"/>
                <a:cs typeface="Candara"/>
              </a:rPr>
              <a:t> </a:t>
            </a:r>
            <a:r>
              <a:rPr lang="en-US" altLang="zh-CN" sz="4000" dirty="0">
                <a:solidFill>
                  <a:srgbClr val="032C63"/>
                </a:solidFill>
                <a:latin typeface="Candara"/>
                <a:ea typeface="Candara"/>
              </a:rPr>
              <a:t>BANYO</a:t>
            </a:r>
            <a:r>
              <a:rPr lang="en-US" altLang="zh-CN" sz="4000" dirty="0">
                <a:solidFill>
                  <a:srgbClr val="032C63"/>
                </a:solidFill>
                <a:latin typeface="Candara"/>
                <a:cs typeface="Candara"/>
              </a:rPr>
              <a:t> </a:t>
            </a:r>
            <a:r>
              <a:rPr lang="en-US" altLang="zh-CN" sz="4000" dirty="0">
                <a:solidFill>
                  <a:srgbClr val="032C63"/>
                </a:solidFill>
                <a:latin typeface="Candara"/>
                <a:ea typeface="Candara"/>
              </a:rPr>
              <a:t>(HUBBARD</a:t>
            </a:r>
            <a:r>
              <a:rPr lang="en-US" altLang="zh-CN" sz="4000" spc="-139" dirty="0">
                <a:solidFill>
                  <a:srgbClr val="032C63"/>
                </a:solidFill>
                <a:latin typeface="Candara"/>
                <a:cs typeface="Candara"/>
              </a:rPr>
              <a:t> </a:t>
            </a:r>
            <a:r>
              <a:rPr lang="en-US" altLang="zh-CN" sz="4000" dirty="0">
                <a:solidFill>
                  <a:srgbClr val="032C63"/>
                </a:solidFill>
                <a:latin typeface="Candara"/>
                <a:ea typeface="Candara"/>
              </a:rPr>
              <a:t>TANK)</a:t>
            </a:r>
          </a:p>
          <a:p>
            <a:pPr>
              <a:lnSpc>
                <a:spcPts val="1000"/>
              </a:lnSpc>
            </a:pPr>
            <a:endParaRPr lang="en-US" dirty="0" smtClean="0"/>
          </a:p>
          <a:p>
            <a:pPr>
              <a:lnSpc>
                <a:spcPts val="1000"/>
              </a:lnSpc>
            </a:pPr>
            <a:endParaRPr lang="en-US" dirty="0" smtClean="0"/>
          </a:p>
          <a:p>
            <a:pPr>
              <a:lnSpc>
                <a:spcPts val="1000"/>
              </a:lnSpc>
            </a:pPr>
            <a:endParaRPr lang="en-US" dirty="0" smtClean="0"/>
          </a:p>
          <a:p>
            <a:pPr>
              <a:lnSpc>
                <a:spcPts val="1000"/>
              </a:lnSpc>
            </a:pPr>
            <a:endParaRPr lang="en-US" dirty="0" smtClean="0"/>
          </a:p>
          <a:p>
            <a:pPr>
              <a:lnSpc>
                <a:spcPts val="1000"/>
              </a:lnSpc>
            </a:pPr>
            <a:endParaRPr lang="en-US" dirty="0" smtClean="0"/>
          </a:p>
          <a:p>
            <a:pPr>
              <a:lnSpc>
                <a:spcPts val="1000"/>
              </a:lnSpc>
            </a:pPr>
            <a:endParaRPr lang="en-US" dirty="0" smtClean="0"/>
          </a:p>
          <a:p>
            <a:pPr>
              <a:lnSpc>
                <a:spcPts val="1000"/>
              </a:lnSpc>
            </a:pPr>
            <a:endParaRPr lang="en-US" dirty="0" smtClean="0"/>
          </a:p>
          <a:p>
            <a:pPr>
              <a:lnSpc>
                <a:spcPts val="1000"/>
              </a:lnSpc>
            </a:pPr>
            <a:endParaRPr lang="en-US" dirty="0" smtClean="0"/>
          </a:p>
          <a:p>
            <a:pPr>
              <a:lnSpc>
                <a:spcPts val="1739"/>
              </a:lnSpc>
            </a:pPr>
            <a:endParaRPr lang="en-US" dirty="0" smtClean="0"/>
          </a:p>
          <a:p>
            <a:pPr marL="0" indent="209550">
              <a:lnSpc>
                <a:spcPts val="2470"/>
              </a:lnSpc>
            </a:pPr>
            <a:r>
              <a:rPr lang="en-US" altLang="zh-CN" sz="2600" dirty="0">
                <a:solidFill>
                  <a:srgbClr val="2FB4FB"/>
                </a:solidFill>
                <a:latin typeface="Symbol"/>
                <a:ea typeface="Symbol"/>
              </a:rPr>
              <a:t></a:t>
            </a:r>
            <a:r>
              <a:rPr lang="en-US" altLang="zh-CN" sz="2600" spc="30" dirty="0">
                <a:solidFill>
                  <a:srgbClr val="2FB4FB"/>
                </a:solidFill>
                <a:latin typeface="Symbol"/>
                <a:cs typeface="Symbol"/>
              </a:rPr>
              <a:t> </a:t>
            </a:r>
            <a:r>
              <a:rPr lang="en-US" altLang="zh-CN" sz="2600" dirty="0">
                <a:solidFill>
                  <a:srgbClr val="053C85"/>
                </a:solidFill>
                <a:latin typeface="Candara"/>
                <a:ea typeface="Candara"/>
              </a:rPr>
              <a:t>Kelebek</a:t>
            </a:r>
            <a:r>
              <a:rPr lang="en-US" altLang="zh-CN" sz="2600" spc="30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600" dirty="0">
                <a:solidFill>
                  <a:srgbClr val="053C85"/>
                </a:solidFill>
                <a:latin typeface="Candara"/>
                <a:ea typeface="Candara"/>
              </a:rPr>
              <a:t>banyoları</a:t>
            </a:r>
            <a:r>
              <a:rPr lang="en-US" altLang="zh-CN" sz="2600" spc="30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600" dirty="0">
                <a:solidFill>
                  <a:srgbClr val="053C85"/>
                </a:solidFill>
                <a:latin typeface="Candara"/>
                <a:ea typeface="Candara"/>
              </a:rPr>
              <a:t>bütün</a:t>
            </a:r>
            <a:r>
              <a:rPr lang="en-US" altLang="zh-CN" sz="2600" spc="30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600" dirty="0">
                <a:solidFill>
                  <a:srgbClr val="053C85"/>
                </a:solidFill>
                <a:latin typeface="Candara"/>
                <a:ea typeface="Candara"/>
              </a:rPr>
              <a:t>vücudun</a:t>
            </a:r>
            <a:r>
              <a:rPr lang="en-US" altLang="zh-CN" sz="2600" spc="30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600" dirty="0">
                <a:solidFill>
                  <a:srgbClr val="053C85"/>
                </a:solidFill>
                <a:latin typeface="Candara"/>
                <a:ea typeface="Candara"/>
              </a:rPr>
              <a:t>içine</a:t>
            </a:r>
            <a:r>
              <a:rPr lang="en-US" altLang="zh-CN" sz="2600" spc="30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600" dirty="0">
                <a:solidFill>
                  <a:srgbClr val="053C85"/>
                </a:solidFill>
                <a:latin typeface="Candara"/>
                <a:ea typeface="Candara"/>
              </a:rPr>
              <a:t>girip,</a:t>
            </a:r>
          </a:p>
          <a:p>
            <a:pPr marL="482600" hangingPunct="0">
              <a:lnSpc>
                <a:spcPct val="79166"/>
              </a:lnSpc>
            </a:pPr>
            <a:r>
              <a:rPr lang="en-US" altLang="zh-CN" sz="2600" dirty="0">
                <a:solidFill>
                  <a:srgbClr val="053C85"/>
                </a:solidFill>
                <a:latin typeface="Candara"/>
                <a:ea typeface="Candara"/>
              </a:rPr>
              <a:t>kolaylıkla</a:t>
            </a:r>
            <a:r>
              <a:rPr lang="en-US" altLang="zh-CN" sz="2600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600" dirty="0">
                <a:solidFill>
                  <a:srgbClr val="053C85"/>
                </a:solidFill>
                <a:latin typeface="Candara"/>
                <a:ea typeface="Candara"/>
              </a:rPr>
              <a:t>hareket</a:t>
            </a:r>
            <a:r>
              <a:rPr lang="en-US" altLang="zh-CN" sz="2600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600" dirty="0">
                <a:solidFill>
                  <a:srgbClr val="053C85"/>
                </a:solidFill>
                <a:latin typeface="Candara"/>
                <a:ea typeface="Candara"/>
              </a:rPr>
              <a:t>edebileceği</a:t>
            </a:r>
            <a:r>
              <a:rPr lang="en-US" altLang="zh-CN" sz="2600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600" dirty="0">
                <a:solidFill>
                  <a:srgbClr val="053C85"/>
                </a:solidFill>
                <a:latin typeface="Candara"/>
                <a:ea typeface="Candara"/>
              </a:rPr>
              <a:t>büyüklük</a:t>
            </a:r>
            <a:r>
              <a:rPr lang="en-US" altLang="zh-CN" sz="2600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600" dirty="0">
                <a:solidFill>
                  <a:srgbClr val="053C85"/>
                </a:solidFill>
                <a:latin typeface="Candara"/>
                <a:ea typeface="Candara"/>
              </a:rPr>
              <a:t>ve</a:t>
            </a:r>
            <a:r>
              <a:rPr lang="en-US" altLang="zh-CN" sz="2600" spc="-80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600" dirty="0">
                <a:solidFill>
                  <a:srgbClr val="053C85"/>
                </a:solidFill>
                <a:latin typeface="Candara"/>
                <a:ea typeface="Candara"/>
              </a:rPr>
              <a:t>şekilde</a:t>
            </a:r>
            <a:r>
              <a:rPr lang="en-US" altLang="zh-CN" sz="2600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600" dirty="0">
                <a:solidFill>
                  <a:srgbClr val="053C85"/>
                </a:solidFill>
                <a:latin typeface="Candara"/>
                <a:ea typeface="Candara"/>
              </a:rPr>
              <a:t>banyo</a:t>
            </a:r>
            <a:r>
              <a:rPr lang="en-US" altLang="zh-CN" sz="2600" spc="-10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600" dirty="0">
                <a:solidFill>
                  <a:srgbClr val="053C85"/>
                </a:solidFill>
                <a:latin typeface="Candara"/>
                <a:ea typeface="Candara"/>
              </a:rPr>
              <a:t>tanklardır.</a:t>
            </a:r>
          </a:p>
          <a:p>
            <a:pPr marL="0" indent="209550">
              <a:lnSpc>
                <a:spcPts val="2470"/>
              </a:lnSpc>
            </a:pPr>
            <a:r>
              <a:rPr lang="en-US" altLang="zh-CN" sz="2600" dirty="0">
                <a:solidFill>
                  <a:srgbClr val="2FB4FB"/>
                </a:solidFill>
                <a:latin typeface="Symbol"/>
                <a:ea typeface="Symbol"/>
              </a:rPr>
              <a:t></a:t>
            </a:r>
            <a:r>
              <a:rPr lang="en-US" altLang="zh-CN" sz="2600" spc="30" dirty="0">
                <a:solidFill>
                  <a:srgbClr val="2FB4FB"/>
                </a:solidFill>
                <a:latin typeface="Symbol"/>
                <a:cs typeface="Symbol"/>
              </a:rPr>
              <a:t> </a:t>
            </a:r>
            <a:r>
              <a:rPr lang="en-US" altLang="zh-CN" sz="2600" dirty="0">
                <a:solidFill>
                  <a:srgbClr val="053C85"/>
                </a:solidFill>
                <a:latin typeface="Candara"/>
                <a:ea typeface="Candara"/>
              </a:rPr>
              <a:t>Banyonun</a:t>
            </a:r>
            <a:r>
              <a:rPr lang="en-US" altLang="zh-CN" sz="2600" spc="30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600" dirty="0">
                <a:solidFill>
                  <a:srgbClr val="053C85"/>
                </a:solidFill>
                <a:latin typeface="Candara"/>
                <a:ea typeface="Candara"/>
              </a:rPr>
              <a:t>şekli</a:t>
            </a:r>
            <a:r>
              <a:rPr lang="en-US" altLang="zh-CN" sz="2600" spc="25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600" dirty="0">
                <a:solidFill>
                  <a:srgbClr val="053C85"/>
                </a:solidFill>
                <a:latin typeface="Candara"/>
                <a:ea typeface="Candara"/>
              </a:rPr>
              <a:t>hastanın</a:t>
            </a:r>
            <a:r>
              <a:rPr lang="en-US" altLang="zh-CN" sz="2600" spc="30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600" dirty="0">
                <a:solidFill>
                  <a:srgbClr val="053C85"/>
                </a:solidFill>
                <a:latin typeface="Candara"/>
                <a:ea typeface="Candara"/>
              </a:rPr>
              <a:t>ekstremiteleri</a:t>
            </a:r>
            <a:r>
              <a:rPr lang="en-US" altLang="zh-CN" sz="2600" spc="25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600" dirty="0">
                <a:solidFill>
                  <a:srgbClr val="053C85"/>
                </a:solidFill>
                <a:latin typeface="Candara"/>
                <a:ea typeface="Candara"/>
              </a:rPr>
              <a:t>ile</a:t>
            </a:r>
            <a:r>
              <a:rPr lang="en-US" altLang="zh-CN" sz="2600" spc="30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600" dirty="0">
                <a:solidFill>
                  <a:srgbClr val="053C85"/>
                </a:solidFill>
                <a:latin typeface="Candara"/>
                <a:ea typeface="Candara"/>
              </a:rPr>
              <a:t>çeşitli</a:t>
            </a:r>
          </a:p>
          <a:p>
            <a:pPr marL="482600" hangingPunct="0">
              <a:lnSpc>
                <a:spcPct val="79166"/>
              </a:lnSpc>
            </a:pPr>
            <a:r>
              <a:rPr lang="en-US" altLang="zh-CN" sz="2600" dirty="0">
                <a:solidFill>
                  <a:srgbClr val="053C85"/>
                </a:solidFill>
                <a:latin typeface="Candara"/>
                <a:ea typeface="Candara"/>
              </a:rPr>
              <a:t>hareketleri</a:t>
            </a:r>
            <a:r>
              <a:rPr lang="en-US" altLang="zh-CN" sz="2600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600" dirty="0">
                <a:solidFill>
                  <a:srgbClr val="053C85"/>
                </a:solidFill>
                <a:latin typeface="Candara"/>
                <a:ea typeface="Candara"/>
              </a:rPr>
              <a:t>yapabileceği</a:t>
            </a:r>
            <a:r>
              <a:rPr lang="en-US" altLang="zh-CN" sz="2600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600" dirty="0">
                <a:solidFill>
                  <a:srgbClr val="053C85"/>
                </a:solidFill>
                <a:latin typeface="Candara"/>
                <a:ea typeface="Candara"/>
              </a:rPr>
              <a:t>şekilde</a:t>
            </a:r>
            <a:r>
              <a:rPr lang="en-US" altLang="zh-CN" sz="2600" spc="-85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600" dirty="0">
                <a:solidFill>
                  <a:srgbClr val="053C85"/>
                </a:solidFill>
                <a:latin typeface="Candara"/>
                <a:ea typeface="Candara"/>
              </a:rPr>
              <a:t>ayarlanmıştır.</a:t>
            </a:r>
            <a:r>
              <a:rPr lang="en-US" altLang="zh-CN" sz="2600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600" dirty="0">
                <a:solidFill>
                  <a:srgbClr val="053C85"/>
                </a:solidFill>
                <a:latin typeface="Candara"/>
                <a:ea typeface="Candara"/>
              </a:rPr>
              <a:t>Ayrıca</a:t>
            </a:r>
            <a:r>
              <a:rPr lang="en-US" altLang="zh-CN" sz="2600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600" dirty="0">
                <a:solidFill>
                  <a:srgbClr val="053C85"/>
                </a:solidFill>
                <a:latin typeface="Candara"/>
                <a:ea typeface="Candara"/>
              </a:rPr>
              <a:t>terapist,</a:t>
            </a:r>
            <a:r>
              <a:rPr lang="en-US" altLang="zh-CN" sz="2600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600" dirty="0">
                <a:solidFill>
                  <a:srgbClr val="053C85"/>
                </a:solidFill>
                <a:latin typeface="Candara"/>
                <a:ea typeface="Candara"/>
              </a:rPr>
              <a:t>kolaylıkla</a:t>
            </a:r>
            <a:r>
              <a:rPr lang="en-US" altLang="zh-CN" sz="2600" spc="-10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600" dirty="0">
                <a:solidFill>
                  <a:srgbClr val="053C85"/>
                </a:solidFill>
                <a:latin typeface="Candara"/>
                <a:ea typeface="Candara"/>
              </a:rPr>
              <a:t>hastanın</a:t>
            </a:r>
            <a:r>
              <a:rPr lang="en-US" altLang="zh-CN" sz="2600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t/>
            </a:r>
            <a:br/>
            <a:r>
              <a:rPr lang="en-US" altLang="zh-CN" sz="2600" dirty="0">
                <a:solidFill>
                  <a:srgbClr val="053C85"/>
                </a:solidFill>
                <a:latin typeface="Candara"/>
                <a:ea typeface="Candara"/>
              </a:rPr>
              <a:t>ekstremitelerine</a:t>
            </a:r>
            <a:r>
              <a:rPr lang="en-US" altLang="zh-CN" sz="2600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600" dirty="0">
                <a:solidFill>
                  <a:srgbClr val="053C85"/>
                </a:solidFill>
                <a:latin typeface="Candara"/>
                <a:ea typeface="Candara"/>
              </a:rPr>
              <a:t>ulaşarak</a:t>
            </a:r>
            <a:r>
              <a:rPr lang="en-US" altLang="zh-CN" sz="2600" spc="-15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600" dirty="0">
                <a:solidFill>
                  <a:srgbClr val="053C85"/>
                </a:solidFill>
                <a:latin typeface="Candara"/>
                <a:ea typeface="Candara"/>
              </a:rPr>
              <a:t>egzersizlerin</a:t>
            </a:r>
            <a:r>
              <a:rPr lang="en-US" altLang="zh-CN" sz="2600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t/>
            </a:r>
            <a:br/>
            <a:r>
              <a:rPr lang="en-US" altLang="zh-CN" sz="2600" dirty="0">
                <a:solidFill>
                  <a:srgbClr val="053C85"/>
                </a:solidFill>
                <a:latin typeface="Candara"/>
                <a:ea typeface="Candara"/>
              </a:rPr>
              <a:t>yapılmasına</a:t>
            </a:r>
            <a:r>
              <a:rPr lang="en-US" altLang="zh-CN" sz="2600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600" dirty="0">
                <a:solidFill>
                  <a:srgbClr val="053C85"/>
                </a:solidFill>
                <a:latin typeface="Candara"/>
                <a:ea typeface="Candara"/>
              </a:rPr>
              <a:t>yardım</a:t>
            </a:r>
            <a:r>
              <a:rPr lang="en-US" altLang="zh-CN" sz="2600" spc="-40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600" dirty="0">
                <a:solidFill>
                  <a:srgbClr val="053C85"/>
                </a:solidFill>
                <a:latin typeface="Candara"/>
                <a:ea typeface="Candara"/>
              </a:rPr>
              <a:t>edebilir.</a:t>
            </a:r>
          </a:p>
          <a:p>
            <a:pPr marL="0" indent="209550">
              <a:lnSpc>
                <a:spcPts val="2470"/>
              </a:lnSpc>
              <a:tabLst>
                <a:tab pos="1932177" algn="l"/>
              </a:tabLst>
            </a:pPr>
            <a:r>
              <a:rPr lang="en-US" altLang="zh-CN" sz="2600" dirty="0">
                <a:solidFill>
                  <a:srgbClr val="2FB4FB"/>
                </a:solidFill>
                <a:latin typeface="Symbol"/>
                <a:ea typeface="Symbol"/>
              </a:rPr>
              <a:t></a:t>
            </a:r>
            <a:r>
              <a:rPr lang="en-US" altLang="zh-CN" sz="2600" spc="189" dirty="0">
                <a:solidFill>
                  <a:srgbClr val="2FB4FB"/>
                </a:solidFill>
                <a:latin typeface="Symbol"/>
                <a:cs typeface="Symbol"/>
              </a:rPr>
              <a:t> </a:t>
            </a:r>
            <a:r>
              <a:rPr lang="en-US" altLang="zh-CN" sz="2600" dirty="0">
                <a:solidFill>
                  <a:srgbClr val="053C85"/>
                </a:solidFill>
                <a:latin typeface="Candara"/>
                <a:ea typeface="Candara"/>
              </a:rPr>
              <a:t>Sıcaklık	33-40</a:t>
            </a:r>
            <a:r>
              <a:rPr lang="en-US" altLang="zh-CN" sz="2600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600" dirty="0">
                <a:solidFill>
                  <a:srgbClr val="053C85"/>
                </a:solidFill>
                <a:latin typeface="Candara"/>
                <a:ea typeface="Candara"/>
              </a:rPr>
              <a:t>derece</a:t>
            </a:r>
            <a:r>
              <a:rPr lang="en-US" altLang="zh-CN" sz="2600" spc="-69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600" dirty="0">
                <a:solidFill>
                  <a:srgbClr val="053C85"/>
                </a:solidFill>
                <a:latin typeface="Candara"/>
                <a:ea typeface="Candara"/>
              </a:rPr>
              <a:t>arasındadır.</a:t>
            </a:r>
          </a:p>
          <a:p>
            <a:pPr marL="0" indent="209550">
              <a:lnSpc>
                <a:spcPts val="2470"/>
              </a:lnSpc>
            </a:pPr>
            <a:r>
              <a:rPr lang="en-US" altLang="zh-CN" sz="2600" dirty="0">
                <a:solidFill>
                  <a:srgbClr val="2FB4FB"/>
                </a:solidFill>
                <a:latin typeface="Symbol"/>
                <a:ea typeface="Symbol"/>
              </a:rPr>
              <a:t></a:t>
            </a:r>
            <a:r>
              <a:rPr lang="en-US" altLang="zh-CN" sz="2600" spc="60" dirty="0">
                <a:solidFill>
                  <a:srgbClr val="2FB4FB"/>
                </a:solidFill>
                <a:latin typeface="Symbol"/>
                <a:cs typeface="Symbol"/>
              </a:rPr>
              <a:t> </a:t>
            </a:r>
            <a:r>
              <a:rPr lang="en-US" altLang="zh-CN" sz="2600" dirty="0">
                <a:solidFill>
                  <a:srgbClr val="053C85"/>
                </a:solidFill>
                <a:latin typeface="Candara"/>
                <a:ea typeface="Candara"/>
              </a:rPr>
              <a:t>Süre</a:t>
            </a:r>
            <a:r>
              <a:rPr lang="en-US" altLang="zh-CN" sz="2600" spc="55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600" dirty="0">
                <a:solidFill>
                  <a:srgbClr val="053C85"/>
                </a:solidFill>
                <a:latin typeface="Candara"/>
                <a:ea typeface="Candara"/>
              </a:rPr>
              <a:t>10-30</a:t>
            </a:r>
            <a:r>
              <a:rPr lang="en-US" altLang="zh-CN" sz="2600" spc="55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600" dirty="0">
                <a:solidFill>
                  <a:srgbClr val="053C85"/>
                </a:solidFill>
                <a:latin typeface="Candara"/>
                <a:ea typeface="Candara"/>
              </a:rPr>
              <a:t>dk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9" name="Freeform 959"/>
          <p:cNvSpPr/>
          <p:nvPr/>
        </p:nvSpPr>
        <p:spPr>
          <a:xfrm>
            <a:off x="219075" y="219075"/>
            <a:ext cx="8709025" cy="34925"/>
          </a:xfrm>
          <a:custGeom>
            <a:avLst/>
            <a:gdLst>
              <a:gd name="connsiteX0" fmla="*/ 9525 w 8709025"/>
              <a:gd name="connsiteY0" fmla="*/ 17780 h 34925"/>
              <a:gd name="connsiteX1" fmla="*/ 8706484 w 8709025"/>
              <a:gd name="connsiteY1" fmla="*/ 17780 h 34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025" h="34925">
                <a:moveTo>
                  <a:pt x="9525" y="17780"/>
                </a:moveTo>
                <a:lnTo>
                  <a:pt x="8706484" y="17780"/>
                </a:lnTo>
              </a:path>
            </a:pathLst>
          </a:custGeom>
          <a:ln w="19050">
            <a:solidFill>
              <a:srgbClr val="0091DE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60" name="Freeform 960"/>
          <p:cNvSpPr/>
          <p:nvPr/>
        </p:nvSpPr>
        <p:spPr>
          <a:xfrm>
            <a:off x="219075" y="244475"/>
            <a:ext cx="8709025" cy="22225"/>
          </a:xfrm>
          <a:custGeom>
            <a:avLst/>
            <a:gdLst>
              <a:gd name="connsiteX0" fmla="*/ 9525 w 8709025"/>
              <a:gd name="connsiteY0" fmla="*/ 11430 h 22225"/>
              <a:gd name="connsiteX1" fmla="*/ 8706484 w 8709025"/>
              <a:gd name="connsiteY1" fmla="*/ 11430 h 222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025" h="22225">
                <a:moveTo>
                  <a:pt x="9525" y="11430"/>
                </a:moveTo>
                <a:lnTo>
                  <a:pt x="8706484" y="11430"/>
                </a:lnTo>
              </a:path>
            </a:pathLst>
          </a:custGeom>
          <a:ln w="19050">
            <a:solidFill>
              <a:srgbClr val="0191DE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61" name="Freeform 961"/>
          <p:cNvSpPr/>
          <p:nvPr/>
        </p:nvSpPr>
        <p:spPr>
          <a:xfrm>
            <a:off x="218440" y="256540"/>
            <a:ext cx="8709659" cy="35559"/>
          </a:xfrm>
          <a:custGeom>
            <a:avLst/>
            <a:gdLst>
              <a:gd name="connsiteX0" fmla="*/ 10159 w 8709659"/>
              <a:gd name="connsiteY0" fmla="*/ 19050 h 35559"/>
              <a:gd name="connsiteX1" fmla="*/ 8707119 w 8709659"/>
              <a:gd name="connsiteY1" fmla="*/ 19050 h 355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59">
                <a:moveTo>
                  <a:pt x="10159" y="19050"/>
                </a:moveTo>
                <a:lnTo>
                  <a:pt x="8707119" y="19050"/>
                </a:lnTo>
              </a:path>
            </a:pathLst>
          </a:custGeom>
          <a:ln w="20319">
            <a:solidFill>
              <a:srgbClr val="0292DE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62" name="Freeform 962"/>
          <p:cNvSpPr/>
          <p:nvPr/>
        </p:nvSpPr>
        <p:spPr>
          <a:xfrm>
            <a:off x="218440" y="281940"/>
            <a:ext cx="8709659" cy="22859"/>
          </a:xfrm>
          <a:custGeom>
            <a:avLst/>
            <a:gdLst>
              <a:gd name="connsiteX0" fmla="*/ 10159 w 8709659"/>
              <a:gd name="connsiteY0" fmla="*/ 13335 h 22859"/>
              <a:gd name="connsiteX1" fmla="*/ 8707119 w 8709659"/>
              <a:gd name="connsiteY1" fmla="*/ 13335 h 228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59">
                <a:moveTo>
                  <a:pt x="10159" y="13335"/>
                </a:moveTo>
                <a:lnTo>
                  <a:pt x="8707119" y="13335"/>
                </a:lnTo>
              </a:path>
            </a:pathLst>
          </a:custGeom>
          <a:ln w="19050">
            <a:solidFill>
              <a:srgbClr val="0392DE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63" name="Freeform 963"/>
          <p:cNvSpPr/>
          <p:nvPr/>
        </p:nvSpPr>
        <p:spPr>
          <a:xfrm>
            <a:off x="218440" y="294640"/>
            <a:ext cx="8709659" cy="35559"/>
          </a:xfrm>
          <a:custGeom>
            <a:avLst/>
            <a:gdLst>
              <a:gd name="connsiteX0" fmla="*/ 10159 w 8709659"/>
              <a:gd name="connsiteY0" fmla="*/ 19685 h 35559"/>
              <a:gd name="connsiteX1" fmla="*/ 8707119 w 8709659"/>
              <a:gd name="connsiteY1" fmla="*/ 19685 h 355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59">
                <a:moveTo>
                  <a:pt x="10159" y="19685"/>
                </a:moveTo>
                <a:lnTo>
                  <a:pt x="8707119" y="19685"/>
                </a:lnTo>
              </a:path>
            </a:pathLst>
          </a:custGeom>
          <a:ln w="19050">
            <a:solidFill>
              <a:srgbClr val="0493DE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64" name="Freeform 964"/>
          <p:cNvSpPr/>
          <p:nvPr/>
        </p:nvSpPr>
        <p:spPr>
          <a:xfrm>
            <a:off x="218440" y="320040"/>
            <a:ext cx="8709659" cy="22859"/>
          </a:xfrm>
          <a:custGeom>
            <a:avLst/>
            <a:gdLst>
              <a:gd name="connsiteX0" fmla="*/ 10159 w 8709659"/>
              <a:gd name="connsiteY0" fmla="*/ 13335 h 22859"/>
              <a:gd name="connsiteX1" fmla="*/ 8707119 w 8709659"/>
              <a:gd name="connsiteY1" fmla="*/ 13335 h 228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59">
                <a:moveTo>
                  <a:pt x="10159" y="13335"/>
                </a:moveTo>
                <a:lnTo>
                  <a:pt x="8707119" y="13335"/>
                </a:lnTo>
              </a:path>
            </a:pathLst>
          </a:custGeom>
          <a:ln w="19050">
            <a:solidFill>
              <a:srgbClr val="0593DF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65" name="Freeform 965"/>
          <p:cNvSpPr/>
          <p:nvPr/>
        </p:nvSpPr>
        <p:spPr>
          <a:xfrm>
            <a:off x="218440" y="332740"/>
            <a:ext cx="8709659" cy="35559"/>
          </a:xfrm>
          <a:custGeom>
            <a:avLst/>
            <a:gdLst>
              <a:gd name="connsiteX0" fmla="*/ 10159 w 8709659"/>
              <a:gd name="connsiteY0" fmla="*/ 19685 h 35559"/>
              <a:gd name="connsiteX1" fmla="*/ 8707119 w 8709659"/>
              <a:gd name="connsiteY1" fmla="*/ 19685 h 355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59">
                <a:moveTo>
                  <a:pt x="10159" y="19685"/>
                </a:moveTo>
                <a:lnTo>
                  <a:pt x="8707119" y="19685"/>
                </a:lnTo>
              </a:path>
            </a:pathLst>
          </a:custGeom>
          <a:ln w="19050">
            <a:solidFill>
              <a:srgbClr val="0694DF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66" name="Freeform 966"/>
          <p:cNvSpPr/>
          <p:nvPr/>
        </p:nvSpPr>
        <p:spPr>
          <a:xfrm>
            <a:off x="218440" y="358140"/>
            <a:ext cx="8709659" cy="22859"/>
          </a:xfrm>
          <a:custGeom>
            <a:avLst/>
            <a:gdLst>
              <a:gd name="connsiteX0" fmla="*/ 10159 w 8709659"/>
              <a:gd name="connsiteY0" fmla="*/ 13335 h 22859"/>
              <a:gd name="connsiteX1" fmla="*/ 8707119 w 8709659"/>
              <a:gd name="connsiteY1" fmla="*/ 13335 h 228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59">
                <a:moveTo>
                  <a:pt x="10159" y="13335"/>
                </a:moveTo>
                <a:lnTo>
                  <a:pt x="8707119" y="13335"/>
                </a:lnTo>
              </a:path>
            </a:pathLst>
          </a:custGeom>
          <a:ln w="19050">
            <a:solidFill>
              <a:srgbClr val="0794DF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67" name="Freeform 967"/>
          <p:cNvSpPr/>
          <p:nvPr/>
        </p:nvSpPr>
        <p:spPr>
          <a:xfrm>
            <a:off x="218440" y="370840"/>
            <a:ext cx="8709659" cy="35559"/>
          </a:xfrm>
          <a:custGeom>
            <a:avLst/>
            <a:gdLst>
              <a:gd name="connsiteX0" fmla="*/ 10159 w 8709659"/>
              <a:gd name="connsiteY0" fmla="*/ 19685 h 35559"/>
              <a:gd name="connsiteX1" fmla="*/ 8707119 w 8709659"/>
              <a:gd name="connsiteY1" fmla="*/ 19685 h 355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59">
                <a:moveTo>
                  <a:pt x="10159" y="19685"/>
                </a:moveTo>
                <a:lnTo>
                  <a:pt x="8707119" y="19685"/>
                </a:lnTo>
              </a:path>
            </a:pathLst>
          </a:custGeom>
          <a:ln w="19050">
            <a:solidFill>
              <a:srgbClr val="0895DF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68" name="Freeform 968"/>
          <p:cNvSpPr/>
          <p:nvPr/>
        </p:nvSpPr>
        <p:spPr>
          <a:xfrm>
            <a:off x="218440" y="396240"/>
            <a:ext cx="8709659" cy="22859"/>
          </a:xfrm>
          <a:custGeom>
            <a:avLst/>
            <a:gdLst>
              <a:gd name="connsiteX0" fmla="*/ 10159 w 8709659"/>
              <a:gd name="connsiteY0" fmla="*/ 13335 h 22859"/>
              <a:gd name="connsiteX1" fmla="*/ 8707119 w 8709659"/>
              <a:gd name="connsiteY1" fmla="*/ 13335 h 228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59">
                <a:moveTo>
                  <a:pt x="10159" y="13335"/>
                </a:moveTo>
                <a:lnTo>
                  <a:pt x="8707119" y="13335"/>
                </a:lnTo>
              </a:path>
            </a:pathLst>
          </a:custGeom>
          <a:ln w="19050">
            <a:solidFill>
              <a:srgbClr val="0995E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69" name="Freeform 969"/>
          <p:cNvSpPr/>
          <p:nvPr/>
        </p:nvSpPr>
        <p:spPr>
          <a:xfrm>
            <a:off x="218440" y="408940"/>
            <a:ext cx="8709659" cy="35559"/>
          </a:xfrm>
          <a:custGeom>
            <a:avLst/>
            <a:gdLst>
              <a:gd name="connsiteX0" fmla="*/ 10159 w 8709659"/>
              <a:gd name="connsiteY0" fmla="*/ 19685 h 35559"/>
              <a:gd name="connsiteX1" fmla="*/ 8707119 w 8709659"/>
              <a:gd name="connsiteY1" fmla="*/ 19685 h 355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59">
                <a:moveTo>
                  <a:pt x="10159" y="19685"/>
                </a:moveTo>
                <a:lnTo>
                  <a:pt x="8707119" y="19685"/>
                </a:lnTo>
              </a:path>
            </a:pathLst>
          </a:custGeom>
          <a:ln w="19050">
            <a:solidFill>
              <a:srgbClr val="0A96E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70" name="Freeform 970"/>
          <p:cNvSpPr/>
          <p:nvPr/>
        </p:nvSpPr>
        <p:spPr>
          <a:xfrm>
            <a:off x="218440" y="434340"/>
            <a:ext cx="8709659" cy="22859"/>
          </a:xfrm>
          <a:custGeom>
            <a:avLst/>
            <a:gdLst>
              <a:gd name="connsiteX0" fmla="*/ 10159 w 8709659"/>
              <a:gd name="connsiteY0" fmla="*/ 13335 h 22859"/>
              <a:gd name="connsiteX1" fmla="*/ 8707119 w 8709659"/>
              <a:gd name="connsiteY1" fmla="*/ 13335 h 228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59">
                <a:moveTo>
                  <a:pt x="10159" y="13335"/>
                </a:moveTo>
                <a:lnTo>
                  <a:pt x="8707119" y="13335"/>
                </a:lnTo>
              </a:path>
            </a:pathLst>
          </a:custGeom>
          <a:ln w="19050">
            <a:solidFill>
              <a:srgbClr val="0B96E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71" name="Freeform 971"/>
          <p:cNvSpPr/>
          <p:nvPr/>
        </p:nvSpPr>
        <p:spPr>
          <a:xfrm>
            <a:off x="218440" y="447040"/>
            <a:ext cx="8709659" cy="35559"/>
          </a:xfrm>
          <a:custGeom>
            <a:avLst/>
            <a:gdLst>
              <a:gd name="connsiteX0" fmla="*/ 10159 w 8709659"/>
              <a:gd name="connsiteY0" fmla="*/ 19685 h 35559"/>
              <a:gd name="connsiteX1" fmla="*/ 8707119 w 8709659"/>
              <a:gd name="connsiteY1" fmla="*/ 19685 h 355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59">
                <a:moveTo>
                  <a:pt x="10159" y="19685"/>
                </a:moveTo>
                <a:lnTo>
                  <a:pt x="8707119" y="19685"/>
                </a:lnTo>
              </a:path>
            </a:pathLst>
          </a:custGeom>
          <a:ln w="19050">
            <a:solidFill>
              <a:srgbClr val="0C98E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72" name="Freeform 972"/>
          <p:cNvSpPr/>
          <p:nvPr/>
        </p:nvSpPr>
        <p:spPr>
          <a:xfrm>
            <a:off x="218440" y="472440"/>
            <a:ext cx="8709659" cy="22859"/>
          </a:xfrm>
          <a:custGeom>
            <a:avLst/>
            <a:gdLst>
              <a:gd name="connsiteX0" fmla="*/ 10159 w 8709659"/>
              <a:gd name="connsiteY0" fmla="*/ 13335 h 22859"/>
              <a:gd name="connsiteX1" fmla="*/ 8707119 w 8709659"/>
              <a:gd name="connsiteY1" fmla="*/ 13335 h 228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59">
                <a:moveTo>
                  <a:pt x="10159" y="13335"/>
                </a:moveTo>
                <a:lnTo>
                  <a:pt x="8707119" y="13335"/>
                </a:lnTo>
              </a:path>
            </a:pathLst>
          </a:custGeom>
          <a:ln w="19050">
            <a:solidFill>
              <a:srgbClr val="0D98E1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73" name="Freeform 973"/>
          <p:cNvSpPr/>
          <p:nvPr/>
        </p:nvSpPr>
        <p:spPr>
          <a:xfrm>
            <a:off x="218440" y="485140"/>
            <a:ext cx="8709659" cy="35559"/>
          </a:xfrm>
          <a:custGeom>
            <a:avLst/>
            <a:gdLst>
              <a:gd name="connsiteX0" fmla="*/ 10159 w 8709659"/>
              <a:gd name="connsiteY0" fmla="*/ 19685 h 35559"/>
              <a:gd name="connsiteX1" fmla="*/ 8707119 w 8709659"/>
              <a:gd name="connsiteY1" fmla="*/ 19685 h 355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59">
                <a:moveTo>
                  <a:pt x="10159" y="19685"/>
                </a:moveTo>
                <a:lnTo>
                  <a:pt x="8707119" y="19685"/>
                </a:lnTo>
              </a:path>
            </a:pathLst>
          </a:custGeom>
          <a:ln w="19050">
            <a:solidFill>
              <a:srgbClr val="0E98E1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74" name="Freeform 974"/>
          <p:cNvSpPr/>
          <p:nvPr/>
        </p:nvSpPr>
        <p:spPr>
          <a:xfrm>
            <a:off x="218440" y="510540"/>
            <a:ext cx="8709659" cy="22859"/>
          </a:xfrm>
          <a:custGeom>
            <a:avLst/>
            <a:gdLst>
              <a:gd name="connsiteX0" fmla="*/ 10159 w 8709659"/>
              <a:gd name="connsiteY0" fmla="*/ 13335 h 22859"/>
              <a:gd name="connsiteX1" fmla="*/ 8707119 w 8709659"/>
              <a:gd name="connsiteY1" fmla="*/ 13335 h 228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59">
                <a:moveTo>
                  <a:pt x="10159" y="13335"/>
                </a:moveTo>
                <a:lnTo>
                  <a:pt x="8707119" y="13335"/>
                </a:lnTo>
              </a:path>
            </a:pathLst>
          </a:custGeom>
          <a:ln w="19050">
            <a:solidFill>
              <a:srgbClr val="0F98E1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75" name="Freeform 975"/>
          <p:cNvSpPr/>
          <p:nvPr/>
        </p:nvSpPr>
        <p:spPr>
          <a:xfrm>
            <a:off x="218439" y="523239"/>
            <a:ext cx="8709659" cy="35560"/>
          </a:xfrm>
          <a:custGeom>
            <a:avLst/>
            <a:gdLst>
              <a:gd name="connsiteX0" fmla="*/ 10160 w 8709659"/>
              <a:gd name="connsiteY0" fmla="*/ 20320 h 35560"/>
              <a:gd name="connsiteX1" fmla="*/ 8707119 w 8709659"/>
              <a:gd name="connsiteY1" fmla="*/ 20320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20320"/>
                </a:moveTo>
                <a:lnTo>
                  <a:pt x="8707119" y="20320"/>
                </a:lnTo>
              </a:path>
            </a:pathLst>
          </a:custGeom>
          <a:ln w="20320">
            <a:solidFill>
              <a:srgbClr val="1099E1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76" name="Freeform 976"/>
          <p:cNvSpPr/>
          <p:nvPr/>
        </p:nvSpPr>
        <p:spPr>
          <a:xfrm>
            <a:off x="218439" y="548639"/>
            <a:ext cx="8709659" cy="22860"/>
          </a:xfrm>
          <a:custGeom>
            <a:avLst/>
            <a:gdLst>
              <a:gd name="connsiteX0" fmla="*/ 10160 w 8709659"/>
              <a:gd name="connsiteY0" fmla="*/ 14605 h 22860"/>
              <a:gd name="connsiteX1" fmla="*/ 8707119 w 8709659"/>
              <a:gd name="connsiteY1" fmla="*/ 1460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4605"/>
                </a:moveTo>
                <a:lnTo>
                  <a:pt x="8707119" y="14605"/>
                </a:lnTo>
              </a:path>
            </a:pathLst>
          </a:custGeom>
          <a:ln w="19050">
            <a:solidFill>
              <a:srgbClr val="1199E1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77" name="Freeform 977"/>
          <p:cNvSpPr/>
          <p:nvPr/>
        </p:nvSpPr>
        <p:spPr>
          <a:xfrm>
            <a:off x="218439" y="561339"/>
            <a:ext cx="8709659" cy="35560"/>
          </a:xfrm>
          <a:custGeom>
            <a:avLst/>
            <a:gdLst>
              <a:gd name="connsiteX0" fmla="*/ 10160 w 8709659"/>
              <a:gd name="connsiteY0" fmla="*/ 20955 h 35560"/>
              <a:gd name="connsiteX1" fmla="*/ 8707119 w 8709659"/>
              <a:gd name="connsiteY1" fmla="*/ 2095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20955"/>
                </a:moveTo>
                <a:lnTo>
                  <a:pt x="8707119" y="20955"/>
                </a:lnTo>
              </a:path>
            </a:pathLst>
          </a:custGeom>
          <a:ln w="19050">
            <a:solidFill>
              <a:srgbClr val="129AE2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78" name="Freeform 978"/>
          <p:cNvSpPr/>
          <p:nvPr/>
        </p:nvSpPr>
        <p:spPr>
          <a:xfrm>
            <a:off x="218439" y="586739"/>
            <a:ext cx="8709659" cy="22860"/>
          </a:xfrm>
          <a:custGeom>
            <a:avLst/>
            <a:gdLst>
              <a:gd name="connsiteX0" fmla="*/ 10160 w 8709659"/>
              <a:gd name="connsiteY0" fmla="*/ 14605 h 22860"/>
              <a:gd name="connsiteX1" fmla="*/ 8707119 w 8709659"/>
              <a:gd name="connsiteY1" fmla="*/ 1460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4605"/>
                </a:moveTo>
                <a:lnTo>
                  <a:pt x="8707119" y="14605"/>
                </a:lnTo>
              </a:path>
            </a:pathLst>
          </a:custGeom>
          <a:ln w="19050">
            <a:solidFill>
              <a:srgbClr val="139AE2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79" name="Freeform 979"/>
          <p:cNvSpPr/>
          <p:nvPr/>
        </p:nvSpPr>
        <p:spPr>
          <a:xfrm>
            <a:off x="218439" y="599439"/>
            <a:ext cx="8709659" cy="35560"/>
          </a:xfrm>
          <a:custGeom>
            <a:avLst/>
            <a:gdLst>
              <a:gd name="connsiteX0" fmla="*/ 10160 w 8709659"/>
              <a:gd name="connsiteY0" fmla="*/ 20955 h 35560"/>
              <a:gd name="connsiteX1" fmla="*/ 8707119 w 8709659"/>
              <a:gd name="connsiteY1" fmla="*/ 2095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20955"/>
                </a:moveTo>
                <a:lnTo>
                  <a:pt x="8707119" y="20955"/>
                </a:lnTo>
              </a:path>
            </a:pathLst>
          </a:custGeom>
          <a:ln w="19050">
            <a:solidFill>
              <a:srgbClr val="149BE2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80" name="Freeform 980"/>
          <p:cNvSpPr/>
          <p:nvPr/>
        </p:nvSpPr>
        <p:spPr>
          <a:xfrm>
            <a:off x="218439" y="624839"/>
            <a:ext cx="8709659" cy="22860"/>
          </a:xfrm>
          <a:custGeom>
            <a:avLst/>
            <a:gdLst>
              <a:gd name="connsiteX0" fmla="*/ 10160 w 8709659"/>
              <a:gd name="connsiteY0" fmla="*/ 14605 h 22860"/>
              <a:gd name="connsiteX1" fmla="*/ 8707119 w 8709659"/>
              <a:gd name="connsiteY1" fmla="*/ 1460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4605"/>
                </a:moveTo>
                <a:lnTo>
                  <a:pt x="8707119" y="14605"/>
                </a:lnTo>
              </a:path>
            </a:pathLst>
          </a:custGeom>
          <a:ln w="19050">
            <a:solidFill>
              <a:srgbClr val="159BE2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81" name="Freeform 981"/>
          <p:cNvSpPr/>
          <p:nvPr/>
        </p:nvSpPr>
        <p:spPr>
          <a:xfrm>
            <a:off x="218439" y="637539"/>
            <a:ext cx="8709659" cy="35560"/>
          </a:xfrm>
          <a:custGeom>
            <a:avLst/>
            <a:gdLst>
              <a:gd name="connsiteX0" fmla="*/ 10160 w 8709659"/>
              <a:gd name="connsiteY0" fmla="*/ 20955 h 35560"/>
              <a:gd name="connsiteX1" fmla="*/ 8707119 w 8709659"/>
              <a:gd name="connsiteY1" fmla="*/ 2095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20955"/>
                </a:moveTo>
                <a:lnTo>
                  <a:pt x="8707119" y="20955"/>
                </a:lnTo>
              </a:path>
            </a:pathLst>
          </a:custGeom>
          <a:ln w="19050">
            <a:solidFill>
              <a:srgbClr val="169CE3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82" name="Freeform 982"/>
          <p:cNvSpPr/>
          <p:nvPr/>
        </p:nvSpPr>
        <p:spPr>
          <a:xfrm>
            <a:off x="218439" y="662939"/>
            <a:ext cx="8709659" cy="22860"/>
          </a:xfrm>
          <a:custGeom>
            <a:avLst/>
            <a:gdLst>
              <a:gd name="connsiteX0" fmla="*/ 10160 w 8709659"/>
              <a:gd name="connsiteY0" fmla="*/ 14605 h 22860"/>
              <a:gd name="connsiteX1" fmla="*/ 8707119 w 8709659"/>
              <a:gd name="connsiteY1" fmla="*/ 1460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4605"/>
                </a:moveTo>
                <a:lnTo>
                  <a:pt x="8707119" y="14605"/>
                </a:lnTo>
              </a:path>
            </a:pathLst>
          </a:custGeom>
          <a:ln w="19050">
            <a:solidFill>
              <a:srgbClr val="179CE3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83" name="Freeform 983"/>
          <p:cNvSpPr/>
          <p:nvPr/>
        </p:nvSpPr>
        <p:spPr>
          <a:xfrm>
            <a:off x="218439" y="675639"/>
            <a:ext cx="8709659" cy="35560"/>
          </a:xfrm>
          <a:custGeom>
            <a:avLst/>
            <a:gdLst>
              <a:gd name="connsiteX0" fmla="*/ 10160 w 8709659"/>
              <a:gd name="connsiteY0" fmla="*/ 20955 h 35560"/>
              <a:gd name="connsiteX1" fmla="*/ 8707119 w 8709659"/>
              <a:gd name="connsiteY1" fmla="*/ 2095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20955"/>
                </a:moveTo>
                <a:lnTo>
                  <a:pt x="8707119" y="20955"/>
                </a:lnTo>
              </a:path>
            </a:pathLst>
          </a:custGeom>
          <a:ln w="19050">
            <a:solidFill>
              <a:srgbClr val="189DE3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84" name="Freeform 984"/>
          <p:cNvSpPr/>
          <p:nvPr/>
        </p:nvSpPr>
        <p:spPr>
          <a:xfrm>
            <a:off x="218439" y="701039"/>
            <a:ext cx="8709659" cy="22860"/>
          </a:xfrm>
          <a:custGeom>
            <a:avLst/>
            <a:gdLst>
              <a:gd name="connsiteX0" fmla="*/ 10160 w 8709659"/>
              <a:gd name="connsiteY0" fmla="*/ 14605 h 22860"/>
              <a:gd name="connsiteX1" fmla="*/ 8707119 w 8709659"/>
              <a:gd name="connsiteY1" fmla="*/ 1460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4605"/>
                </a:moveTo>
                <a:lnTo>
                  <a:pt x="8707119" y="14605"/>
                </a:lnTo>
              </a:path>
            </a:pathLst>
          </a:custGeom>
          <a:ln w="19050">
            <a:solidFill>
              <a:srgbClr val="199DE3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85" name="Freeform 985"/>
          <p:cNvSpPr/>
          <p:nvPr/>
        </p:nvSpPr>
        <p:spPr>
          <a:xfrm>
            <a:off x="218439" y="713739"/>
            <a:ext cx="8709659" cy="35560"/>
          </a:xfrm>
          <a:custGeom>
            <a:avLst/>
            <a:gdLst>
              <a:gd name="connsiteX0" fmla="*/ 10160 w 8709659"/>
              <a:gd name="connsiteY0" fmla="*/ 20955 h 35560"/>
              <a:gd name="connsiteX1" fmla="*/ 8707119 w 8709659"/>
              <a:gd name="connsiteY1" fmla="*/ 2095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20955"/>
                </a:moveTo>
                <a:lnTo>
                  <a:pt x="8707119" y="20955"/>
                </a:lnTo>
              </a:path>
            </a:pathLst>
          </a:custGeom>
          <a:ln w="19050">
            <a:solidFill>
              <a:srgbClr val="1A9EE4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86" name="Freeform 986"/>
          <p:cNvSpPr/>
          <p:nvPr/>
        </p:nvSpPr>
        <p:spPr>
          <a:xfrm>
            <a:off x="218439" y="739139"/>
            <a:ext cx="8709659" cy="35560"/>
          </a:xfrm>
          <a:custGeom>
            <a:avLst/>
            <a:gdLst>
              <a:gd name="connsiteX0" fmla="*/ 10160 w 8709659"/>
              <a:gd name="connsiteY0" fmla="*/ 15240 h 35560"/>
              <a:gd name="connsiteX1" fmla="*/ 8707119 w 8709659"/>
              <a:gd name="connsiteY1" fmla="*/ 15240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15240"/>
                </a:moveTo>
                <a:lnTo>
                  <a:pt x="8707119" y="15240"/>
                </a:lnTo>
              </a:path>
            </a:pathLst>
          </a:custGeom>
          <a:ln w="20320">
            <a:solidFill>
              <a:srgbClr val="1B9EE4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87" name="Freeform 987"/>
          <p:cNvSpPr/>
          <p:nvPr/>
        </p:nvSpPr>
        <p:spPr>
          <a:xfrm>
            <a:off x="218439" y="751839"/>
            <a:ext cx="8709659" cy="35560"/>
          </a:xfrm>
          <a:custGeom>
            <a:avLst/>
            <a:gdLst>
              <a:gd name="connsiteX0" fmla="*/ 10160 w 8709659"/>
              <a:gd name="connsiteY0" fmla="*/ 22225 h 35560"/>
              <a:gd name="connsiteX1" fmla="*/ 8707119 w 8709659"/>
              <a:gd name="connsiteY1" fmla="*/ 2222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22225"/>
                </a:moveTo>
                <a:lnTo>
                  <a:pt x="8707119" y="22225"/>
                </a:lnTo>
              </a:path>
            </a:pathLst>
          </a:custGeom>
          <a:ln w="19050">
            <a:solidFill>
              <a:srgbClr val="1C9FE4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88" name="Freeform 988"/>
          <p:cNvSpPr/>
          <p:nvPr/>
        </p:nvSpPr>
        <p:spPr>
          <a:xfrm>
            <a:off x="218439" y="777239"/>
            <a:ext cx="8709659" cy="22860"/>
          </a:xfrm>
          <a:custGeom>
            <a:avLst/>
            <a:gdLst>
              <a:gd name="connsiteX0" fmla="*/ 10160 w 8709659"/>
              <a:gd name="connsiteY0" fmla="*/ 15875 h 22860"/>
              <a:gd name="connsiteX1" fmla="*/ 8707119 w 8709659"/>
              <a:gd name="connsiteY1" fmla="*/ 1587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5875"/>
                </a:moveTo>
                <a:lnTo>
                  <a:pt x="8707119" y="15875"/>
                </a:lnTo>
              </a:path>
            </a:pathLst>
          </a:custGeom>
          <a:ln w="19050">
            <a:solidFill>
              <a:srgbClr val="1D9FE4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89" name="Freeform 989"/>
          <p:cNvSpPr/>
          <p:nvPr/>
        </p:nvSpPr>
        <p:spPr>
          <a:xfrm>
            <a:off x="218439" y="789939"/>
            <a:ext cx="8709659" cy="35560"/>
          </a:xfrm>
          <a:custGeom>
            <a:avLst/>
            <a:gdLst>
              <a:gd name="connsiteX0" fmla="*/ 10160 w 8709659"/>
              <a:gd name="connsiteY0" fmla="*/ 22225 h 35560"/>
              <a:gd name="connsiteX1" fmla="*/ 8707119 w 8709659"/>
              <a:gd name="connsiteY1" fmla="*/ 2222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22225"/>
                </a:moveTo>
                <a:lnTo>
                  <a:pt x="8707119" y="22225"/>
                </a:lnTo>
              </a:path>
            </a:pathLst>
          </a:custGeom>
          <a:ln w="19050">
            <a:solidFill>
              <a:srgbClr val="1EA0E5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90" name="Freeform 990"/>
          <p:cNvSpPr/>
          <p:nvPr/>
        </p:nvSpPr>
        <p:spPr>
          <a:xfrm>
            <a:off x="218439" y="815339"/>
            <a:ext cx="8709659" cy="22860"/>
          </a:xfrm>
          <a:custGeom>
            <a:avLst/>
            <a:gdLst>
              <a:gd name="connsiteX0" fmla="*/ 10160 w 8709659"/>
              <a:gd name="connsiteY0" fmla="*/ 15875 h 22860"/>
              <a:gd name="connsiteX1" fmla="*/ 8707119 w 8709659"/>
              <a:gd name="connsiteY1" fmla="*/ 1587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5875"/>
                </a:moveTo>
                <a:lnTo>
                  <a:pt x="8707119" y="15875"/>
                </a:lnTo>
              </a:path>
            </a:pathLst>
          </a:custGeom>
          <a:ln w="19050">
            <a:solidFill>
              <a:srgbClr val="1FA0E5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91" name="Freeform 991"/>
          <p:cNvSpPr/>
          <p:nvPr/>
        </p:nvSpPr>
        <p:spPr>
          <a:xfrm>
            <a:off x="218439" y="828039"/>
            <a:ext cx="8709659" cy="35560"/>
          </a:xfrm>
          <a:custGeom>
            <a:avLst/>
            <a:gdLst>
              <a:gd name="connsiteX0" fmla="*/ 10160 w 8709659"/>
              <a:gd name="connsiteY0" fmla="*/ 22225 h 35560"/>
              <a:gd name="connsiteX1" fmla="*/ 8707119 w 8709659"/>
              <a:gd name="connsiteY1" fmla="*/ 2222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22225"/>
                </a:moveTo>
                <a:lnTo>
                  <a:pt x="8707119" y="22225"/>
                </a:lnTo>
              </a:path>
            </a:pathLst>
          </a:custGeom>
          <a:ln w="19050">
            <a:solidFill>
              <a:srgbClr val="20A1E5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92" name="Freeform 992"/>
          <p:cNvSpPr/>
          <p:nvPr/>
        </p:nvSpPr>
        <p:spPr>
          <a:xfrm>
            <a:off x="218439" y="853439"/>
            <a:ext cx="8709659" cy="22860"/>
          </a:xfrm>
          <a:custGeom>
            <a:avLst/>
            <a:gdLst>
              <a:gd name="connsiteX0" fmla="*/ 10160 w 8709659"/>
              <a:gd name="connsiteY0" fmla="*/ 15875 h 22860"/>
              <a:gd name="connsiteX1" fmla="*/ 8707119 w 8709659"/>
              <a:gd name="connsiteY1" fmla="*/ 1587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5875"/>
                </a:moveTo>
                <a:lnTo>
                  <a:pt x="8707119" y="15875"/>
                </a:lnTo>
              </a:path>
            </a:pathLst>
          </a:custGeom>
          <a:ln w="19050">
            <a:solidFill>
              <a:srgbClr val="21A1E5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93" name="Freeform 993"/>
          <p:cNvSpPr/>
          <p:nvPr/>
        </p:nvSpPr>
        <p:spPr>
          <a:xfrm>
            <a:off x="218439" y="866139"/>
            <a:ext cx="8709659" cy="35560"/>
          </a:xfrm>
          <a:custGeom>
            <a:avLst/>
            <a:gdLst>
              <a:gd name="connsiteX0" fmla="*/ 10160 w 8709659"/>
              <a:gd name="connsiteY0" fmla="*/ 22225 h 35560"/>
              <a:gd name="connsiteX1" fmla="*/ 8707119 w 8709659"/>
              <a:gd name="connsiteY1" fmla="*/ 2222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22225"/>
                </a:moveTo>
                <a:lnTo>
                  <a:pt x="8707119" y="22225"/>
                </a:lnTo>
              </a:path>
            </a:pathLst>
          </a:custGeom>
          <a:ln w="19050">
            <a:solidFill>
              <a:srgbClr val="22A2E5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94" name="Freeform 994"/>
          <p:cNvSpPr/>
          <p:nvPr/>
        </p:nvSpPr>
        <p:spPr>
          <a:xfrm>
            <a:off x="218439" y="891539"/>
            <a:ext cx="8709659" cy="22860"/>
          </a:xfrm>
          <a:custGeom>
            <a:avLst/>
            <a:gdLst>
              <a:gd name="connsiteX0" fmla="*/ 10160 w 8709659"/>
              <a:gd name="connsiteY0" fmla="*/ 15875 h 22860"/>
              <a:gd name="connsiteX1" fmla="*/ 8707119 w 8709659"/>
              <a:gd name="connsiteY1" fmla="*/ 1587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5875"/>
                </a:moveTo>
                <a:lnTo>
                  <a:pt x="8707119" y="15875"/>
                </a:lnTo>
              </a:path>
            </a:pathLst>
          </a:custGeom>
          <a:ln w="19050">
            <a:solidFill>
              <a:srgbClr val="23A2E6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95" name="Freeform 995"/>
          <p:cNvSpPr/>
          <p:nvPr/>
        </p:nvSpPr>
        <p:spPr>
          <a:xfrm>
            <a:off x="218439" y="904239"/>
            <a:ext cx="8709659" cy="35560"/>
          </a:xfrm>
          <a:custGeom>
            <a:avLst/>
            <a:gdLst>
              <a:gd name="connsiteX0" fmla="*/ 10160 w 8709659"/>
              <a:gd name="connsiteY0" fmla="*/ 22225 h 35560"/>
              <a:gd name="connsiteX1" fmla="*/ 8707119 w 8709659"/>
              <a:gd name="connsiteY1" fmla="*/ 2222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22225"/>
                </a:moveTo>
                <a:lnTo>
                  <a:pt x="8707119" y="22225"/>
                </a:lnTo>
              </a:path>
            </a:pathLst>
          </a:custGeom>
          <a:ln w="19050">
            <a:solidFill>
              <a:srgbClr val="24A3E6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96" name="Freeform 996"/>
          <p:cNvSpPr/>
          <p:nvPr/>
        </p:nvSpPr>
        <p:spPr>
          <a:xfrm>
            <a:off x="218439" y="929639"/>
            <a:ext cx="8709659" cy="22860"/>
          </a:xfrm>
          <a:custGeom>
            <a:avLst/>
            <a:gdLst>
              <a:gd name="connsiteX0" fmla="*/ 10160 w 8709659"/>
              <a:gd name="connsiteY0" fmla="*/ 15875 h 22860"/>
              <a:gd name="connsiteX1" fmla="*/ 8707119 w 8709659"/>
              <a:gd name="connsiteY1" fmla="*/ 1587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5875"/>
                </a:moveTo>
                <a:lnTo>
                  <a:pt x="8707119" y="15875"/>
                </a:lnTo>
              </a:path>
            </a:pathLst>
          </a:custGeom>
          <a:ln w="19050">
            <a:solidFill>
              <a:srgbClr val="25A3E6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97" name="Freeform 997"/>
          <p:cNvSpPr/>
          <p:nvPr/>
        </p:nvSpPr>
        <p:spPr>
          <a:xfrm>
            <a:off x="218439" y="942339"/>
            <a:ext cx="8709659" cy="35560"/>
          </a:xfrm>
          <a:custGeom>
            <a:avLst/>
            <a:gdLst>
              <a:gd name="connsiteX0" fmla="*/ 10160 w 8709659"/>
              <a:gd name="connsiteY0" fmla="*/ 22225 h 35560"/>
              <a:gd name="connsiteX1" fmla="*/ 8707119 w 8709659"/>
              <a:gd name="connsiteY1" fmla="*/ 2222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22225"/>
                </a:moveTo>
                <a:lnTo>
                  <a:pt x="8707119" y="22225"/>
                </a:lnTo>
              </a:path>
            </a:pathLst>
          </a:custGeom>
          <a:ln w="19050">
            <a:solidFill>
              <a:srgbClr val="26A4E6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98" name="Freeform 998"/>
          <p:cNvSpPr/>
          <p:nvPr/>
        </p:nvSpPr>
        <p:spPr>
          <a:xfrm>
            <a:off x="218439" y="967739"/>
            <a:ext cx="8709659" cy="22860"/>
          </a:xfrm>
          <a:custGeom>
            <a:avLst/>
            <a:gdLst>
              <a:gd name="connsiteX0" fmla="*/ 10160 w 8709659"/>
              <a:gd name="connsiteY0" fmla="*/ 15875 h 22860"/>
              <a:gd name="connsiteX1" fmla="*/ 8707119 w 8709659"/>
              <a:gd name="connsiteY1" fmla="*/ 1587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5875"/>
                </a:moveTo>
                <a:lnTo>
                  <a:pt x="8707119" y="15875"/>
                </a:lnTo>
              </a:path>
            </a:pathLst>
          </a:custGeom>
          <a:ln w="19050">
            <a:solidFill>
              <a:srgbClr val="27A4E7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99" name="Freeform 999"/>
          <p:cNvSpPr/>
          <p:nvPr/>
        </p:nvSpPr>
        <p:spPr>
          <a:xfrm>
            <a:off x="218439" y="980439"/>
            <a:ext cx="8709659" cy="35560"/>
          </a:xfrm>
          <a:custGeom>
            <a:avLst/>
            <a:gdLst>
              <a:gd name="connsiteX0" fmla="*/ 10160 w 8709659"/>
              <a:gd name="connsiteY0" fmla="*/ 22225 h 35560"/>
              <a:gd name="connsiteX1" fmla="*/ 8707119 w 8709659"/>
              <a:gd name="connsiteY1" fmla="*/ 2222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22225"/>
                </a:moveTo>
                <a:lnTo>
                  <a:pt x="8707119" y="22225"/>
                </a:lnTo>
              </a:path>
            </a:pathLst>
          </a:custGeom>
          <a:ln w="19050">
            <a:solidFill>
              <a:srgbClr val="28A5E7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00" name="Freeform 1000"/>
          <p:cNvSpPr/>
          <p:nvPr/>
        </p:nvSpPr>
        <p:spPr>
          <a:xfrm>
            <a:off x="218439" y="1005839"/>
            <a:ext cx="8709659" cy="22860"/>
          </a:xfrm>
          <a:custGeom>
            <a:avLst/>
            <a:gdLst>
              <a:gd name="connsiteX0" fmla="*/ 10160 w 8709659"/>
              <a:gd name="connsiteY0" fmla="*/ 15875 h 22860"/>
              <a:gd name="connsiteX1" fmla="*/ 8707119 w 8709659"/>
              <a:gd name="connsiteY1" fmla="*/ 1587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5875"/>
                </a:moveTo>
                <a:lnTo>
                  <a:pt x="8707119" y="15875"/>
                </a:lnTo>
              </a:path>
            </a:pathLst>
          </a:custGeom>
          <a:ln w="19050">
            <a:solidFill>
              <a:srgbClr val="29A5E7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01" name="Freeform 1001"/>
          <p:cNvSpPr/>
          <p:nvPr/>
        </p:nvSpPr>
        <p:spPr>
          <a:xfrm>
            <a:off x="218439" y="1031239"/>
            <a:ext cx="8709659" cy="22860"/>
          </a:xfrm>
          <a:custGeom>
            <a:avLst/>
            <a:gdLst>
              <a:gd name="connsiteX0" fmla="*/ 10160 w 8709659"/>
              <a:gd name="connsiteY0" fmla="*/ 10160 h 22860"/>
              <a:gd name="connsiteX1" fmla="*/ 8707119 w 8709659"/>
              <a:gd name="connsiteY1" fmla="*/ 10160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0160"/>
                </a:moveTo>
                <a:lnTo>
                  <a:pt x="8707119" y="10160"/>
                </a:lnTo>
              </a:path>
            </a:pathLst>
          </a:custGeom>
          <a:ln w="20319">
            <a:solidFill>
              <a:srgbClr val="2AA6E7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02" name="Freeform 1002"/>
          <p:cNvSpPr/>
          <p:nvPr/>
        </p:nvSpPr>
        <p:spPr>
          <a:xfrm>
            <a:off x="218439" y="1043939"/>
            <a:ext cx="8709659" cy="35560"/>
          </a:xfrm>
          <a:custGeom>
            <a:avLst/>
            <a:gdLst>
              <a:gd name="connsiteX0" fmla="*/ 10160 w 8709659"/>
              <a:gd name="connsiteY0" fmla="*/ 17145 h 35560"/>
              <a:gd name="connsiteX1" fmla="*/ 8707119 w 8709659"/>
              <a:gd name="connsiteY1" fmla="*/ 1714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17145"/>
                </a:moveTo>
                <a:lnTo>
                  <a:pt x="8707119" y="17145"/>
                </a:lnTo>
              </a:path>
            </a:pathLst>
          </a:custGeom>
          <a:ln w="19050">
            <a:solidFill>
              <a:srgbClr val="2BA6E8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03" name="Freeform 1003"/>
          <p:cNvSpPr/>
          <p:nvPr/>
        </p:nvSpPr>
        <p:spPr>
          <a:xfrm>
            <a:off x="218439" y="1069339"/>
            <a:ext cx="8709659" cy="22860"/>
          </a:xfrm>
          <a:custGeom>
            <a:avLst/>
            <a:gdLst>
              <a:gd name="connsiteX0" fmla="*/ 10160 w 8709659"/>
              <a:gd name="connsiteY0" fmla="*/ 10795 h 22860"/>
              <a:gd name="connsiteX1" fmla="*/ 8707119 w 8709659"/>
              <a:gd name="connsiteY1" fmla="*/ 1079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0795"/>
                </a:moveTo>
                <a:lnTo>
                  <a:pt x="8707119" y="10795"/>
                </a:lnTo>
              </a:path>
            </a:pathLst>
          </a:custGeom>
          <a:ln w="19050">
            <a:solidFill>
              <a:srgbClr val="2CA7E8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04" name="Freeform 1004"/>
          <p:cNvSpPr/>
          <p:nvPr/>
        </p:nvSpPr>
        <p:spPr>
          <a:xfrm>
            <a:off x="218439" y="1082039"/>
            <a:ext cx="8709659" cy="35560"/>
          </a:xfrm>
          <a:custGeom>
            <a:avLst/>
            <a:gdLst>
              <a:gd name="connsiteX0" fmla="*/ 10160 w 8709659"/>
              <a:gd name="connsiteY0" fmla="*/ 17145 h 35560"/>
              <a:gd name="connsiteX1" fmla="*/ 8707119 w 8709659"/>
              <a:gd name="connsiteY1" fmla="*/ 1714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17145"/>
                </a:moveTo>
                <a:lnTo>
                  <a:pt x="8707119" y="17145"/>
                </a:lnTo>
              </a:path>
            </a:pathLst>
          </a:custGeom>
          <a:ln w="19050">
            <a:solidFill>
              <a:srgbClr val="2DA7E8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05" name="Freeform 1005"/>
          <p:cNvSpPr/>
          <p:nvPr/>
        </p:nvSpPr>
        <p:spPr>
          <a:xfrm>
            <a:off x="218439" y="1107439"/>
            <a:ext cx="8709659" cy="22860"/>
          </a:xfrm>
          <a:custGeom>
            <a:avLst/>
            <a:gdLst>
              <a:gd name="connsiteX0" fmla="*/ 10160 w 8709659"/>
              <a:gd name="connsiteY0" fmla="*/ 10795 h 22860"/>
              <a:gd name="connsiteX1" fmla="*/ 8707119 w 8709659"/>
              <a:gd name="connsiteY1" fmla="*/ 1079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0795"/>
                </a:moveTo>
                <a:lnTo>
                  <a:pt x="8707119" y="10795"/>
                </a:lnTo>
              </a:path>
            </a:pathLst>
          </a:custGeom>
          <a:ln w="19050">
            <a:solidFill>
              <a:srgbClr val="2EA8E8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06" name="Freeform 1006"/>
          <p:cNvSpPr/>
          <p:nvPr/>
        </p:nvSpPr>
        <p:spPr>
          <a:xfrm>
            <a:off x="218439" y="1120139"/>
            <a:ext cx="8709659" cy="35560"/>
          </a:xfrm>
          <a:custGeom>
            <a:avLst/>
            <a:gdLst>
              <a:gd name="connsiteX0" fmla="*/ 10160 w 8709659"/>
              <a:gd name="connsiteY0" fmla="*/ 17145 h 35560"/>
              <a:gd name="connsiteX1" fmla="*/ 8707119 w 8709659"/>
              <a:gd name="connsiteY1" fmla="*/ 1714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17145"/>
                </a:moveTo>
                <a:lnTo>
                  <a:pt x="8707119" y="17145"/>
                </a:lnTo>
              </a:path>
            </a:pathLst>
          </a:custGeom>
          <a:ln w="19050">
            <a:solidFill>
              <a:srgbClr val="2FA8E9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07" name="Freeform 1007"/>
          <p:cNvSpPr/>
          <p:nvPr/>
        </p:nvSpPr>
        <p:spPr>
          <a:xfrm>
            <a:off x="218439" y="1145539"/>
            <a:ext cx="8709659" cy="22860"/>
          </a:xfrm>
          <a:custGeom>
            <a:avLst/>
            <a:gdLst>
              <a:gd name="connsiteX0" fmla="*/ 10160 w 8709659"/>
              <a:gd name="connsiteY0" fmla="*/ 10795 h 22860"/>
              <a:gd name="connsiteX1" fmla="*/ 8707119 w 8709659"/>
              <a:gd name="connsiteY1" fmla="*/ 1079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0795"/>
                </a:moveTo>
                <a:lnTo>
                  <a:pt x="8707119" y="10795"/>
                </a:lnTo>
              </a:path>
            </a:pathLst>
          </a:custGeom>
          <a:ln w="19050">
            <a:solidFill>
              <a:srgbClr val="30A9E9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08" name="Freeform 1008"/>
          <p:cNvSpPr/>
          <p:nvPr/>
        </p:nvSpPr>
        <p:spPr>
          <a:xfrm>
            <a:off x="218439" y="1158239"/>
            <a:ext cx="8709659" cy="35560"/>
          </a:xfrm>
          <a:custGeom>
            <a:avLst/>
            <a:gdLst>
              <a:gd name="connsiteX0" fmla="*/ 10160 w 8709659"/>
              <a:gd name="connsiteY0" fmla="*/ 17145 h 35560"/>
              <a:gd name="connsiteX1" fmla="*/ 8707119 w 8709659"/>
              <a:gd name="connsiteY1" fmla="*/ 1714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17145"/>
                </a:moveTo>
                <a:lnTo>
                  <a:pt x="8707119" y="17145"/>
                </a:lnTo>
              </a:path>
            </a:pathLst>
          </a:custGeom>
          <a:ln w="19050">
            <a:solidFill>
              <a:srgbClr val="32A9E9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09" name="Freeform 1009"/>
          <p:cNvSpPr/>
          <p:nvPr/>
        </p:nvSpPr>
        <p:spPr>
          <a:xfrm>
            <a:off x="218439" y="1183639"/>
            <a:ext cx="8709659" cy="22860"/>
          </a:xfrm>
          <a:custGeom>
            <a:avLst/>
            <a:gdLst>
              <a:gd name="connsiteX0" fmla="*/ 10160 w 8709659"/>
              <a:gd name="connsiteY0" fmla="*/ 10795 h 22860"/>
              <a:gd name="connsiteX1" fmla="*/ 8707119 w 8709659"/>
              <a:gd name="connsiteY1" fmla="*/ 1079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0795"/>
                </a:moveTo>
                <a:lnTo>
                  <a:pt x="8707119" y="10795"/>
                </a:lnTo>
              </a:path>
            </a:pathLst>
          </a:custGeom>
          <a:ln w="19050">
            <a:solidFill>
              <a:srgbClr val="32AAE9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0" name="Freeform 1010"/>
          <p:cNvSpPr/>
          <p:nvPr/>
        </p:nvSpPr>
        <p:spPr>
          <a:xfrm>
            <a:off x="218439" y="1196339"/>
            <a:ext cx="8709659" cy="35560"/>
          </a:xfrm>
          <a:custGeom>
            <a:avLst/>
            <a:gdLst>
              <a:gd name="connsiteX0" fmla="*/ 10160 w 8709659"/>
              <a:gd name="connsiteY0" fmla="*/ 17145 h 35560"/>
              <a:gd name="connsiteX1" fmla="*/ 8707119 w 8709659"/>
              <a:gd name="connsiteY1" fmla="*/ 1714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17145"/>
                </a:moveTo>
                <a:lnTo>
                  <a:pt x="8707119" y="17145"/>
                </a:lnTo>
              </a:path>
            </a:pathLst>
          </a:custGeom>
          <a:ln w="19050">
            <a:solidFill>
              <a:srgbClr val="33AAE9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1" name="Freeform 1011"/>
          <p:cNvSpPr/>
          <p:nvPr/>
        </p:nvSpPr>
        <p:spPr>
          <a:xfrm>
            <a:off x="218439" y="1221739"/>
            <a:ext cx="8709659" cy="22860"/>
          </a:xfrm>
          <a:custGeom>
            <a:avLst/>
            <a:gdLst>
              <a:gd name="connsiteX0" fmla="*/ 10160 w 8709659"/>
              <a:gd name="connsiteY0" fmla="*/ 10795 h 22860"/>
              <a:gd name="connsiteX1" fmla="*/ 8707119 w 8709659"/>
              <a:gd name="connsiteY1" fmla="*/ 1079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0795"/>
                </a:moveTo>
                <a:lnTo>
                  <a:pt x="8707119" y="10795"/>
                </a:lnTo>
              </a:path>
            </a:pathLst>
          </a:custGeom>
          <a:ln w="19050">
            <a:solidFill>
              <a:srgbClr val="34ABEA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2" name="Freeform 1012"/>
          <p:cNvSpPr/>
          <p:nvPr/>
        </p:nvSpPr>
        <p:spPr>
          <a:xfrm>
            <a:off x="218439" y="1234439"/>
            <a:ext cx="8709659" cy="35560"/>
          </a:xfrm>
          <a:custGeom>
            <a:avLst/>
            <a:gdLst>
              <a:gd name="connsiteX0" fmla="*/ 10160 w 8709659"/>
              <a:gd name="connsiteY0" fmla="*/ 17780 h 35560"/>
              <a:gd name="connsiteX1" fmla="*/ 8707119 w 8709659"/>
              <a:gd name="connsiteY1" fmla="*/ 17780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17780"/>
                </a:moveTo>
                <a:lnTo>
                  <a:pt x="8707119" y="17780"/>
                </a:lnTo>
              </a:path>
            </a:pathLst>
          </a:custGeom>
          <a:ln w="20320">
            <a:solidFill>
              <a:srgbClr val="35ABEA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3" name="Freeform 1013"/>
          <p:cNvSpPr/>
          <p:nvPr/>
        </p:nvSpPr>
        <p:spPr>
          <a:xfrm>
            <a:off x="218439" y="1259839"/>
            <a:ext cx="8709659" cy="22860"/>
          </a:xfrm>
          <a:custGeom>
            <a:avLst/>
            <a:gdLst>
              <a:gd name="connsiteX0" fmla="*/ 10160 w 8709659"/>
              <a:gd name="connsiteY0" fmla="*/ 12065 h 22860"/>
              <a:gd name="connsiteX1" fmla="*/ 8707119 w 8709659"/>
              <a:gd name="connsiteY1" fmla="*/ 1206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2065"/>
                </a:moveTo>
                <a:lnTo>
                  <a:pt x="8707119" y="12065"/>
                </a:lnTo>
              </a:path>
            </a:pathLst>
          </a:custGeom>
          <a:ln w="19050">
            <a:solidFill>
              <a:srgbClr val="36ACEA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4" name="Freeform 1014"/>
          <p:cNvSpPr/>
          <p:nvPr/>
        </p:nvSpPr>
        <p:spPr>
          <a:xfrm>
            <a:off x="218439" y="1272539"/>
            <a:ext cx="8709659" cy="35560"/>
          </a:xfrm>
          <a:custGeom>
            <a:avLst/>
            <a:gdLst>
              <a:gd name="connsiteX0" fmla="*/ 10160 w 8709659"/>
              <a:gd name="connsiteY0" fmla="*/ 18415 h 35560"/>
              <a:gd name="connsiteX1" fmla="*/ 8707119 w 8709659"/>
              <a:gd name="connsiteY1" fmla="*/ 1841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18415"/>
                </a:moveTo>
                <a:lnTo>
                  <a:pt x="8707119" y="18415"/>
                </a:lnTo>
              </a:path>
            </a:pathLst>
          </a:custGeom>
          <a:ln w="19050">
            <a:solidFill>
              <a:srgbClr val="37ACEA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5" name="Freeform 1015"/>
          <p:cNvSpPr/>
          <p:nvPr/>
        </p:nvSpPr>
        <p:spPr>
          <a:xfrm>
            <a:off x="218439" y="1297939"/>
            <a:ext cx="8709659" cy="22860"/>
          </a:xfrm>
          <a:custGeom>
            <a:avLst/>
            <a:gdLst>
              <a:gd name="connsiteX0" fmla="*/ 10160 w 8709659"/>
              <a:gd name="connsiteY0" fmla="*/ 12065 h 22860"/>
              <a:gd name="connsiteX1" fmla="*/ 8707119 w 8709659"/>
              <a:gd name="connsiteY1" fmla="*/ 1206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2065"/>
                </a:moveTo>
                <a:lnTo>
                  <a:pt x="8707119" y="12065"/>
                </a:lnTo>
              </a:path>
            </a:pathLst>
          </a:custGeom>
          <a:ln w="19050">
            <a:solidFill>
              <a:srgbClr val="38ADEB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6" name="Freeform 1016"/>
          <p:cNvSpPr/>
          <p:nvPr/>
        </p:nvSpPr>
        <p:spPr>
          <a:xfrm>
            <a:off x="218439" y="1310639"/>
            <a:ext cx="8709659" cy="35560"/>
          </a:xfrm>
          <a:custGeom>
            <a:avLst/>
            <a:gdLst>
              <a:gd name="connsiteX0" fmla="*/ 10160 w 8709659"/>
              <a:gd name="connsiteY0" fmla="*/ 18415 h 35560"/>
              <a:gd name="connsiteX1" fmla="*/ 8707119 w 8709659"/>
              <a:gd name="connsiteY1" fmla="*/ 1841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18415"/>
                </a:moveTo>
                <a:lnTo>
                  <a:pt x="8707119" y="18415"/>
                </a:lnTo>
              </a:path>
            </a:pathLst>
          </a:custGeom>
          <a:ln w="19050">
            <a:solidFill>
              <a:srgbClr val="39ADEB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7" name="Freeform 1017"/>
          <p:cNvSpPr/>
          <p:nvPr/>
        </p:nvSpPr>
        <p:spPr>
          <a:xfrm>
            <a:off x="218439" y="1336039"/>
            <a:ext cx="8709659" cy="22860"/>
          </a:xfrm>
          <a:custGeom>
            <a:avLst/>
            <a:gdLst>
              <a:gd name="connsiteX0" fmla="*/ 10160 w 8709659"/>
              <a:gd name="connsiteY0" fmla="*/ 12065 h 22860"/>
              <a:gd name="connsiteX1" fmla="*/ 8707119 w 8709659"/>
              <a:gd name="connsiteY1" fmla="*/ 1206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2065"/>
                </a:moveTo>
                <a:lnTo>
                  <a:pt x="8707119" y="12065"/>
                </a:lnTo>
              </a:path>
            </a:pathLst>
          </a:custGeom>
          <a:ln w="19050">
            <a:solidFill>
              <a:srgbClr val="3AAEEB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8" name="Freeform 1018"/>
          <p:cNvSpPr/>
          <p:nvPr/>
        </p:nvSpPr>
        <p:spPr>
          <a:xfrm>
            <a:off x="218439" y="1348739"/>
            <a:ext cx="8709659" cy="35560"/>
          </a:xfrm>
          <a:custGeom>
            <a:avLst/>
            <a:gdLst>
              <a:gd name="connsiteX0" fmla="*/ 10160 w 8709659"/>
              <a:gd name="connsiteY0" fmla="*/ 18415 h 35560"/>
              <a:gd name="connsiteX1" fmla="*/ 8707119 w 8709659"/>
              <a:gd name="connsiteY1" fmla="*/ 1841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18415"/>
                </a:moveTo>
                <a:lnTo>
                  <a:pt x="8707119" y="18415"/>
                </a:lnTo>
              </a:path>
            </a:pathLst>
          </a:custGeom>
          <a:ln w="19050">
            <a:solidFill>
              <a:srgbClr val="3BAEEB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9" name="Freeform 1019"/>
          <p:cNvSpPr/>
          <p:nvPr/>
        </p:nvSpPr>
        <p:spPr>
          <a:xfrm>
            <a:off x="218439" y="1374139"/>
            <a:ext cx="8709659" cy="22860"/>
          </a:xfrm>
          <a:custGeom>
            <a:avLst/>
            <a:gdLst>
              <a:gd name="connsiteX0" fmla="*/ 10160 w 8709659"/>
              <a:gd name="connsiteY0" fmla="*/ 12065 h 22860"/>
              <a:gd name="connsiteX1" fmla="*/ 8707119 w 8709659"/>
              <a:gd name="connsiteY1" fmla="*/ 1206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2065"/>
                </a:moveTo>
                <a:lnTo>
                  <a:pt x="8707119" y="12065"/>
                </a:lnTo>
              </a:path>
            </a:pathLst>
          </a:custGeom>
          <a:ln w="19050">
            <a:solidFill>
              <a:srgbClr val="3CAFEC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0" name="Freeform 1020"/>
          <p:cNvSpPr/>
          <p:nvPr/>
        </p:nvSpPr>
        <p:spPr>
          <a:xfrm>
            <a:off x="218439" y="1386839"/>
            <a:ext cx="8709659" cy="35560"/>
          </a:xfrm>
          <a:custGeom>
            <a:avLst/>
            <a:gdLst>
              <a:gd name="connsiteX0" fmla="*/ 10160 w 8709659"/>
              <a:gd name="connsiteY0" fmla="*/ 18415 h 35560"/>
              <a:gd name="connsiteX1" fmla="*/ 8707119 w 8709659"/>
              <a:gd name="connsiteY1" fmla="*/ 1841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18415"/>
                </a:moveTo>
                <a:lnTo>
                  <a:pt x="8707119" y="18415"/>
                </a:lnTo>
              </a:path>
            </a:pathLst>
          </a:custGeom>
          <a:ln w="19050">
            <a:solidFill>
              <a:srgbClr val="3DAFEC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1" name="Freeform 1021"/>
          <p:cNvSpPr/>
          <p:nvPr/>
        </p:nvSpPr>
        <p:spPr>
          <a:xfrm>
            <a:off x="218439" y="1412239"/>
            <a:ext cx="8709659" cy="22860"/>
          </a:xfrm>
          <a:custGeom>
            <a:avLst/>
            <a:gdLst>
              <a:gd name="connsiteX0" fmla="*/ 10160 w 8709659"/>
              <a:gd name="connsiteY0" fmla="*/ 12065 h 22860"/>
              <a:gd name="connsiteX1" fmla="*/ 8707119 w 8709659"/>
              <a:gd name="connsiteY1" fmla="*/ 1206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2065"/>
                </a:moveTo>
                <a:lnTo>
                  <a:pt x="8707119" y="12065"/>
                </a:lnTo>
              </a:path>
            </a:pathLst>
          </a:custGeom>
          <a:ln w="19050">
            <a:solidFill>
              <a:srgbClr val="3EB0EC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2" name="Freeform 1022"/>
          <p:cNvSpPr/>
          <p:nvPr/>
        </p:nvSpPr>
        <p:spPr>
          <a:xfrm>
            <a:off x="218439" y="1424939"/>
            <a:ext cx="8709659" cy="35560"/>
          </a:xfrm>
          <a:custGeom>
            <a:avLst/>
            <a:gdLst>
              <a:gd name="connsiteX0" fmla="*/ 10160 w 8709659"/>
              <a:gd name="connsiteY0" fmla="*/ 18415 h 35560"/>
              <a:gd name="connsiteX1" fmla="*/ 8707119 w 8709659"/>
              <a:gd name="connsiteY1" fmla="*/ 1841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18415"/>
                </a:moveTo>
                <a:lnTo>
                  <a:pt x="8707119" y="18415"/>
                </a:lnTo>
              </a:path>
            </a:pathLst>
          </a:custGeom>
          <a:ln w="19050">
            <a:solidFill>
              <a:srgbClr val="3FB0EC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3" name="Freeform 1023"/>
          <p:cNvSpPr/>
          <p:nvPr/>
        </p:nvSpPr>
        <p:spPr>
          <a:xfrm>
            <a:off x="218439" y="1450339"/>
            <a:ext cx="8709659" cy="22860"/>
          </a:xfrm>
          <a:custGeom>
            <a:avLst/>
            <a:gdLst>
              <a:gd name="connsiteX0" fmla="*/ 10160 w 8709659"/>
              <a:gd name="connsiteY0" fmla="*/ 12065 h 22860"/>
              <a:gd name="connsiteX1" fmla="*/ 8707119 w 8709659"/>
              <a:gd name="connsiteY1" fmla="*/ 1206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2065"/>
                </a:moveTo>
                <a:lnTo>
                  <a:pt x="8707119" y="12065"/>
                </a:lnTo>
              </a:path>
            </a:pathLst>
          </a:custGeom>
          <a:ln w="19050">
            <a:solidFill>
              <a:srgbClr val="40B1ED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4" name="Freeform 1024"/>
          <p:cNvSpPr/>
          <p:nvPr/>
        </p:nvSpPr>
        <p:spPr>
          <a:xfrm>
            <a:off x="218439" y="1463039"/>
            <a:ext cx="8709659" cy="35560"/>
          </a:xfrm>
          <a:custGeom>
            <a:avLst/>
            <a:gdLst>
              <a:gd name="connsiteX0" fmla="*/ 10160 w 8709659"/>
              <a:gd name="connsiteY0" fmla="*/ 18415 h 35560"/>
              <a:gd name="connsiteX1" fmla="*/ 8707119 w 8709659"/>
              <a:gd name="connsiteY1" fmla="*/ 1841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18415"/>
                </a:moveTo>
                <a:lnTo>
                  <a:pt x="8707119" y="18415"/>
                </a:lnTo>
              </a:path>
            </a:pathLst>
          </a:custGeom>
          <a:ln w="19050">
            <a:solidFill>
              <a:srgbClr val="41B1ED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5" name="Freeform 1025"/>
          <p:cNvSpPr/>
          <p:nvPr/>
        </p:nvSpPr>
        <p:spPr>
          <a:xfrm>
            <a:off x="218439" y="1488439"/>
            <a:ext cx="8709659" cy="22860"/>
          </a:xfrm>
          <a:custGeom>
            <a:avLst/>
            <a:gdLst>
              <a:gd name="connsiteX0" fmla="*/ 10160 w 8709659"/>
              <a:gd name="connsiteY0" fmla="*/ 12065 h 22860"/>
              <a:gd name="connsiteX1" fmla="*/ 8707119 w 8709659"/>
              <a:gd name="connsiteY1" fmla="*/ 1206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2065"/>
                </a:moveTo>
                <a:lnTo>
                  <a:pt x="8707119" y="12065"/>
                </a:lnTo>
              </a:path>
            </a:pathLst>
          </a:custGeom>
          <a:ln w="19050">
            <a:solidFill>
              <a:srgbClr val="42B2ED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6" name="Freeform 1026"/>
          <p:cNvSpPr/>
          <p:nvPr/>
        </p:nvSpPr>
        <p:spPr>
          <a:xfrm>
            <a:off x="218439" y="1501139"/>
            <a:ext cx="8709659" cy="35560"/>
          </a:xfrm>
          <a:custGeom>
            <a:avLst/>
            <a:gdLst>
              <a:gd name="connsiteX0" fmla="*/ 10160 w 8709659"/>
              <a:gd name="connsiteY0" fmla="*/ 18415 h 35560"/>
              <a:gd name="connsiteX1" fmla="*/ 8707119 w 8709659"/>
              <a:gd name="connsiteY1" fmla="*/ 1841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18415"/>
                </a:moveTo>
                <a:lnTo>
                  <a:pt x="8707119" y="18415"/>
                </a:lnTo>
              </a:path>
            </a:pathLst>
          </a:custGeom>
          <a:ln w="19050">
            <a:solidFill>
              <a:srgbClr val="43B2ED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7" name="Freeform 1027"/>
          <p:cNvSpPr/>
          <p:nvPr/>
        </p:nvSpPr>
        <p:spPr>
          <a:xfrm>
            <a:off x="218439" y="1526539"/>
            <a:ext cx="8709659" cy="22860"/>
          </a:xfrm>
          <a:custGeom>
            <a:avLst/>
            <a:gdLst>
              <a:gd name="connsiteX0" fmla="*/ 10160 w 8709659"/>
              <a:gd name="connsiteY0" fmla="*/ 12065 h 22860"/>
              <a:gd name="connsiteX1" fmla="*/ 8707119 w 8709659"/>
              <a:gd name="connsiteY1" fmla="*/ 1206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2065"/>
                </a:moveTo>
                <a:lnTo>
                  <a:pt x="8707119" y="12065"/>
                </a:lnTo>
              </a:path>
            </a:pathLst>
          </a:custGeom>
          <a:ln w="19050">
            <a:solidFill>
              <a:srgbClr val="44B3ED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8" name="Freeform 1028"/>
          <p:cNvSpPr/>
          <p:nvPr/>
        </p:nvSpPr>
        <p:spPr>
          <a:xfrm>
            <a:off x="218439" y="1539239"/>
            <a:ext cx="8709659" cy="35560"/>
          </a:xfrm>
          <a:custGeom>
            <a:avLst/>
            <a:gdLst>
              <a:gd name="connsiteX0" fmla="*/ 10160 w 8709659"/>
              <a:gd name="connsiteY0" fmla="*/ 19050 h 35560"/>
              <a:gd name="connsiteX1" fmla="*/ 8707119 w 8709659"/>
              <a:gd name="connsiteY1" fmla="*/ 19050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19050"/>
                </a:moveTo>
                <a:lnTo>
                  <a:pt x="8707119" y="19050"/>
                </a:lnTo>
              </a:path>
            </a:pathLst>
          </a:custGeom>
          <a:ln w="20320">
            <a:solidFill>
              <a:srgbClr val="45B3EE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9" name="Freeform 1029"/>
          <p:cNvSpPr/>
          <p:nvPr/>
        </p:nvSpPr>
        <p:spPr>
          <a:xfrm>
            <a:off x="218439" y="1564639"/>
            <a:ext cx="8709659" cy="22860"/>
          </a:xfrm>
          <a:custGeom>
            <a:avLst/>
            <a:gdLst>
              <a:gd name="connsiteX0" fmla="*/ 10160 w 8709659"/>
              <a:gd name="connsiteY0" fmla="*/ 13335 h 22860"/>
              <a:gd name="connsiteX1" fmla="*/ 8707119 w 8709659"/>
              <a:gd name="connsiteY1" fmla="*/ 1333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3335"/>
                </a:moveTo>
                <a:lnTo>
                  <a:pt x="8707119" y="13335"/>
                </a:lnTo>
              </a:path>
            </a:pathLst>
          </a:custGeom>
          <a:ln w="19050">
            <a:solidFill>
              <a:srgbClr val="46B4EE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0" name="Freeform 1030"/>
          <p:cNvSpPr/>
          <p:nvPr/>
        </p:nvSpPr>
        <p:spPr>
          <a:xfrm>
            <a:off x="218439" y="1577339"/>
            <a:ext cx="8709659" cy="35560"/>
          </a:xfrm>
          <a:custGeom>
            <a:avLst/>
            <a:gdLst>
              <a:gd name="connsiteX0" fmla="*/ 10160 w 8709659"/>
              <a:gd name="connsiteY0" fmla="*/ 19685 h 35560"/>
              <a:gd name="connsiteX1" fmla="*/ 8707119 w 8709659"/>
              <a:gd name="connsiteY1" fmla="*/ 1968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19685"/>
                </a:moveTo>
                <a:lnTo>
                  <a:pt x="8707119" y="19685"/>
                </a:lnTo>
              </a:path>
            </a:pathLst>
          </a:custGeom>
          <a:ln w="19050">
            <a:solidFill>
              <a:srgbClr val="47B4EE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1" name="Freeform 1031"/>
          <p:cNvSpPr/>
          <p:nvPr/>
        </p:nvSpPr>
        <p:spPr>
          <a:xfrm>
            <a:off x="218439" y="1602739"/>
            <a:ext cx="8709659" cy="22860"/>
          </a:xfrm>
          <a:custGeom>
            <a:avLst/>
            <a:gdLst>
              <a:gd name="connsiteX0" fmla="*/ 10160 w 8709659"/>
              <a:gd name="connsiteY0" fmla="*/ 13335 h 22860"/>
              <a:gd name="connsiteX1" fmla="*/ 8707119 w 8709659"/>
              <a:gd name="connsiteY1" fmla="*/ 1333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3335"/>
                </a:moveTo>
                <a:lnTo>
                  <a:pt x="8707119" y="13335"/>
                </a:lnTo>
              </a:path>
            </a:pathLst>
          </a:custGeom>
          <a:ln w="19050">
            <a:solidFill>
              <a:srgbClr val="48B5EE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2" name="Freeform 1032"/>
          <p:cNvSpPr/>
          <p:nvPr/>
        </p:nvSpPr>
        <p:spPr>
          <a:xfrm>
            <a:off x="218439" y="1615439"/>
            <a:ext cx="8709659" cy="35560"/>
          </a:xfrm>
          <a:custGeom>
            <a:avLst/>
            <a:gdLst>
              <a:gd name="connsiteX0" fmla="*/ 10160 w 8709659"/>
              <a:gd name="connsiteY0" fmla="*/ 19685 h 35560"/>
              <a:gd name="connsiteX1" fmla="*/ 8707119 w 8709659"/>
              <a:gd name="connsiteY1" fmla="*/ 1968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19685"/>
                </a:moveTo>
                <a:lnTo>
                  <a:pt x="8707119" y="19685"/>
                </a:lnTo>
              </a:path>
            </a:pathLst>
          </a:custGeom>
          <a:ln w="19050">
            <a:solidFill>
              <a:srgbClr val="49B5EF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3" name="Freeform 1033"/>
          <p:cNvSpPr/>
          <p:nvPr/>
        </p:nvSpPr>
        <p:spPr>
          <a:xfrm>
            <a:off x="218439" y="1640839"/>
            <a:ext cx="8709659" cy="22860"/>
          </a:xfrm>
          <a:custGeom>
            <a:avLst/>
            <a:gdLst>
              <a:gd name="connsiteX0" fmla="*/ 10160 w 8709659"/>
              <a:gd name="connsiteY0" fmla="*/ 13335 h 22860"/>
              <a:gd name="connsiteX1" fmla="*/ 8707119 w 8709659"/>
              <a:gd name="connsiteY1" fmla="*/ 1333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3335"/>
                </a:moveTo>
                <a:lnTo>
                  <a:pt x="8707119" y="13335"/>
                </a:lnTo>
              </a:path>
            </a:pathLst>
          </a:custGeom>
          <a:ln w="19050">
            <a:solidFill>
              <a:srgbClr val="4AB6EF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4" name="Freeform 1034"/>
          <p:cNvSpPr/>
          <p:nvPr/>
        </p:nvSpPr>
        <p:spPr>
          <a:xfrm>
            <a:off x="218439" y="1653539"/>
            <a:ext cx="8709659" cy="35560"/>
          </a:xfrm>
          <a:custGeom>
            <a:avLst/>
            <a:gdLst>
              <a:gd name="connsiteX0" fmla="*/ 10160 w 8709659"/>
              <a:gd name="connsiteY0" fmla="*/ 19685 h 35560"/>
              <a:gd name="connsiteX1" fmla="*/ 8707119 w 8709659"/>
              <a:gd name="connsiteY1" fmla="*/ 1968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19685"/>
                </a:moveTo>
                <a:lnTo>
                  <a:pt x="8707119" y="19685"/>
                </a:lnTo>
              </a:path>
            </a:pathLst>
          </a:custGeom>
          <a:ln w="19050">
            <a:solidFill>
              <a:srgbClr val="4BB6EF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5" name="Freeform 1035"/>
          <p:cNvSpPr/>
          <p:nvPr/>
        </p:nvSpPr>
        <p:spPr>
          <a:xfrm>
            <a:off x="218439" y="1678939"/>
            <a:ext cx="8709659" cy="22860"/>
          </a:xfrm>
          <a:custGeom>
            <a:avLst/>
            <a:gdLst>
              <a:gd name="connsiteX0" fmla="*/ 10160 w 8709659"/>
              <a:gd name="connsiteY0" fmla="*/ 13335 h 22860"/>
              <a:gd name="connsiteX1" fmla="*/ 8707119 w 8709659"/>
              <a:gd name="connsiteY1" fmla="*/ 1333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3335"/>
                </a:moveTo>
                <a:lnTo>
                  <a:pt x="8707119" y="13335"/>
                </a:lnTo>
              </a:path>
            </a:pathLst>
          </a:custGeom>
          <a:ln w="19050">
            <a:solidFill>
              <a:srgbClr val="4CB7EF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6" name="Freeform 1036"/>
          <p:cNvSpPr/>
          <p:nvPr/>
        </p:nvSpPr>
        <p:spPr>
          <a:xfrm>
            <a:off x="218439" y="1691639"/>
            <a:ext cx="8709659" cy="35560"/>
          </a:xfrm>
          <a:custGeom>
            <a:avLst/>
            <a:gdLst>
              <a:gd name="connsiteX0" fmla="*/ 10160 w 8709659"/>
              <a:gd name="connsiteY0" fmla="*/ 19685 h 35560"/>
              <a:gd name="connsiteX1" fmla="*/ 8707119 w 8709659"/>
              <a:gd name="connsiteY1" fmla="*/ 1968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19685"/>
                </a:moveTo>
                <a:lnTo>
                  <a:pt x="8707119" y="19685"/>
                </a:lnTo>
              </a:path>
            </a:pathLst>
          </a:custGeom>
          <a:ln w="19050">
            <a:solidFill>
              <a:srgbClr val="4DB7F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7" name="Freeform 1037"/>
          <p:cNvSpPr/>
          <p:nvPr/>
        </p:nvSpPr>
        <p:spPr>
          <a:xfrm>
            <a:off x="218439" y="1717039"/>
            <a:ext cx="8709659" cy="22860"/>
          </a:xfrm>
          <a:custGeom>
            <a:avLst/>
            <a:gdLst>
              <a:gd name="connsiteX0" fmla="*/ 10160 w 8709659"/>
              <a:gd name="connsiteY0" fmla="*/ 13335 h 22860"/>
              <a:gd name="connsiteX1" fmla="*/ 8707119 w 8709659"/>
              <a:gd name="connsiteY1" fmla="*/ 1333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3335"/>
                </a:moveTo>
                <a:lnTo>
                  <a:pt x="8707119" y="13335"/>
                </a:lnTo>
              </a:path>
            </a:pathLst>
          </a:custGeom>
          <a:ln w="19050">
            <a:solidFill>
              <a:srgbClr val="4EB8F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8" name="Freeform 1038"/>
          <p:cNvSpPr/>
          <p:nvPr/>
        </p:nvSpPr>
        <p:spPr>
          <a:xfrm>
            <a:off x="218439" y="1729739"/>
            <a:ext cx="8709659" cy="35560"/>
          </a:xfrm>
          <a:custGeom>
            <a:avLst/>
            <a:gdLst>
              <a:gd name="connsiteX0" fmla="*/ 10160 w 8709659"/>
              <a:gd name="connsiteY0" fmla="*/ 19685 h 35560"/>
              <a:gd name="connsiteX1" fmla="*/ 8707119 w 8709659"/>
              <a:gd name="connsiteY1" fmla="*/ 1968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19685"/>
                </a:moveTo>
                <a:lnTo>
                  <a:pt x="8707119" y="19685"/>
                </a:lnTo>
              </a:path>
            </a:pathLst>
          </a:custGeom>
          <a:ln w="19050">
            <a:solidFill>
              <a:srgbClr val="4FB8F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9" name="Freeform 1039"/>
          <p:cNvSpPr/>
          <p:nvPr/>
        </p:nvSpPr>
        <p:spPr>
          <a:xfrm>
            <a:off x="218439" y="1755139"/>
            <a:ext cx="8709659" cy="22860"/>
          </a:xfrm>
          <a:custGeom>
            <a:avLst/>
            <a:gdLst>
              <a:gd name="connsiteX0" fmla="*/ 10160 w 8709659"/>
              <a:gd name="connsiteY0" fmla="*/ 13970 h 22860"/>
              <a:gd name="connsiteX1" fmla="*/ 8707119 w 8709659"/>
              <a:gd name="connsiteY1" fmla="*/ 13970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3970"/>
                </a:moveTo>
                <a:lnTo>
                  <a:pt x="8707119" y="13970"/>
                </a:lnTo>
              </a:path>
            </a:pathLst>
          </a:custGeom>
          <a:ln w="20320">
            <a:solidFill>
              <a:srgbClr val="50B9F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0" name="Freeform 1040"/>
          <p:cNvSpPr/>
          <p:nvPr/>
        </p:nvSpPr>
        <p:spPr>
          <a:xfrm>
            <a:off x="218439" y="1767839"/>
            <a:ext cx="8709659" cy="35560"/>
          </a:xfrm>
          <a:custGeom>
            <a:avLst/>
            <a:gdLst>
              <a:gd name="connsiteX0" fmla="*/ 10160 w 8709659"/>
              <a:gd name="connsiteY0" fmla="*/ 20955 h 35560"/>
              <a:gd name="connsiteX1" fmla="*/ 8707119 w 8709659"/>
              <a:gd name="connsiteY1" fmla="*/ 2095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20955"/>
                </a:moveTo>
                <a:lnTo>
                  <a:pt x="8707119" y="20955"/>
                </a:lnTo>
              </a:path>
            </a:pathLst>
          </a:custGeom>
          <a:ln w="19050">
            <a:solidFill>
              <a:srgbClr val="51B9F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1" name="Freeform 1041"/>
          <p:cNvSpPr/>
          <p:nvPr/>
        </p:nvSpPr>
        <p:spPr>
          <a:xfrm>
            <a:off x="218439" y="1793239"/>
            <a:ext cx="8709659" cy="22860"/>
          </a:xfrm>
          <a:custGeom>
            <a:avLst/>
            <a:gdLst>
              <a:gd name="connsiteX0" fmla="*/ 10160 w 8709659"/>
              <a:gd name="connsiteY0" fmla="*/ 14605 h 22860"/>
              <a:gd name="connsiteX1" fmla="*/ 8707119 w 8709659"/>
              <a:gd name="connsiteY1" fmla="*/ 1460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4605"/>
                </a:moveTo>
                <a:lnTo>
                  <a:pt x="8707119" y="14605"/>
                </a:lnTo>
              </a:path>
            </a:pathLst>
          </a:custGeom>
          <a:ln w="19050">
            <a:solidFill>
              <a:srgbClr val="52BAF1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2" name="Freeform 1042"/>
          <p:cNvSpPr/>
          <p:nvPr/>
        </p:nvSpPr>
        <p:spPr>
          <a:xfrm>
            <a:off x="218439" y="1805939"/>
            <a:ext cx="8709659" cy="35560"/>
          </a:xfrm>
          <a:custGeom>
            <a:avLst/>
            <a:gdLst>
              <a:gd name="connsiteX0" fmla="*/ 10160 w 8709659"/>
              <a:gd name="connsiteY0" fmla="*/ 20955 h 35560"/>
              <a:gd name="connsiteX1" fmla="*/ 8707119 w 8709659"/>
              <a:gd name="connsiteY1" fmla="*/ 2095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20955"/>
                </a:moveTo>
                <a:lnTo>
                  <a:pt x="8707119" y="20955"/>
                </a:lnTo>
              </a:path>
            </a:pathLst>
          </a:custGeom>
          <a:ln w="19050">
            <a:solidFill>
              <a:srgbClr val="53BAF1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3" name="Freeform 1043"/>
          <p:cNvSpPr/>
          <p:nvPr/>
        </p:nvSpPr>
        <p:spPr>
          <a:xfrm>
            <a:off x="218439" y="1831339"/>
            <a:ext cx="8709659" cy="22860"/>
          </a:xfrm>
          <a:custGeom>
            <a:avLst/>
            <a:gdLst>
              <a:gd name="connsiteX0" fmla="*/ 10160 w 8709659"/>
              <a:gd name="connsiteY0" fmla="*/ 14605 h 22860"/>
              <a:gd name="connsiteX1" fmla="*/ 8707119 w 8709659"/>
              <a:gd name="connsiteY1" fmla="*/ 1460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4605"/>
                </a:moveTo>
                <a:lnTo>
                  <a:pt x="8707119" y="14605"/>
                </a:lnTo>
              </a:path>
            </a:pathLst>
          </a:custGeom>
          <a:ln w="19050">
            <a:solidFill>
              <a:srgbClr val="54BBF1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4" name="Freeform 1044"/>
          <p:cNvSpPr/>
          <p:nvPr/>
        </p:nvSpPr>
        <p:spPr>
          <a:xfrm>
            <a:off x="218439" y="1844039"/>
            <a:ext cx="8709659" cy="35560"/>
          </a:xfrm>
          <a:custGeom>
            <a:avLst/>
            <a:gdLst>
              <a:gd name="connsiteX0" fmla="*/ 10160 w 8709659"/>
              <a:gd name="connsiteY0" fmla="*/ 20955 h 35560"/>
              <a:gd name="connsiteX1" fmla="*/ 8707119 w 8709659"/>
              <a:gd name="connsiteY1" fmla="*/ 2095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20955"/>
                </a:moveTo>
                <a:lnTo>
                  <a:pt x="8707119" y="20955"/>
                </a:lnTo>
              </a:path>
            </a:pathLst>
          </a:custGeom>
          <a:ln w="19050">
            <a:solidFill>
              <a:srgbClr val="55BBF1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5" name="Freeform 1045"/>
          <p:cNvSpPr/>
          <p:nvPr/>
        </p:nvSpPr>
        <p:spPr>
          <a:xfrm>
            <a:off x="218439" y="1869439"/>
            <a:ext cx="8709659" cy="22860"/>
          </a:xfrm>
          <a:custGeom>
            <a:avLst/>
            <a:gdLst>
              <a:gd name="connsiteX0" fmla="*/ 10160 w 8709659"/>
              <a:gd name="connsiteY0" fmla="*/ 14605 h 22860"/>
              <a:gd name="connsiteX1" fmla="*/ 8707119 w 8709659"/>
              <a:gd name="connsiteY1" fmla="*/ 1460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4605"/>
                </a:moveTo>
                <a:lnTo>
                  <a:pt x="8707119" y="14605"/>
                </a:lnTo>
              </a:path>
            </a:pathLst>
          </a:custGeom>
          <a:ln w="19050">
            <a:solidFill>
              <a:srgbClr val="56BCF2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6" name="Freeform 1046"/>
          <p:cNvSpPr/>
          <p:nvPr/>
        </p:nvSpPr>
        <p:spPr>
          <a:xfrm>
            <a:off x="218439" y="1882139"/>
            <a:ext cx="8709659" cy="35560"/>
          </a:xfrm>
          <a:custGeom>
            <a:avLst/>
            <a:gdLst>
              <a:gd name="connsiteX0" fmla="*/ 10160 w 8709659"/>
              <a:gd name="connsiteY0" fmla="*/ 20955 h 35560"/>
              <a:gd name="connsiteX1" fmla="*/ 8707119 w 8709659"/>
              <a:gd name="connsiteY1" fmla="*/ 2095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20955"/>
                </a:moveTo>
                <a:lnTo>
                  <a:pt x="8707119" y="20955"/>
                </a:lnTo>
              </a:path>
            </a:pathLst>
          </a:custGeom>
          <a:ln w="19050">
            <a:solidFill>
              <a:srgbClr val="57BCF2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7" name="Freeform 1047"/>
          <p:cNvSpPr/>
          <p:nvPr/>
        </p:nvSpPr>
        <p:spPr>
          <a:xfrm>
            <a:off x="218439" y="1907539"/>
            <a:ext cx="8709659" cy="22860"/>
          </a:xfrm>
          <a:custGeom>
            <a:avLst/>
            <a:gdLst>
              <a:gd name="connsiteX0" fmla="*/ 10160 w 8709659"/>
              <a:gd name="connsiteY0" fmla="*/ 14605 h 22860"/>
              <a:gd name="connsiteX1" fmla="*/ 8707119 w 8709659"/>
              <a:gd name="connsiteY1" fmla="*/ 1460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4605"/>
                </a:moveTo>
                <a:lnTo>
                  <a:pt x="8707119" y="14605"/>
                </a:lnTo>
              </a:path>
            </a:pathLst>
          </a:custGeom>
          <a:ln w="19050">
            <a:solidFill>
              <a:srgbClr val="58BDF2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8" name="Freeform 1048"/>
          <p:cNvSpPr/>
          <p:nvPr/>
        </p:nvSpPr>
        <p:spPr>
          <a:xfrm>
            <a:off x="218439" y="1920239"/>
            <a:ext cx="8709659" cy="35560"/>
          </a:xfrm>
          <a:custGeom>
            <a:avLst/>
            <a:gdLst>
              <a:gd name="connsiteX0" fmla="*/ 10160 w 8709659"/>
              <a:gd name="connsiteY0" fmla="*/ 20955 h 35560"/>
              <a:gd name="connsiteX1" fmla="*/ 8707119 w 8709659"/>
              <a:gd name="connsiteY1" fmla="*/ 2095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20955"/>
                </a:moveTo>
                <a:lnTo>
                  <a:pt x="8707119" y="20955"/>
                </a:lnTo>
              </a:path>
            </a:pathLst>
          </a:custGeom>
          <a:ln w="19050">
            <a:solidFill>
              <a:srgbClr val="59BDF2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9" name="Freeform 1049"/>
          <p:cNvSpPr/>
          <p:nvPr/>
        </p:nvSpPr>
        <p:spPr>
          <a:xfrm>
            <a:off x="218439" y="1945639"/>
            <a:ext cx="8709659" cy="22860"/>
          </a:xfrm>
          <a:custGeom>
            <a:avLst/>
            <a:gdLst>
              <a:gd name="connsiteX0" fmla="*/ 10160 w 8709659"/>
              <a:gd name="connsiteY0" fmla="*/ 14605 h 22860"/>
              <a:gd name="connsiteX1" fmla="*/ 8707119 w 8709659"/>
              <a:gd name="connsiteY1" fmla="*/ 1460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4605"/>
                </a:moveTo>
                <a:lnTo>
                  <a:pt x="8707119" y="14605"/>
                </a:lnTo>
              </a:path>
            </a:pathLst>
          </a:custGeom>
          <a:ln w="19050">
            <a:solidFill>
              <a:srgbClr val="5ABEF3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0" name="Freeform 1050"/>
          <p:cNvSpPr/>
          <p:nvPr/>
        </p:nvSpPr>
        <p:spPr>
          <a:xfrm>
            <a:off x="218439" y="1958339"/>
            <a:ext cx="8709659" cy="35560"/>
          </a:xfrm>
          <a:custGeom>
            <a:avLst/>
            <a:gdLst>
              <a:gd name="connsiteX0" fmla="*/ 10160 w 8709659"/>
              <a:gd name="connsiteY0" fmla="*/ 20955 h 35560"/>
              <a:gd name="connsiteX1" fmla="*/ 8707119 w 8709659"/>
              <a:gd name="connsiteY1" fmla="*/ 2095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20955"/>
                </a:moveTo>
                <a:lnTo>
                  <a:pt x="8707119" y="20955"/>
                </a:lnTo>
              </a:path>
            </a:pathLst>
          </a:custGeom>
          <a:ln w="19050">
            <a:solidFill>
              <a:srgbClr val="5BBEF3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1" name="Freeform 1051"/>
          <p:cNvSpPr/>
          <p:nvPr/>
        </p:nvSpPr>
        <p:spPr>
          <a:xfrm>
            <a:off x="218439" y="1983739"/>
            <a:ext cx="8709659" cy="22860"/>
          </a:xfrm>
          <a:custGeom>
            <a:avLst/>
            <a:gdLst>
              <a:gd name="connsiteX0" fmla="*/ 10160 w 8709659"/>
              <a:gd name="connsiteY0" fmla="*/ 14605 h 22860"/>
              <a:gd name="connsiteX1" fmla="*/ 8707119 w 8709659"/>
              <a:gd name="connsiteY1" fmla="*/ 1460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4605"/>
                </a:moveTo>
                <a:lnTo>
                  <a:pt x="8707119" y="14605"/>
                </a:lnTo>
              </a:path>
            </a:pathLst>
          </a:custGeom>
          <a:ln w="19050">
            <a:solidFill>
              <a:srgbClr val="5CBFF3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2" name="Freeform 1052"/>
          <p:cNvSpPr/>
          <p:nvPr/>
        </p:nvSpPr>
        <p:spPr>
          <a:xfrm>
            <a:off x="218439" y="1996439"/>
            <a:ext cx="8709659" cy="35560"/>
          </a:xfrm>
          <a:custGeom>
            <a:avLst/>
            <a:gdLst>
              <a:gd name="connsiteX0" fmla="*/ 10160 w 8709659"/>
              <a:gd name="connsiteY0" fmla="*/ 20955 h 35560"/>
              <a:gd name="connsiteX1" fmla="*/ 8707119 w 8709659"/>
              <a:gd name="connsiteY1" fmla="*/ 2095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20955"/>
                </a:moveTo>
                <a:lnTo>
                  <a:pt x="8707119" y="20955"/>
                </a:lnTo>
              </a:path>
            </a:pathLst>
          </a:custGeom>
          <a:ln w="19050">
            <a:solidFill>
              <a:srgbClr val="5DBFF3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3" name="Freeform 1053"/>
          <p:cNvSpPr/>
          <p:nvPr/>
        </p:nvSpPr>
        <p:spPr>
          <a:xfrm>
            <a:off x="218439" y="2021839"/>
            <a:ext cx="8709659" cy="22860"/>
          </a:xfrm>
          <a:custGeom>
            <a:avLst/>
            <a:gdLst>
              <a:gd name="connsiteX0" fmla="*/ 10160 w 8709659"/>
              <a:gd name="connsiteY0" fmla="*/ 14605 h 22860"/>
              <a:gd name="connsiteX1" fmla="*/ 8707119 w 8709659"/>
              <a:gd name="connsiteY1" fmla="*/ 1460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4605"/>
                </a:moveTo>
                <a:lnTo>
                  <a:pt x="8707119" y="14605"/>
                </a:lnTo>
              </a:path>
            </a:pathLst>
          </a:custGeom>
          <a:ln w="19050">
            <a:solidFill>
              <a:srgbClr val="5EC0F4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4" name="Freeform 1054"/>
          <p:cNvSpPr/>
          <p:nvPr/>
        </p:nvSpPr>
        <p:spPr>
          <a:xfrm>
            <a:off x="218439" y="2034539"/>
            <a:ext cx="8709659" cy="35560"/>
          </a:xfrm>
          <a:custGeom>
            <a:avLst/>
            <a:gdLst>
              <a:gd name="connsiteX0" fmla="*/ 10160 w 8709659"/>
              <a:gd name="connsiteY0" fmla="*/ 21590 h 35560"/>
              <a:gd name="connsiteX1" fmla="*/ 8707119 w 8709659"/>
              <a:gd name="connsiteY1" fmla="*/ 21590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21590"/>
                </a:moveTo>
                <a:lnTo>
                  <a:pt x="8707119" y="21590"/>
                </a:lnTo>
              </a:path>
            </a:pathLst>
          </a:custGeom>
          <a:ln w="20320">
            <a:solidFill>
              <a:srgbClr val="5FC0F4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5" name="Freeform 1055"/>
          <p:cNvSpPr/>
          <p:nvPr/>
        </p:nvSpPr>
        <p:spPr>
          <a:xfrm>
            <a:off x="218439" y="2059939"/>
            <a:ext cx="8709659" cy="22860"/>
          </a:xfrm>
          <a:custGeom>
            <a:avLst/>
            <a:gdLst>
              <a:gd name="connsiteX0" fmla="*/ 10160 w 8709659"/>
              <a:gd name="connsiteY0" fmla="*/ 15875 h 22860"/>
              <a:gd name="connsiteX1" fmla="*/ 8707119 w 8709659"/>
              <a:gd name="connsiteY1" fmla="*/ 1587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5875"/>
                </a:moveTo>
                <a:lnTo>
                  <a:pt x="8707119" y="15875"/>
                </a:lnTo>
              </a:path>
            </a:pathLst>
          </a:custGeom>
          <a:ln w="19050">
            <a:solidFill>
              <a:srgbClr val="60C1F4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6" name="Freeform 1056"/>
          <p:cNvSpPr/>
          <p:nvPr/>
        </p:nvSpPr>
        <p:spPr>
          <a:xfrm>
            <a:off x="218439" y="2072639"/>
            <a:ext cx="8709659" cy="35560"/>
          </a:xfrm>
          <a:custGeom>
            <a:avLst/>
            <a:gdLst>
              <a:gd name="connsiteX0" fmla="*/ 10160 w 8709659"/>
              <a:gd name="connsiteY0" fmla="*/ 22225 h 35560"/>
              <a:gd name="connsiteX1" fmla="*/ 8707119 w 8709659"/>
              <a:gd name="connsiteY1" fmla="*/ 2222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22225"/>
                </a:moveTo>
                <a:lnTo>
                  <a:pt x="8707119" y="22225"/>
                </a:lnTo>
              </a:path>
            </a:pathLst>
          </a:custGeom>
          <a:ln w="19050">
            <a:solidFill>
              <a:srgbClr val="61C1F4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7" name="Freeform 1057"/>
          <p:cNvSpPr/>
          <p:nvPr/>
        </p:nvSpPr>
        <p:spPr>
          <a:xfrm>
            <a:off x="218439" y="2098039"/>
            <a:ext cx="8709659" cy="22860"/>
          </a:xfrm>
          <a:custGeom>
            <a:avLst/>
            <a:gdLst>
              <a:gd name="connsiteX0" fmla="*/ 10160 w 8709659"/>
              <a:gd name="connsiteY0" fmla="*/ 15875 h 22860"/>
              <a:gd name="connsiteX1" fmla="*/ 8707119 w 8709659"/>
              <a:gd name="connsiteY1" fmla="*/ 1587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5875"/>
                </a:moveTo>
                <a:lnTo>
                  <a:pt x="8707119" y="15875"/>
                </a:lnTo>
              </a:path>
            </a:pathLst>
          </a:custGeom>
          <a:ln w="19050">
            <a:solidFill>
              <a:srgbClr val="62C2F4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8" name="Freeform 1058"/>
          <p:cNvSpPr/>
          <p:nvPr/>
        </p:nvSpPr>
        <p:spPr>
          <a:xfrm>
            <a:off x="218439" y="2110739"/>
            <a:ext cx="8709659" cy="35560"/>
          </a:xfrm>
          <a:custGeom>
            <a:avLst/>
            <a:gdLst>
              <a:gd name="connsiteX0" fmla="*/ 10160 w 8709659"/>
              <a:gd name="connsiteY0" fmla="*/ 22225 h 35560"/>
              <a:gd name="connsiteX1" fmla="*/ 8707119 w 8709659"/>
              <a:gd name="connsiteY1" fmla="*/ 2222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22225"/>
                </a:moveTo>
                <a:lnTo>
                  <a:pt x="8707119" y="22225"/>
                </a:lnTo>
              </a:path>
            </a:pathLst>
          </a:custGeom>
          <a:ln w="19050">
            <a:solidFill>
              <a:srgbClr val="63C2F5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9" name="Freeform 1059"/>
          <p:cNvSpPr/>
          <p:nvPr/>
        </p:nvSpPr>
        <p:spPr>
          <a:xfrm>
            <a:off x="218439" y="2136139"/>
            <a:ext cx="8709659" cy="22860"/>
          </a:xfrm>
          <a:custGeom>
            <a:avLst/>
            <a:gdLst>
              <a:gd name="connsiteX0" fmla="*/ 10160 w 8709659"/>
              <a:gd name="connsiteY0" fmla="*/ 15875 h 22860"/>
              <a:gd name="connsiteX1" fmla="*/ 8707119 w 8709659"/>
              <a:gd name="connsiteY1" fmla="*/ 1587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5875"/>
                </a:moveTo>
                <a:lnTo>
                  <a:pt x="8707119" y="15875"/>
                </a:lnTo>
              </a:path>
            </a:pathLst>
          </a:custGeom>
          <a:ln w="19050">
            <a:solidFill>
              <a:srgbClr val="65C3F5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60" name="Freeform 1060"/>
          <p:cNvSpPr/>
          <p:nvPr/>
        </p:nvSpPr>
        <p:spPr>
          <a:xfrm>
            <a:off x="218439" y="2148839"/>
            <a:ext cx="8709659" cy="35560"/>
          </a:xfrm>
          <a:custGeom>
            <a:avLst/>
            <a:gdLst>
              <a:gd name="connsiteX0" fmla="*/ 10160 w 8709659"/>
              <a:gd name="connsiteY0" fmla="*/ 22225 h 35560"/>
              <a:gd name="connsiteX1" fmla="*/ 8707119 w 8709659"/>
              <a:gd name="connsiteY1" fmla="*/ 2222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22225"/>
                </a:moveTo>
                <a:lnTo>
                  <a:pt x="8707119" y="22225"/>
                </a:lnTo>
              </a:path>
            </a:pathLst>
          </a:custGeom>
          <a:ln w="19050">
            <a:solidFill>
              <a:srgbClr val="65C3F5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61" name="Freeform 1061"/>
          <p:cNvSpPr/>
          <p:nvPr/>
        </p:nvSpPr>
        <p:spPr>
          <a:xfrm>
            <a:off x="218439" y="2174239"/>
            <a:ext cx="8709659" cy="22860"/>
          </a:xfrm>
          <a:custGeom>
            <a:avLst/>
            <a:gdLst>
              <a:gd name="connsiteX0" fmla="*/ 10160 w 8709659"/>
              <a:gd name="connsiteY0" fmla="*/ 15875 h 22860"/>
              <a:gd name="connsiteX1" fmla="*/ 8707119 w 8709659"/>
              <a:gd name="connsiteY1" fmla="*/ 1587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5875"/>
                </a:moveTo>
                <a:lnTo>
                  <a:pt x="8707119" y="15875"/>
                </a:lnTo>
              </a:path>
            </a:pathLst>
          </a:custGeom>
          <a:ln w="19050">
            <a:solidFill>
              <a:srgbClr val="66C4F5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62" name="Freeform 1062"/>
          <p:cNvSpPr/>
          <p:nvPr/>
        </p:nvSpPr>
        <p:spPr>
          <a:xfrm>
            <a:off x="218439" y="2186939"/>
            <a:ext cx="8709659" cy="35560"/>
          </a:xfrm>
          <a:custGeom>
            <a:avLst/>
            <a:gdLst>
              <a:gd name="connsiteX0" fmla="*/ 10160 w 8709659"/>
              <a:gd name="connsiteY0" fmla="*/ 22225 h 35560"/>
              <a:gd name="connsiteX1" fmla="*/ 8707119 w 8709659"/>
              <a:gd name="connsiteY1" fmla="*/ 2222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22225"/>
                </a:moveTo>
                <a:lnTo>
                  <a:pt x="8707119" y="22225"/>
                </a:lnTo>
              </a:path>
            </a:pathLst>
          </a:custGeom>
          <a:ln w="19050">
            <a:solidFill>
              <a:srgbClr val="67C4F6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63" name="Freeform 1063"/>
          <p:cNvSpPr/>
          <p:nvPr/>
        </p:nvSpPr>
        <p:spPr>
          <a:xfrm>
            <a:off x="218439" y="2212339"/>
            <a:ext cx="8709659" cy="22860"/>
          </a:xfrm>
          <a:custGeom>
            <a:avLst/>
            <a:gdLst>
              <a:gd name="connsiteX0" fmla="*/ 10160 w 8709659"/>
              <a:gd name="connsiteY0" fmla="*/ 15875 h 22860"/>
              <a:gd name="connsiteX1" fmla="*/ 8707119 w 8709659"/>
              <a:gd name="connsiteY1" fmla="*/ 1587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5875"/>
                </a:moveTo>
                <a:lnTo>
                  <a:pt x="8707119" y="15875"/>
                </a:lnTo>
              </a:path>
            </a:pathLst>
          </a:custGeom>
          <a:ln w="19050">
            <a:solidFill>
              <a:srgbClr val="68C5F6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64" name="Freeform 1064"/>
          <p:cNvSpPr/>
          <p:nvPr/>
        </p:nvSpPr>
        <p:spPr>
          <a:xfrm>
            <a:off x="218439" y="2225039"/>
            <a:ext cx="8709659" cy="35560"/>
          </a:xfrm>
          <a:custGeom>
            <a:avLst/>
            <a:gdLst>
              <a:gd name="connsiteX0" fmla="*/ 10160 w 8709659"/>
              <a:gd name="connsiteY0" fmla="*/ 22225 h 35560"/>
              <a:gd name="connsiteX1" fmla="*/ 8707119 w 8709659"/>
              <a:gd name="connsiteY1" fmla="*/ 2222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22225"/>
                </a:moveTo>
                <a:lnTo>
                  <a:pt x="8707119" y="22225"/>
                </a:lnTo>
              </a:path>
            </a:pathLst>
          </a:custGeom>
          <a:ln w="19050">
            <a:solidFill>
              <a:srgbClr val="69C5F6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65" name="Freeform 1065"/>
          <p:cNvSpPr/>
          <p:nvPr/>
        </p:nvSpPr>
        <p:spPr>
          <a:xfrm>
            <a:off x="218439" y="2250439"/>
            <a:ext cx="8709659" cy="22860"/>
          </a:xfrm>
          <a:custGeom>
            <a:avLst/>
            <a:gdLst>
              <a:gd name="connsiteX0" fmla="*/ 10160 w 8709659"/>
              <a:gd name="connsiteY0" fmla="*/ 15875 h 22860"/>
              <a:gd name="connsiteX1" fmla="*/ 8707119 w 8709659"/>
              <a:gd name="connsiteY1" fmla="*/ 1587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5875"/>
                </a:moveTo>
                <a:lnTo>
                  <a:pt x="8707119" y="15875"/>
                </a:lnTo>
              </a:path>
            </a:pathLst>
          </a:custGeom>
          <a:ln w="19050">
            <a:solidFill>
              <a:srgbClr val="6AC6F6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66" name="Freeform 1066"/>
          <p:cNvSpPr/>
          <p:nvPr/>
        </p:nvSpPr>
        <p:spPr>
          <a:xfrm>
            <a:off x="218439" y="2275839"/>
            <a:ext cx="8709659" cy="22860"/>
          </a:xfrm>
          <a:custGeom>
            <a:avLst/>
            <a:gdLst>
              <a:gd name="connsiteX0" fmla="*/ 10160 w 8709659"/>
              <a:gd name="connsiteY0" fmla="*/ 10160 h 22860"/>
              <a:gd name="connsiteX1" fmla="*/ 8707119 w 8709659"/>
              <a:gd name="connsiteY1" fmla="*/ 10160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0160"/>
                </a:moveTo>
                <a:lnTo>
                  <a:pt x="8707119" y="10160"/>
                </a:lnTo>
              </a:path>
            </a:pathLst>
          </a:custGeom>
          <a:ln w="20319">
            <a:solidFill>
              <a:srgbClr val="6BC6F7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67" name="Freeform 1067"/>
          <p:cNvSpPr/>
          <p:nvPr/>
        </p:nvSpPr>
        <p:spPr>
          <a:xfrm>
            <a:off x="218439" y="2288539"/>
            <a:ext cx="8709659" cy="35560"/>
          </a:xfrm>
          <a:custGeom>
            <a:avLst/>
            <a:gdLst>
              <a:gd name="connsiteX0" fmla="*/ 10160 w 8709659"/>
              <a:gd name="connsiteY0" fmla="*/ 17145 h 35560"/>
              <a:gd name="connsiteX1" fmla="*/ 8707119 w 8709659"/>
              <a:gd name="connsiteY1" fmla="*/ 1714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17145"/>
                </a:moveTo>
                <a:lnTo>
                  <a:pt x="8707119" y="17145"/>
                </a:lnTo>
              </a:path>
            </a:pathLst>
          </a:custGeom>
          <a:ln w="19050">
            <a:solidFill>
              <a:srgbClr val="6CC7F7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68" name="Freeform 1068"/>
          <p:cNvSpPr/>
          <p:nvPr/>
        </p:nvSpPr>
        <p:spPr>
          <a:xfrm>
            <a:off x="218439" y="2313939"/>
            <a:ext cx="8709659" cy="22860"/>
          </a:xfrm>
          <a:custGeom>
            <a:avLst/>
            <a:gdLst>
              <a:gd name="connsiteX0" fmla="*/ 10160 w 8709659"/>
              <a:gd name="connsiteY0" fmla="*/ 10795 h 22860"/>
              <a:gd name="connsiteX1" fmla="*/ 8707119 w 8709659"/>
              <a:gd name="connsiteY1" fmla="*/ 1079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0795"/>
                </a:moveTo>
                <a:lnTo>
                  <a:pt x="8707119" y="10795"/>
                </a:lnTo>
              </a:path>
            </a:pathLst>
          </a:custGeom>
          <a:ln w="19050">
            <a:solidFill>
              <a:srgbClr val="6DC7F7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69" name="Freeform 1069"/>
          <p:cNvSpPr/>
          <p:nvPr/>
        </p:nvSpPr>
        <p:spPr>
          <a:xfrm>
            <a:off x="218439" y="2326639"/>
            <a:ext cx="8709659" cy="35560"/>
          </a:xfrm>
          <a:custGeom>
            <a:avLst/>
            <a:gdLst>
              <a:gd name="connsiteX0" fmla="*/ 10160 w 8709659"/>
              <a:gd name="connsiteY0" fmla="*/ 17145 h 35560"/>
              <a:gd name="connsiteX1" fmla="*/ 8707119 w 8709659"/>
              <a:gd name="connsiteY1" fmla="*/ 1714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17145"/>
                </a:moveTo>
                <a:lnTo>
                  <a:pt x="8707119" y="17145"/>
                </a:lnTo>
              </a:path>
            </a:pathLst>
          </a:custGeom>
          <a:ln w="19050">
            <a:solidFill>
              <a:srgbClr val="6EC8F7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70" name="Freeform 1070"/>
          <p:cNvSpPr/>
          <p:nvPr/>
        </p:nvSpPr>
        <p:spPr>
          <a:xfrm>
            <a:off x="218439" y="2352039"/>
            <a:ext cx="8709659" cy="22860"/>
          </a:xfrm>
          <a:custGeom>
            <a:avLst/>
            <a:gdLst>
              <a:gd name="connsiteX0" fmla="*/ 10160 w 8709659"/>
              <a:gd name="connsiteY0" fmla="*/ 10795 h 22860"/>
              <a:gd name="connsiteX1" fmla="*/ 8707119 w 8709659"/>
              <a:gd name="connsiteY1" fmla="*/ 1079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0795"/>
                </a:moveTo>
                <a:lnTo>
                  <a:pt x="8707119" y="10795"/>
                </a:lnTo>
              </a:path>
            </a:pathLst>
          </a:custGeom>
          <a:ln w="19050">
            <a:solidFill>
              <a:srgbClr val="6FC8F8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71" name="Freeform 1071"/>
          <p:cNvSpPr/>
          <p:nvPr/>
        </p:nvSpPr>
        <p:spPr>
          <a:xfrm>
            <a:off x="218439" y="2364739"/>
            <a:ext cx="8709659" cy="35560"/>
          </a:xfrm>
          <a:custGeom>
            <a:avLst/>
            <a:gdLst>
              <a:gd name="connsiteX0" fmla="*/ 10160 w 8709659"/>
              <a:gd name="connsiteY0" fmla="*/ 17145 h 35560"/>
              <a:gd name="connsiteX1" fmla="*/ 8707119 w 8709659"/>
              <a:gd name="connsiteY1" fmla="*/ 1714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17145"/>
                </a:moveTo>
                <a:lnTo>
                  <a:pt x="8707119" y="17145"/>
                </a:lnTo>
              </a:path>
            </a:pathLst>
          </a:custGeom>
          <a:ln w="19050">
            <a:solidFill>
              <a:srgbClr val="70C9F8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72" name="Freeform 1072"/>
          <p:cNvSpPr/>
          <p:nvPr/>
        </p:nvSpPr>
        <p:spPr>
          <a:xfrm>
            <a:off x="218439" y="2390139"/>
            <a:ext cx="8709659" cy="22860"/>
          </a:xfrm>
          <a:custGeom>
            <a:avLst/>
            <a:gdLst>
              <a:gd name="connsiteX0" fmla="*/ 10160 w 8709659"/>
              <a:gd name="connsiteY0" fmla="*/ 10795 h 22860"/>
              <a:gd name="connsiteX1" fmla="*/ 8707119 w 8709659"/>
              <a:gd name="connsiteY1" fmla="*/ 1079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0795"/>
                </a:moveTo>
                <a:lnTo>
                  <a:pt x="8707119" y="10795"/>
                </a:lnTo>
              </a:path>
            </a:pathLst>
          </a:custGeom>
          <a:ln w="19050">
            <a:solidFill>
              <a:srgbClr val="71C9F8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73" name="Freeform 1073"/>
          <p:cNvSpPr/>
          <p:nvPr/>
        </p:nvSpPr>
        <p:spPr>
          <a:xfrm>
            <a:off x="218439" y="2402839"/>
            <a:ext cx="8709659" cy="35560"/>
          </a:xfrm>
          <a:custGeom>
            <a:avLst/>
            <a:gdLst>
              <a:gd name="connsiteX0" fmla="*/ 10160 w 8709659"/>
              <a:gd name="connsiteY0" fmla="*/ 17145 h 35560"/>
              <a:gd name="connsiteX1" fmla="*/ 8707119 w 8709659"/>
              <a:gd name="connsiteY1" fmla="*/ 1714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17145"/>
                </a:moveTo>
                <a:lnTo>
                  <a:pt x="8707119" y="17145"/>
                </a:lnTo>
              </a:path>
            </a:pathLst>
          </a:custGeom>
          <a:ln w="19050">
            <a:solidFill>
              <a:srgbClr val="72CBF8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74" name="Freeform 1074"/>
          <p:cNvSpPr/>
          <p:nvPr/>
        </p:nvSpPr>
        <p:spPr>
          <a:xfrm>
            <a:off x="218439" y="2428239"/>
            <a:ext cx="8709659" cy="22860"/>
          </a:xfrm>
          <a:custGeom>
            <a:avLst/>
            <a:gdLst>
              <a:gd name="connsiteX0" fmla="*/ 10160 w 8709659"/>
              <a:gd name="connsiteY0" fmla="*/ 10795 h 22860"/>
              <a:gd name="connsiteX1" fmla="*/ 8707119 w 8709659"/>
              <a:gd name="connsiteY1" fmla="*/ 1079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0795"/>
                </a:moveTo>
                <a:lnTo>
                  <a:pt x="8707119" y="10795"/>
                </a:lnTo>
              </a:path>
            </a:pathLst>
          </a:custGeom>
          <a:ln w="19050">
            <a:solidFill>
              <a:srgbClr val="73CBF8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75" name="Freeform 1075"/>
          <p:cNvSpPr/>
          <p:nvPr/>
        </p:nvSpPr>
        <p:spPr>
          <a:xfrm>
            <a:off x="218439" y="2440939"/>
            <a:ext cx="8709659" cy="35560"/>
          </a:xfrm>
          <a:custGeom>
            <a:avLst/>
            <a:gdLst>
              <a:gd name="connsiteX0" fmla="*/ 10160 w 8709659"/>
              <a:gd name="connsiteY0" fmla="*/ 17145 h 35560"/>
              <a:gd name="connsiteX1" fmla="*/ 8707119 w 8709659"/>
              <a:gd name="connsiteY1" fmla="*/ 1714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17145"/>
                </a:moveTo>
                <a:lnTo>
                  <a:pt x="8707119" y="17145"/>
                </a:lnTo>
              </a:path>
            </a:pathLst>
          </a:custGeom>
          <a:ln w="19050">
            <a:solidFill>
              <a:srgbClr val="74CBF9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76" name="Freeform 1076"/>
          <p:cNvSpPr/>
          <p:nvPr/>
        </p:nvSpPr>
        <p:spPr>
          <a:xfrm>
            <a:off x="218439" y="2466339"/>
            <a:ext cx="8709659" cy="22860"/>
          </a:xfrm>
          <a:custGeom>
            <a:avLst/>
            <a:gdLst>
              <a:gd name="connsiteX0" fmla="*/ 10160 w 8709659"/>
              <a:gd name="connsiteY0" fmla="*/ 10795 h 22860"/>
              <a:gd name="connsiteX1" fmla="*/ 8707119 w 8709659"/>
              <a:gd name="connsiteY1" fmla="*/ 1079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0795"/>
                </a:moveTo>
                <a:lnTo>
                  <a:pt x="8707119" y="10795"/>
                </a:lnTo>
              </a:path>
            </a:pathLst>
          </a:custGeom>
          <a:ln w="19050">
            <a:solidFill>
              <a:srgbClr val="75CBF9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77" name="Freeform 1077"/>
          <p:cNvSpPr/>
          <p:nvPr/>
        </p:nvSpPr>
        <p:spPr>
          <a:xfrm>
            <a:off x="218439" y="2479039"/>
            <a:ext cx="8709659" cy="35560"/>
          </a:xfrm>
          <a:custGeom>
            <a:avLst/>
            <a:gdLst>
              <a:gd name="connsiteX0" fmla="*/ 10160 w 8709659"/>
              <a:gd name="connsiteY0" fmla="*/ 17145 h 35560"/>
              <a:gd name="connsiteX1" fmla="*/ 8707119 w 8709659"/>
              <a:gd name="connsiteY1" fmla="*/ 1714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17145"/>
                </a:moveTo>
                <a:lnTo>
                  <a:pt x="8707119" y="17145"/>
                </a:lnTo>
              </a:path>
            </a:pathLst>
          </a:custGeom>
          <a:ln w="19050">
            <a:solidFill>
              <a:srgbClr val="76CCF9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78" name="Freeform 1078"/>
          <p:cNvSpPr/>
          <p:nvPr/>
        </p:nvSpPr>
        <p:spPr>
          <a:xfrm>
            <a:off x="218439" y="2504439"/>
            <a:ext cx="8709659" cy="22860"/>
          </a:xfrm>
          <a:custGeom>
            <a:avLst/>
            <a:gdLst>
              <a:gd name="connsiteX0" fmla="*/ 10160 w 8709659"/>
              <a:gd name="connsiteY0" fmla="*/ 11430 h 22860"/>
              <a:gd name="connsiteX1" fmla="*/ 8707119 w 8709659"/>
              <a:gd name="connsiteY1" fmla="*/ 11430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1430"/>
                </a:moveTo>
                <a:lnTo>
                  <a:pt x="8707119" y="11430"/>
                </a:lnTo>
              </a:path>
            </a:pathLst>
          </a:custGeom>
          <a:ln w="20320">
            <a:solidFill>
              <a:srgbClr val="77CCF9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79" name="Freeform 1079"/>
          <p:cNvSpPr/>
          <p:nvPr/>
        </p:nvSpPr>
        <p:spPr>
          <a:xfrm>
            <a:off x="218439" y="2517139"/>
            <a:ext cx="8709659" cy="35560"/>
          </a:xfrm>
          <a:custGeom>
            <a:avLst/>
            <a:gdLst>
              <a:gd name="connsiteX0" fmla="*/ 10160 w 8709659"/>
              <a:gd name="connsiteY0" fmla="*/ 18415 h 35560"/>
              <a:gd name="connsiteX1" fmla="*/ 8707119 w 8709659"/>
              <a:gd name="connsiteY1" fmla="*/ 1841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18415"/>
                </a:moveTo>
                <a:lnTo>
                  <a:pt x="8707119" y="18415"/>
                </a:lnTo>
              </a:path>
            </a:pathLst>
          </a:custGeom>
          <a:ln w="19050">
            <a:solidFill>
              <a:srgbClr val="78CDFA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80" name="Freeform 1080"/>
          <p:cNvSpPr/>
          <p:nvPr/>
        </p:nvSpPr>
        <p:spPr>
          <a:xfrm>
            <a:off x="218439" y="2542539"/>
            <a:ext cx="8709659" cy="22860"/>
          </a:xfrm>
          <a:custGeom>
            <a:avLst/>
            <a:gdLst>
              <a:gd name="connsiteX0" fmla="*/ 10160 w 8709659"/>
              <a:gd name="connsiteY0" fmla="*/ 12065 h 22860"/>
              <a:gd name="connsiteX1" fmla="*/ 8707119 w 8709659"/>
              <a:gd name="connsiteY1" fmla="*/ 1206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2065"/>
                </a:moveTo>
                <a:lnTo>
                  <a:pt x="8707119" y="12065"/>
                </a:lnTo>
              </a:path>
            </a:pathLst>
          </a:custGeom>
          <a:ln w="19050">
            <a:solidFill>
              <a:srgbClr val="79CDFA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81" name="Freeform 1081"/>
          <p:cNvSpPr/>
          <p:nvPr/>
        </p:nvSpPr>
        <p:spPr>
          <a:xfrm>
            <a:off x="218439" y="2555239"/>
            <a:ext cx="8709659" cy="35560"/>
          </a:xfrm>
          <a:custGeom>
            <a:avLst/>
            <a:gdLst>
              <a:gd name="connsiteX0" fmla="*/ 10160 w 8709659"/>
              <a:gd name="connsiteY0" fmla="*/ 18415 h 35560"/>
              <a:gd name="connsiteX1" fmla="*/ 8707119 w 8709659"/>
              <a:gd name="connsiteY1" fmla="*/ 1841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18415"/>
                </a:moveTo>
                <a:lnTo>
                  <a:pt x="8707119" y="18415"/>
                </a:lnTo>
              </a:path>
            </a:pathLst>
          </a:custGeom>
          <a:ln w="19050">
            <a:solidFill>
              <a:srgbClr val="7ACEFA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82" name="Freeform 1082"/>
          <p:cNvSpPr/>
          <p:nvPr/>
        </p:nvSpPr>
        <p:spPr>
          <a:xfrm>
            <a:off x="218439" y="2580639"/>
            <a:ext cx="8709659" cy="22860"/>
          </a:xfrm>
          <a:custGeom>
            <a:avLst/>
            <a:gdLst>
              <a:gd name="connsiteX0" fmla="*/ 10160 w 8709659"/>
              <a:gd name="connsiteY0" fmla="*/ 12065 h 22860"/>
              <a:gd name="connsiteX1" fmla="*/ 8707119 w 8709659"/>
              <a:gd name="connsiteY1" fmla="*/ 1206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2065"/>
                </a:moveTo>
                <a:lnTo>
                  <a:pt x="8707119" y="12065"/>
                </a:lnTo>
              </a:path>
            </a:pathLst>
          </a:custGeom>
          <a:ln w="19050">
            <a:solidFill>
              <a:srgbClr val="7BCEFA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83" name="Freeform 1083"/>
          <p:cNvSpPr/>
          <p:nvPr/>
        </p:nvSpPr>
        <p:spPr>
          <a:xfrm>
            <a:off x="218439" y="2593339"/>
            <a:ext cx="8709659" cy="35560"/>
          </a:xfrm>
          <a:custGeom>
            <a:avLst/>
            <a:gdLst>
              <a:gd name="connsiteX0" fmla="*/ 10160 w 8709659"/>
              <a:gd name="connsiteY0" fmla="*/ 18415 h 35560"/>
              <a:gd name="connsiteX1" fmla="*/ 8707119 w 8709659"/>
              <a:gd name="connsiteY1" fmla="*/ 1841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18415"/>
                </a:moveTo>
                <a:lnTo>
                  <a:pt x="8707119" y="18415"/>
                </a:lnTo>
              </a:path>
            </a:pathLst>
          </a:custGeom>
          <a:ln w="19050">
            <a:solidFill>
              <a:srgbClr val="7CCFFB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84" name="Freeform 1084"/>
          <p:cNvSpPr/>
          <p:nvPr/>
        </p:nvSpPr>
        <p:spPr>
          <a:xfrm>
            <a:off x="218439" y="2618739"/>
            <a:ext cx="8709659" cy="22860"/>
          </a:xfrm>
          <a:custGeom>
            <a:avLst/>
            <a:gdLst>
              <a:gd name="connsiteX0" fmla="*/ 10160 w 8709659"/>
              <a:gd name="connsiteY0" fmla="*/ 12065 h 22860"/>
              <a:gd name="connsiteX1" fmla="*/ 8707119 w 8709659"/>
              <a:gd name="connsiteY1" fmla="*/ 1206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2065"/>
                </a:moveTo>
                <a:lnTo>
                  <a:pt x="8707119" y="12065"/>
                </a:lnTo>
              </a:path>
            </a:pathLst>
          </a:custGeom>
          <a:ln w="19050">
            <a:solidFill>
              <a:srgbClr val="7DCFFB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85" name="Freeform 1085"/>
          <p:cNvSpPr/>
          <p:nvPr/>
        </p:nvSpPr>
        <p:spPr>
          <a:xfrm>
            <a:off x="218439" y="2631439"/>
            <a:ext cx="8709659" cy="35560"/>
          </a:xfrm>
          <a:custGeom>
            <a:avLst/>
            <a:gdLst>
              <a:gd name="connsiteX0" fmla="*/ 10160 w 8709659"/>
              <a:gd name="connsiteY0" fmla="*/ 18415 h 35560"/>
              <a:gd name="connsiteX1" fmla="*/ 8707119 w 8709659"/>
              <a:gd name="connsiteY1" fmla="*/ 1841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18415"/>
                </a:moveTo>
                <a:lnTo>
                  <a:pt x="8707119" y="18415"/>
                </a:lnTo>
              </a:path>
            </a:pathLst>
          </a:custGeom>
          <a:ln w="19050">
            <a:solidFill>
              <a:srgbClr val="7ED0FB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86" name="Freeform 1086"/>
          <p:cNvSpPr/>
          <p:nvPr/>
        </p:nvSpPr>
        <p:spPr>
          <a:xfrm>
            <a:off x="218439" y="2656839"/>
            <a:ext cx="8709659" cy="22860"/>
          </a:xfrm>
          <a:custGeom>
            <a:avLst/>
            <a:gdLst>
              <a:gd name="connsiteX0" fmla="*/ 10160 w 8709659"/>
              <a:gd name="connsiteY0" fmla="*/ 12065 h 22860"/>
              <a:gd name="connsiteX1" fmla="*/ 8707119 w 8709659"/>
              <a:gd name="connsiteY1" fmla="*/ 1206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2065"/>
                </a:moveTo>
                <a:lnTo>
                  <a:pt x="8707119" y="12065"/>
                </a:lnTo>
              </a:path>
            </a:pathLst>
          </a:custGeom>
          <a:ln w="19050">
            <a:solidFill>
              <a:srgbClr val="7FD0FB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87" name="Freeform 1087"/>
          <p:cNvSpPr/>
          <p:nvPr/>
        </p:nvSpPr>
        <p:spPr>
          <a:xfrm>
            <a:off x="218439" y="2669539"/>
            <a:ext cx="8709659" cy="35560"/>
          </a:xfrm>
          <a:custGeom>
            <a:avLst/>
            <a:gdLst>
              <a:gd name="connsiteX0" fmla="*/ 10160 w 8709659"/>
              <a:gd name="connsiteY0" fmla="*/ 18415 h 35560"/>
              <a:gd name="connsiteX1" fmla="*/ 8707119 w 8709659"/>
              <a:gd name="connsiteY1" fmla="*/ 1841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18415"/>
                </a:moveTo>
                <a:lnTo>
                  <a:pt x="8707119" y="18415"/>
                </a:lnTo>
              </a:path>
            </a:pathLst>
          </a:custGeom>
          <a:ln w="19050">
            <a:solidFill>
              <a:srgbClr val="81D1FC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88" name="Freeform 1088"/>
          <p:cNvSpPr/>
          <p:nvPr/>
        </p:nvSpPr>
        <p:spPr>
          <a:xfrm>
            <a:off x="6035040" y="1805939"/>
            <a:ext cx="2880360" cy="721360"/>
          </a:xfrm>
          <a:custGeom>
            <a:avLst/>
            <a:gdLst>
              <a:gd name="connsiteX0" fmla="*/ 2881629 w 2880360"/>
              <a:gd name="connsiteY0" fmla="*/ 19050 h 721360"/>
              <a:gd name="connsiteX1" fmla="*/ 2881629 w 2880360"/>
              <a:gd name="connsiteY1" fmla="*/ 19050 h 721360"/>
              <a:gd name="connsiteX2" fmla="*/ 2760979 w 2880360"/>
              <a:gd name="connsiteY2" fmla="*/ 38100 h 721360"/>
              <a:gd name="connsiteX3" fmla="*/ 2637790 w 2880360"/>
              <a:gd name="connsiteY3" fmla="*/ 60960 h 721360"/>
              <a:gd name="connsiteX4" fmla="*/ 2512059 w 2880360"/>
              <a:gd name="connsiteY4" fmla="*/ 85090 h 721360"/>
              <a:gd name="connsiteX5" fmla="*/ 2382519 w 2880360"/>
              <a:gd name="connsiteY5" fmla="*/ 110490 h 721360"/>
              <a:gd name="connsiteX6" fmla="*/ 2250440 w 2880360"/>
              <a:gd name="connsiteY6" fmla="*/ 138430 h 721360"/>
              <a:gd name="connsiteX7" fmla="*/ 2114550 w 2880360"/>
              <a:gd name="connsiteY7" fmla="*/ 167640 h 721360"/>
              <a:gd name="connsiteX8" fmla="*/ 1976119 w 2880360"/>
              <a:gd name="connsiteY8" fmla="*/ 201930 h 721360"/>
              <a:gd name="connsiteX9" fmla="*/ 1833879 w 2880360"/>
              <a:gd name="connsiteY9" fmla="*/ 234950 h 721360"/>
              <a:gd name="connsiteX10" fmla="*/ 1576069 w 2880360"/>
              <a:gd name="connsiteY10" fmla="*/ 299720 h 721360"/>
              <a:gd name="connsiteX11" fmla="*/ 1325879 w 2880360"/>
              <a:gd name="connsiteY11" fmla="*/ 358140 h 721360"/>
              <a:gd name="connsiteX12" fmla="*/ 1085850 w 2880360"/>
              <a:gd name="connsiteY12" fmla="*/ 411480 h 721360"/>
              <a:gd name="connsiteX13" fmla="*/ 853440 w 2880360"/>
              <a:gd name="connsiteY13" fmla="*/ 462280 h 721360"/>
              <a:gd name="connsiteX14" fmla="*/ 632459 w 2880360"/>
              <a:gd name="connsiteY14" fmla="*/ 508000 h 721360"/>
              <a:gd name="connsiteX15" fmla="*/ 417829 w 2880360"/>
              <a:gd name="connsiteY15" fmla="*/ 547370 h 721360"/>
              <a:gd name="connsiteX16" fmla="*/ 212089 w 2880360"/>
              <a:gd name="connsiteY16" fmla="*/ 585470 h 721360"/>
              <a:gd name="connsiteX17" fmla="*/ 11429 w 2880360"/>
              <a:gd name="connsiteY17" fmla="*/ 618490 h 721360"/>
              <a:gd name="connsiteX18" fmla="*/ 149859 w 2880360"/>
              <a:gd name="connsiteY18" fmla="*/ 638810 h 721360"/>
              <a:gd name="connsiteX19" fmla="*/ 281939 w 2880360"/>
              <a:gd name="connsiteY19" fmla="*/ 656590 h 721360"/>
              <a:gd name="connsiteX20" fmla="*/ 408939 w 2880360"/>
              <a:gd name="connsiteY20" fmla="*/ 673100 h 721360"/>
              <a:gd name="connsiteX21" fmla="*/ 534669 w 2880360"/>
              <a:gd name="connsiteY21" fmla="*/ 685800 h 721360"/>
              <a:gd name="connsiteX22" fmla="*/ 655319 w 2880360"/>
              <a:gd name="connsiteY22" fmla="*/ 699770 h 721360"/>
              <a:gd name="connsiteX23" fmla="*/ 773429 w 2880360"/>
              <a:gd name="connsiteY23" fmla="*/ 708660 h 721360"/>
              <a:gd name="connsiteX24" fmla="*/ 885190 w 2880360"/>
              <a:gd name="connsiteY24" fmla="*/ 717550 h 721360"/>
              <a:gd name="connsiteX25" fmla="*/ 995679 w 2880360"/>
              <a:gd name="connsiteY25" fmla="*/ 723900 h 721360"/>
              <a:gd name="connsiteX26" fmla="*/ 1104900 w 2880360"/>
              <a:gd name="connsiteY26" fmla="*/ 728980 h 721360"/>
              <a:gd name="connsiteX27" fmla="*/ 1209040 w 2880360"/>
              <a:gd name="connsiteY27" fmla="*/ 730250 h 721360"/>
              <a:gd name="connsiteX28" fmla="*/ 1308100 w 2880360"/>
              <a:gd name="connsiteY28" fmla="*/ 732790 h 721360"/>
              <a:gd name="connsiteX29" fmla="*/ 1405890 w 2880360"/>
              <a:gd name="connsiteY29" fmla="*/ 732790 h 721360"/>
              <a:gd name="connsiteX30" fmla="*/ 1502409 w 2880360"/>
              <a:gd name="connsiteY30" fmla="*/ 730250 h 721360"/>
              <a:gd name="connsiteX31" fmla="*/ 1596390 w 2880360"/>
              <a:gd name="connsiteY31" fmla="*/ 728980 h 721360"/>
              <a:gd name="connsiteX32" fmla="*/ 1685290 w 2880360"/>
              <a:gd name="connsiteY32" fmla="*/ 723900 h 721360"/>
              <a:gd name="connsiteX33" fmla="*/ 1771650 w 2880360"/>
              <a:gd name="connsiteY33" fmla="*/ 717550 h 721360"/>
              <a:gd name="connsiteX34" fmla="*/ 1855469 w 2880360"/>
              <a:gd name="connsiteY34" fmla="*/ 709930 h 721360"/>
              <a:gd name="connsiteX35" fmla="*/ 1938019 w 2880360"/>
              <a:gd name="connsiteY35" fmla="*/ 702310 h 721360"/>
              <a:gd name="connsiteX36" fmla="*/ 2016759 w 2880360"/>
              <a:gd name="connsiteY36" fmla="*/ 690880 h 721360"/>
              <a:gd name="connsiteX37" fmla="*/ 2095500 w 2880360"/>
              <a:gd name="connsiteY37" fmla="*/ 679450 h 721360"/>
              <a:gd name="connsiteX38" fmla="*/ 2169159 w 2880360"/>
              <a:gd name="connsiteY38" fmla="*/ 665480 h 721360"/>
              <a:gd name="connsiteX39" fmla="*/ 2244090 w 2880360"/>
              <a:gd name="connsiteY39" fmla="*/ 652780 h 721360"/>
              <a:gd name="connsiteX40" fmla="*/ 2313940 w 2880360"/>
              <a:gd name="connsiteY40" fmla="*/ 637540 h 721360"/>
              <a:gd name="connsiteX41" fmla="*/ 2385059 w 2880360"/>
              <a:gd name="connsiteY41" fmla="*/ 621030 h 721360"/>
              <a:gd name="connsiteX42" fmla="*/ 2452369 w 2880360"/>
              <a:gd name="connsiteY42" fmla="*/ 603250 h 721360"/>
              <a:gd name="connsiteX43" fmla="*/ 2518409 w 2880360"/>
              <a:gd name="connsiteY43" fmla="*/ 585470 h 721360"/>
              <a:gd name="connsiteX44" fmla="*/ 2581909 w 2880360"/>
              <a:gd name="connsiteY44" fmla="*/ 565150 h 721360"/>
              <a:gd name="connsiteX45" fmla="*/ 2645409 w 2880360"/>
              <a:gd name="connsiteY45" fmla="*/ 544830 h 721360"/>
              <a:gd name="connsiteX46" fmla="*/ 2767329 w 2880360"/>
              <a:gd name="connsiteY46" fmla="*/ 500380 h 721360"/>
              <a:gd name="connsiteX47" fmla="*/ 2884169 w 2880360"/>
              <a:gd name="connsiteY47" fmla="*/ 453390 h 721360"/>
              <a:gd name="connsiteX48" fmla="*/ 2889250 w 2880360"/>
              <a:gd name="connsiteY48" fmla="*/ 452120 h 721360"/>
              <a:gd name="connsiteX49" fmla="*/ 2889250 w 2880360"/>
              <a:gd name="connsiteY49" fmla="*/ 19050 h 721360"/>
              <a:gd name="connsiteX50" fmla="*/ 2881629 w 2880360"/>
              <a:gd name="connsiteY50" fmla="*/ 19050 h 721360"/>
              <a:gd name="connsiteX51" fmla="*/ 2881629 w 2880360"/>
              <a:gd name="connsiteY51" fmla="*/ 19050 h 7213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2880360" h="721360">
                <a:moveTo>
                  <a:pt x="2881629" y="19050"/>
                </a:moveTo>
                <a:lnTo>
                  <a:pt x="2881629" y="19050"/>
                </a:lnTo>
                <a:lnTo>
                  <a:pt x="2760979" y="38100"/>
                </a:lnTo>
                <a:lnTo>
                  <a:pt x="2637790" y="60960"/>
                </a:lnTo>
                <a:lnTo>
                  <a:pt x="2512059" y="85090"/>
                </a:lnTo>
                <a:lnTo>
                  <a:pt x="2382519" y="110490"/>
                </a:lnTo>
                <a:lnTo>
                  <a:pt x="2250440" y="138430"/>
                </a:lnTo>
                <a:lnTo>
                  <a:pt x="2114550" y="167640"/>
                </a:lnTo>
                <a:lnTo>
                  <a:pt x="1976119" y="201930"/>
                </a:lnTo>
                <a:lnTo>
                  <a:pt x="1833879" y="234950"/>
                </a:lnTo>
                <a:lnTo>
                  <a:pt x="1576069" y="299720"/>
                </a:lnTo>
                <a:lnTo>
                  <a:pt x="1325879" y="358140"/>
                </a:lnTo>
                <a:lnTo>
                  <a:pt x="1085850" y="411480"/>
                </a:lnTo>
                <a:lnTo>
                  <a:pt x="853440" y="462280"/>
                </a:lnTo>
                <a:lnTo>
                  <a:pt x="632459" y="508000"/>
                </a:lnTo>
                <a:lnTo>
                  <a:pt x="417829" y="547370"/>
                </a:lnTo>
                <a:lnTo>
                  <a:pt x="212089" y="585470"/>
                </a:lnTo>
                <a:lnTo>
                  <a:pt x="11429" y="618490"/>
                </a:lnTo>
                <a:lnTo>
                  <a:pt x="149859" y="638810"/>
                </a:lnTo>
                <a:lnTo>
                  <a:pt x="281939" y="656590"/>
                </a:lnTo>
                <a:lnTo>
                  <a:pt x="408939" y="673100"/>
                </a:lnTo>
                <a:lnTo>
                  <a:pt x="534669" y="685800"/>
                </a:lnTo>
                <a:lnTo>
                  <a:pt x="655319" y="699770"/>
                </a:lnTo>
                <a:lnTo>
                  <a:pt x="773429" y="708660"/>
                </a:lnTo>
                <a:lnTo>
                  <a:pt x="885190" y="717550"/>
                </a:lnTo>
                <a:lnTo>
                  <a:pt x="995679" y="723900"/>
                </a:lnTo>
                <a:lnTo>
                  <a:pt x="1104900" y="728980"/>
                </a:lnTo>
                <a:lnTo>
                  <a:pt x="1209040" y="730250"/>
                </a:lnTo>
                <a:lnTo>
                  <a:pt x="1308100" y="732790"/>
                </a:lnTo>
                <a:lnTo>
                  <a:pt x="1405890" y="732790"/>
                </a:lnTo>
                <a:lnTo>
                  <a:pt x="1502409" y="730250"/>
                </a:lnTo>
                <a:lnTo>
                  <a:pt x="1596390" y="728980"/>
                </a:lnTo>
                <a:lnTo>
                  <a:pt x="1685290" y="723900"/>
                </a:lnTo>
                <a:lnTo>
                  <a:pt x="1771650" y="717550"/>
                </a:lnTo>
                <a:lnTo>
                  <a:pt x="1855469" y="709930"/>
                </a:lnTo>
                <a:lnTo>
                  <a:pt x="1938019" y="702310"/>
                </a:lnTo>
                <a:lnTo>
                  <a:pt x="2016759" y="690880"/>
                </a:lnTo>
                <a:lnTo>
                  <a:pt x="2095500" y="679450"/>
                </a:lnTo>
                <a:lnTo>
                  <a:pt x="2169159" y="665480"/>
                </a:lnTo>
                <a:lnTo>
                  <a:pt x="2244090" y="652780"/>
                </a:lnTo>
                <a:lnTo>
                  <a:pt x="2313940" y="637540"/>
                </a:lnTo>
                <a:lnTo>
                  <a:pt x="2385059" y="621030"/>
                </a:lnTo>
                <a:lnTo>
                  <a:pt x="2452369" y="603250"/>
                </a:lnTo>
                <a:lnTo>
                  <a:pt x="2518409" y="585470"/>
                </a:lnTo>
                <a:lnTo>
                  <a:pt x="2581909" y="565150"/>
                </a:lnTo>
                <a:lnTo>
                  <a:pt x="2645409" y="544830"/>
                </a:lnTo>
                <a:lnTo>
                  <a:pt x="2767329" y="500380"/>
                </a:lnTo>
                <a:lnTo>
                  <a:pt x="2884169" y="453390"/>
                </a:lnTo>
                <a:lnTo>
                  <a:pt x="2889250" y="452120"/>
                </a:lnTo>
                <a:lnTo>
                  <a:pt x="2889250" y="19050"/>
                </a:lnTo>
                <a:lnTo>
                  <a:pt x="2881629" y="19050"/>
                </a:lnTo>
                <a:lnTo>
                  <a:pt x="2881629" y="19050"/>
                </a:lnTo>
                <a:close/>
              </a:path>
            </a:pathLst>
          </a:custGeom>
          <a:solidFill>
            <a:srgbClr val="C4E5FA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89" name="Freeform 1089"/>
          <p:cNvSpPr/>
          <p:nvPr/>
        </p:nvSpPr>
        <p:spPr>
          <a:xfrm>
            <a:off x="2606039" y="1678939"/>
            <a:ext cx="5547359" cy="861060"/>
          </a:xfrm>
          <a:custGeom>
            <a:avLst/>
            <a:gdLst>
              <a:gd name="connsiteX0" fmla="*/ 5557519 w 5547359"/>
              <a:gd name="connsiteY0" fmla="*/ 814070 h 861060"/>
              <a:gd name="connsiteX1" fmla="*/ 5557519 w 5547359"/>
              <a:gd name="connsiteY1" fmla="*/ 814070 h 861060"/>
              <a:gd name="connsiteX2" fmla="*/ 5436869 w 5547359"/>
              <a:gd name="connsiteY2" fmla="*/ 798830 h 861060"/>
              <a:gd name="connsiteX3" fmla="*/ 5311140 w 5547359"/>
              <a:gd name="connsiteY3" fmla="*/ 782320 h 861060"/>
              <a:gd name="connsiteX4" fmla="*/ 5049519 w 5547359"/>
              <a:gd name="connsiteY4" fmla="*/ 744220 h 861060"/>
              <a:gd name="connsiteX5" fmla="*/ 4772659 w 5547359"/>
              <a:gd name="connsiteY5" fmla="*/ 697230 h 861060"/>
              <a:gd name="connsiteX6" fmla="*/ 4481829 w 5547359"/>
              <a:gd name="connsiteY6" fmla="*/ 646430 h 861060"/>
              <a:gd name="connsiteX7" fmla="*/ 4173219 w 5547359"/>
              <a:gd name="connsiteY7" fmla="*/ 584200 h 861060"/>
              <a:gd name="connsiteX8" fmla="*/ 3848100 w 5547359"/>
              <a:gd name="connsiteY8" fmla="*/ 514350 h 861060"/>
              <a:gd name="connsiteX9" fmla="*/ 3505200 w 5547359"/>
              <a:gd name="connsiteY9" fmla="*/ 434340 h 861060"/>
              <a:gd name="connsiteX10" fmla="*/ 3144519 w 5547359"/>
              <a:gd name="connsiteY10" fmla="*/ 346710 h 861060"/>
              <a:gd name="connsiteX11" fmla="*/ 3002280 w 5547359"/>
              <a:gd name="connsiteY11" fmla="*/ 313690 h 861060"/>
              <a:gd name="connsiteX12" fmla="*/ 2863850 w 5547359"/>
              <a:gd name="connsiteY12" fmla="*/ 280670 h 861060"/>
              <a:gd name="connsiteX13" fmla="*/ 2729230 w 5547359"/>
              <a:gd name="connsiteY13" fmla="*/ 251460 h 861060"/>
              <a:gd name="connsiteX14" fmla="*/ 2595880 w 5547359"/>
              <a:gd name="connsiteY14" fmla="*/ 222250 h 861060"/>
              <a:gd name="connsiteX15" fmla="*/ 2466339 w 5547359"/>
              <a:gd name="connsiteY15" fmla="*/ 196850 h 861060"/>
              <a:gd name="connsiteX16" fmla="*/ 2340610 w 5547359"/>
              <a:gd name="connsiteY16" fmla="*/ 172720 h 861060"/>
              <a:gd name="connsiteX17" fmla="*/ 2217419 w 5547359"/>
              <a:gd name="connsiteY17" fmla="*/ 151130 h 861060"/>
              <a:gd name="connsiteX18" fmla="*/ 2095500 w 5547359"/>
              <a:gd name="connsiteY18" fmla="*/ 130810 h 861060"/>
              <a:gd name="connsiteX19" fmla="*/ 1978660 w 5547359"/>
              <a:gd name="connsiteY19" fmla="*/ 113030 h 861060"/>
              <a:gd name="connsiteX20" fmla="*/ 1861819 w 5547359"/>
              <a:gd name="connsiteY20" fmla="*/ 96520 h 861060"/>
              <a:gd name="connsiteX21" fmla="*/ 1640839 w 5547359"/>
              <a:gd name="connsiteY21" fmla="*/ 67310 h 861060"/>
              <a:gd name="connsiteX22" fmla="*/ 1430019 w 5547359"/>
              <a:gd name="connsiteY22" fmla="*/ 46990 h 861060"/>
              <a:gd name="connsiteX23" fmla="*/ 1233169 w 5547359"/>
              <a:gd name="connsiteY23" fmla="*/ 31750 h 861060"/>
              <a:gd name="connsiteX24" fmla="*/ 1043939 w 5547359"/>
              <a:gd name="connsiteY24" fmla="*/ 21590 h 861060"/>
              <a:gd name="connsiteX25" fmla="*/ 864869 w 5547359"/>
              <a:gd name="connsiteY25" fmla="*/ 16510 h 861060"/>
              <a:gd name="connsiteX26" fmla="*/ 697230 w 5547359"/>
              <a:gd name="connsiteY26" fmla="*/ 16510 h 861060"/>
              <a:gd name="connsiteX27" fmla="*/ 539750 w 5547359"/>
              <a:gd name="connsiteY27" fmla="*/ 21590 h 861060"/>
              <a:gd name="connsiteX28" fmla="*/ 393700 w 5547359"/>
              <a:gd name="connsiteY28" fmla="*/ 27940 h 861060"/>
              <a:gd name="connsiteX29" fmla="*/ 256539 w 5547359"/>
              <a:gd name="connsiteY29" fmla="*/ 39370 h 861060"/>
              <a:gd name="connsiteX30" fmla="*/ 129539 w 5547359"/>
              <a:gd name="connsiteY30" fmla="*/ 52070 h 861060"/>
              <a:gd name="connsiteX31" fmla="*/ 12700 w 5547359"/>
              <a:gd name="connsiteY31" fmla="*/ 69850 h 861060"/>
              <a:gd name="connsiteX32" fmla="*/ 176530 w 5547359"/>
              <a:gd name="connsiteY32" fmla="*/ 90170 h 861060"/>
              <a:gd name="connsiteX33" fmla="*/ 346710 w 5547359"/>
              <a:gd name="connsiteY33" fmla="*/ 113030 h 861060"/>
              <a:gd name="connsiteX34" fmla="*/ 523239 w 5547359"/>
              <a:gd name="connsiteY34" fmla="*/ 140970 h 861060"/>
              <a:gd name="connsiteX35" fmla="*/ 706119 w 5547359"/>
              <a:gd name="connsiteY35" fmla="*/ 172720 h 861060"/>
              <a:gd name="connsiteX36" fmla="*/ 895350 w 5547359"/>
              <a:gd name="connsiteY36" fmla="*/ 210820 h 861060"/>
              <a:gd name="connsiteX37" fmla="*/ 1090930 w 5547359"/>
              <a:gd name="connsiteY37" fmla="*/ 251460 h 861060"/>
              <a:gd name="connsiteX38" fmla="*/ 1294130 w 5547359"/>
              <a:gd name="connsiteY38" fmla="*/ 295910 h 861060"/>
              <a:gd name="connsiteX39" fmla="*/ 1502410 w 5547359"/>
              <a:gd name="connsiteY39" fmla="*/ 346710 h 861060"/>
              <a:gd name="connsiteX40" fmla="*/ 1879600 w 5547359"/>
              <a:gd name="connsiteY40" fmla="*/ 438150 h 861060"/>
              <a:gd name="connsiteX41" fmla="*/ 2236469 w 5547359"/>
              <a:gd name="connsiteY41" fmla="*/ 519430 h 861060"/>
              <a:gd name="connsiteX42" fmla="*/ 2571750 w 5547359"/>
              <a:gd name="connsiteY42" fmla="*/ 593090 h 861060"/>
              <a:gd name="connsiteX43" fmla="*/ 2735580 w 5547359"/>
              <a:gd name="connsiteY43" fmla="*/ 623570 h 861060"/>
              <a:gd name="connsiteX44" fmla="*/ 2891789 w 5547359"/>
              <a:gd name="connsiteY44" fmla="*/ 655320 h 861060"/>
              <a:gd name="connsiteX45" fmla="*/ 3044189 w 5547359"/>
              <a:gd name="connsiteY45" fmla="*/ 684530 h 861060"/>
              <a:gd name="connsiteX46" fmla="*/ 3192780 w 5547359"/>
              <a:gd name="connsiteY46" fmla="*/ 708660 h 861060"/>
              <a:gd name="connsiteX47" fmla="*/ 3337559 w 5547359"/>
              <a:gd name="connsiteY47" fmla="*/ 732790 h 861060"/>
              <a:gd name="connsiteX48" fmla="*/ 3478530 w 5547359"/>
              <a:gd name="connsiteY48" fmla="*/ 755650 h 861060"/>
              <a:gd name="connsiteX49" fmla="*/ 3614419 w 5547359"/>
              <a:gd name="connsiteY49" fmla="*/ 773430 h 861060"/>
              <a:gd name="connsiteX50" fmla="*/ 3746500 w 5547359"/>
              <a:gd name="connsiteY50" fmla="*/ 791210 h 861060"/>
              <a:gd name="connsiteX51" fmla="*/ 3873500 w 5547359"/>
              <a:gd name="connsiteY51" fmla="*/ 807720 h 861060"/>
              <a:gd name="connsiteX52" fmla="*/ 3999229 w 5547359"/>
              <a:gd name="connsiteY52" fmla="*/ 822960 h 861060"/>
              <a:gd name="connsiteX53" fmla="*/ 4119879 w 5547359"/>
              <a:gd name="connsiteY53" fmla="*/ 834390 h 861060"/>
              <a:gd name="connsiteX54" fmla="*/ 4236719 w 5547359"/>
              <a:gd name="connsiteY54" fmla="*/ 843280 h 861060"/>
              <a:gd name="connsiteX55" fmla="*/ 4349750 w 5547359"/>
              <a:gd name="connsiteY55" fmla="*/ 852170 h 861060"/>
              <a:gd name="connsiteX56" fmla="*/ 4460240 w 5547359"/>
              <a:gd name="connsiteY56" fmla="*/ 858520 h 861060"/>
              <a:gd name="connsiteX57" fmla="*/ 4568190 w 5547359"/>
              <a:gd name="connsiteY57" fmla="*/ 863600 h 861060"/>
              <a:gd name="connsiteX58" fmla="*/ 4673600 w 5547359"/>
              <a:gd name="connsiteY58" fmla="*/ 867410 h 861060"/>
              <a:gd name="connsiteX59" fmla="*/ 4772659 w 5547359"/>
              <a:gd name="connsiteY59" fmla="*/ 867410 h 861060"/>
              <a:gd name="connsiteX60" fmla="*/ 4870450 w 5547359"/>
              <a:gd name="connsiteY60" fmla="*/ 867410 h 861060"/>
              <a:gd name="connsiteX61" fmla="*/ 4966969 w 5547359"/>
              <a:gd name="connsiteY61" fmla="*/ 864870 h 861060"/>
              <a:gd name="connsiteX62" fmla="*/ 5058409 w 5547359"/>
              <a:gd name="connsiteY62" fmla="*/ 863600 h 861060"/>
              <a:gd name="connsiteX63" fmla="*/ 5147309 w 5547359"/>
              <a:gd name="connsiteY63" fmla="*/ 858520 h 861060"/>
              <a:gd name="connsiteX64" fmla="*/ 5234940 w 5547359"/>
              <a:gd name="connsiteY64" fmla="*/ 852170 h 861060"/>
              <a:gd name="connsiteX65" fmla="*/ 5318759 w 5547359"/>
              <a:gd name="connsiteY65" fmla="*/ 843280 h 861060"/>
              <a:gd name="connsiteX66" fmla="*/ 5400040 w 5547359"/>
              <a:gd name="connsiteY66" fmla="*/ 834390 h 861060"/>
              <a:gd name="connsiteX67" fmla="*/ 5481319 w 5547359"/>
              <a:gd name="connsiteY67" fmla="*/ 825500 h 861060"/>
              <a:gd name="connsiteX68" fmla="*/ 5557519 w 5547359"/>
              <a:gd name="connsiteY68" fmla="*/ 814070 h 861060"/>
              <a:gd name="connsiteX69" fmla="*/ 5557519 w 5547359"/>
              <a:gd name="connsiteY69" fmla="*/ 814070 h 8610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</a:cxnLst>
            <a:rect l="l" t="t" r="r" b="b"/>
            <a:pathLst>
              <a:path w="5547359" h="861060">
                <a:moveTo>
                  <a:pt x="5557519" y="814070"/>
                </a:moveTo>
                <a:lnTo>
                  <a:pt x="5557519" y="814070"/>
                </a:lnTo>
                <a:lnTo>
                  <a:pt x="5436869" y="798830"/>
                </a:lnTo>
                <a:lnTo>
                  <a:pt x="5311140" y="782320"/>
                </a:lnTo>
                <a:lnTo>
                  <a:pt x="5049519" y="744220"/>
                </a:lnTo>
                <a:lnTo>
                  <a:pt x="4772659" y="697230"/>
                </a:lnTo>
                <a:lnTo>
                  <a:pt x="4481829" y="646430"/>
                </a:lnTo>
                <a:lnTo>
                  <a:pt x="4173219" y="584200"/>
                </a:lnTo>
                <a:lnTo>
                  <a:pt x="3848100" y="514350"/>
                </a:lnTo>
                <a:lnTo>
                  <a:pt x="3505200" y="434340"/>
                </a:lnTo>
                <a:lnTo>
                  <a:pt x="3144519" y="346710"/>
                </a:lnTo>
                <a:lnTo>
                  <a:pt x="3002280" y="313690"/>
                </a:lnTo>
                <a:lnTo>
                  <a:pt x="2863850" y="280670"/>
                </a:lnTo>
                <a:lnTo>
                  <a:pt x="2729230" y="251460"/>
                </a:lnTo>
                <a:lnTo>
                  <a:pt x="2595880" y="222250"/>
                </a:lnTo>
                <a:lnTo>
                  <a:pt x="2466339" y="196850"/>
                </a:lnTo>
                <a:lnTo>
                  <a:pt x="2340610" y="172720"/>
                </a:lnTo>
                <a:lnTo>
                  <a:pt x="2217419" y="151130"/>
                </a:lnTo>
                <a:lnTo>
                  <a:pt x="2095500" y="130810"/>
                </a:lnTo>
                <a:lnTo>
                  <a:pt x="1978660" y="113030"/>
                </a:lnTo>
                <a:lnTo>
                  <a:pt x="1861819" y="96520"/>
                </a:lnTo>
                <a:lnTo>
                  <a:pt x="1640839" y="67310"/>
                </a:lnTo>
                <a:lnTo>
                  <a:pt x="1430019" y="46990"/>
                </a:lnTo>
                <a:lnTo>
                  <a:pt x="1233169" y="31750"/>
                </a:lnTo>
                <a:lnTo>
                  <a:pt x="1043939" y="21590"/>
                </a:lnTo>
                <a:lnTo>
                  <a:pt x="864869" y="16510"/>
                </a:lnTo>
                <a:lnTo>
                  <a:pt x="697230" y="16510"/>
                </a:lnTo>
                <a:lnTo>
                  <a:pt x="539750" y="21590"/>
                </a:lnTo>
                <a:lnTo>
                  <a:pt x="393700" y="27940"/>
                </a:lnTo>
                <a:lnTo>
                  <a:pt x="256539" y="39370"/>
                </a:lnTo>
                <a:lnTo>
                  <a:pt x="129539" y="52070"/>
                </a:lnTo>
                <a:lnTo>
                  <a:pt x="12700" y="69850"/>
                </a:lnTo>
                <a:lnTo>
                  <a:pt x="176530" y="90170"/>
                </a:lnTo>
                <a:lnTo>
                  <a:pt x="346710" y="113030"/>
                </a:lnTo>
                <a:lnTo>
                  <a:pt x="523239" y="140970"/>
                </a:lnTo>
                <a:lnTo>
                  <a:pt x="706119" y="172720"/>
                </a:lnTo>
                <a:lnTo>
                  <a:pt x="895350" y="210820"/>
                </a:lnTo>
                <a:lnTo>
                  <a:pt x="1090930" y="251460"/>
                </a:lnTo>
                <a:lnTo>
                  <a:pt x="1294130" y="295910"/>
                </a:lnTo>
                <a:lnTo>
                  <a:pt x="1502410" y="346710"/>
                </a:lnTo>
                <a:lnTo>
                  <a:pt x="1879600" y="438150"/>
                </a:lnTo>
                <a:lnTo>
                  <a:pt x="2236469" y="519430"/>
                </a:lnTo>
                <a:lnTo>
                  <a:pt x="2571750" y="593090"/>
                </a:lnTo>
                <a:lnTo>
                  <a:pt x="2735580" y="623570"/>
                </a:lnTo>
                <a:lnTo>
                  <a:pt x="2891789" y="655320"/>
                </a:lnTo>
                <a:lnTo>
                  <a:pt x="3044189" y="684530"/>
                </a:lnTo>
                <a:lnTo>
                  <a:pt x="3192780" y="708660"/>
                </a:lnTo>
                <a:lnTo>
                  <a:pt x="3337559" y="732790"/>
                </a:lnTo>
                <a:lnTo>
                  <a:pt x="3478530" y="755650"/>
                </a:lnTo>
                <a:lnTo>
                  <a:pt x="3614419" y="773430"/>
                </a:lnTo>
                <a:lnTo>
                  <a:pt x="3746500" y="791210"/>
                </a:lnTo>
                <a:lnTo>
                  <a:pt x="3873500" y="807720"/>
                </a:lnTo>
                <a:lnTo>
                  <a:pt x="3999229" y="822960"/>
                </a:lnTo>
                <a:lnTo>
                  <a:pt x="4119879" y="834390"/>
                </a:lnTo>
                <a:lnTo>
                  <a:pt x="4236719" y="843280"/>
                </a:lnTo>
                <a:lnTo>
                  <a:pt x="4349750" y="852170"/>
                </a:lnTo>
                <a:lnTo>
                  <a:pt x="4460240" y="858520"/>
                </a:lnTo>
                <a:lnTo>
                  <a:pt x="4568190" y="863600"/>
                </a:lnTo>
                <a:lnTo>
                  <a:pt x="4673600" y="867410"/>
                </a:lnTo>
                <a:lnTo>
                  <a:pt x="4772659" y="867410"/>
                </a:lnTo>
                <a:lnTo>
                  <a:pt x="4870450" y="867410"/>
                </a:lnTo>
                <a:lnTo>
                  <a:pt x="4966969" y="864870"/>
                </a:lnTo>
                <a:lnTo>
                  <a:pt x="5058409" y="863600"/>
                </a:lnTo>
                <a:lnTo>
                  <a:pt x="5147309" y="858520"/>
                </a:lnTo>
                <a:lnTo>
                  <a:pt x="5234940" y="852170"/>
                </a:lnTo>
                <a:lnTo>
                  <a:pt x="5318759" y="843280"/>
                </a:lnTo>
                <a:lnTo>
                  <a:pt x="5400040" y="834390"/>
                </a:lnTo>
                <a:lnTo>
                  <a:pt x="5481319" y="825500"/>
                </a:lnTo>
                <a:lnTo>
                  <a:pt x="5557519" y="814070"/>
                </a:lnTo>
                <a:lnTo>
                  <a:pt x="5557519" y="814070"/>
                </a:lnTo>
                <a:close/>
              </a:path>
            </a:pathLst>
          </a:custGeom>
          <a:solidFill>
            <a:srgbClr val="C4E5FA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90" name="Freeform 1090"/>
          <p:cNvSpPr/>
          <p:nvPr/>
        </p:nvSpPr>
        <p:spPr>
          <a:xfrm>
            <a:off x="2809239" y="1691639"/>
            <a:ext cx="5483859" cy="784860"/>
          </a:xfrm>
          <a:custGeom>
            <a:avLst/>
            <a:gdLst>
              <a:gd name="connsiteX0" fmla="*/ 19050 w 5483859"/>
              <a:gd name="connsiteY0" fmla="*/ 95250 h 784860"/>
              <a:gd name="connsiteX1" fmla="*/ 19050 w 5483859"/>
              <a:gd name="connsiteY1" fmla="*/ 95250 h 784860"/>
              <a:gd name="connsiteX2" fmla="*/ 38100 w 5483859"/>
              <a:gd name="connsiteY2" fmla="*/ 90170 h 784860"/>
              <a:gd name="connsiteX3" fmla="*/ 95250 w 5483859"/>
              <a:gd name="connsiteY3" fmla="*/ 78740 h 784860"/>
              <a:gd name="connsiteX4" fmla="*/ 193039 w 5483859"/>
              <a:gd name="connsiteY4" fmla="*/ 63500 h 784860"/>
              <a:gd name="connsiteX5" fmla="*/ 256539 w 5483859"/>
              <a:gd name="connsiteY5" fmla="*/ 54610 h 784860"/>
              <a:gd name="connsiteX6" fmla="*/ 331470 w 5483859"/>
              <a:gd name="connsiteY6" fmla="*/ 45720 h 784860"/>
              <a:gd name="connsiteX7" fmla="*/ 414020 w 5483859"/>
              <a:gd name="connsiteY7" fmla="*/ 39370 h 784860"/>
              <a:gd name="connsiteX8" fmla="*/ 509269 w 5483859"/>
              <a:gd name="connsiteY8" fmla="*/ 31750 h 784860"/>
              <a:gd name="connsiteX9" fmla="*/ 613410 w 5483859"/>
              <a:gd name="connsiteY9" fmla="*/ 25400 h 784860"/>
              <a:gd name="connsiteX10" fmla="*/ 730250 w 5483859"/>
              <a:gd name="connsiteY10" fmla="*/ 20320 h 784860"/>
              <a:gd name="connsiteX11" fmla="*/ 858519 w 5483859"/>
              <a:gd name="connsiteY11" fmla="*/ 19050 h 784860"/>
              <a:gd name="connsiteX12" fmla="*/ 996950 w 5483859"/>
              <a:gd name="connsiteY12" fmla="*/ 16510 h 784860"/>
              <a:gd name="connsiteX13" fmla="*/ 1145539 w 5483859"/>
              <a:gd name="connsiteY13" fmla="*/ 19050 h 784860"/>
              <a:gd name="connsiteX14" fmla="*/ 1304289 w 5483859"/>
              <a:gd name="connsiteY14" fmla="*/ 22860 h 784860"/>
              <a:gd name="connsiteX15" fmla="*/ 1477010 w 5483859"/>
              <a:gd name="connsiteY15" fmla="*/ 31750 h 784860"/>
              <a:gd name="connsiteX16" fmla="*/ 1659889 w 5483859"/>
              <a:gd name="connsiteY16" fmla="*/ 43180 h 784860"/>
              <a:gd name="connsiteX17" fmla="*/ 1852930 w 5483859"/>
              <a:gd name="connsiteY17" fmla="*/ 60960 h 784860"/>
              <a:gd name="connsiteX18" fmla="*/ 2059939 w 5483859"/>
              <a:gd name="connsiteY18" fmla="*/ 81280 h 784860"/>
              <a:gd name="connsiteX19" fmla="*/ 2278380 w 5483859"/>
              <a:gd name="connsiteY19" fmla="*/ 105410 h 784860"/>
              <a:gd name="connsiteX20" fmla="*/ 2508250 w 5483859"/>
              <a:gd name="connsiteY20" fmla="*/ 134620 h 784860"/>
              <a:gd name="connsiteX21" fmla="*/ 2750819 w 5483859"/>
              <a:gd name="connsiteY21" fmla="*/ 170180 h 784860"/>
              <a:gd name="connsiteX22" fmla="*/ 3003550 w 5483859"/>
              <a:gd name="connsiteY22" fmla="*/ 210820 h 784860"/>
              <a:gd name="connsiteX23" fmla="*/ 3268980 w 5483859"/>
              <a:gd name="connsiteY23" fmla="*/ 257810 h 784860"/>
              <a:gd name="connsiteX24" fmla="*/ 3547109 w 5483859"/>
              <a:gd name="connsiteY24" fmla="*/ 313690 h 784860"/>
              <a:gd name="connsiteX25" fmla="*/ 3839209 w 5483859"/>
              <a:gd name="connsiteY25" fmla="*/ 373380 h 784860"/>
              <a:gd name="connsiteX26" fmla="*/ 4142740 w 5483859"/>
              <a:gd name="connsiteY26" fmla="*/ 440690 h 784860"/>
              <a:gd name="connsiteX27" fmla="*/ 4460240 w 5483859"/>
              <a:gd name="connsiteY27" fmla="*/ 516890 h 784860"/>
              <a:gd name="connsiteX28" fmla="*/ 4789169 w 5483859"/>
              <a:gd name="connsiteY28" fmla="*/ 599440 h 784860"/>
              <a:gd name="connsiteX29" fmla="*/ 5132069 w 5483859"/>
              <a:gd name="connsiteY29" fmla="*/ 690880 h 784860"/>
              <a:gd name="connsiteX30" fmla="*/ 5486400 w 5483859"/>
              <a:gd name="connsiteY30" fmla="*/ 791210 h 784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5483859" h="784860">
                <a:moveTo>
                  <a:pt x="19050" y="95250"/>
                </a:moveTo>
                <a:lnTo>
                  <a:pt x="19050" y="95250"/>
                </a:lnTo>
                <a:lnTo>
                  <a:pt x="38100" y="90170"/>
                </a:lnTo>
                <a:lnTo>
                  <a:pt x="95250" y="78740"/>
                </a:lnTo>
                <a:lnTo>
                  <a:pt x="193039" y="63500"/>
                </a:lnTo>
                <a:lnTo>
                  <a:pt x="256539" y="54610"/>
                </a:lnTo>
                <a:lnTo>
                  <a:pt x="331470" y="45720"/>
                </a:lnTo>
                <a:lnTo>
                  <a:pt x="414020" y="39370"/>
                </a:lnTo>
                <a:lnTo>
                  <a:pt x="509269" y="31750"/>
                </a:lnTo>
                <a:lnTo>
                  <a:pt x="613410" y="25400"/>
                </a:lnTo>
                <a:lnTo>
                  <a:pt x="730250" y="20320"/>
                </a:lnTo>
                <a:lnTo>
                  <a:pt x="858519" y="19050"/>
                </a:lnTo>
                <a:lnTo>
                  <a:pt x="996950" y="16510"/>
                </a:lnTo>
                <a:lnTo>
                  <a:pt x="1145539" y="19050"/>
                </a:lnTo>
                <a:lnTo>
                  <a:pt x="1304289" y="22860"/>
                </a:lnTo>
                <a:lnTo>
                  <a:pt x="1477010" y="31750"/>
                </a:lnTo>
                <a:lnTo>
                  <a:pt x="1659889" y="43180"/>
                </a:lnTo>
                <a:lnTo>
                  <a:pt x="1852930" y="60960"/>
                </a:lnTo>
                <a:lnTo>
                  <a:pt x="2059939" y="81280"/>
                </a:lnTo>
                <a:lnTo>
                  <a:pt x="2278380" y="105410"/>
                </a:lnTo>
                <a:lnTo>
                  <a:pt x="2508250" y="134620"/>
                </a:lnTo>
                <a:lnTo>
                  <a:pt x="2750819" y="170180"/>
                </a:lnTo>
                <a:lnTo>
                  <a:pt x="3003550" y="210820"/>
                </a:lnTo>
                <a:lnTo>
                  <a:pt x="3268980" y="257810"/>
                </a:lnTo>
                <a:lnTo>
                  <a:pt x="3547109" y="313690"/>
                </a:lnTo>
                <a:lnTo>
                  <a:pt x="3839209" y="373380"/>
                </a:lnTo>
                <a:lnTo>
                  <a:pt x="4142740" y="440690"/>
                </a:lnTo>
                <a:lnTo>
                  <a:pt x="4460240" y="516890"/>
                </a:lnTo>
                <a:lnTo>
                  <a:pt x="4789169" y="599440"/>
                </a:lnTo>
                <a:lnTo>
                  <a:pt x="5132069" y="690880"/>
                </a:lnTo>
                <a:lnTo>
                  <a:pt x="5486400" y="791210"/>
                </a:lnTo>
              </a:path>
            </a:pathLst>
          </a:custGeom>
          <a:ln w="7620">
            <a:solidFill>
              <a:srgbClr val="FEFEFE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91" name="Freeform 1091"/>
          <p:cNvSpPr/>
          <p:nvPr/>
        </p:nvSpPr>
        <p:spPr>
          <a:xfrm>
            <a:off x="5590540" y="1678939"/>
            <a:ext cx="3324859" cy="657860"/>
          </a:xfrm>
          <a:custGeom>
            <a:avLst/>
            <a:gdLst>
              <a:gd name="connsiteX0" fmla="*/ 17779 w 3324859"/>
              <a:gd name="connsiteY0" fmla="*/ 668020 h 657860"/>
              <a:gd name="connsiteX1" fmla="*/ 17779 w 3324859"/>
              <a:gd name="connsiteY1" fmla="*/ 668020 h 657860"/>
              <a:gd name="connsiteX2" fmla="*/ 113029 w 3324859"/>
              <a:gd name="connsiteY2" fmla="*/ 641350 h 657860"/>
              <a:gd name="connsiteX3" fmla="*/ 374650 w 3324859"/>
              <a:gd name="connsiteY3" fmla="*/ 571500 h 657860"/>
              <a:gd name="connsiteX4" fmla="*/ 556259 w 3324859"/>
              <a:gd name="connsiteY4" fmla="*/ 524510 h 657860"/>
              <a:gd name="connsiteX5" fmla="*/ 764539 w 3324859"/>
              <a:gd name="connsiteY5" fmla="*/ 473710 h 657860"/>
              <a:gd name="connsiteX6" fmla="*/ 995679 w 3324859"/>
              <a:gd name="connsiteY6" fmla="*/ 417830 h 657860"/>
              <a:gd name="connsiteX7" fmla="*/ 1244600 w 3324859"/>
              <a:gd name="connsiteY7" fmla="*/ 356870 h 657860"/>
              <a:gd name="connsiteX8" fmla="*/ 1508759 w 3324859"/>
              <a:gd name="connsiteY8" fmla="*/ 299720 h 657860"/>
              <a:gd name="connsiteX9" fmla="*/ 1778000 w 3324859"/>
              <a:gd name="connsiteY9" fmla="*/ 241300 h 657860"/>
              <a:gd name="connsiteX10" fmla="*/ 2054859 w 3324859"/>
              <a:gd name="connsiteY10" fmla="*/ 186690 h 657860"/>
              <a:gd name="connsiteX11" fmla="*/ 2329179 w 3324859"/>
              <a:gd name="connsiteY11" fmla="*/ 135890 h 657860"/>
              <a:gd name="connsiteX12" fmla="*/ 2465069 w 3324859"/>
              <a:gd name="connsiteY12" fmla="*/ 114300 h 657860"/>
              <a:gd name="connsiteX13" fmla="*/ 2597150 w 3324859"/>
              <a:gd name="connsiteY13" fmla="*/ 91440 h 657860"/>
              <a:gd name="connsiteX14" fmla="*/ 2729229 w 3324859"/>
              <a:gd name="connsiteY14" fmla="*/ 73660 h 657860"/>
              <a:gd name="connsiteX15" fmla="*/ 2856229 w 3324859"/>
              <a:gd name="connsiteY15" fmla="*/ 55880 h 657860"/>
              <a:gd name="connsiteX16" fmla="*/ 2981959 w 3324859"/>
              <a:gd name="connsiteY16" fmla="*/ 41910 h 657860"/>
              <a:gd name="connsiteX17" fmla="*/ 3100069 w 3324859"/>
              <a:gd name="connsiteY17" fmla="*/ 30480 h 657860"/>
              <a:gd name="connsiteX18" fmla="*/ 3215640 w 3324859"/>
              <a:gd name="connsiteY18" fmla="*/ 21590 h 657860"/>
              <a:gd name="connsiteX19" fmla="*/ 3326129 w 3324859"/>
              <a:gd name="connsiteY19" fmla="*/ 15240 h 657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3324859" h="657860">
                <a:moveTo>
                  <a:pt x="17779" y="668020"/>
                </a:moveTo>
                <a:lnTo>
                  <a:pt x="17779" y="668020"/>
                </a:lnTo>
                <a:lnTo>
                  <a:pt x="113029" y="641350"/>
                </a:lnTo>
                <a:lnTo>
                  <a:pt x="374650" y="571500"/>
                </a:lnTo>
                <a:lnTo>
                  <a:pt x="556259" y="524510"/>
                </a:lnTo>
                <a:lnTo>
                  <a:pt x="764539" y="473710"/>
                </a:lnTo>
                <a:lnTo>
                  <a:pt x="995679" y="417830"/>
                </a:lnTo>
                <a:lnTo>
                  <a:pt x="1244600" y="356870"/>
                </a:lnTo>
                <a:lnTo>
                  <a:pt x="1508759" y="299720"/>
                </a:lnTo>
                <a:lnTo>
                  <a:pt x="1778000" y="241300"/>
                </a:lnTo>
                <a:lnTo>
                  <a:pt x="2054859" y="186690"/>
                </a:lnTo>
                <a:lnTo>
                  <a:pt x="2329179" y="135890"/>
                </a:lnTo>
                <a:lnTo>
                  <a:pt x="2465069" y="114300"/>
                </a:lnTo>
                <a:lnTo>
                  <a:pt x="2597150" y="91440"/>
                </a:lnTo>
                <a:lnTo>
                  <a:pt x="2729229" y="73660"/>
                </a:lnTo>
                <a:lnTo>
                  <a:pt x="2856229" y="55880"/>
                </a:lnTo>
                <a:lnTo>
                  <a:pt x="2981959" y="41910"/>
                </a:lnTo>
                <a:lnTo>
                  <a:pt x="3100069" y="30480"/>
                </a:lnTo>
                <a:lnTo>
                  <a:pt x="3215640" y="21590"/>
                </a:lnTo>
                <a:lnTo>
                  <a:pt x="3326129" y="15240"/>
                </a:lnTo>
              </a:path>
            </a:pathLst>
          </a:custGeom>
          <a:ln w="7620">
            <a:solidFill>
              <a:srgbClr val="FEFEFE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93" name="Picture 109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780" y="975360"/>
            <a:ext cx="3528060" cy="3703320"/>
          </a:xfrm>
          <a:prstGeom prst="rect">
            <a:avLst/>
          </a:prstGeom>
        </p:spPr>
      </p:pic>
      <p:pic>
        <p:nvPicPr>
          <p:cNvPr id="1094" name="Picture 109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54779" y="1287780"/>
            <a:ext cx="4442460" cy="368046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4" name="Freeform 1094"/>
          <p:cNvSpPr/>
          <p:nvPr/>
        </p:nvSpPr>
        <p:spPr>
          <a:xfrm>
            <a:off x="219075" y="219075"/>
            <a:ext cx="8709025" cy="34925"/>
          </a:xfrm>
          <a:custGeom>
            <a:avLst/>
            <a:gdLst>
              <a:gd name="connsiteX0" fmla="*/ 9525 w 8709025"/>
              <a:gd name="connsiteY0" fmla="*/ 17780 h 34925"/>
              <a:gd name="connsiteX1" fmla="*/ 8706484 w 8709025"/>
              <a:gd name="connsiteY1" fmla="*/ 17780 h 34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025" h="34925">
                <a:moveTo>
                  <a:pt x="9525" y="17780"/>
                </a:moveTo>
                <a:lnTo>
                  <a:pt x="8706484" y="17780"/>
                </a:lnTo>
              </a:path>
            </a:pathLst>
          </a:custGeom>
          <a:ln w="19050">
            <a:solidFill>
              <a:srgbClr val="0091DE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95" name="Freeform 1095"/>
          <p:cNvSpPr/>
          <p:nvPr/>
        </p:nvSpPr>
        <p:spPr>
          <a:xfrm>
            <a:off x="219075" y="244475"/>
            <a:ext cx="8709025" cy="22225"/>
          </a:xfrm>
          <a:custGeom>
            <a:avLst/>
            <a:gdLst>
              <a:gd name="connsiteX0" fmla="*/ 9525 w 8709025"/>
              <a:gd name="connsiteY0" fmla="*/ 11430 h 22225"/>
              <a:gd name="connsiteX1" fmla="*/ 8706484 w 8709025"/>
              <a:gd name="connsiteY1" fmla="*/ 11430 h 222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025" h="22225">
                <a:moveTo>
                  <a:pt x="9525" y="11430"/>
                </a:moveTo>
                <a:lnTo>
                  <a:pt x="8706484" y="11430"/>
                </a:lnTo>
              </a:path>
            </a:pathLst>
          </a:custGeom>
          <a:ln w="19050">
            <a:solidFill>
              <a:srgbClr val="0191DE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96" name="Freeform 1096"/>
          <p:cNvSpPr/>
          <p:nvPr/>
        </p:nvSpPr>
        <p:spPr>
          <a:xfrm>
            <a:off x="218440" y="256540"/>
            <a:ext cx="8709659" cy="35559"/>
          </a:xfrm>
          <a:custGeom>
            <a:avLst/>
            <a:gdLst>
              <a:gd name="connsiteX0" fmla="*/ 10159 w 8709659"/>
              <a:gd name="connsiteY0" fmla="*/ 19050 h 35559"/>
              <a:gd name="connsiteX1" fmla="*/ 8707119 w 8709659"/>
              <a:gd name="connsiteY1" fmla="*/ 19050 h 355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59">
                <a:moveTo>
                  <a:pt x="10159" y="19050"/>
                </a:moveTo>
                <a:lnTo>
                  <a:pt x="8707119" y="19050"/>
                </a:lnTo>
              </a:path>
            </a:pathLst>
          </a:custGeom>
          <a:ln w="20319">
            <a:solidFill>
              <a:srgbClr val="0292DE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97" name="Freeform 1097"/>
          <p:cNvSpPr/>
          <p:nvPr/>
        </p:nvSpPr>
        <p:spPr>
          <a:xfrm>
            <a:off x="218440" y="281940"/>
            <a:ext cx="8709659" cy="22859"/>
          </a:xfrm>
          <a:custGeom>
            <a:avLst/>
            <a:gdLst>
              <a:gd name="connsiteX0" fmla="*/ 10159 w 8709659"/>
              <a:gd name="connsiteY0" fmla="*/ 13335 h 22859"/>
              <a:gd name="connsiteX1" fmla="*/ 8707119 w 8709659"/>
              <a:gd name="connsiteY1" fmla="*/ 13335 h 228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59">
                <a:moveTo>
                  <a:pt x="10159" y="13335"/>
                </a:moveTo>
                <a:lnTo>
                  <a:pt x="8707119" y="13335"/>
                </a:lnTo>
              </a:path>
            </a:pathLst>
          </a:custGeom>
          <a:ln w="19050">
            <a:solidFill>
              <a:srgbClr val="0392DE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98" name="Freeform 1098"/>
          <p:cNvSpPr/>
          <p:nvPr/>
        </p:nvSpPr>
        <p:spPr>
          <a:xfrm>
            <a:off x="218440" y="294640"/>
            <a:ext cx="8709659" cy="35559"/>
          </a:xfrm>
          <a:custGeom>
            <a:avLst/>
            <a:gdLst>
              <a:gd name="connsiteX0" fmla="*/ 10159 w 8709659"/>
              <a:gd name="connsiteY0" fmla="*/ 19685 h 35559"/>
              <a:gd name="connsiteX1" fmla="*/ 8707119 w 8709659"/>
              <a:gd name="connsiteY1" fmla="*/ 19685 h 355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59">
                <a:moveTo>
                  <a:pt x="10159" y="19685"/>
                </a:moveTo>
                <a:lnTo>
                  <a:pt x="8707119" y="19685"/>
                </a:lnTo>
              </a:path>
            </a:pathLst>
          </a:custGeom>
          <a:ln w="19050">
            <a:solidFill>
              <a:srgbClr val="0493DE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99" name="Freeform 1099"/>
          <p:cNvSpPr/>
          <p:nvPr/>
        </p:nvSpPr>
        <p:spPr>
          <a:xfrm>
            <a:off x="218440" y="320040"/>
            <a:ext cx="8709659" cy="22859"/>
          </a:xfrm>
          <a:custGeom>
            <a:avLst/>
            <a:gdLst>
              <a:gd name="connsiteX0" fmla="*/ 10159 w 8709659"/>
              <a:gd name="connsiteY0" fmla="*/ 13335 h 22859"/>
              <a:gd name="connsiteX1" fmla="*/ 8707119 w 8709659"/>
              <a:gd name="connsiteY1" fmla="*/ 13335 h 228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59">
                <a:moveTo>
                  <a:pt x="10159" y="13335"/>
                </a:moveTo>
                <a:lnTo>
                  <a:pt x="8707119" y="13335"/>
                </a:lnTo>
              </a:path>
            </a:pathLst>
          </a:custGeom>
          <a:ln w="19050">
            <a:solidFill>
              <a:srgbClr val="0593DF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00" name="Freeform 1100"/>
          <p:cNvSpPr/>
          <p:nvPr/>
        </p:nvSpPr>
        <p:spPr>
          <a:xfrm>
            <a:off x="218440" y="332740"/>
            <a:ext cx="8709659" cy="35559"/>
          </a:xfrm>
          <a:custGeom>
            <a:avLst/>
            <a:gdLst>
              <a:gd name="connsiteX0" fmla="*/ 10159 w 8709659"/>
              <a:gd name="connsiteY0" fmla="*/ 19685 h 35559"/>
              <a:gd name="connsiteX1" fmla="*/ 8707119 w 8709659"/>
              <a:gd name="connsiteY1" fmla="*/ 19685 h 355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59">
                <a:moveTo>
                  <a:pt x="10159" y="19685"/>
                </a:moveTo>
                <a:lnTo>
                  <a:pt x="8707119" y="19685"/>
                </a:lnTo>
              </a:path>
            </a:pathLst>
          </a:custGeom>
          <a:ln w="19050">
            <a:solidFill>
              <a:srgbClr val="0694DF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01" name="Freeform 1101"/>
          <p:cNvSpPr/>
          <p:nvPr/>
        </p:nvSpPr>
        <p:spPr>
          <a:xfrm>
            <a:off x="218440" y="358140"/>
            <a:ext cx="8709659" cy="22859"/>
          </a:xfrm>
          <a:custGeom>
            <a:avLst/>
            <a:gdLst>
              <a:gd name="connsiteX0" fmla="*/ 10159 w 8709659"/>
              <a:gd name="connsiteY0" fmla="*/ 13335 h 22859"/>
              <a:gd name="connsiteX1" fmla="*/ 8707119 w 8709659"/>
              <a:gd name="connsiteY1" fmla="*/ 13335 h 228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59">
                <a:moveTo>
                  <a:pt x="10159" y="13335"/>
                </a:moveTo>
                <a:lnTo>
                  <a:pt x="8707119" y="13335"/>
                </a:lnTo>
              </a:path>
            </a:pathLst>
          </a:custGeom>
          <a:ln w="19050">
            <a:solidFill>
              <a:srgbClr val="0794DF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02" name="Freeform 1102"/>
          <p:cNvSpPr/>
          <p:nvPr/>
        </p:nvSpPr>
        <p:spPr>
          <a:xfrm>
            <a:off x="218440" y="370840"/>
            <a:ext cx="8709659" cy="35559"/>
          </a:xfrm>
          <a:custGeom>
            <a:avLst/>
            <a:gdLst>
              <a:gd name="connsiteX0" fmla="*/ 10159 w 8709659"/>
              <a:gd name="connsiteY0" fmla="*/ 19685 h 35559"/>
              <a:gd name="connsiteX1" fmla="*/ 8707119 w 8709659"/>
              <a:gd name="connsiteY1" fmla="*/ 19685 h 355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59">
                <a:moveTo>
                  <a:pt x="10159" y="19685"/>
                </a:moveTo>
                <a:lnTo>
                  <a:pt x="8707119" y="19685"/>
                </a:lnTo>
              </a:path>
            </a:pathLst>
          </a:custGeom>
          <a:ln w="19050">
            <a:solidFill>
              <a:srgbClr val="0895DF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03" name="Freeform 1103"/>
          <p:cNvSpPr/>
          <p:nvPr/>
        </p:nvSpPr>
        <p:spPr>
          <a:xfrm>
            <a:off x="218440" y="396240"/>
            <a:ext cx="8709659" cy="22859"/>
          </a:xfrm>
          <a:custGeom>
            <a:avLst/>
            <a:gdLst>
              <a:gd name="connsiteX0" fmla="*/ 10159 w 8709659"/>
              <a:gd name="connsiteY0" fmla="*/ 13335 h 22859"/>
              <a:gd name="connsiteX1" fmla="*/ 8707119 w 8709659"/>
              <a:gd name="connsiteY1" fmla="*/ 13335 h 228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59">
                <a:moveTo>
                  <a:pt x="10159" y="13335"/>
                </a:moveTo>
                <a:lnTo>
                  <a:pt x="8707119" y="13335"/>
                </a:lnTo>
              </a:path>
            </a:pathLst>
          </a:custGeom>
          <a:ln w="19050">
            <a:solidFill>
              <a:srgbClr val="0995E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04" name="Freeform 1104"/>
          <p:cNvSpPr/>
          <p:nvPr/>
        </p:nvSpPr>
        <p:spPr>
          <a:xfrm>
            <a:off x="218440" y="408940"/>
            <a:ext cx="8709659" cy="35559"/>
          </a:xfrm>
          <a:custGeom>
            <a:avLst/>
            <a:gdLst>
              <a:gd name="connsiteX0" fmla="*/ 10159 w 8709659"/>
              <a:gd name="connsiteY0" fmla="*/ 19685 h 35559"/>
              <a:gd name="connsiteX1" fmla="*/ 8707119 w 8709659"/>
              <a:gd name="connsiteY1" fmla="*/ 19685 h 355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59">
                <a:moveTo>
                  <a:pt x="10159" y="19685"/>
                </a:moveTo>
                <a:lnTo>
                  <a:pt x="8707119" y="19685"/>
                </a:lnTo>
              </a:path>
            </a:pathLst>
          </a:custGeom>
          <a:ln w="19050">
            <a:solidFill>
              <a:srgbClr val="0A96E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05" name="Freeform 1105"/>
          <p:cNvSpPr/>
          <p:nvPr/>
        </p:nvSpPr>
        <p:spPr>
          <a:xfrm>
            <a:off x="218440" y="434340"/>
            <a:ext cx="8709659" cy="22859"/>
          </a:xfrm>
          <a:custGeom>
            <a:avLst/>
            <a:gdLst>
              <a:gd name="connsiteX0" fmla="*/ 10159 w 8709659"/>
              <a:gd name="connsiteY0" fmla="*/ 13335 h 22859"/>
              <a:gd name="connsiteX1" fmla="*/ 8707119 w 8709659"/>
              <a:gd name="connsiteY1" fmla="*/ 13335 h 228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59">
                <a:moveTo>
                  <a:pt x="10159" y="13335"/>
                </a:moveTo>
                <a:lnTo>
                  <a:pt x="8707119" y="13335"/>
                </a:lnTo>
              </a:path>
            </a:pathLst>
          </a:custGeom>
          <a:ln w="19050">
            <a:solidFill>
              <a:srgbClr val="0B96E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06" name="Freeform 1106"/>
          <p:cNvSpPr/>
          <p:nvPr/>
        </p:nvSpPr>
        <p:spPr>
          <a:xfrm>
            <a:off x="218440" y="447040"/>
            <a:ext cx="8709659" cy="35559"/>
          </a:xfrm>
          <a:custGeom>
            <a:avLst/>
            <a:gdLst>
              <a:gd name="connsiteX0" fmla="*/ 10159 w 8709659"/>
              <a:gd name="connsiteY0" fmla="*/ 19685 h 35559"/>
              <a:gd name="connsiteX1" fmla="*/ 8707119 w 8709659"/>
              <a:gd name="connsiteY1" fmla="*/ 19685 h 355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59">
                <a:moveTo>
                  <a:pt x="10159" y="19685"/>
                </a:moveTo>
                <a:lnTo>
                  <a:pt x="8707119" y="19685"/>
                </a:lnTo>
              </a:path>
            </a:pathLst>
          </a:custGeom>
          <a:ln w="19050">
            <a:solidFill>
              <a:srgbClr val="0C98E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07" name="Freeform 1107"/>
          <p:cNvSpPr/>
          <p:nvPr/>
        </p:nvSpPr>
        <p:spPr>
          <a:xfrm>
            <a:off x="218440" y="472440"/>
            <a:ext cx="8709659" cy="22859"/>
          </a:xfrm>
          <a:custGeom>
            <a:avLst/>
            <a:gdLst>
              <a:gd name="connsiteX0" fmla="*/ 10159 w 8709659"/>
              <a:gd name="connsiteY0" fmla="*/ 13335 h 22859"/>
              <a:gd name="connsiteX1" fmla="*/ 8707119 w 8709659"/>
              <a:gd name="connsiteY1" fmla="*/ 13335 h 228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59">
                <a:moveTo>
                  <a:pt x="10159" y="13335"/>
                </a:moveTo>
                <a:lnTo>
                  <a:pt x="8707119" y="13335"/>
                </a:lnTo>
              </a:path>
            </a:pathLst>
          </a:custGeom>
          <a:ln w="19050">
            <a:solidFill>
              <a:srgbClr val="0D98E1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08" name="Freeform 1108"/>
          <p:cNvSpPr/>
          <p:nvPr/>
        </p:nvSpPr>
        <p:spPr>
          <a:xfrm>
            <a:off x="218440" y="485140"/>
            <a:ext cx="8709659" cy="35559"/>
          </a:xfrm>
          <a:custGeom>
            <a:avLst/>
            <a:gdLst>
              <a:gd name="connsiteX0" fmla="*/ 10159 w 8709659"/>
              <a:gd name="connsiteY0" fmla="*/ 19685 h 35559"/>
              <a:gd name="connsiteX1" fmla="*/ 8707119 w 8709659"/>
              <a:gd name="connsiteY1" fmla="*/ 19685 h 355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59">
                <a:moveTo>
                  <a:pt x="10159" y="19685"/>
                </a:moveTo>
                <a:lnTo>
                  <a:pt x="8707119" y="19685"/>
                </a:lnTo>
              </a:path>
            </a:pathLst>
          </a:custGeom>
          <a:ln w="19050">
            <a:solidFill>
              <a:srgbClr val="0E98E1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09" name="Freeform 1109"/>
          <p:cNvSpPr/>
          <p:nvPr/>
        </p:nvSpPr>
        <p:spPr>
          <a:xfrm>
            <a:off x="218440" y="510540"/>
            <a:ext cx="8709659" cy="22859"/>
          </a:xfrm>
          <a:custGeom>
            <a:avLst/>
            <a:gdLst>
              <a:gd name="connsiteX0" fmla="*/ 10159 w 8709659"/>
              <a:gd name="connsiteY0" fmla="*/ 13335 h 22859"/>
              <a:gd name="connsiteX1" fmla="*/ 8707119 w 8709659"/>
              <a:gd name="connsiteY1" fmla="*/ 13335 h 228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59">
                <a:moveTo>
                  <a:pt x="10159" y="13335"/>
                </a:moveTo>
                <a:lnTo>
                  <a:pt x="8707119" y="13335"/>
                </a:lnTo>
              </a:path>
            </a:pathLst>
          </a:custGeom>
          <a:ln w="19050">
            <a:solidFill>
              <a:srgbClr val="0F98E1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10" name="Freeform 1110"/>
          <p:cNvSpPr/>
          <p:nvPr/>
        </p:nvSpPr>
        <p:spPr>
          <a:xfrm>
            <a:off x="218439" y="523239"/>
            <a:ext cx="8709659" cy="35560"/>
          </a:xfrm>
          <a:custGeom>
            <a:avLst/>
            <a:gdLst>
              <a:gd name="connsiteX0" fmla="*/ 10160 w 8709659"/>
              <a:gd name="connsiteY0" fmla="*/ 20320 h 35560"/>
              <a:gd name="connsiteX1" fmla="*/ 8707119 w 8709659"/>
              <a:gd name="connsiteY1" fmla="*/ 20320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20320"/>
                </a:moveTo>
                <a:lnTo>
                  <a:pt x="8707119" y="20320"/>
                </a:lnTo>
              </a:path>
            </a:pathLst>
          </a:custGeom>
          <a:ln w="20320">
            <a:solidFill>
              <a:srgbClr val="1099E1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11" name="Freeform 1111"/>
          <p:cNvSpPr/>
          <p:nvPr/>
        </p:nvSpPr>
        <p:spPr>
          <a:xfrm>
            <a:off x="218439" y="548639"/>
            <a:ext cx="8709659" cy="22860"/>
          </a:xfrm>
          <a:custGeom>
            <a:avLst/>
            <a:gdLst>
              <a:gd name="connsiteX0" fmla="*/ 10160 w 8709659"/>
              <a:gd name="connsiteY0" fmla="*/ 14605 h 22860"/>
              <a:gd name="connsiteX1" fmla="*/ 8707119 w 8709659"/>
              <a:gd name="connsiteY1" fmla="*/ 1460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4605"/>
                </a:moveTo>
                <a:lnTo>
                  <a:pt x="8707119" y="14605"/>
                </a:lnTo>
              </a:path>
            </a:pathLst>
          </a:custGeom>
          <a:ln w="19050">
            <a:solidFill>
              <a:srgbClr val="1199E1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12" name="Freeform 1112"/>
          <p:cNvSpPr/>
          <p:nvPr/>
        </p:nvSpPr>
        <p:spPr>
          <a:xfrm>
            <a:off x="218439" y="561339"/>
            <a:ext cx="8709659" cy="35560"/>
          </a:xfrm>
          <a:custGeom>
            <a:avLst/>
            <a:gdLst>
              <a:gd name="connsiteX0" fmla="*/ 10160 w 8709659"/>
              <a:gd name="connsiteY0" fmla="*/ 20955 h 35560"/>
              <a:gd name="connsiteX1" fmla="*/ 8707119 w 8709659"/>
              <a:gd name="connsiteY1" fmla="*/ 2095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20955"/>
                </a:moveTo>
                <a:lnTo>
                  <a:pt x="8707119" y="20955"/>
                </a:lnTo>
              </a:path>
            </a:pathLst>
          </a:custGeom>
          <a:ln w="19050">
            <a:solidFill>
              <a:srgbClr val="129AE2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13" name="Freeform 1113"/>
          <p:cNvSpPr/>
          <p:nvPr/>
        </p:nvSpPr>
        <p:spPr>
          <a:xfrm>
            <a:off x="218439" y="586739"/>
            <a:ext cx="8709659" cy="22860"/>
          </a:xfrm>
          <a:custGeom>
            <a:avLst/>
            <a:gdLst>
              <a:gd name="connsiteX0" fmla="*/ 10160 w 8709659"/>
              <a:gd name="connsiteY0" fmla="*/ 14605 h 22860"/>
              <a:gd name="connsiteX1" fmla="*/ 8707119 w 8709659"/>
              <a:gd name="connsiteY1" fmla="*/ 1460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4605"/>
                </a:moveTo>
                <a:lnTo>
                  <a:pt x="8707119" y="14605"/>
                </a:lnTo>
              </a:path>
            </a:pathLst>
          </a:custGeom>
          <a:ln w="19050">
            <a:solidFill>
              <a:srgbClr val="139AE2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14" name="Freeform 1114"/>
          <p:cNvSpPr/>
          <p:nvPr/>
        </p:nvSpPr>
        <p:spPr>
          <a:xfrm>
            <a:off x="218439" y="599439"/>
            <a:ext cx="8709659" cy="35560"/>
          </a:xfrm>
          <a:custGeom>
            <a:avLst/>
            <a:gdLst>
              <a:gd name="connsiteX0" fmla="*/ 10160 w 8709659"/>
              <a:gd name="connsiteY0" fmla="*/ 20955 h 35560"/>
              <a:gd name="connsiteX1" fmla="*/ 8707119 w 8709659"/>
              <a:gd name="connsiteY1" fmla="*/ 2095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20955"/>
                </a:moveTo>
                <a:lnTo>
                  <a:pt x="8707119" y="20955"/>
                </a:lnTo>
              </a:path>
            </a:pathLst>
          </a:custGeom>
          <a:ln w="19050">
            <a:solidFill>
              <a:srgbClr val="149BE2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15" name="Freeform 1115"/>
          <p:cNvSpPr/>
          <p:nvPr/>
        </p:nvSpPr>
        <p:spPr>
          <a:xfrm>
            <a:off x="218439" y="624839"/>
            <a:ext cx="8709659" cy="22860"/>
          </a:xfrm>
          <a:custGeom>
            <a:avLst/>
            <a:gdLst>
              <a:gd name="connsiteX0" fmla="*/ 10160 w 8709659"/>
              <a:gd name="connsiteY0" fmla="*/ 14605 h 22860"/>
              <a:gd name="connsiteX1" fmla="*/ 8707119 w 8709659"/>
              <a:gd name="connsiteY1" fmla="*/ 1460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4605"/>
                </a:moveTo>
                <a:lnTo>
                  <a:pt x="8707119" y="14605"/>
                </a:lnTo>
              </a:path>
            </a:pathLst>
          </a:custGeom>
          <a:ln w="19050">
            <a:solidFill>
              <a:srgbClr val="159BE2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16" name="Freeform 1116"/>
          <p:cNvSpPr/>
          <p:nvPr/>
        </p:nvSpPr>
        <p:spPr>
          <a:xfrm>
            <a:off x="218439" y="637539"/>
            <a:ext cx="8709659" cy="35560"/>
          </a:xfrm>
          <a:custGeom>
            <a:avLst/>
            <a:gdLst>
              <a:gd name="connsiteX0" fmla="*/ 10160 w 8709659"/>
              <a:gd name="connsiteY0" fmla="*/ 20955 h 35560"/>
              <a:gd name="connsiteX1" fmla="*/ 8707119 w 8709659"/>
              <a:gd name="connsiteY1" fmla="*/ 2095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20955"/>
                </a:moveTo>
                <a:lnTo>
                  <a:pt x="8707119" y="20955"/>
                </a:lnTo>
              </a:path>
            </a:pathLst>
          </a:custGeom>
          <a:ln w="19050">
            <a:solidFill>
              <a:srgbClr val="169CE3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17" name="Freeform 1117"/>
          <p:cNvSpPr/>
          <p:nvPr/>
        </p:nvSpPr>
        <p:spPr>
          <a:xfrm>
            <a:off x="218439" y="662939"/>
            <a:ext cx="8709659" cy="22860"/>
          </a:xfrm>
          <a:custGeom>
            <a:avLst/>
            <a:gdLst>
              <a:gd name="connsiteX0" fmla="*/ 10160 w 8709659"/>
              <a:gd name="connsiteY0" fmla="*/ 14605 h 22860"/>
              <a:gd name="connsiteX1" fmla="*/ 8707119 w 8709659"/>
              <a:gd name="connsiteY1" fmla="*/ 1460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4605"/>
                </a:moveTo>
                <a:lnTo>
                  <a:pt x="8707119" y="14605"/>
                </a:lnTo>
              </a:path>
            </a:pathLst>
          </a:custGeom>
          <a:ln w="19050">
            <a:solidFill>
              <a:srgbClr val="179CE3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18" name="Freeform 1118"/>
          <p:cNvSpPr/>
          <p:nvPr/>
        </p:nvSpPr>
        <p:spPr>
          <a:xfrm>
            <a:off x="218439" y="675639"/>
            <a:ext cx="8709659" cy="35560"/>
          </a:xfrm>
          <a:custGeom>
            <a:avLst/>
            <a:gdLst>
              <a:gd name="connsiteX0" fmla="*/ 10160 w 8709659"/>
              <a:gd name="connsiteY0" fmla="*/ 20955 h 35560"/>
              <a:gd name="connsiteX1" fmla="*/ 8707119 w 8709659"/>
              <a:gd name="connsiteY1" fmla="*/ 2095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20955"/>
                </a:moveTo>
                <a:lnTo>
                  <a:pt x="8707119" y="20955"/>
                </a:lnTo>
              </a:path>
            </a:pathLst>
          </a:custGeom>
          <a:ln w="19050">
            <a:solidFill>
              <a:srgbClr val="189DE3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19" name="Freeform 1119"/>
          <p:cNvSpPr/>
          <p:nvPr/>
        </p:nvSpPr>
        <p:spPr>
          <a:xfrm>
            <a:off x="218439" y="701039"/>
            <a:ext cx="8709659" cy="22860"/>
          </a:xfrm>
          <a:custGeom>
            <a:avLst/>
            <a:gdLst>
              <a:gd name="connsiteX0" fmla="*/ 10160 w 8709659"/>
              <a:gd name="connsiteY0" fmla="*/ 14605 h 22860"/>
              <a:gd name="connsiteX1" fmla="*/ 8707119 w 8709659"/>
              <a:gd name="connsiteY1" fmla="*/ 1460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4605"/>
                </a:moveTo>
                <a:lnTo>
                  <a:pt x="8707119" y="14605"/>
                </a:lnTo>
              </a:path>
            </a:pathLst>
          </a:custGeom>
          <a:ln w="19050">
            <a:solidFill>
              <a:srgbClr val="199DE3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20" name="Freeform 1120"/>
          <p:cNvSpPr/>
          <p:nvPr/>
        </p:nvSpPr>
        <p:spPr>
          <a:xfrm>
            <a:off x="218439" y="713739"/>
            <a:ext cx="8709659" cy="35560"/>
          </a:xfrm>
          <a:custGeom>
            <a:avLst/>
            <a:gdLst>
              <a:gd name="connsiteX0" fmla="*/ 10160 w 8709659"/>
              <a:gd name="connsiteY0" fmla="*/ 20955 h 35560"/>
              <a:gd name="connsiteX1" fmla="*/ 8707119 w 8709659"/>
              <a:gd name="connsiteY1" fmla="*/ 2095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20955"/>
                </a:moveTo>
                <a:lnTo>
                  <a:pt x="8707119" y="20955"/>
                </a:lnTo>
              </a:path>
            </a:pathLst>
          </a:custGeom>
          <a:ln w="19050">
            <a:solidFill>
              <a:srgbClr val="1A9EE4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21" name="Freeform 1121"/>
          <p:cNvSpPr/>
          <p:nvPr/>
        </p:nvSpPr>
        <p:spPr>
          <a:xfrm>
            <a:off x="218439" y="739139"/>
            <a:ext cx="8709659" cy="35560"/>
          </a:xfrm>
          <a:custGeom>
            <a:avLst/>
            <a:gdLst>
              <a:gd name="connsiteX0" fmla="*/ 10160 w 8709659"/>
              <a:gd name="connsiteY0" fmla="*/ 15240 h 35560"/>
              <a:gd name="connsiteX1" fmla="*/ 8707119 w 8709659"/>
              <a:gd name="connsiteY1" fmla="*/ 15240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15240"/>
                </a:moveTo>
                <a:lnTo>
                  <a:pt x="8707119" y="15240"/>
                </a:lnTo>
              </a:path>
            </a:pathLst>
          </a:custGeom>
          <a:ln w="20320">
            <a:solidFill>
              <a:srgbClr val="1B9EE4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22" name="Freeform 1122"/>
          <p:cNvSpPr/>
          <p:nvPr/>
        </p:nvSpPr>
        <p:spPr>
          <a:xfrm>
            <a:off x="218439" y="751839"/>
            <a:ext cx="8709659" cy="35560"/>
          </a:xfrm>
          <a:custGeom>
            <a:avLst/>
            <a:gdLst>
              <a:gd name="connsiteX0" fmla="*/ 10160 w 8709659"/>
              <a:gd name="connsiteY0" fmla="*/ 22225 h 35560"/>
              <a:gd name="connsiteX1" fmla="*/ 8707119 w 8709659"/>
              <a:gd name="connsiteY1" fmla="*/ 2222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22225"/>
                </a:moveTo>
                <a:lnTo>
                  <a:pt x="8707119" y="22225"/>
                </a:lnTo>
              </a:path>
            </a:pathLst>
          </a:custGeom>
          <a:ln w="19050">
            <a:solidFill>
              <a:srgbClr val="1C9FE4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23" name="Freeform 1123"/>
          <p:cNvSpPr/>
          <p:nvPr/>
        </p:nvSpPr>
        <p:spPr>
          <a:xfrm>
            <a:off x="218439" y="777239"/>
            <a:ext cx="8709659" cy="22860"/>
          </a:xfrm>
          <a:custGeom>
            <a:avLst/>
            <a:gdLst>
              <a:gd name="connsiteX0" fmla="*/ 10160 w 8709659"/>
              <a:gd name="connsiteY0" fmla="*/ 15875 h 22860"/>
              <a:gd name="connsiteX1" fmla="*/ 8707119 w 8709659"/>
              <a:gd name="connsiteY1" fmla="*/ 1587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5875"/>
                </a:moveTo>
                <a:lnTo>
                  <a:pt x="8707119" y="15875"/>
                </a:lnTo>
              </a:path>
            </a:pathLst>
          </a:custGeom>
          <a:ln w="19050">
            <a:solidFill>
              <a:srgbClr val="1D9FE4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24" name="Freeform 1124"/>
          <p:cNvSpPr/>
          <p:nvPr/>
        </p:nvSpPr>
        <p:spPr>
          <a:xfrm>
            <a:off x="218439" y="789939"/>
            <a:ext cx="8709659" cy="35560"/>
          </a:xfrm>
          <a:custGeom>
            <a:avLst/>
            <a:gdLst>
              <a:gd name="connsiteX0" fmla="*/ 10160 w 8709659"/>
              <a:gd name="connsiteY0" fmla="*/ 22225 h 35560"/>
              <a:gd name="connsiteX1" fmla="*/ 8707119 w 8709659"/>
              <a:gd name="connsiteY1" fmla="*/ 2222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22225"/>
                </a:moveTo>
                <a:lnTo>
                  <a:pt x="8707119" y="22225"/>
                </a:lnTo>
              </a:path>
            </a:pathLst>
          </a:custGeom>
          <a:ln w="19050">
            <a:solidFill>
              <a:srgbClr val="1EA0E5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25" name="Freeform 1125"/>
          <p:cNvSpPr/>
          <p:nvPr/>
        </p:nvSpPr>
        <p:spPr>
          <a:xfrm>
            <a:off x="218439" y="815339"/>
            <a:ext cx="8709659" cy="22860"/>
          </a:xfrm>
          <a:custGeom>
            <a:avLst/>
            <a:gdLst>
              <a:gd name="connsiteX0" fmla="*/ 10160 w 8709659"/>
              <a:gd name="connsiteY0" fmla="*/ 15875 h 22860"/>
              <a:gd name="connsiteX1" fmla="*/ 8707119 w 8709659"/>
              <a:gd name="connsiteY1" fmla="*/ 1587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5875"/>
                </a:moveTo>
                <a:lnTo>
                  <a:pt x="8707119" y="15875"/>
                </a:lnTo>
              </a:path>
            </a:pathLst>
          </a:custGeom>
          <a:ln w="19050">
            <a:solidFill>
              <a:srgbClr val="1FA0E5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26" name="Freeform 1126"/>
          <p:cNvSpPr/>
          <p:nvPr/>
        </p:nvSpPr>
        <p:spPr>
          <a:xfrm>
            <a:off x="218439" y="828039"/>
            <a:ext cx="8709659" cy="35560"/>
          </a:xfrm>
          <a:custGeom>
            <a:avLst/>
            <a:gdLst>
              <a:gd name="connsiteX0" fmla="*/ 10160 w 8709659"/>
              <a:gd name="connsiteY0" fmla="*/ 22225 h 35560"/>
              <a:gd name="connsiteX1" fmla="*/ 8707119 w 8709659"/>
              <a:gd name="connsiteY1" fmla="*/ 2222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22225"/>
                </a:moveTo>
                <a:lnTo>
                  <a:pt x="8707119" y="22225"/>
                </a:lnTo>
              </a:path>
            </a:pathLst>
          </a:custGeom>
          <a:ln w="19050">
            <a:solidFill>
              <a:srgbClr val="20A1E5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27" name="Freeform 1127"/>
          <p:cNvSpPr/>
          <p:nvPr/>
        </p:nvSpPr>
        <p:spPr>
          <a:xfrm>
            <a:off x="218439" y="853439"/>
            <a:ext cx="8709659" cy="22860"/>
          </a:xfrm>
          <a:custGeom>
            <a:avLst/>
            <a:gdLst>
              <a:gd name="connsiteX0" fmla="*/ 10160 w 8709659"/>
              <a:gd name="connsiteY0" fmla="*/ 15875 h 22860"/>
              <a:gd name="connsiteX1" fmla="*/ 8707119 w 8709659"/>
              <a:gd name="connsiteY1" fmla="*/ 1587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5875"/>
                </a:moveTo>
                <a:lnTo>
                  <a:pt x="8707119" y="15875"/>
                </a:lnTo>
              </a:path>
            </a:pathLst>
          </a:custGeom>
          <a:ln w="19050">
            <a:solidFill>
              <a:srgbClr val="21A1E5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28" name="Freeform 1128"/>
          <p:cNvSpPr/>
          <p:nvPr/>
        </p:nvSpPr>
        <p:spPr>
          <a:xfrm>
            <a:off x="218439" y="866139"/>
            <a:ext cx="8709659" cy="35560"/>
          </a:xfrm>
          <a:custGeom>
            <a:avLst/>
            <a:gdLst>
              <a:gd name="connsiteX0" fmla="*/ 10160 w 8709659"/>
              <a:gd name="connsiteY0" fmla="*/ 22225 h 35560"/>
              <a:gd name="connsiteX1" fmla="*/ 8707119 w 8709659"/>
              <a:gd name="connsiteY1" fmla="*/ 2222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22225"/>
                </a:moveTo>
                <a:lnTo>
                  <a:pt x="8707119" y="22225"/>
                </a:lnTo>
              </a:path>
            </a:pathLst>
          </a:custGeom>
          <a:ln w="19050">
            <a:solidFill>
              <a:srgbClr val="22A2E5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29" name="Freeform 1129"/>
          <p:cNvSpPr/>
          <p:nvPr/>
        </p:nvSpPr>
        <p:spPr>
          <a:xfrm>
            <a:off x="218439" y="891539"/>
            <a:ext cx="8709659" cy="22860"/>
          </a:xfrm>
          <a:custGeom>
            <a:avLst/>
            <a:gdLst>
              <a:gd name="connsiteX0" fmla="*/ 10160 w 8709659"/>
              <a:gd name="connsiteY0" fmla="*/ 15875 h 22860"/>
              <a:gd name="connsiteX1" fmla="*/ 8707119 w 8709659"/>
              <a:gd name="connsiteY1" fmla="*/ 1587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5875"/>
                </a:moveTo>
                <a:lnTo>
                  <a:pt x="8707119" y="15875"/>
                </a:lnTo>
              </a:path>
            </a:pathLst>
          </a:custGeom>
          <a:ln w="19050">
            <a:solidFill>
              <a:srgbClr val="23A2E6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30" name="Freeform 1130"/>
          <p:cNvSpPr/>
          <p:nvPr/>
        </p:nvSpPr>
        <p:spPr>
          <a:xfrm>
            <a:off x="218439" y="904239"/>
            <a:ext cx="8709659" cy="35560"/>
          </a:xfrm>
          <a:custGeom>
            <a:avLst/>
            <a:gdLst>
              <a:gd name="connsiteX0" fmla="*/ 10160 w 8709659"/>
              <a:gd name="connsiteY0" fmla="*/ 22225 h 35560"/>
              <a:gd name="connsiteX1" fmla="*/ 8707119 w 8709659"/>
              <a:gd name="connsiteY1" fmla="*/ 2222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22225"/>
                </a:moveTo>
                <a:lnTo>
                  <a:pt x="8707119" y="22225"/>
                </a:lnTo>
              </a:path>
            </a:pathLst>
          </a:custGeom>
          <a:ln w="19050">
            <a:solidFill>
              <a:srgbClr val="24A3E6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31" name="Freeform 1131"/>
          <p:cNvSpPr/>
          <p:nvPr/>
        </p:nvSpPr>
        <p:spPr>
          <a:xfrm>
            <a:off x="218439" y="929639"/>
            <a:ext cx="8709659" cy="22860"/>
          </a:xfrm>
          <a:custGeom>
            <a:avLst/>
            <a:gdLst>
              <a:gd name="connsiteX0" fmla="*/ 10160 w 8709659"/>
              <a:gd name="connsiteY0" fmla="*/ 15875 h 22860"/>
              <a:gd name="connsiteX1" fmla="*/ 8707119 w 8709659"/>
              <a:gd name="connsiteY1" fmla="*/ 1587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5875"/>
                </a:moveTo>
                <a:lnTo>
                  <a:pt x="8707119" y="15875"/>
                </a:lnTo>
              </a:path>
            </a:pathLst>
          </a:custGeom>
          <a:ln w="19050">
            <a:solidFill>
              <a:srgbClr val="25A3E6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32" name="Freeform 1132"/>
          <p:cNvSpPr/>
          <p:nvPr/>
        </p:nvSpPr>
        <p:spPr>
          <a:xfrm>
            <a:off x="218439" y="942339"/>
            <a:ext cx="8709659" cy="35560"/>
          </a:xfrm>
          <a:custGeom>
            <a:avLst/>
            <a:gdLst>
              <a:gd name="connsiteX0" fmla="*/ 10160 w 8709659"/>
              <a:gd name="connsiteY0" fmla="*/ 22225 h 35560"/>
              <a:gd name="connsiteX1" fmla="*/ 8707119 w 8709659"/>
              <a:gd name="connsiteY1" fmla="*/ 2222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22225"/>
                </a:moveTo>
                <a:lnTo>
                  <a:pt x="8707119" y="22225"/>
                </a:lnTo>
              </a:path>
            </a:pathLst>
          </a:custGeom>
          <a:ln w="19050">
            <a:solidFill>
              <a:srgbClr val="26A4E6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33" name="Freeform 1133"/>
          <p:cNvSpPr/>
          <p:nvPr/>
        </p:nvSpPr>
        <p:spPr>
          <a:xfrm>
            <a:off x="218439" y="967739"/>
            <a:ext cx="8709659" cy="22860"/>
          </a:xfrm>
          <a:custGeom>
            <a:avLst/>
            <a:gdLst>
              <a:gd name="connsiteX0" fmla="*/ 10160 w 8709659"/>
              <a:gd name="connsiteY0" fmla="*/ 15875 h 22860"/>
              <a:gd name="connsiteX1" fmla="*/ 8707119 w 8709659"/>
              <a:gd name="connsiteY1" fmla="*/ 1587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5875"/>
                </a:moveTo>
                <a:lnTo>
                  <a:pt x="8707119" y="15875"/>
                </a:lnTo>
              </a:path>
            </a:pathLst>
          </a:custGeom>
          <a:ln w="19050">
            <a:solidFill>
              <a:srgbClr val="27A4E7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34" name="Freeform 1134"/>
          <p:cNvSpPr/>
          <p:nvPr/>
        </p:nvSpPr>
        <p:spPr>
          <a:xfrm>
            <a:off x="218439" y="980439"/>
            <a:ext cx="8709659" cy="35560"/>
          </a:xfrm>
          <a:custGeom>
            <a:avLst/>
            <a:gdLst>
              <a:gd name="connsiteX0" fmla="*/ 10160 w 8709659"/>
              <a:gd name="connsiteY0" fmla="*/ 22225 h 35560"/>
              <a:gd name="connsiteX1" fmla="*/ 8707119 w 8709659"/>
              <a:gd name="connsiteY1" fmla="*/ 2222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22225"/>
                </a:moveTo>
                <a:lnTo>
                  <a:pt x="8707119" y="22225"/>
                </a:lnTo>
              </a:path>
            </a:pathLst>
          </a:custGeom>
          <a:ln w="19050">
            <a:solidFill>
              <a:srgbClr val="28A5E7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35" name="Freeform 1135"/>
          <p:cNvSpPr/>
          <p:nvPr/>
        </p:nvSpPr>
        <p:spPr>
          <a:xfrm>
            <a:off x="218439" y="1005839"/>
            <a:ext cx="8709659" cy="22860"/>
          </a:xfrm>
          <a:custGeom>
            <a:avLst/>
            <a:gdLst>
              <a:gd name="connsiteX0" fmla="*/ 10160 w 8709659"/>
              <a:gd name="connsiteY0" fmla="*/ 15875 h 22860"/>
              <a:gd name="connsiteX1" fmla="*/ 8707119 w 8709659"/>
              <a:gd name="connsiteY1" fmla="*/ 1587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5875"/>
                </a:moveTo>
                <a:lnTo>
                  <a:pt x="8707119" y="15875"/>
                </a:lnTo>
              </a:path>
            </a:pathLst>
          </a:custGeom>
          <a:ln w="19050">
            <a:solidFill>
              <a:srgbClr val="29A5E7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36" name="Freeform 1136"/>
          <p:cNvSpPr/>
          <p:nvPr/>
        </p:nvSpPr>
        <p:spPr>
          <a:xfrm>
            <a:off x="218439" y="1031239"/>
            <a:ext cx="8709659" cy="22860"/>
          </a:xfrm>
          <a:custGeom>
            <a:avLst/>
            <a:gdLst>
              <a:gd name="connsiteX0" fmla="*/ 10160 w 8709659"/>
              <a:gd name="connsiteY0" fmla="*/ 10160 h 22860"/>
              <a:gd name="connsiteX1" fmla="*/ 8707119 w 8709659"/>
              <a:gd name="connsiteY1" fmla="*/ 10160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0160"/>
                </a:moveTo>
                <a:lnTo>
                  <a:pt x="8707119" y="10160"/>
                </a:lnTo>
              </a:path>
            </a:pathLst>
          </a:custGeom>
          <a:ln w="20319">
            <a:solidFill>
              <a:srgbClr val="2AA6E7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37" name="Freeform 1137"/>
          <p:cNvSpPr/>
          <p:nvPr/>
        </p:nvSpPr>
        <p:spPr>
          <a:xfrm>
            <a:off x="218439" y="1043939"/>
            <a:ext cx="8709659" cy="35560"/>
          </a:xfrm>
          <a:custGeom>
            <a:avLst/>
            <a:gdLst>
              <a:gd name="connsiteX0" fmla="*/ 10160 w 8709659"/>
              <a:gd name="connsiteY0" fmla="*/ 17145 h 35560"/>
              <a:gd name="connsiteX1" fmla="*/ 8707119 w 8709659"/>
              <a:gd name="connsiteY1" fmla="*/ 1714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17145"/>
                </a:moveTo>
                <a:lnTo>
                  <a:pt x="8707119" y="17145"/>
                </a:lnTo>
              </a:path>
            </a:pathLst>
          </a:custGeom>
          <a:ln w="19050">
            <a:solidFill>
              <a:srgbClr val="2BA6E8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38" name="Freeform 1138"/>
          <p:cNvSpPr/>
          <p:nvPr/>
        </p:nvSpPr>
        <p:spPr>
          <a:xfrm>
            <a:off x="218439" y="1069339"/>
            <a:ext cx="8709659" cy="22860"/>
          </a:xfrm>
          <a:custGeom>
            <a:avLst/>
            <a:gdLst>
              <a:gd name="connsiteX0" fmla="*/ 10160 w 8709659"/>
              <a:gd name="connsiteY0" fmla="*/ 10795 h 22860"/>
              <a:gd name="connsiteX1" fmla="*/ 8707119 w 8709659"/>
              <a:gd name="connsiteY1" fmla="*/ 1079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0795"/>
                </a:moveTo>
                <a:lnTo>
                  <a:pt x="8707119" y="10795"/>
                </a:lnTo>
              </a:path>
            </a:pathLst>
          </a:custGeom>
          <a:ln w="19050">
            <a:solidFill>
              <a:srgbClr val="2CA7E8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39" name="Freeform 1139"/>
          <p:cNvSpPr/>
          <p:nvPr/>
        </p:nvSpPr>
        <p:spPr>
          <a:xfrm>
            <a:off x="218439" y="1082039"/>
            <a:ext cx="8709659" cy="35560"/>
          </a:xfrm>
          <a:custGeom>
            <a:avLst/>
            <a:gdLst>
              <a:gd name="connsiteX0" fmla="*/ 10160 w 8709659"/>
              <a:gd name="connsiteY0" fmla="*/ 17145 h 35560"/>
              <a:gd name="connsiteX1" fmla="*/ 8707119 w 8709659"/>
              <a:gd name="connsiteY1" fmla="*/ 1714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17145"/>
                </a:moveTo>
                <a:lnTo>
                  <a:pt x="8707119" y="17145"/>
                </a:lnTo>
              </a:path>
            </a:pathLst>
          </a:custGeom>
          <a:ln w="19050">
            <a:solidFill>
              <a:srgbClr val="2DA7E8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40" name="Freeform 1140"/>
          <p:cNvSpPr/>
          <p:nvPr/>
        </p:nvSpPr>
        <p:spPr>
          <a:xfrm>
            <a:off x="218439" y="1107439"/>
            <a:ext cx="8709659" cy="22860"/>
          </a:xfrm>
          <a:custGeom>
            <a:avLst/>
            <a:gdLst>
              <a:gd name="connsiteX0" fmla="*/ 10160 w 8709659"/>
              <a:gd name="connsiteY0" fmla="*/ 10795 h 22860"/>
              <a:gd name="connsiteX1" fmla="*/ 8707119 w 8709659"/>
              <a:gd name="connsiteY1" fmla="*/ 1079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0795"/>
                </a:moveTo>
                <a:lnTo>
                  <a:pt x="8707119" y="10795"/>
                </a:lnTo>
              </a:path>
            </a:pathLst>
          </a:custGeom>
          <a:ln w="19050">
            <a:solidFill>
              <a:srgbClr val="2EA8E8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41" name="Freeform 1141"/>
          <p:cNvSpPr/>
          <p:nvPr/>
        </p:nvSpPr>
        <p:spPr>
          <a:xfrm>
            <a:off x="218439" y="1120139"/>
            <a:ext cx="8709659" cy="35560"/>
          </a:xfrm>
          <a:custGeom>
            <a:avLst/>
            <a:gdLst>
              <a:gd name="connsiteX0" fmla="*/ 10160 w 8709659"/>
              <a:gd name="connsiteY0" fmla="*/ 17145 h 35560"/>
              <a:gd name="connsiteX1" fmla="*/ 8707119 w 8709659"/>
              <a:gd name="connsiteY1" fmla="*/ 1714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17145"/>
                </a:moveTo>
                <a:lnTo>
                  <a:pt x="8707119" y="17145"/>
                </a:lnTo>
              </a:path>
            </a:pathLst>
          </a:custGeom>
          <a:ln w="19050">
            <a:solidFill>
              <a:srgbClr val="2FA8E9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42" name="Freeform 1142"/>
          <p:cNvSpPr/>
          <p:nvPr/>
        </p:nvSpPr>
        <p:spPr>
          <a:xfrm>
            <a:off x="218439" y="1145539"/>
            <a:ext cx="8709659" cy="22860"/>
          </a:xfrm>
          <a:custGeom>
            <a:avLst/>
            <a:gdLst>
              <a:gd name="connsiteX0" fmla="*/ 10160 w 8709659"/>
              <a:gd name="connsiteY0" fmla="*/ 10795 h 22860"/>
              <a:gd name="connsiteX1" fmla="*/ 8707119 w 8709659"/>
              <a:gd name="connsiteY1" fmla="*/ 1079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0795"/>
                </a:moveTo>
                <a:lnTo>
                  <a:pt x="8707119" y="10795"/>
                </a:lnTo>
              </a:path>
            </a:pathLst>
          </a:custGeom>
          <a:ln w="19050">
            <a:solidFill>
              <a:srgbClr val="30A9E9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43" name="Freeform 1143"/>
          <p:cNvSpPr/>
          <p:nvPr/>
        </p:nvSpPr>
        <p:spPr>
          <a:xfrm>
            <a:off x="218439" y="1158239"/>
            <a:ext cx="8709659" cy="35560"/>
          </a:xfrm>
          <a:custGeom>
            <a:avLst/>
            <a:gdLst>
              <a:gd name="connsiteX0" fmla="*/ 10160 w 8709659"/>
              <a:gd name="connsiteY0" fmla="*/ 17145 h 35560"/>
              <a:gd name="connsiteX1" fmla="*/ 8707119 w 8709659"/>
              <a:gd name="connsiteY1" fmla="*/ 1714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17145"/>
                </a:moveTo>
                <a:lnTo>
                  <a:pt x="8707119" y="17145"/>
                </a:lnTo>
              </a:path>
            </a:pathLst>
          </a:custGeom>
          <a:ln w="19050">
            <a:solidFill>
              <a:srgbClr val="32A9E9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44" name="Freeform 1144"/>
          <p:cNvSpPr/>
          <p:nvPr/>
        </p:nvSpPr>
        <p:spPr>
          <a:xfrm>
            <a:off x="218439" y="1183639"/>
            <a:ext cx="8709659" cy="22860"/>
          </a:xfrm>
          <a:custGeom>
            <a:avLst/>
            <a:gdLst>
              <a:gd name="connsiteX0" fmla="*/ 10160 w 8709659"/>
              <a:gd name="connsiteY0" fmla="*/ 10795 h 22860"/>
              <a:gd name="connsiteX1" fmla="*/ 8707119 w 8709659"/>
              <a:gd name="connsiteY1" fmla="*/ 1079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0795"/>
                </a:moveTo>
                <a:lnTo>
                  <a:pt x="8707119" y="10795"/>
                </a:lnTo>
              </a:path>
            </a:pathLst>
          </a:custGeom>
          <a:ln w="19050">
            <a:solidFill>
              <a:srgbClr val="32AAE9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45" name="Freeform 1145"/>
          <p:cNvSpPr/>
          <p:nvPr/>
        </p:nvSpPr>
        <p:spPr>
          <a:xfrm>
            <a:off x="218439" y="1196339"/>
            <a:ext cx="8709659" cy="35560"/>
          </a:xfrm>
          <a:custGeom>
            <a:avLst/>
            <a:gdLst>
              <a:gd name="connsiteX0" fmla="*/ 10160 w 8709659"/>
              <a:gd name="connsiteY0" fmla="*/ 17145 h 35560"/>
              <a:gd name="connsiteX1" fmla="*/ 8707119 w 8709659"/>
              <a:gd name="connsiteY1" fmla="*/ 1714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17145"/>
                </a:moveTo>
                <a:lnTo>
                  <a:pt x="8707119" y="17145"/>
                </a:lnTo>
              </a:path>
            </a:pathLst>
          </a:custGeom>
          <a:ln w="19050">
            <a:solidFill>
              <a:srgbClr val="33AAE9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46" name="Freeform 1146"/>
          <p:cNvSpPr/>
          <p:nvPr/>
        </p:nvSpPr>
        <p:spPr>
          <a:xfrm>
            <a:off x="218439" y="1221739"/>
            <a:ext cx="8709659" cy="22860"/>
          </a:xfrm>
          <a:custGeom>
            <a:avLst/>
            <a:gdLst>
              <a:gd name="connsiteX0" fmla="*/ 10160 w 8709659"/>
              <a:gd name="connsiteY0" fmla="*/ 10795 h 22860"/>
              <a:gd name="connsiteX1" fmla="*/ 8707119 w 8709659"/>
              <a:gd name="connsiteY1" fmla="*/ 1079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0795"/>
                </a:moveTo>
                <a:lnTo>
                  <a:pt x="8707119" y="10795"/>
                </a:lnTo>
              </a:path>
            </a:pathLst>
          </a:custGeom>
          <a:ln w="19050">
            <a:solidFill>
              <a:srgbClr val="34ABEA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47" name="Freeform 1147"/>
          <p:cNvSpPr/>
          <p:nvPr/>
        </p:nvSpPr>
        <p:spPr>
          <a:xfrm>
            <a:off x="218439" y="1234439"/>
            <a:ext cx="8709659" cy="35560"/>
          </a:xfrm>
          <a:custGeom>
            <a:avLst/>
            <a:gdLst>
              <a:gd name="connsiteX0" fmla="*/ 10160 w 8709659"/>
              <a:gd name="connsiteY0" fmla="*/ 17780 h 35560"/>
              <a:gd name="connsiteX1" fmla="*/ 8707119 w 8709659"/>
              <a:gd name="connsiteY1" fmla="*/ 17780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17780"/>
                </a:moveTo>
                <a:lnTo>
                  <a:pt x="8707119" y="17780"/>
                </a:lnTo>
              </a:path>
            </a:pathLst>
          </a:custGeom>
          <a:ln w="20320">
            <a:solidFill>
              <a:srgbClr val="35ABEA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48" name="Freeform 1148"/>
          <p:cNvSpPr/>
          <p:nvPr/>
        </p:nvSpPr>
        <p:spPr>
          <a:xfrm>
            <a:off x="218439" y="1259839"/>
            <a:ext cx="8709659" cy="22860"/>
          </a:xfrm>
          <a:custGeom>
            <a:avLst/>
            <a:gdLst>
              <a:gd name="connsiteX0" fmla="*/ 10160 w 8709659"/>
              <a:gd name="connsiteY0" fmla="*/ 12065 h 22860"/>
              <a:gd name="connsiteX1" fmla="*/ 8707119 w 8709659"/>
              <a:gd name="connsiteY1" fmla="*/ 1206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2065"/>
                </a:moveTo>
                <a:lnTo>
                  <a:pt x="8707119" y="12065"/>
                </a:lnTo>
              </a:path>
            </a:pathLst>
          </a:custGeom>
          <a:ln w="19050">
            <a:solidFill>
              <a:srgbClr val="36ACEA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49" name="Freeform 1149"/>
          <p:cNvSpPr/>
          <p:nvPr/>
        </p:nvSpPr>
        <p:spPr>
          <a:xfrm>
            <a:off x="218439" y="1272539"/>
            <a:ext cx="8709659" cy="35560"/>
          </a:xfrm>
          <a:custGeom>
            <a:avLst/>
            <a:gdLst>
              <a:gd name="connsiteX0" fmla="*/ 10160 w 8709659"/>
              <a:gd name="connsiteY0" fmla="*/ 18415 h 35560"/>
              <a:gd name="connsiteX1" fmla="*/ 8707119 w 8709659"/>
              <a:gd name="connsiteY1" fmla="*/ 1841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18415"/>
                </a:moveTo>
                <a:lnTo>
                  <a:pt x="8707119" y="18415"/>
                </a:lnTo>
              </a:path>
            </a:pathLst>
          </a:custGeom>
          <a:ln w="19050">
            <a:solidFill>
              <a:srgbClr val="37ACEA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50" name="Freeform 1150"/>
          <p:cNvSpPr/>
          <p:nvPr/>
        </p:nvSpPr>
        <p:spPr>
          <a:xfrm>
            <a:off x="218439" y="1297939"/>
            <a:ext cx="8709659" cy="22860"/>
          </a:xfrm>
          <a:custGeom>
            <a:avLst/>
            <a:gdLst>
              <a:gd name="connsiteX0" fmla="*/ 10160 w 8709659"/>
              <a:gd name="connsiteY0" fmla="*/ 12065 h 22860"/>
              <a:gd name="connsiteX1" fmla="*/ 8707119 w 8709659"/>
              <a:gd name="connsiteY1" fmla="*/ 1206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2065"/>
                </a:moveTo>
                <a:lnTo>
                  <a:pt x="8707119" y="12065"/>
                </a:lnTo>
              </a:path>
            </a:pathLst>
          </a:custGeom>
          <a:ln w="19050">
            <a:solidFill>
              <a:srgbClr val="38ADEB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51" name="Freeform 1151"/>
          <p:cNvSpPr/>
          <p:nvPr/>
        </p:nvSpPr>
        <p:spPr>
          <a:xfrm>
            <a:off x="218439" y="1310639"/>
            <a:ext cx="8709659" cy="35560"/>
          </a:xfrm>
          <a:custGeom>
            <a:avLst/>
            <a:gdLst>
              <a:gd name="connsiteX0" fmla="*/ 10160 w 8709659"/>
              <a:gd name="connsiteY0" fmla="*/ 18415 h 35560"/>
              <a:gd name="connsiteX1" fmla="*/ 8707119 w 8709659"/>
              <a:gd name="connsiteY1" fmla="*/ 1841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18415"/>
                </a:moveTo>
                <a:lnTo>
                  <a:pt x="8707119" y="18415"/>
                </a:lnTo>
              </a:path>
            </a:pathLst>
          </a:custGeom>
          <a:ln w="19050">
            <a:solidFill>
              <a:srgbClr val="39ADEB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52" name="Freeform 1152"/>
          <p:cNvSpPr/>
          <p:nvPr/>
        </p:nvSpPr>
        <p:spPr>
          <a:xfrm>
            <a:off x="218439" y="1336039"/>
            <a:ext cx="8709659" cy="22860"/>
          </a:xfrm>
          <a:custGeom>
            <a:avLst/>
            <a:gdLst>
              <a:gd name="connsiteX0" fmla="*/ 10160 w 8709659"/>
              <a:gd name="connsiteY0" fmla="*/ 12065 h 22860"/>
              <a:gd name="connsiteX1" fmla="*/ 8707119 w 8709659"/>
              <a:gd name="connsiteY1" fmla="*/ 1206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2065"/>
                </a:moveTo>
                <a:lnTo>
                  <a:pt x="8707119" y="12065"/>
                </a:lnTo>
              </a:path>
            </a:pathLst>
          </a:custGeom>
          <a:ln w="19050">
            <a:solidFill>
              <a:srgbClr val="3AAEEB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53" name="Freeform 1153"/>
          <p:cNvSpPr/>
          <p:nvPr/>
        </p:nvSpPr>
        <p:spPr>
          <a:xfrm>
            <a:off x="218439" y="1348739"/>
            <a:ext cx="8709659" cy="35560"/>
          </a:xfrm>
          <a:custGeom>
            <a:avLst/>
            <a:gdLst>
              <a:gd name="connsiteX0" fmla="*/ 10160 w 8709659"/>
              <a:gd name="connsiteY0" fmla="*/ 18415 h 35560"/>
              <a:gd name="connsiteX1" fmla="*/ 8707119 w 8709659"/>
              <a:gd name="connsiteY1" fmla="*/ 1841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18415"/>
                </a:moveTo>
                <a:lnTo>
                  <a:pt x="8707119" y="18415"/>
                </a:lnTo>
              </a:path>
            </a:pathLst>
          </a:custGeom>
          <a:ln w="19050">
            <a:solidFill>
              <a:srgbClr val="3BAEEB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54" name="Freeform 1154"/>
          <p:cNvSpPr/>
          <p:nvPr/>
        </p:nvSpPr>
        <p:spPr>
          <a:xfrm>
            <a:off x="218439" y="1374139"/>
            <a:ext cx="8709659" cy="22860"/>
          </a:xfrm>
          <a:custGeom>
            <a:avLst/>
            <a:gdLst>
              <a:gd name="connsiteX0" fmla="*/ 10160 w 8709659"/>
              <a:gd name="connsiteY0" fmla="*/ 12065 h 22860"/>
              <a:gd name="connsiteX1" fmla="*/ 8707119 w 8709659"/>
              <a:gd name="connsiteY1" fmla="*/ 1206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2065"/>
                </a:moveTo>
                <a:lnTo>
                  <a:pt x="8707119" y="12065"/>
                </a:lnTo>
              </a:path>
            </a:pathLst>
          </a:custGeom>
          <a:ln w="19050">
            <a:solidFill>
              <a:srgbClr val="3CAFEC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55" name="Freeform 1155"/>
          <p:cNvSpPr/>
          <p:nvPr/>
        </p:nvSpPr>
        <p:spPr>
          <a:xfrm>
            <a:off x="218439" y="1386839"/>
            <a:ext cx="8709659" cy="35560"/>
          </a:xfrm>
          <a:custGeom>
            <a:avLst/>
            <a:gdLst>
              <a:gd name="connsiteX0" fmla="*/ 10160 w 8709659"/>
              <a:gd name="connsiteY0" fmla="*/ 18415 h 35560"/>
              <a:gd name="connsiteX1" fmla="*/ 8707119 w 8709659"/>
              <a:gd name="connsiteY1" fmla="*/ 1841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18415"/>
                </a:moveTo>
                <a:lnTo>
                  <a:pt x="8707119" y="18415"/>
                </a:lnTo>
              </a:path>
            </a:pathLst>
          </a:custGeom>
          <a:ln w="19050">
            <a:solidFill>
              <a:srgbClr val="3DAFEC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56" name="Freeform 1156"/>
          <p:cNvSpPr/>
          <p:nvPr/>
        </p:nvSpPr>
        <p:spPr>
          <a:xfrm>
            <a:off x="218439" y="1412239"/>
            <a:ext cx="8709659" cy="22860"/>
          </a:xfrm>
          <a:custGeom>
            <a:avLst/>
            <a:gdLst>
              <a:gd name="connsiteX0" fmla="*/ 10160 w 8709659"/>
              <a:gd name="connsiteY0" fmla="*/ 12065 h 22860"/>
              <a:gd name="connsiteX1" fmla="*/ 8707119 w 8709659"/>
              <a:gd name="connsiteY1" fmla="*/ 1206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2065"/>
                </a:moveTo>
                <a:lnTo>
                  <a:pt x="8707119" y="12065"/>
                </a:lnTo>
              </a:path>
            </a:pathLst>
          </a:custGeom>
          <a:ln w="19050">
            <a:solidFill>
              <a:srgbClr val="3EB0EC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57" name="Freeform 1157"/>
          <p:cNvSpPr/>
          <p:nvPr/>
        </p:nvSpPr>
        <p:spPr>
          <a:xfrm>
            <a:off x="218439" y="1424939"/>
            <a:ext cx="8709659" cy="35560"/>
          </a:xfrm>
          <a:custGeom>
            <a:avLst/>
            <a:gdLst>
              <a:gd name="connsiteX0" fmla="*/ 10160 w 8709659"/>
              <a:gd name="connsiteY0" fmla="*/ 18415 h 35560"/>
              <a:gd name="connsiteX1" fmla="*/ 8707119 w 8709659"/>
              <a:gd name="connsiteY1" fmla="*/ 1841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18415"/>
                </a:moveTo>
                <a:lnTo>
                  <a:pt x="8707119" y="18415"/>
                </a:lnTo>
              </a:path>
            </a:pathLst>
          </a:custGeom>
          <a:ln w="19050">
            <a:solidFill>
              <a:srgbClr val="3FB0EC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58" name="Freeform 1158"/>
          <p:cNvSpPr/>
          <p:nvPr/>
        </p:nvSpPr>
        <p:spPr>
          <a:xfrm>
            <a:off x="218439" y="1450339"/>
            <a:ext cx="8709659" cy="22860"/>
          </a:xfrm>
          <a:custGeom>
            <a:avLst/>
            <a:gdLst>
              <a:gd name="connsiteX0" fmla="*/ 10160 w 8709659"/>
              <a:gd name="connsiteY0" fmla="*/ 12065 h 22860"/>
              <a:gd name="connsiteX1" fmla="*/ 8707119 w 8709659"/>
              <a:gd name="connsiteY1" fmla="*/ 1206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2065"/>
                </a:moveTo>
                <a:lnTo>
                  <a:pt x="8707119" y="12065"/>
                </a:lnTo>
              </a:path>
            </a:pathLst>
          </a:custGeom>
          <a:ln w="19050">
            <a:solidFill>
              <a:srgbClr val="40B1ED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59" name="Freeform 1159"/>
          <p:cNvSpPr/>
          <p:nvPr/>
        </p:nvSpPr>
        <p:spPr>
          <a:xfrm>
            <a:off x="218439" y="1463039"/>
            <a:ext cx="8709659" cy="35560"/>
          </a:xfrm>
          <a:custGeom>
            <a:avLst/>
            <a:gdLst>
              <a:gd name="connsiteX0" fmla="*/ 10160 w 8709659"/>
              <a:gd name="connsiteY0" fmla="*/ 18415 h 35560"/>
              <a:gd name="connsiteX1" fmla="*/ 8707119 w 8709659"/>
              <a:gd name="connsiteY1" fmla="*/ 1841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18415"/>
                </a:moveTo>
                <a:lnTo>
                  <a:pt x="8707119" y="18415"/>
                </a:lnTo>
              </a:path>
            </a:pathLst>
          </a:custGeom>
          <a:ln w="19050">
            <a:solidFill>
              <a:srgbClr val="41B1ED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60" name="Freeform 1160"/>
          <p:cNvSpPr/>
          <p:nvPr/>
        </p:nvSpPr>
        <p:spPr>
          <a:xfrm>
            <a:off x="218439" y="1488439"/>
            <a:ext cx="8709659" cy="22860"/>
          </a:xfrm>
          <a:custGeom>
            <a:avLst/>
            <a:gdLst>
              <a:gd name="connsiteX0" fmla="*/ 10160 w 8709659"/>
              <a:gd name="connsiteY0" fmla="*/ 12065 h 22860"/>
              <a:gd name="connsiteX1" fmla="*/ 8707119 w 8709659"/>
              <a:gd name="connsiteY1" fmla="*/ 1206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2065"/>
                </a:moveTo>
                <a:lnTo>
                  <a:pt x="8707119" y="12065"/>
                </a:lnTo>
              </a:path>
            </a:pathLst>
          </a:custGeom>
          <a:ln w="19050">
            <a:solidFill>
              <a:srgbClr val="42B2ED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61" name="Freeform 1161"/>
          <p:cNvSpPr/>
          <p:nvPr/>
        </p:nvSpPr>
        <p:spPr>
          <a:xfrm>
            <a:off x="218439" y="1501139"/>
            <a:ext cx="8709659" cy="35560"/>
          </a:xfrm>
          <a:custGeom>
            <a:avLst/>
            <a:gdLst>
              <a:gd name="connsiteX0" fmla="*/ 10160 w 8709659"/>
              <a:gd name="connsiteY0" fmla="*/ 18415 h 35560"/>
              <a:gd name="connsiteX1" fmla="*/ 8707119 w 8709659"/>
              <a:gd name="connsiteY1" fmla="*/ 1841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18415"/>
                </a:moveTo>
                <a:lnTo>
                  <a:pt x="8707119" y="18415"/>
                </a:lnTo>
              </a:path>
            </a:pathLst>
          </a:custGeom>
          <a:ln w="19050">
            <a:solidFill>
              <a:srgbClr val="43B2ED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62" name="Freeform 1162"/>
          <p:cNvSpPr/>
          <p:nvPr/>
        </p:nvSpPr>
        <p:spPr>
          <a:xfrm>
            <a:off x="218439" y="1526539"/>
            <a:ext cx="8709659" cy="22860"/>
          </a:xfrm>
          <a:custGeom>
            <a:avLst/>
            <a:gdLst>
              <a:gd name="connsiteX0" fmla="*/ 10160 w 8709659"/>
              <a:gd name="connsiteY0" fmla="*/ 12065 h 22860"/>
              <a:gd name="connsiteX1" fmla="*/ 8707119 w 8709659"/>
              <a:gd name="connsiteY1" fmla="*/ 1206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2065"/>
                </a:moveTo>
                <a:lnTo>
                  <a:pt x="8707119" y="12065"/>
                </a:lnTo>
              </a:path>
            </a:pathLst>
          </a:custGeom>
          <a:ln w="19050">
            <a:solidFill>
              <a:srgbClr val="44B3ED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63" name="Freeform 1163"/>
          <p:cNvSpPr/>
          <p:nvPr/>
        </p:nvSpPr>
        <p:spPr>
          <a:xfrm>
            <a:off x="218439" y="1539239"/>
            <a:ext cx="8709659" cy="35560"/>
          </a:xfrm>
          <a:custGeom>
            <a:avLst/>
            <a:gdLst>
              <a:gd name="connsiteX0" fmla="*/ 10160 w 8709659"/>
              <a:gd name="connsiteY0" fmla="*/ 19050 h 35560"/>
              <a:gd name="connsiteX1" fmla="*/ 8707119 w 8709659"/>
              <a:gd name="connsiteY1" fmla="*/ 19050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19050"/>
                </a:moveTo>
                <a:lnTo>
                  <a:pt x="8707119" y="19050"/>
                </a:lnTo>
              </a:path>
            </a:pathLst>
          </a:custGeom>
          <a:ln w="20320">
            <a:solidFill>
              <a:srgbClr val="45B3EE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64" name="Freeform 1164"/>
          <p:cNvSpPr/>
          <p:nvPr/>
        </p:nvSpPr>
        <p:spPr>
          <a:xfrm>
            <a:off x="218439" y="1564639"/>
            <a:ext cx="8709659" cy="22860"/>
          </a:xfrm>
          <a:custGeom>
            <a:avLst/>
            <a:gdLst>
              <a:gd name="connsiteX0" fmla="*/ 10160 w 8709659"/>
              <a:gd name="connsiteY0" fmla="*/ 13335 h 22860"/>
              <a:gd name="connsiteX1" fmla="*/ 8707119 w 8709659"/>
              <a:gd name="connsiteY1" fmla="*/ 1333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3335"/>
                </a:moveTo>
                <a:lnTo>
                  <a:pt x="8707119" y="13335"/>
                </a:lnTo>
              </a:path>
            </a:pathLst>
          </a:custGeom>
          <a:ln w="19050">
            <a:solidFill>
              <a:srgbClr val="46B4EE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65" name="Freeform 1165"/>
          <p:cNvSpPr/>
          <p:nvPr/>
        </p:nvSpPr>
        <p:spPr>
          <a:xfrm>
            <a:off x="218439" y="1577339"/>
            <a:ext cx="8709659" cy="35560"/>
          </a:xfrm>
          <a:custGeom>
            <a:avLst/>
            <a:gdLst>
              <a:gd name="connsiteX0" fmla="*/ 10160 w 8709659"/>
              <a:gd name="connsiteY0" fmla="*/ 19685 h 35560"/>
              <a:gd name="connsiteX1" fmla="*/ 8707119 w 8709659"/>
              <a:gd name="connsiteY1" fmla="*/ 1968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19685"/>
                </a:moveTo>
                <a:lnTo>
                  <a:pt x="8707119" y="19685"/>
                </a:lnTo>
              </a:path>
            </a:pathLst>
          </a:custGeom>
          <a:ln w="19050">
            <a:solidFill>
              <a:srgbClr val="47B4EE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66" name="Freeform 1166"/>
          <p:cNvSpPr/>
          <p:nvPr/>
        </p:nvSpPr>
        <p:spPr>
          <a:xfrm>
            <a:off x="218439" y="1602739"/>
            <a:ext cx="8709659" cy="22860"/>
          </a:xfrm>
          <a:custGeom>
            <a:avLst/>
            <a:gdLst>
              <a:gd name="connsiteX0" fmla="*/ 10160 w 8709659"/>
              <a:gd name="connsiteY0" fmla="*/ 13335 h 22860"/>
              <a:gd name="connsiteX1" fmla="*/ 8707119 w 8709659"/>
              <a:gd name="connsiteY1" fmla="*/ 1333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3335"/>
                </a:moveTo>
                <a:lnTo>
                  <a:pt x="8707119" y="13335"/>
                </a:lnTo>
              </a:path>
            </a:pathLst>
          </a:custGeom>
          <a:ln w="19050">
            <a:solidFill>
              <a:srgbClr val="48B5EE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67" name="Freeform 1167"/>
          <p:cNvSpPr/>
          <p:nvPr/>
        </p:nvSpPr>
        <p:spPr>
          <a:xfrm>
            <a:off x="218439" y="1615439"/>
            <a:ext cx="8709659" cy="35560"/>
          </a:xfrm>
          <a:custGeom>
            <a:avLst/>
            <a:gdLst>
              <a:gd name="connsiteX0" fmla="*/ 10160 w 8709659"/>
              <a:gd name="connsiteY0" fmla="*/ 19685 h 35560"/>
              <a:gd name="connsiteX1" fmla="*/ 8707119 w 8709659"/>
              <a:gd name="connsiteY1" fmla="*/ 1968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19685"/>
                </a:moveTo>
                <a:lnTo>
                  <a:pt x="8707119" y="19685"/>
                </a:lnTo>
              </a:path>
            </a:pathLst>
          </a:custGeom>
          <a:ln w="19050">
            <a:solidFill>
              <a:srgbClr val="49B5EF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68" name="Freeform 1168"/>
          <p:cNvSpPr/>
          <p:nvPr/>
        </p:nvSpPr>
        <p:spPr>
          <a:xfrm>
            <a:off x="218439" y="1640839"/>
            <a:ext cx="8709659" cy="22860"/>
          </a:xfrm>
          <a:custGeom>
            <a:avLst/>
            <a:gdLst>
              <a:gd name="connsiteX0" fmla="*/ 10160 w 8709659"/>
              <a:gd name="connsiteY0" fmla="*/ 13335 h 22860"/>
              <a:gd name="connsiteX1" fmla="*/ 8707119 w 8709659"/>
              <a:gd name="connsiteY1" fmla="*/ 1333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3335"/>
                </a:moveTo>
                <a:lnTo>
                  <a:pt x="8707119" y="13335"/>
                </a:lnTo>
              </a:path>
            </a:pathLst>
          </a:custGeom>
          <a:ln w="19050">
            <a:solidFill>
              <a:srgbClr val="4AB6EF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69" name="Freeform 1169"/>
          <p:cNvSpPr/>
          <p:nvPr/>
        </p:nvSpPr>
        <p:spPr>
          <a:xfrm>
            <a:off x="218439" y="1653539"/>
            <a:ext cx="8709659" cy="35560"/>
          </a:xfrm>
          <a:custGeom>
            <a:avLst/>
            <a:gdLst>
              <a:gd name="connsiteX0" fmla="*/ 10160 w 8709659"/>
              <a:gd name="connsiteY0" fmla="*/ 19685 h 35560"/>
              <a:gd name="connsiteX1" fmla="*/ 8707119 w 8709659"/>
              <a:gd name="connsiteY1" fmla="*/ 1968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19685"/>
                </a:moveTo>
                <a:lnTo>
                  <a:pt x="8707119" y="19685"/>
                </a:lnTo>
              </a:path>
            </a:pathLst>
          </a:custGeom>
          <a:ln w="19050">
            <a:solidFill>
              <a:srgbClr val="4BB6EF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70" name="Freeform 1170"/>
          <p:cNvSpPr/>
          <p:nvPr/>
        </p:nvSpPr>
        <p:spPr>
          <a:xfrm>
            <a:off x="218439" y="1678939"/>
            <a:ext cx="8709659" cy="22860"/>
          </a:xfrm>
          <a:custGeom>
            <a:avLst/>
            <a:gdLst>
              <a:gd name="connsiteX0" fmla="*/ 10160 w 8709659"/>
              <a:gd name="connsiteY0" fmla="*/ 13335 h 22860"/>
              <a:gd name="connsiteX1" fmla="*/ 8707119 w 8709659"/>
              <a:gd name="connsiteY1" fmla="*/ 1333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3335"/>
                </a:moveTo>
                <a:lnTo>
                  <a:pt x="8707119" y="13335"/>
                </a:lnTo>
              </a:path>
            </a:pathLst>
          </a:custGeom>
          <a:ln w="19050">
            <a:solidFill>
              <a:srgbClr val="4CB7EF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71" name="Freeform 1171"/>
          <p:cNvSpPr/>
          <p:nvPr/>
        </p:nvSpPr>
        <p:spPr>
          <a:xfrm>
            <a:off x="218439" y="1691639"/>
            <a:ext cx="8709659" cy="35560"/>
          </a:xfrm>
          <a:custGeom>
            <a:avLst/>
            <a:gdLst>
              <a:gd name="connsiteX0" fmla="*/ 10160 w 8709659"/>
              <a:gd name="connsiteY0" fmla="*/ 19685 h 35560"/>
              <a:gd name="connsiteX1" fmla="*/ 8707119 w 8709659"/>
              <a:gd name="connsiteY1" fmla="*/ 1968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19685"/>
                </a:moveTo>
                <a:lnTo>
                  <a:pt x="8707119" y="19685"/>
                </a:lnTo>
              </a:path>
            </a:pathLst>
          </a:custGeom>
          <a:ln w="19050">
            <a:solidFill>
              <a:srgbClr val="4DB7F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72" name="Freeform 1172"/>
          <p:cNvSpPr/>
          <p:nvPr/>
        </p:nvSpPr>
        <p:spPr>
          <a:xfrm>
            <a:off x="218439" y="1717039"/>
            <a:ext cx="8709659" cy="22860"/>
          </a:xfrm>
          <a:custGeom>
            <a:avLst/>
            <a:gdLst>
              <a:gd name="connsiteX0" fmla="*/ 10160 w 8709659"/>
              <a:gd name="connsiteY0" fmla="*/ 13335 h 22860"/>
              <a:gd name="connsiteX1" fmla="*/ 8707119 w 8709659"/>
              <a:gd name="connsiteY1" fmla="*/ 1333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3335"/>
                </a:moveTo>
                <a:lnTo>
                  <a:pt x="8707119" y="13335"/>
                </a:lnTo>
              </a:path>
            </a:pathLst>
          </a:custGeom>
          <a:ln w="19050">
            <a:solidFill>
              <a:srgbClr val="4EB8F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73" name="Freeform 1173"/>
          <p:cNvSpPr/>
          <p:nvPr/>
        </p:nvSpPr>
        <p:spPr>
          <a:xfrm>
            <a:off x="218439" y="1729739"/>
            <a:ext cx="8709659" cy="35560"/>
          </a:xfrm>
          <a:custGeom>
            <a:avLst/>
            <a:gdLst>
              <a:gd name="connsiteX0" fmla="*/ 10160 w 8709659"/>
              <a:gd name="connsiteY0" fmla="*/ 19685 h 35560"/>
              <a:gd name="connsiteX1" fmla="*/ 8707119 w 8709659"/>
              <a:gd name="connsiteY1" fmla="*/ 1968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19685"/>
                </a:moveTo>
                <a:lnTo>
                  <a:pt x="8707119" y="19685"/>
                </a:lnTo>
              </a:path>
            </a:pathLst>
          </a:custGeom>
          <a:ln w="19050">
            <a:solidFill>
              <a:srgbClr val="4FB8F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74" name="Freeform 1174"/>
          <p:cNvSpPr/>
          <p:nvPr/>
        </p:nvSpPr>
        <p:spPr>
          <a:xfrm>
            <a:off x="218439" y="1755139"/>
            <a:ext cx="8709659" cy="22860"/>
          </a:xfrm>
          <a:custGeom>
            <a:avLst/>
            <a:gdLst>
              <a:gd name="connsiteX0" fmla="*/ 10160 w 8709659"/>
              <a:gd name="connsiteY0" fmla="*/ 13970 h 22860"/>
              <a:gd name="connsiteX1" fmla="*/ 8707119 w 8709659"/>
              <a:gd name="connsiteY1" fmla="*/ 13970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3970"/>
                </a:moveTo>
                <a:lnTo>
                  <a:pt x="8707119" y="13970"/>
                </a:lnTo>
              </a:path>
            </a:pathLst>
          </a:custGeom>
          <a:ln w="20320">
            <a:solidFill>
              <a:srgbClr val="50B9F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75" name="Freeform 1175"/>
          <p:cNvSpPr/>
          <p:nvPr/>
        </p:nvSpPr>
        <p:spPr>
          <a:xfrm>
            <a:off x="218439" y="1767839"/>
            <a:ext cx="8709659" cy="35560"/>
          </a:xfrm>
          <a:custGeom>
            <a:avLst/>
            <a:gdLst>
              <a:gd name="connsiteX0" fmla="*/ 10160 w 8709659"/>
              <a:gd name="connsiteY0" fmla="*/ 20955 h 35560"/>
              <a:gd name="connsiteX1" fmla="*/ 8707119 w 8709659"/>
              <a:gd name="connsiteY1" fmla="*/ 2095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20955"/>
                </a:moveTo>
                <a:lnTo>
                  <a:pt x="8707119" y="20955"/>
                </a:lnTo>
              </a:path>
            </a:pathLst>
          </a:custGeom>
          <a:ln w="19050">
            <a:solidFill>
              <a:srgbClr val="51B9F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76" name="Freeform 1176"/>
          <p:cNvSpPr/>
          <p:nvPr/>
        </p:nvSpPr>
        <p:spPr>
          <a:xfrm>
            <a:off x="218439" y="1793239"/>
            <a:ext cx="8709659" cy="22860"/>
          </a:xfrm>
          <a:custGeom>
            <a:avLst/>
            <a:gdLst>
              <a:gd name="connsiteX0" fmla="*/ 10160 w 8709659"/>
              <a:gd name="connsiteY0" fmla="*/ 14605 h 22860"/>
              <a:gd name="connsiteX1" fmla="*/ 8707119 w 8709659"/>
              <a:gd name="connsiteY1" fmla="*/ 1460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4605"/>
                </a:moveTo>
                <a:lnTo>
                  <a:pt x="8707119" y="14605"/>
                </a:lnTo>
              </a:path>
            </a:pathLst>
          </a:custGeom>
          <a:ln w="19050">
            <a:solidFill>
              <a:srgbClr val="52BAF1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77" name="Freeform 1177"/>
          <p:cNvSpPr/>
          <p:nvPr/>
        </p:nvSpPr>
        <p:spPr>
          <a:xfrm>
            <a:off x="218439" y="1805939"/>
            <a:ext cx="8709659" cy="35560"/>
          </a:xfrm>
          <a:custGeom>
            <a:avLst/>
            <a:gdLst>
              <a:gd name="connsiteX0" fmla="*/ 10160 w 8709659"/>
              <a:gd name="connsiteY0" fmla="*/ 20955 h 35560"/>
              <a:gd name="connsiteX1" fmla="*/ 8707119 w 8709659"/>
              <a:gd name="connsiteY1" fmla="*/ 2095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20955"/>
                </a:moveTo>
                <a:lnTo>
                  <a:pt x="8707119" y="20955"/>
                </a:lnTo>
              </a:path>
            </a:pathLst>
          </a:custGeom>
          <a:ln w="19050">
            <a:solidFill>
              <a:srgbClr val="53BAF1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78" name="Freeform 1178"/>
          <p:cNvSpPr/>
          <p:nvPr/>
        </p:nvSpPr>
        <p:spPr>
          <a:xfrm>
            <a:off x="218439" y="1831339"/>
            <a:ext cx="8709659" cy="22860"/>
          </a:xfrm>
          <a:custGeom>
            <a:avLst/>
            <a:gdLst>
              <a:gd name="connsiteX0" fmla="*/ 10160 w 8709659"/>
              <a:gd name="connsiteY0" fmla="*/ 14605 h 22860"/>
              <a:gd name="connsiteX1" fmla="*/ 8707119 w 8709659"/>
              <a:gd name="connsiteY1" fmla="*/ 1460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4605"/>
                </a:moveTo>
                <a:lnTo>
                  <a:pt x="8707119" y="14605"/>
                </a:lnTo>
              </a:path>
            </a:pathLst>
          </a:custGeom>
          <a:ln w="19050">
            <a:solidFill>
              <a:srgbClr val="54BBF1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79" name="Freeform 1179"/>
          <p:cNvSpPr/>
          <p:nvPr/>
        </p:nvSpPr>
        <p:spPr>
          <a:xfrm>
            <a:off x="218439" y="1844039"/>
            <a:ext cx="8709659" cy="35560"/>
          </a:xfrm>
          <a:custGeom>
            <a:avLst/>
            <a:gdLst>
              <a:gd name="connsiteX0" fmla="*/ 10160 w 8709659"/>
              <a:gd name="connsiteY0" fmla="*/ 20955 h 35560"/>
              <a:gd name="connsiteX1" fmla="*/ 8707119 w 8709659"/>
              <a:gd name="connsiteY1" fmla="*/ 2095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20955"/>
                </a:moveTo>
                <a:lnTo>
                  <a:pt x="8707119" y="20955"/>
                </a:lnTo>
              </a:path>
            </a:pathLst>
          </a:custGeom>
          <a:ln w="19050">
            <a:solidFill>
              <a:srgbClr val="55BBF1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80" name="Freeform 1180"/>
          <p:cNvSpPr/>
          <p:nvPr/>
        </p:nvSpPr>
        <p:spPr>
          <a:xfrm>
            <a:off x="218439" y="1869439"/>
            <a:ext cx="8709659" cy="22860"/>
          </a:xfrm>
          <a:custGeom>
            <a:avLst/>
            <a:gdLst>
              <a:gd name="connsiteX0" fmla="*/ 10160 w 8709659"/>
              <a:gd name="connsiteY0" fmla="*/ 14605 h 22860"/>
              <a:gd name="connsiteX1" fmla="*/ 8707119 w 8709659"/>
              <a:gd name="connsiteY1" fmla="*/ 1460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4605"/>
                </a:moveTo>
                <a:lnTo>
                  <a:pt x="8707119" y="14605"/>
                </a:lnTo>
              </a:path>
            </a:pathLst>
          </a:custGeom>
          <a:ln w="19050">
            <a:solidFill>
              <a:srgbClr val="56BCF2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81" name="Freeform 1181"/>
          <p:cNvSpPr/>
          <p:nvPr/>
        </p:nvSpPr>
        <p:spPr>
          <a:xfrm>
            <a:off x="218439" y="1882139"/>
            <a:ext cx="8709659" cy="35560"/>
          </a:xfrm>
          <a:custGeom>
            <a:avLst/>
            <a:gdLst>
              <a:gd name="connsiteX0" fmla="*/ 10160 w 8709659"/>
              <a:gd name="connsiteY0" fmla="*/ 20955 h 35560"/>
              <a:gd name="connsiteX1" fmla="*/ 8707119 w 8709659"/>
              <a:gd name="connsiteY1" fmla="*/ 2095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20955"/>
                </a:moveTo>
                <a:lnTo>
                  <a:pt x="8707119" y="20955"/>
                </a:lnTo>
              </a:path>
            </a:pathLst>
          </a:custGeom>
          <a:ln w="19050">
            <a:solidFill>
              <a:srgbClr val="57BCF2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82" name="Freeform 1182"/>
          <p:cNvSpPr/>
          <p:nvPr/>
        </p:nvSpPr>
        <p:spPr>
          <a:xfrm>
            <a:off x="218439" y="1907539"/>
            <a:ext cx="8709659" cy="22860"/>
          </a:xfrm>
          <a:custGeom>
            <a:avLst/>
            <a:gdLst>
              <a:gd name="connsiteX0" fmla="*/ 10160 w 8709659"/>
              <a:gd name="connsiteY0" fmla="*/ 14605 h 22860"/>
              <a:gd name="connsiteX1" fmla="*/ 8707119 w 8709659"/>
              <a:gd name="connsiteY1" fmla="*/ 1460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4605"/>
                </a:moveTo>
                <a:lnTo>
                  <a:pt x="8707119" y="14605"/>
                </a:lnTo>
              </a:path>
            </a:pathLst>
          </a:custGeom>
          <a:ln w="19050">
            <a:solidFill>
              <a:srgbClr val="58BDF2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83" name="Freeform 1183"/>
          <p:cNvSpPr/>
          <p:nvPr/>
        </p:nvSpPr>
        <p:spPr>
          <a:xfrm>
            <a:off x="218439" y="1920239"/>
            <a:ext cx="8709659" cy="35560"/>
          </a:xfrm>
          <a:custGeom>
            <a:avLst/>
            <a:gdLst>
              <a:gd name="connsiteX0" fmla="*/ 10160 w 8709659"/>
              <a:gd name="connsiteY0" fmla="*/ 20955 h 35560"/>
              <a:gd name="connsiteX1" fmla="*/ 8707119 w 8709659"/>
              <a:gd name="connsiteY1" fmla="*/ 2095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20955"/>
                </a:moveTo>
                <a:lnTo>
                  <a:pt x="8707119" y="20955"/>
                </a:lnTo>
              </a:path>
            </a:pathLst>
          </a:custGeom>
          <a:ln w="19050">
            <a:solidFill>
              <a:srgbClr val="59BDF2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84" name="Freeform 1184"/>
          <p:cNvSpPr/>
          <p:nvPr/>
        </p:nvSpPr>
        <p:spPr>
          <a:xfrm>
            <a:off x="218439" y="1945639"/>
            <a:ext cx="8709659" cy="22860"/>
          </a:xfrm>
          <a:custGeom>
            <a:avLst/>
            <a:gdLst>
              <a:gd name="connsiteX0" fmla="*/ 10160 w 8709659"/>
              <a:gd name="connsiteY0" fmla="*/ 14605 h 22860"/>
              <a:gd name="connsiteX1" fmla="*/ 8707119 w 8709659"/>
              <a:gd name="connsiteY1" fmla="*/ 1460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4605"/>
                </a:moveTo>
                <a:lnTo>
                  <a:pt x="8707119" y="14605"/>
                </a:lnTo>
              </a:path>
            </a:pathLst>
          </a:custGeom>
          <a:ln w="19050">
            <a:solidFill>
              <a:srgbClr val="5ABEF3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85" name="Freeform 1185"/>
          <p:cNvSpPr/>
          <p:nvPr/>
        </p:nvSpPr>
        <p:spPr>
          <a:xfrm>
            <a:off x="218439" y="1958339"/>
            <a:ext cx="8709659" cy="35560"/>
          </a:xfrm>
          <a:custGeom>
            <a:avLst/>
            <a:gdLst>
              <a:gd name="connsiteX0" fmla="*/ 10160 w 8709659"/>
              <a:gd name="connsiteY0" fmla="*/ 20955 h 35560"/>
              <a:gd name="connsiteX1" fmla="*/ 8707119 w 8709659"/>
              <a:gd name="connsiteY1" fmla="*/ 2095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20955"/>
                </a:moveTo>
                <a:lnTo>
                  <a:pt x="8707119" y="20955"/>
                </a:lnTo>
              </a:path>
            </a:pathLst>
          </a:custGeom>
          <a:ln w="19050">
            <a:solidFill>
              <a:srgbClr val="5BBEF3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86" name="Freeform 1186"/>
          <p:cNvSpPr/>
          <p:nvPr/>
        </p:nvSpPr>
        <p:spPr>
          <a:xfrm>
            <a:off x="218439" y="1983739"/>
            <a:ext cx="8709659" cy="22860"/>
          </a:xfrm>
          <a:custGeom>
            <a:avLst/>
            <a:gdLst>
              <a:gd name="connsiteX0" fmla="*/ 10160 w 8709659"/>
              <a:gd name="connsiteY0" fmla="*/ 14605 h 22860"/>
              <a:gd name="connsiteX1" fmla="*/ 8707119 w 8709659"/>
              <a:gd name="connsiteY1" fmla="*/ 1460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4605"/>
                </a:moveTo>
                <a:lnTo>
                  <a:pt x="8707119" y="14605"/>
                </a:lnTo>
              </a:path>
            </a:pathLst>
          </a:custGeom>
          <a:ln w="19050">
            <a:solidFill>
              <a:srgbClr val="5CBFF3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87" name="Freeform 1187"/>
          <p:cNvSpPr/>
          <p:nvPr/>
        </p:nvSpPr>
        <p:spPr>
          <a:xfrm>
            <a:off x="218439" y="1996439"/>
            <a:ext cx="8709659" cy="35560"/>
          </a:xfrm>
          <a:custGeom>
            <a:avLst/>
            <a:gdLst>
              <a:gd name="connsiteX0" fmla="*/ 10160 w 8709659"/>
              <a:gd name="connsiteY0" fmla="*/ 20955 h 35560"/>
              <a:gd name="connsiteX1" fmla="*/ 8707119 w 8709659"/>
              <a:gd name="connsiteY1" fmla="*/ 2095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20955"/>
                </a:moveTo>
                <a:lnTo>
                  <a:pt x="8707119" y="20955"/>
                </a:lnTo>
              </a:path>
            </a:pathLst>
          </a:custGeom>
          <a:ln w="19050">
            <a:solidFill>
              <a:srgbClr val="5DBFF3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88" name="Freeform 1188"/>
          <p:cNvSpPr/>
          <p:nvPr/>
        </p:nvSpPr>
        <p:spPr>
          <a:xfrm>
            <a:off x="218439" y="2021839"/>
            <a:ext cx="8709659" cy="22860"/>
          </a:xfrm>
          <a:custGeom>
            <a:avLst/>
            <a:gdLst>
              <a:gd name="connsiteX0" fmla="*/ 10160 w 8709659"/>
              <a:gd name="connsiteY0" fmla="*/ 14605 h 22860"/>
              <a:gd name="connsiteX1" fmla="*/ 8707119 w 8709659"/>
              <a:gd name="connsiteY1" fmla="*/ 1460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4605"/>
                </a:moveTo>
                <a:lnTo>
                  <a:pt x="8707119" y="14605"/>
                </a:lnTo>
              </a:path>
            </a:pathLst>
          </a:custGeom>
          <a:ln w="19050">
            <a:solidFill>
              <a:srgbClr val="5EC0F4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89" name="Freeform 1189"/>
          <p:cNvSpPr/>
          <p:nvPr/>
        </p:nvSpPr>
        <p:spPr>
          <a:xfrm>
            <a:off x="218439" y="2034539"/>
            <a:ext cx="8709659" cy="35560"/>
          </a:xfrm>
          <a:custGeom>
            <a:avLst/>
            <a:gdLst>
              <a:gd name="connsiteX0" fmla="*/ 10160 w 8709659"/>
              <a:gd name="connsiteY0" fmla="*/ 21590 h 35560"/>
              <a:gd name="connsiteX1" fmla="*/ 8707119 w 8709659"/>
              <a:gd name="connsiteY1" fmla="*/ 21590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21590"/>
                </a:moveTo>
                <a:lnTo>
                  <a:pt x="8707119" y="21590"/>
                </a:lnTo>
              </a:path>
            </a:pathLst>
          </a:custGeom>
          <a:ln w="20320">
            <a:solidFill>
              <a:srgbClr val="5FC0F4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90" name="Freeform 1190"/>
          <p:cNvSpPr/>
          <p:nvPr/>
        </p:nvSpPr>
        <p:spPr>
          <a:xfrm>
            <a:off x="218439" y="2059939"/>
            <a:ext cx="8709659" cy="22860"/>
          </a:xfrm>
          <a:custGeom>
            <a:avLst/>
            <a:gdLst>
              <a:gd name="connsiteX0" fmla="*/ 10160 w 8709659"/>
              <a:gd name="connsiteY0" fmla="*/ 15875 h 22860"/>
              <a:gd name="connsiteX1" fmla="*/ 8707119 w 8709659"/>
              <a:gd name="connsiteY1" fmla="*/ 1587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5875"/>
                </a:moveTo>
                <a:lnTo>
                  <a:pt x="8707119" y="15875"/>
                </a:lnTo>
              </a:path>
            </a:pathLst>
          </a:custGeom>
          <a:ln w="19050">
            <a:solidFill>
              <a:srgbClr val="60C1F4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91" name="Freeform 1191"/>
          <p:cNvSpPr/>
          <p:nvPr/>
        </p:nvSpPr>
        <p:spPr>
          <a:xfrm>
            <a:off x="218439" y="2072639"/>
            <a:ext cx="8709659" cy="35560"/>
          </a:xfrm>
          <a:custGeom>
            <a:avLst/>
            <a:gdLst>
              <a:gd name="connsiteX0" fmla="*/ 10160 w 8709659"/>
              <a:gd name="connsiteY0" fmla="*/ 22225 h 35560"/>
              <a:gd name="connsiteX1" fmla="*/ 8707119 w 8709659"/>
              <a:gd name="connsiteY1" fmla="*/ 2222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22225"/>
                </a:moveTo>
                <a:lnTo>
                  <a:pt x="8707119" y="22225"/>
                </a:lnTo>
              </a:path>
            </a:pathLst>
          </a:custGeom>
          <a:ln w="19050">
            <a:solidFill>
              <a:srgbClr val="61C1F4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92" name="Freeform 1192"/>
          <p:cNvSpPr/>
          <p:nvPr/>
        </p:nvSpPr>
        <p:spPr>
          <a:xfrm>
            <a:off x="218439" y="2098039"/>
            <a:ext cx="8709659" cy="22860"/>
          </a:xfrm>
          <a:custGeom>
            <a:avLst/>
            <a:gdLst>
              <a:gd name="connsiteX0" fmla="*/ 10160 w 8709659"/>
              <a:gd name="connsiteY0" fmla="*/ 15875 h 22860"/>
              <a:gd name="connsiteX1" fmla="*/ 8707119 w 8709659"/>
              <a:gd name="connsiteY1" fmla="*/ 1587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5875"/>
                </a:moveTo>
                <a:lnTo>
                  <a:pt x="8707119" y="15875"/>
                </a:lnTo>
              </a:path>
            </a:pathLst>
          </a:custGeom>
          <a:ln w="19050">
            <a:solidFill>
              <a:srgbClr val="62C2F4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93" name="Freeform 1193"/>
          <p:cNvSpPr/>
          <p:nvPr/>
        </p:nvSpPr>
        <p:spPr>
          <a:xfrm>
            <a:off x="218439" y="2110739"/>
            <a:ext cx="8709659" cy="35560"/>
          </a:xfrm>
          <a:custGeom>
            <a:avLst/>
            <a:gdLst>
              <a:gd name="connsiteX0" fmla="*/ 10160 w 8709659"/>
              <a:gd name="connsiteY0" fmla="*/ 22225 h 35560"/>
              <a:gd name="connsiteX1" fmla="*/ 8707119 w 8709659"/>
              <a:gd name="connsiteY1" fmla="*/ 2222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22225"/>
                </a:moveTo>
                <a:lnTo>
                  <a:pt x="8707119" y="22225"/>
                </a:lnTo>
              </a:path>
            </a:pathLst>
          </a:custGeom>
          <a:ln w="19050">
            <a:solidFill>
              <a:srgbClr val="63C2F5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94" name="Freeform 1194"/>
          <p:cNvSpPr/>
          <p:nvPr/>
        </p:nvSpPr>
        <p:spPr>
          <a:xfrm>
            <a:off x="218439" y="2136139"/>
            <a:ext cx="8709659" cy="22860"/>
          </a:xfrm>
          <a:custGeom>
            <a:avLst/>
            <a:gdLst>
              <a:gd name="connsiteX0" fmla="*/ 10160 w 8709659"/>
              <a:gd name="connsiteY0" fmla="*/ 15875 h 22860"/>
              <a:gd name="connsiteX1" fmla="*/ 8707119 w 8709659"/>
              <a:gd name="connsiteY1" fmla="*/ 1587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5875"/>
                </a:moveTo>
                <a:lnTo>
                  <a:pt x="8707119" y="15875"/>
                </a:lnTo>
              </a:path>
            </a:pathLst>
          </a:custGeom>
          <a:ln w="19050">
            <a:solidFill>
              <a:srgbClr val="65C3F5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95" name="Freeform 1195"/>
          <p:cNvSpPr/>
          <p:nvPr/>
        </p:nvSpPr>
        <p:spPr>
          <a:xfrm>
            <a:off x="218439" y="2148839"/>
            <a:ext cx="8709659" cy="35560"/>
          </a:xfrm>
          <a:custGeom>
            <a:avLst/>
            <a:gdLst>
              <a:gd name="connsiteX0" fmla="*/ 10160 w 8709659"/>
              <a:gd name="connsiteY0" fmla="*/ 22225 h 35560"/>
              <a:gd name="connsiteX1" fmla="*/ 8707119 w 8709659"/>
              <a:gd name="connsiteY1" fmla="*/ 2222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22225"/>
                </a:moveTo>
                <a:lnTo>
                  <a:pt x="8707119" y="22225"/>
                </a:lnTo>
              </a:path>
            </a:pathLst>
          </a:custGeom>
          <a:ln w="19050">
            <a:solidFill>
              <a:srgbClr val="65C3F5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96" name="Freeform 1196"/>
          <p:cNvSpPr/>
          <p:nvPr/>
        </p:nvSpPr>
        <p:spPr>
          <a:xfrm>
            <a:off x="218439" y="2174239"/>
            <a:ext cx="8709659" cy="22860"/>
          </a:xfrm>
          <a:custGeom>
            <a:avLst/>
            <a:gdLst>
              <a:gd name="connsiteX0" fmla="*/ 10160 w 8709659"/>
              <a:gd name="connsiteY0" fmla="*/ 15875 h 22860"/>
              <a:gd name="connsiteX1" fmla="*/ 8707119 w 8709659"/>
              <a:gd name="connsiteY1" fmla="*/ 1587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5875"/>
                </a:moveTo>
                <a:lnTo>
                  <a:pt x="8707119" y="15875"/>
                </a:lnTo>
              </a:path>
            </a:pathLst>
          </a:custGeom>
          <a:ln w="19050">
            <a:solidFill>
              <a:srgbClr val="66C4F5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97" name="Freeform 1197"/>
          <p:cNvSpPr/>
          <p:nvPr/>
        </p:nvSpPr>
        <p:spPr>
          <a:xfrm>
            <a:off x="218439" y="2186939"/>
            <a:ext cx="8709659" cy="35560"/>
          </a:xfrm>
          <a:custGeom>
            <a:avLst/>
            <a:gdLst>
              <a:gd name="connsiteX0" fmla="*/ 10160 w 8709659"/>
              <a:gd name="connsiteY0" fmla="*/ 22225 h 35560"/>
              <a:gd name="connsiteX1" fmla="*/ 8707119 w 8709659"/>
              <a:gd name="connsiteY1" fmla="*/ 2222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22225"/>
                </a:moveTo>
                <a:lnTo>
                  <a:pt x="8707119" y="22225"/>
                </a:lnTo>
              </a:path>
            </a:pathLst>
          </a:custGeom>
          <a:ln w="19050">
            <a:solidFill>
              <a:srgbClr val="67C4F6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98" name="Freeform 1198"/>
          <p:cNvSpPr/>
          <p:nvPr/>
        </p:nvSpPr>
        <p:spPr>
          <a:xfrm>
            <a:off x="218439" y="2212339"/>
            <a:ext cx="8709659" cy="22860"/>
          </a:xfrm>
          <a:custGeom>
            <a:avLst/>
            <a:gdLst>
              <a:gd name="connsiteX0" fmla="*/ 10160 w 8709659"/>
              <a:gd name="connsiteY0" fmla="*/ 15875 h 22860"/>
              <a:gd name="connsiteX1" fmla="*/ 8707119 w 8709659"/>
              <a:gd name="connsiteY1" fmla="*/ 1587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5875"/>
                </a:moveTo>
                <a:lnTo>
                  <a:pt x="8707119" y="15875"/>
                </a:lnTo>
              </a:path>
            </a:pathLst>
          </a:custGeom>
          <a:ln w="19050">
            <a:solidFill>
              <a:srgbClr val="68C5F6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99" name="Freeform 1199"/>
          <p:cNvSpPr/>
          <p:nvPr/>
        </p:nvSpPr>
        <p:spPr>
          <a:xfrm>
            <a:off x="218439" y="2225039"/>
            <a:ext cx="8709659" cy="35560"/>
          </a:xfrm>
          <a:custGeom>
            <a:avLst/>
            <a:gdLst>
              <a:gd name="connsiteX0" fmla="*/ 10160 w 8709659"/>
              <a:gd name="connsiteY0" fmla="*/ 22225 h 35560"/>
              <a:gd name="connsiteX1" fmla="*/ 8707119 w 8709659"/>
              <a:gd name="connsiteY1" fmla="*/ 2222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22225"/>
                </a:moveTo>
                <a:lnTo>
                  <a:pt x="8707119" y="22225"/>
                </a:lnTo>
              </a:path>
            </a:pathLst>
          </a:custGeom>
          <a:ln w="19050">
            <a:solidFill>
              <a:srgbClr val="69C5F6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00" name="Freeform 1200"/>
          <p:cNvSpPr/>
          <p:nvPr/>
        </p:nvSpPr>
        <p:spPr>
          <a:xfrm>
            <a:off x="218439" y="2250439"/>
            <a:ext cx="8709659" cy="22860"/>
          </a:xfrm>
          <a:custGeom>
            <a:avLst/>
            <a:gdLst>
              <a:gd name="connsiteX0" fmla="*/ 10160 w 8709659"/>
              <a:gd name="connsiteY0" fmla="*/ 15875 h 22860"/>
              <a:gd name="connsiteX1" fmla="*/ 8707119 w 8709659"/>
              <a:gd name="connsiteY1" fmla="*/ 1587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5875"/>
                </a:moveTo>
                <a:lnTo>
                  <a:pt x="8707119" y="15875"/>
                </a:lnTo>
              </a:path>
            </a:pathLst>
          </a:custGeom>
          <a:ln w="19050">
            <a:solidFill>
              <a:srgbClr val="6AC6F6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01" name="Freeform 1201"/>
          <p:cNvSpPr/>
          <p:nvPr/>
        </p:nvSpPr>
        <p:spPr>
          <a:xfrm>
            <a:off x="218439" y="2275839"/>
            <a:ext cx="8709659" cy="22860"/>
          </a:xfrm>
          <a:custGeom>
            <a:avLst/>
            <a:gdLst>
              <a:gd name="connsiteX0" fmla="*/ 10160 w 8709659"/>
              <a:gd name="connsiteY0" fmla="*/ 10160 h 22860"/>
              <a:gd name="connsiteX1" fmla="*/ 8707119 w 8709659"/>
              <a:gd name="connsiteY1" fmla="*/ 10160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0160"/>
                </a:moveTo>
                <a:lnTo>
                  <a:pt x="8707119" y="10160"/>
                </a:lnTo>
              </a:path>
            </a:pathLst>
          </a:custGeom>
          <a:ln w="20319">
            <a:solidFill>
              <a:srgbClr val="6BC6F7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02" name="Freeform 1202"/>
          <p:cNvSpPr/>
          <p:nvPr/>
        </p:nvSpPr>
        <p:spPr>
          <a:xfrm>
            <a:off x="218439" y="2288539"/>
            <a:ext cx="8709659" cy="35560"/>
          </a:xfrm>
          <a:custGeom>
            <a:avLst/>
            <a:gdLst>
              <a:gd name="connsiteX0" fmla="*/ 10160 w 8709659"/>
              <a:gd name="connsiteY0" fmla="*/ 17145 h 35560"/>
              <a:gd name="connsiteX1" fmla="*/ 8707119 w 8709659"/>
              <a:gd name="connsiteY1" fmla="*/ 1714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17145"/>
                </a:moveTo>
                <a:lnTo>
                  <a:pt x="8707119" y="17145"/>
                </a:lnTo>
              </a:path>
            </a:pathLst>
          </a:custGeom>
          <a:ln w="19050">
            <a:solidFill>
              <a:srgbClr val="6CC7F7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03" name="Freeform 1203"/>
          <p:cNvSpPr/>
          <p:nvPr/>
        </p:nvSpPr>
        <p:spPr>
          <a:xfrm>
            <a:off x="218439" y="2313939"/>
            <a:ext cx="8709659" cy="22860"/>
          </a:xfrm>
          <a:custGeom>
            <a:avLst/>
            <a:gdLst>
              <a:gd name="connsiteX0" fmla="*/ 10160 w 8709659"/>
              <a:gd name="connsiteY0" fmla="*/ 10795 h 22860"/>
              <a:gd name="connsiteX1" fmla="*/ 8707119 w 8709659"/>
              <a:gd name="connsiteY1" fmla="*/ 1079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0795"/>
                </a:moveTo>
                <a:lnTo>
                  <a:pt x="8707119" y="10795"/>
                </a:lnTo>
              </a:path>
            </a:pathLst>
          </a:custGeom>
          <a:ln w="19050">
            <a:solidFill>
              <a:srgbClr val="6DC7F7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04" name="Freeform 1204"/>
          <p:cNvSpPr/>
          <p:nvPr/>
        </p:nvSpPr>
        <p:spPr>
          <a:xfrm>
            <a:off x="218439" y="2326639"/>
            <a:ext cx="8709659" cy="35560"/>
          </a:xfrm>
          <a:custGeom>
            <a:avLst/>
            <a:gdLst>
              <a:gd name="connsiteX0" fmla="*/ 10160 w 8709659"/>
              <a:gd name="connsiteY0" fmla="*/ 17145 h 35560"/>
              <a:gd name="connsiteX1" fmla="*/ 8707119 w 8709659"/>
              <a:gd name="connsiteY1" fmla="*/ 1714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17145"/>
                </a:moveTo>
                <a:lnTo>
                  <a:pt x="8707119" y="17145"/>
                </a:lnTo>
              </a:path>
            </a:pathLst>
          </a:custGeom>
          <a:ln w="19050">
            <a:solidFill>
              <a:srgbClr val="6EC8F7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05" name="Freeform 1205"/>
          <p:cNvSpPr/>
          <p:nvPr/>
        </p:nvSpPr>
        <p:spPr>
          <a:xfrm>
            <a:off x="218439" y="2352039"/>
            <a:ext cx="8709659" cy="22860"/>
          </a:xfrm>
          <a:custGeom>
            <a:avLst/>
            <a:gdLst>
              <a:gd name="connsiteX0" fmla="*/ 10160 w 8709659"/>
              <a:gd name="connsiteY0" fmla="*/ 10795 h 22860"/>
              <a:gd name="connsiteX1" fmla="*/ 8707119 w 8709659"/>
              <a:gd name="connsiteY1" fmla="*/ 1079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0795"/>
                </a:moveTo>
                <a:lnTo>
                  <a:pt x="8707119" y="10795"/>
                </a:lnTo>
              </a:path>
            </a:pathLst>
          </a:custGeom>
          <a:ln w="19050">
            <a:solidFill>
              <a:srgbClr val="6FC8F8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06" name="Freeform 1206"/>
          <p:cNvSpPr/>
          <p:nvPr/>
        </p:nvSpPr>
        <p:spPr>
          <a:xfrm>
            <a:off x="218439" y="2364739"/>
            <a:ext cx="8709659" cy="35560"/>
          </a:xfrm>
          <a:custGeom>
            <a:avLst/>
            <a:gdLst>
              <a:gd name="connsiteX0" fmla="*/ 10160 w 8709659"/>
              <a:gd name="connsiteY0" fmla="*/ 17145 h 35560"/>
              <a:gd name="connsiteX1" fmla="*/ 8707119 w 8709659"/>
              <a:gd name="connsiteY1" fmla="*/ 1714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17145"/>
                </a:moveTo>
                <a:lnTo>
                  <a:pt x="8707119" y="17145"/>
                </a:lnTo>
              </a:path>
            </a:pathLst>
          </a:custGeom>
          <a:ln w="19050">
            <a:solidFill>
              <a:srgbClr val="70C9F8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07" name="Freeform 1207"/>
          <p:cNvSpPr/>
          <p:nvPr/>
        </p:nvSpPr>
        <p:spPr>
          <a:xfrm>
            <a:off x="218439" y="2390139"/>
            <a:ext cx="8709659" cy="22860"/>
          </a:xfrm>
          <a:custGeom>
            <a:avLst/>
            <a:gdLst>
              <a:gd name="connsiteX0" fmla="*/ 10160 w 8709659"/>
              <a:gd name="connsiteY0" fmla="*/ 10795 h 22860"/>
              <a:gd name="connsiteX1" fmla="*/ 8707119 w 8709659"/>
              <a:gd name="connsiteY1" fmla="*/ 1079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0795"/>
                </a:moveTo>
                <a:lnTo>
                  <a:pt x="8707119" y="10795"/>
                </a:lnTo>
              </a:path>
            </a:pathLst>
          </a:custGeom>
          <a:ln w="19050">
            <a:solidFill>
              <a:srgbClr val="71C9F8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08" name="Freeform 1208"/>
          <p:cNvSpPr/>
          <p:nvPr/>
        </p:nvSpPr>
        <p:spPr>
          <a:xfrm>
            <a:off x="218439" y="2402839"/>
            <a:ext cx="8709659" cy="35560"/>
          </a:xfrm>
          <a:custGeom>
            <a:avLst/>
            <a:gdLst>
              <a:gd name="connsiteX0" fmla="*/ 10160 w 8709659"/>
              <a:gd name="connsiteY0" fmla="*/ 17145 h 35560"/>
              <a:gd name="connsiteX1" fmla="*/ 8707119 w 8709659"/>
              <a:gd name="connsiteY1" fmla="*/ 1714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17145"/>
                </a:moveTo>
                <a:lnTo>
                  <a:pt x="8707119" y="17145"/>
                </a:lnTo>
              </a:path>
            </a:pathLst>
          </a:custGeom>
          <a:ln w="19050">
            <a:solidFill>
              <a:srgbClr val="72CBF8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09" name="Freeform 1209"/>
          <p:cNvSpPr/>
          <p:nvPr/>
        </p:nvSpPr>
        <p:spPr>
          <a:xfrm>
            <a:off x="218439" y="2428239"/>
            <a:ext cx="8709659" cy="22860"/>
          </a:xfrm>
          <a:custGeom>
            <a:avLst/>
            <a:gdLst>
              <a:gd name="connsiteX0" fmla="*/ 10160 w 8709659"/>
              <a:gd name="connsiteY0" fmla="*/ 10795 h 22860"/>
              <a:gd name="connsiteX1" fmla="*/ 8707119 w 8709659"/>
              <a:gd name="connsiteY1" fmla="*/ 1079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0795"/>
                </a:moveTo>
                <a:lnTo>
                  <a:pt x="8707119" y="10795"/>
                </a:lnTo>
              </a:path>
            </a:pathLst>
          </a:custGeom>
          <a:ln w="19050">
            <a:solidFill>
              <a:srgbClr val="73CBF8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10" name="Freeform 1210"/>
          <p:cNvSpPr/>
          <p:nvPr/>
        </p:nvSpPr>
        <p:spPr>
          <a:xfrm>
            <a:off x="218439" y="2440939"/>
            <a:ext cx="8709659" cy="35560"/>
          </a:xfrm>
          <a:custGeom>
            <a:avLst/>
            <a:gdLst>
              <a:gd name="connsiteX0" fmla="*/ 10160 w 8709659"/>
              <a:gd name="connsiteY0" fmla="*/ 17145 h 35560"/>
              <a:gd name="connsiteX1" fmla="*/ 8707119 w 8709659"/>
              <a:gd name="connsiteY1" fmla="*/ 1714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17145"/>
                </a:moveTo>
                <a:lnTo>
                  <a:pt x="8707119" y="17145"/>
                </a:lnTo>
              </a:path>
            </a:pathLst>
          </a:custGeom>
          <a:ln w="19050">
            <a:solidFill>
              <a:srgbClr val="74CBF9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11" name="Freeform 1211"/>
          <p:cNvSpPr/>
          <p:nvPr/>
        </p:nvSpPr>
        <p:spPr>
          <a:xfrm>
            <a:off x="218439" y="2466339"/>
            <a:ext cx="8709659" cy="22860"/>
          </a:xfrm>
          <a:custGeom>
            <a:avLst/>
            <a:gdLst>
              <a:gd name="connsiteX0" fmla="*/ 10160 w 8709659"/>
              <a:gd name="connsiteY0" fmla="*/ 10795 h 22860"/>
              <a:gd name="connsiteX1" fmla="*/ 8707119 w 8709659"/>
              <a:gd name="connsiteY1" fmla="*/ 1079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0795"/>
                </a:moveTo>
                <a:lnTo>
                  <a:pt x="8707119" y="10795"/>
                </a:lnTo>
              </a:path>
            </a:pathLst>
          </a:custGeom>
          <a:ln w="19050">
            <a:solidFill>
              <a:srgbClr val="75CBF9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12" name="Freeform 1212"/>
          <p:cNvSpPr/>
          <p:nvPr/>
        </p:nvSpPr>
        <p:spPr>
          <a:xfrm>
            <a:off x="218439" y="2479039"/>
            <a:ext cx="8709659" cy="35560"/>
          </a:xfrm>
          <a:custGeom>
            <a:avLst/>
            <a:gdLst>
              <a:gd name="connsiteX0" fmla="*/ 10160 w 8709659"/>
              <a:gd name="connsiteY0" fmla="*/ 17145 h 35560"/>
              <a:gd name="connsiteX1" fmla="*/ 8707119 w 8709659"/>
              <a:gd name="connsiteY1" fmla="*/ 1714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17145"/>
                </a:moveTo>
                <a:lnTo>
                  <a:pt x="8707119" y="17145"/>
                </a:lnTo>
              </a:path>
            </a:pathLst>
          </a:custGeom>
          <a:ln w="19050">
            <a:solidFill>
              <a:srgbClr val="76CCF9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13" name="Freeform 1213"/>
          <p:cNvSpPr/>
          <p:nvPr/>
        </p:nvSpPr>
        <p:spPr>
          <a:xfrm>
            <a:off x="218439" y="2504439"/>
            <a:ext cx="8709659" cy="22860"/>
          </a:xfrm>
          <a:custGeom>
            <a:avLst/>
            <a:gdLst>
              <a:gd name="connsiteX0" fmla="*/ 10160 w 8709659"/>
              <a:gd name="connsiteY0" fmla="*/ 11430 h 22860"/>
              <a:gd name="connsiteX1" fmla="*/ 8707119 w 8709659"/>
              <a:gd name="connsiteY1" fmla="*/ 11430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1430"/>
                </a:moveTo>
                <a:lnTo>
                  <a:pt x="8707119" y="11430"/>
                </a:lnTo>
              </a:path>
            </a:pathLst>
          </a:custGeom>
          <a:ln w="20320">
            <a:solidFill>
              <a:srgbClr val="77CCF9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14" name="Freeform 1214"/>
          <p:cNvSpPr/>
          <p:nvPr/>
        </p:nvSpPr>
        <p:spPr>
          <a:xfrm>
            <a:off x="218439" y="2517139"/>
            <a:ext cx="8709659" cy="35560"/>
          </a:xfrm>
          <a:custGeom>
            <a:avLst/>
            <a:gdLst>
              <a:gd name="connsiteX0" fmla="*/ 10160 w 8709659"/>
              <a:gd name="connsiteY0" fmla="*/ 18415 h 35560"/>
              <a:gd name="connsiteX1" fmla="*/ 8707119 w 8709659"/>
              <a:gd name="connsiteY1" fmla="*/ 1841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18415"/>
                </a:moveTo>
                <a:lnTo>
                  <a:pt x="8707119" y="18415"/>
                </a:lnTo>
              </a:path>
            </a:pathLst>
          </a:custGeom>
          <a:ln w="19050">
            <a:solidFill>
              <a:srgbClr val="78CDFA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15" name="Freeform 1215"/>
          <p:cNvSpPr/>
          <p:nvPr/>
        </p:nvSpPr>
        <p:spPr>
          <a:xfrm>
            <a:off x="218439" y="2542539"/>
            <a:ext cx="8709659" cy="22860"/>
          </a:xfrm>
          <a:custGeom>
            <a:avLst/>
            <a:gdLst>
              <a:gd name="connsiteX0" fmla="*/ 10160 w 8709659"/>
              <a:gd name="connsiteY0" fmla="*/ 12065 h 22860"/>
              <a:gd name="connsiteX1" fmla="*/ 8707119 w 8709659"/>
              <a:gd name="connsiteY1" fmla="*/ 1206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2065"/>
                </a:moveTo>
                <a:lnTo>
                  <a:pt x="8707119" y="12065"/>
                </a:lnTo>
              </a:path>
            </a:pathLst>
          </a:custGeom>
          <a:ln w="19050">
            <a:solidFill>
              <a:srgbClr val="79CDFA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16" name="Freeform 1216"/>
          <p:cNvSpPr/>
          <p:nvPr/>
        </p:nvSpPr>
        <p:spPr>
          <a:xfrm>
            <a:off x="218439" y="2555239"/>
            <a:ext cx="8709659" cy="35560"/>
          </a:xfrm>
          <a:custGeom>
            <a:avLst/>
            <a:gdLst>
              <a:gd name="connsiteX0" fmla="*/ 10160 w 8709659"/>
              <a:gd name="connsiteY0" fmla="*/ 18415 h 35560"/>
              <a:gd name="connsiteX1" fmla="*/ 8707119 w 8709659"/>
              <a:gd name="connsiteY1" fmla="*/ 1841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18415"/>
                </a:moveTo>
                <a:lnTo>
                  <a:pt x="8707119" y="18415"/>
                </a:lnTo>
              </a:path>
            </a:pathLst>
          </a:custGeom>
          <a:ln w="19050">
            <a:solidFill>
              <a:srgbClr val="7ACEFA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17" name="Freeform 1217"/>
          <p:cNvSpPr/>
          <p:nvPr/>
        </p:nvSpPr>
        <p:spPr>
          <a:xfrm>
            <a:off x="218439" y="2580639"/>
            <a:ext cx="8709659" cy="22860"/>
          </a:xfrm>
          <a:custGeom>
            <a:avLst/>
            <a:gdLst>
              <a:gd name="connsiteX0" fmla="*/ 10160 w 8709659"/>
              <a:gd name="connsiteY0" fmla="*/ 12065 h 22860"/>
              <a:gd name="connsiteX1" fmla="*/ 8707119 w 8709659"/>
              <a:gd name="connsiteY1" fmla="*/ 1206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2065"/>
                </a:moveTo>
                <a:lnTo>
                  <a:pt x="8707119" y="12065"/>
                </a:lnTo>
              </a:path>
            </a:pathLst>
          </a:custGeom>
          <a:ln w="19050">
            <a:solidFill>
              <a:srgbClr val="7BCEFA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18" name="Freeform 1218"/>
          <p:cNvSpPr/>
          <p:nvPr/>
        </p:nvSpPr>
        <p:spPr>
          <a:xfrm>
            <a:off x="218439" y="2593339"/>
            <a:ext cx="8709659" cy="35560"/>
          </a:xfrm>
          <a:custGeom>
            <a:avLst/>
            <a:gdLst>
              <a:gd name="connsiteX0" fmla="*/ 10160 w 8709659"/>
              <a:gd name="connsiteY0" fmla="*/ 18415 h 35560"/>
              <a:gd name="connsiteX1" fmla="*/ 8707119 w 8709659"/>
              <a:gd name="connsiteY1" fmla="*/ 1841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18415"/>
                </a:moveTo>
                <a:lnTo>
                  <a:pt x="8707119" y="18415"/>
                </a:lnTo>
              </a:path>
            </a:pathLst>
          </a:custGeom>
          <a:ln w="19050">
            <a:solidFill>
              <a:srgbClr val="7CCFFB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19" name="Freeform 1219"/>
          <p:cNvSpPr/>
          <p:nvPr/>
        </p:nvSpPr>
        <p:spPr>
          <a:xfrm>
            <a:off x="218439" y="2618739"/>
            <a:ext cx="8709659" cy="22860"/>
          </a:xfrm>
          <a:custGeom>
            <a:avLst/>
            <a:gdLst>
              <a:gd name="connsiteX0" fmla="*/ 10160 w 8709659"/>
              <a:gd name="connsiteY0" fmla="*/ 12065 h 22860"/>
              <a:gd name="connsiteX1" fmla="*/ 8707119 w 8709659"/>
              <a:gd name="connsiteY1" fmla="*/ 1206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2065"/>
                </a:moveTo>
                <a:lnTo>
                  <a:pt x="8707119" y="12065"/>
                </a:lnTo>
              </a:path>
            </a:pathLst>
          </a:custGeom>
          <a:ln w="19050">
            <a:solidFill>
              <a:srgbClr val="7DCFFB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20" name="Freeform 1220"/>
          <p:cNvSpPr/>
          <p:nvPr/>
        </p:nvSpPr>
        <p:spPr>
          <a:xfrm>
            <a:off x="218439" y="2631439"/>
            <a:ext cx="8709659" cy="35560"/>
          </a:xfrm>
          <a:custGeom>
            <a:avLst/>
            <a:gdLst>
              <a:gd name="connsiteX0" fmla="*/ 10160 w 8709659"/>
              <a:gd name="connsiteY0" fmla="*/ 18415 h 35560"/>
              <a:gd name="connsiteX1" fmla="*/ 8707119 w 8709659"/>
              <a:gd name="connsiteY1" fmla="*/ 1841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18415"/>
                </a:moveTo>
                <a:lnTo>
                  <a:pt x="8707119" y="18415"/>
                </a:lnTo>
              </a:path>
            </a:pathLst>
          </a:custGeom>
          <a:ln w="19050">
            <a:solidFill>
              <a:srgbClr val="7ED0FB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21" name="Freeform 1221"/>
          <p:cNvSpPr/>
          <p:nvPr/>
        </p:nvSpPr>
        <p:spPr>
          <a:xfrm>
            <a:off x="218439" y="2656839"/>
            <a:ext cx="8709659" cy="22860"/>
          </a:xfrm>
          <a:custGeom>
            <a:avLst/>
            <a:gdLst>
              <a:gd name="connsiteX0" fmla="*/ 10160 w 8709659"/>
              <a:gd name="connsiteY0" fmla="*/ 12065 h 22860"/>
              <a:gd name="connsiteX1" fmla="*/ 8707119 w 8709659"/>
              <a:gd name="connsiteY1" fmla="*/ 1206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2065"/>
                </a:moveTo>
                <a:lnTo>
                  <a:pt x="8707119" y="12065"/>
                </a:lnTo>
              </a:path>
            </a:pathLst>
          </a:custGeom>
          <a:ln w="19050">
            <a:solidFill>
              <a:srgbClr val="7FD0FB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22" name="Freeform 1222"/>
          <p:cNvSpPr/>
          <p:nvPr/>
        </p:nvSpPr>
        <p:spPr>
          <a:xfrm>
            <a:off x="218439" y="2669539"/>
            <a:ext cx="8709659" cy="35560"/>
          </a:xfrm>
          <a:custGeom>
            <a:avLst/>
            <a:gdLst>
              <a:gd name="connsiteX0" fmla="*/ 10160 w 8709659"/>
              <a:gd name="connsiteY0" fmla="*/ 18415 h 35560"/>
              <a:gd name="connsiteX1" fmla="*/ 8707119 w 8709659"/>
              <a:gd name="connsiteY1" fmla="*/ 1841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18415"/>
                </a:moveTo>
                <a:lnTo>
                  <a:pt x="8707119" y="18415"/>
                </a:lnTo>
              </a:path>
            </a:pathLst>
          </a:custGeom>
          <a:ln w="19050">
            <a:solidFill>
              <a:srgbClr val="81D1FC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23" name="Freeform 1223"/>
          <p:cNvSpPr/>
          <p:nvPr/>
        </p:nvSpPr>
        <p:spPr>
          <a:xfrm>
            <a:off x="6035040" y="1805939"/>
            <a:ext cx="2880360" cy="721360"/>
          </a:xfrm>
          <a:custGeom>
            <a:avLst/>
            <a:gdLst>
              <a:gd name="connsiteX0" fmla="*/ 2881629 w 2880360"/>
              <a:gd name="connsiteY0" fmla="*/ 19050 h 721360"/>
              <a:gd name="connsiteX1" fmla="*/ 2881629 w 2880360"/>
              <a:gd name="connsiteY1" fmla="*/ 19050 h 721360"/>
              <a:gd name="connsiteX2" fmla="*/ 2760979 w 2880360"/>
              <a:gd name="connsiteY2" fmla="*/ 38100 h 721360"/>
              <a:gd name="connsiteX3" fmla="*/ 2637790 w 2880360"/>
              <a:gd name="connsiteY3" fmla="*/ 60960 h 721360"/>
              <a:gd name="connsiteX4" fmla="*/ 2512059 w 2880360"/>
              <a:gd name="connsiteY4" fmla="*/ 85090 h 721360"/>
              <a:gd name="connsiteX5" fmla="*/ 2382519 w 2880360"/>
              <a:gd name="connsiteY5" fmla="*/ 110490 h 721360"/>
              <a:gd name="connsiteX6" fmla="*/ 2250440 w 2880360"/>
              <a:gd name="connsiteY6" fmla="*/ 138430 h 721360"/>
              <a:gd name="connsiteX7" fmla="*/ 2114550 w 2880360"/>
              <a:gd name="connsiteY7" fmla="*/ 167640 h 721360"/>
              <a:gd name="connsiteX8" fmla="*/ 1976119 w 2880360"/>
              <a:gd name="connsiteY8" fmla="*/ 201930 h 721360"/>
              <a:gd name="connsiteX9" fmla="*/ 1833879 w 2880360"/>
              <a:gd name="connsiteY9" fmla="*/ 234950 h 721360"/>
              <a:gd name="connsiteX10" fmla="*/ 1576069 w 2880360"/>
              <a:gd name="connsiteY10" fmla="*/ 299720 h 721360"/>
              <a:gd name="connsiteX11" fmla="*/ 1325879 w 2880360"/>
              <a:gd name="connsiteY11" fmla="*/ 358140 h 721360"/>
              <a:gd name="connsiteX12" fmla="*/ 1085850 w 2880360"/>
              <a:gd name="connsiteY12" fmla="*/ 411480 h 721360"/>
              <a:gd name="connsiteX13" fmla="*/ 853440 w 2880360"/>
              <a:gd name="connsiteY13" fmla="*/ 462280 h 721360"/>
              <a:gd name="connsiteX14" fmla="*/ 632459 w 2880360"/>
              <a:gd name="connsiteY14" fmla="*/ 508000 h 721360"/>
              <a:gd name="connsiteX15" fmla="*/ 417829 w 2880360"/>
              <a:gd name="connsiteY15" fmla="*/ 547370 h 721360"/>
              <a:gd name="connsiteX16" fmla="*/ 212089 w 2880360"/>
              <a:gd name="connsiteY16" fmla="*/ 585470 h 721360"/>
              <a:gd name="connsiteX17" fmla="*/ 11429 w 2880360"/>
              <a:gd name="connsiteY17" fmla="*/ 618490 h 721360"/>
              <a:gd name="connsiteX18" fmla="*/ 149859 w 2880360"/>
              <a:gd name="connsiteY18" fmla="*/ 638810 h 721360"/>
              <a:gd name="connsiteX19" fmla="*/ 281939 w 2880360"/>
              <a:gd name="connsiteY19" fmla="*/ 656590 h 721360"/>
              <a:gd name="connsiteX20" fmla="*/ 408939 w 2880360"/>
              <a:gd name="connsiteY20" fmla="*/ 673100 h 721360"/>
              <a:gd name="connsiteX21" fmla="*/ 534669 w 2880360"/>
              <a:gd name="connsiteY21" fmla="*/ 685800 h 721360"/>
              <a:gd name="connsiteX22" fmla="*/ 655319 w 2880360"/>
              <a:gd name="connsiteY22" fmla="*/ 699770 h 721360"/>
              <a:gd name="connsiteX23" fmla="*/ 773429 w 2880360"/>
              <a:gd name="connsiteY23" fmla="*/ 708660 h 721360"/>
              <a:gd name="connsiteX24" fmla="*/ 885190 w 2880360"/>
              <a:gd name="connsiteY24" fmla="*/ 717550 h 721360"/>
              <a:gd name="connsiteX25" fmla="*/ 995679 w 2880360"/>
              <a:gd name="connsiteY25" fmla="*/ 723900 h 721360"/>
              <a:gd name="connsiteX26" fmla="*/ 1104900 w 2880360"/>
              <a:gd name="connsiteY26" fmla="*/ 728980 h 721360"/>
              <a:gd name="connsiteX27" fmla="*/ 1209040 w 2880360"/>
              <a:gd name="connsiteY27" fmla="*/ 730250 h 721360"/>
              <a:gd name="connsiteX28" fmla="*/ 1308100 w 2880360"/>
              <a:gd name="connsiteY28" fmla="*/ 732790 h 721360"/>
              <a:gd name="connsiteX29" fmla="*/ 1405890 w 2880360"/>
              <a:gd name="connsiteY29" fmla="*/ 732790 h 721360"/>
              <a:gd name="connsiteX30" fmla="*/ 1502409 w 2880360"/>
              <a:gd name="connsiteY30" fmla="*/ 730250 h 721360"/>
              <a:gd name="connsiteX31" fmla="*/ 1596390 w 2880360"/>
              <a:gd name="connsiteY31" fmla="*/ 728980 h 721360"/>
              <a:gd name="connsiteX32" fmla="*/ 1685290 w 2880360"/>
              <a:gd name="connsiteY32" fmla="*/ 723900 h 721360"/>
              <a:gd name="connsiteX33" fmla="*/ 1771650 w 2880360"/>
              <a:gd name="connsiteY33" fmla="*/ 717550 h 721360"/>
              <a:gd name="connsiteX34" fmla="*/ 1855469 w 2880360"/>
              <a:gd name="connsiteY34" fmla="*/ 709930 h 721360"/>
              <a:gd name="connsiteX35" fmla="*/ 1938019 w 2880360"/>
              <a:gd name="connsiteY35" fmla="*/ 702310 h 721360"/>
              <a:gd name="connsiteX36" fmla="*/ 2016759 w 2880360"/>
              <a:gd name="connsiteY36" fmla="*/ 690880 h 721360"/>
              <a:gd name="connsiteX37" fmla="*/ 2095500 w 2880360"/>
              <a:gd name="connsiteY37" fmla="*/ 679450 h 721360"/>
              <a:gd name="connsiteX38" fmla="*/ 2169159 w 2880360"/>
              <a:gd name="connsiteY38" fmla="*/ 665480 h 721360"/>
              <a:gd name="connsiteX39" fmla="*/ 2244090 w 2880360"/>
              <a:gd name="connsiteY39" fmla="*/ 652780 h 721360"/>
              <a:gd name="connsiteX40" fmla="*/ 2313940 w 2880360"/>
              <a:gd name="connsiteY40" fmla="*/ 637540 h 721360"/>
              <a:gd name="connsiteX41" fmla="*/ 2385059 w 2880360"/>
              <a:gd name="connsiteY41" fmla="*/ 621030 h 721360"/>
              <a:gd name="connsiteX42" fmla="*/ 2452369 w 2880360"/>
              <a:gd name="connsiteY42" fmla="*/ 603250 h 721360"/>
              <a:gd name="connsiteX43" fmla="*/ 2518409 w 2880360"/>
              <a:gd name="connsiteY43" fmla="*/ 585470 h 721360"/>
              <a:gd name="connsiteX44" fmla="*/ 2581909 w 2880360"/>
              <a:gd name="connsiteY44" fmla="*/ 565150 h 721360"/>
              <a:gd name="connsiteX45" fmla="*/ 2645409 w 2880360"/>
              <a:gd name="connsiteY45" fmla="*/ 544830 h 721360"/>
              <a:gd name="connsiteX46" fmla="*/ 2767329 w 2880360"/>
              <a:gd name="connsiteY46" fmla="*/ 500380 h 721360"/>
              <a:gd name="connsiteX47" fmla="*/ 2884169 w 2880360"/>
              <a:gd name="connsiteY47" fmla="*/ 453390 h 721360"/>
              <a:gd name="connsiteX48" fmla="*/ 2889250 w 2880360"/>
              <a:gd name="connsiteY48" fmla="*/ 452120 h 721360"/>
              <a:gd name="connsiteX49" fmla="*/ 2889250 w 2880360"/>
              <a:gd name="connsiteY49" fmla="*/ 19050 h 721360"/>
              <a:gd name="connsiteX50" fmla="*/ 2881629 w 2880360"/>
              <a:gd name="connsiteY50" fmla="*/ 19050 h 721360"/>
              <a:gd name="connsiteX51" fmla="*/ 2881629 w 2880360"/>
              <a:gd name="connsiteY51" fmla="*/ 19050 h 7213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2880360" h="721360">
                <a:moveTo>
                  <a:pt x="2881629" y="19050"/>
                </a:moveTo>
                <a:lnTo>
                  <a:pt x="2881629" y="19050"/>
                </a:lnTo>
                <a:lnTo>
                  <a:pt x="2760979" y="38100"/>
                </a:lnTo>
                <a:lnTo>
                  <a:pt x="2637790" y="60960"/>
                </a:lnTo>
                <a:lnTo>
                  <a:pt x="2512059" y="85090"/>
                </a:lnTo>
                <a:lnTo>
                  <a:pt x="2382519" y="110490"/>
                </a:lnTo>
                <a:lnTo>
                  <a:pt x="2250440" y="138430"/>
                </a:lnTo>
                <a:lnTo>
                  <a:pt x="2114550" y="167640"/>
                </a:lnTo>
                <a:lnTo>
                  <a:pt x="1976119" y="201930"/>
                </a:lnTo>
                <a:lnTo>
                  <a:pt x="1833879" y="234950"/>
                </a:lnTo>
                <a:lnTo>
                  <a:pt x="1576069" y="299720"/>
                </a:lnTo>
                <a:lnTo>
                  <a:pt x="1325879" y="358140"/>
                </a:lnTo>
                <a:lnTo>
                  <a:pt x="1085850" y="411480"/>
                </a:lnTo>
                <a:lnTo>
                  <a:pt x="853440" y="462280"/>
                </a:lnTo>
                <a:lnTo>
                  <a:pt x="632459" y="508000"/>
                </a:lnTo>
                <a:lnTo>
                  <a:pt x="417829" y="547370"/>
                </a:lnTo>
                <a:lnTo>
                  <a:pt x="212089" y="585470"/>
                </a:lnTo>
                <a:lnTo>
                  <a:pt x="11429" y="618490"/>
                </a:lnTo>
                <a:lnTo>
                  <a:pt x="149859" y="638810"/>
                </a:lnTo>
                <a:lnTo>
                  <a:pt x="281939" y="656590"/>
                </a:lnTo>
                <a:lnTo>
                  <a:pt x="408939" y="673100"/>
                </a:lnTo>
                <a:lnTo>
                  <a:pt x="534669" y="685800"/>
                </a:lnTo>
                <a:lnTo>
                  <a:pt x="655319" y="699770"/>
                </a:lnTo>
                <a:lnTo>
                  <a:pt x="773429" y="708660"/>
                </a:lnTo>
                <a:lnTo>
                  <a:pt x="885190" y="717550"/>
                </a:lnTo>
                <a:lnTo>
                  <a:pt x="995679" y="723900"/>
                </a:lnTo>
                <a:lnTo>
                  <a:pt x="1104900" y="728980"/>
                </a:lnTo>
                <a:lnTo>
                  <a:pt x="1209040" y="730250"/>
                </a:lnTo>
                <a:lnTo>
                  <a:pt x="1308100" y="732790"/>
                </a:lnTo>
                <a:lnTo>
                  <a:pt x="1405890" y="732790"/>
                </a:lnTo>
                <a:lnTo>
                  <a:pt x="1502409" y="730250"/>
                </a:lnTo>
                <a:lnTo>
                  <a:pt x="1596390" y="728980"/>
                </a:lnTo>
                <a:lnTo>
                  <a:pt x="1685290" y="723900"/>
                </a:lnTo>
                <a:lnTo>
                  <a:pt x="1771650" y="717550"/>
                </a:lnTo>
                <a:lnTo>
                  <a:pt x="1855469" y="709930"/>
                </a:lnTo>
                <a:lnTo>
                  <a:pt x="1938019" y="702310"/>
                </a:lnTo>
                <a:lnTo>
                  <a:pt x="2016759" y="690880"/>
                </a:lnTo>
                <a:lnTo>
                  <a:pt x="2095500" y="679450"/>
                </a:lnTo>
                <a:lnTo>
                  <a:pt x="2169159" y="665480"/>
                </a:lnTo>
                <a:lnTo>
                  <a:pt x="2244090" y="652780"/>
                </a:lnTo>
                <a:lnTo>
                  <a:pt x="2313940" y="637540"/>
                </a:lnTo>
                <a:lnTo>
                  <a:pt x="2385059" y="621030"/>
                </a:lnTo>
                <a:lnTo>
                  <a:pt x="2452369" y="603250"/>
                </a:lnTo>
                <a:lnTo>
                  <a:pt x="2518409" y="585470"/>
                </a:lnTo>
                <a:lnTo>
                  <a:pt x="2581909" y="565150"/>
                </a:lnTo>
                <a:lnTo>
                  <a:pt x="2645409" y="544830"/>
                </a:lnTo>
                <a:lnTo>
                  <a:pt x="2767329" y="500380"/>
                </a:lnTo>
                <a:lnTo>
                  <a:pt x="2884169" y="453390"/>
                </a:lnTo>
                <a:lnTo>
                  <a:pt x="2889250" y="452120"/>
                </a:lnTo>
                <a:lnTo>
                  <a:pt x="2889250" y="19050"/>
                </a:lnTo>
                <a:lnTo>
                  <a:pt x="2881629" y="19050"/>
                </a:lnTo>
                <a:lnTo>
                  <a:pt x="2881629" y="19050"/>
                </a:lnTo>
                <a:close/>
              </a:path>
            </a:pathLst>
          </a:custGeom>
          <a:solidFill>
            <a:srgbClr val="C4E5FA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24" name="Freeform 1224"/>
          <p:cNvSpPr/>
          <p:nvPr/>
        </p:nvSpPr>
        <p:spPr>
          <a:xfrm>
            <a:off x="2606039" y="1678939"/>
            <a:ext cx="5547359" cy="861060"/>
          </a:xfrm>
          <a:custGeom>
            <a:avLst/>
            <a:gdLst>
              <a:gd name="connsiteX0" fmla="*/ 5557519 w 5547359"/>
              <a:gd name="connsiteY0" fmla="*/ 814070 h 861060"/>
              <a:gd name="connsiteX1" fmla="*/ 5557519 w 5547359"/>
              <a:gd name="connsiteY1" fmla="*/ 814070 h 861060"/>
              <a:gd name="connsiteX2" fmla="*/ 5436869 w 5547359"/>
              <a:gd name="connsiteY2" fmla="*/ 798830 h 861060"/>
              <a:gd name="connsiteX3" fmla="*/ 5311140 w 5547359"/>
              <a:gd name="connsiteY3" fmla="*/ 782320 h 861060"/>
              <a:gd name="connsiteX4" fmla="*/ 5049519 w 5547359"/>
              <a:gd name="connsiteY4" fmla="*/ 744220 h 861060"/>
              <a:gd name="connsiteX5" fmla="*/ 4772659 w 5547359"/>
              <a:gd name="connsiteY5" fmla="*/ 697230 h 861060"/>
              <a:gd name="connsiteX6" fmla="*/ 4481829 w 5547359"/>
              <a:gd name="connsiteY6" fmla="*/ 646430 h 861060"/>
              <a:gd name="connsiteX7" fmla="*/ 4173219 w 5547359"/>
              <a:gd name="connsiteY7" fmla="*/ 584200 h 861060"/>
              <a:gd name="connsiteX8" fmla="*/ 3848100 w 5547359"/>
              <a:gd name="connsiteY8" fmla="*/ 514350 h 861060"/>
              <a:gd name="connsiteX9" fmla="*/ 3505200 w 5547359"/>
              <a:gd name="connsiteY9" fmla="*/ 434340 h 861060"/>
              <a:gd name="connsiteX10" fmla="*/ 3144519 w 5547359"/>
              <a:gd name="connsiteY10" fmla="*/ 346710 h 861060"/>
              <a:gd name="connsiteX11" fmla="*/ 3002280 w 5547359"/>
              <a:gd name="connsiteY11" fmla="*/ 313690 h 861060"/>
              <a:gd name="connsiteX12" fmla="*/ 2863850 w 5547359"/>
              <a:gd name="connsiteY12" fmla="*/ 280670 h 861060"/>
              <a:gd name="connsiteX13" fmla="*/ 2729230 w 5547359"/>
              <a:gd name="connsiteY13" fmla="*/ 251460 h 861060"/>
              <a:gd name="connsiteX14" fmla="*/ 2595880 w 5547359"/>
              <a:gd name="connsiteY14" fmla="*/ 222250 h 861060"/>
              <a:gd name="connsiteX15" fmla="*/ 2466339 w 5547359"/>
              <a:gd name="connsiteY15" fmla="*/ 196850 h 861060"/>
              <a:gd name="connsiteX16" fmla="*/ 2340610 w 5547359"/>
              <a:gd name="connsiteY16" fmla="*/ 172720 h 861060"/>
              <a:gd name="connsiteX17" fmla="*/ 2217419 w 5547359"/>
              <a:gd name="connsiteY17" fmla="*/ 151130 h 861060"/>
              <a:gd name="connsiteX18" fmla="*/ 2095500 w 5547359"/>
              <a:gd name="connsiteY18" fmla="*/ 130810 h 861060"/>
              <a:gd name="connsiteX19" fmla="*/ 1978660 w 5547359"/>
              <a:gd name="connsiteY19" fmla="*/ 113030 h 861060"/>
              <a:gd name="connsiteX20" fmla="*/ 1861819 w 5547359"/>
              <a:gd name="connsiteY20" fmla="*/ 96520 h 861060"/>
              <a:gd name="connsiteX21" fmla="*/ 1640839 w 5547359"/>
              <a:gd name="connsiteY21" fmla="*/ 67310 h 861060"/>
              <a:gd name="connsiteX22" fmla="*/ 1430019 w 5547359"/>
              <a:gd name="connsiteY22" fmla="*/ 46990 h 861060"/>
              <a:gd name="connsiteX23" fmla="*/ 1233169 w 5547359"/>
              <a:gd name="connsiteY23" fmla="*/ 31750 h 861060"/>
              <a:gd name="connsiteX24" fmla="*/ 1043939 w 5547359"/>
              <a:gd name="connsiteY24" fmla="*/ 21590 h 861060"/>
              <a:gd name="connsiteX25" fmla="*/ 864869 w 5547359"/>
              <a:gd name="connsiteY25" fmla="*/ 16510 h 861060"/>
              <a:gd name="connsiteX26" fmla="*/ 697230 w 5547359"/>
              <a:gd name="connsiteY26" fmla="*/ 16510 h 861060"/>
              <a:gd name="connsiteX27" fmla="*/ 539750 w 5547359"/>
              <a:gd name="connsiteY27" fmla="*/ 21590 h 861060"/>
              <a:gd name="connsiteX28" fmla="*/ 393700 w 5547359"/>
              <a:gd name="connsiteY28" fmla="*/ 27940 h 861060"/>
              <a:gd name="connsiteX29" fmla="*/ 256539 w 5547359"/>
              <a:gd name="connsiteY29" fmla="*/ 39370 h 861060"/>
              <a:gd name="connsiteX30" fmla="*/ 129539 w 5547359"/>
              <a:gd name="connsiteY30" fmla="*/ 52070 h 861060"/>
              <a:gd name="connsiteX31" fmla="*/ 12700 w 5547359"/>
              <a:gd name="connsiteY31" fmla="*/ 69850 h 861060"/>
              <a:gd name="connsiteX32" fmla="*/ 176530 w 5547359"/>
              <a:gd name="connsiteY32" fmla="*/ 90170 h 861060"/>
              <a:gd name="connsiteX33" fmla="*/ 346710 w 5547359"/>
              <a:gd name="connsiteY33" fmla="*/ 113030 h 861060"/>
              <a:gd name="connsiteX34" fmla="*/ 523239 w 5547359"/>
              <a:gd name="connsiteY34" fmla="*/ 140970 h 861060"/>
              <a:gd name="connsiteX35" fmla="*/ 706119 w 5547359"/>
              <a:gd name="connsiteY35" fmla="*/ 172720 h 861060"/>
              <a:gd name="connsiteX36" fmla="*/ 895350 w 5547359"/>
              <a:gd name="connsiteY36" fmla="*/ 210820 h 861060"/>
              <a:gd name="connsiteX37" fmla="*/ 1090930 w 5547359"/>
              <a:gd name="connsiteY37" fmla="*/ 251460 h 861060"/>
              <a:gd name="connsiteX38" fmla="*/ 1294130 w 5547359"/>
              <a:gd name="connsiteY38" fmla="*/ 295910 h 861060"/>
              <a:gd name="connsiteX39" fmla="*/ 1502410 w 5547359"/>
              <a:gd name="connsiteY39" fmla="*/ 346710 h 861060"/>
              <a:gd name="connsiteX40" fmla="*/ 1879600 w 5547359"/>
              <a:gd name="connsiteY40" fmla="*/ 438150 h 861060"/>
              <a:gd name="connsiteX41" fmla="*/ 2236469 w 5547359"/>
              <a:gd name="connsiteY41" fmla="*/ 519430 h 861060"/>
              <a:gd name="connsiteX42" fmla="*/ 2571750 w 5547359"/>
              <a:gd name="connsiteY42" fmla="*/ 593090 h 861060"/>
              <a:gd name="connsiteX43" fmla="*/ 2735580 w 5547359"/>
              <a:gd name="connsiteY43" fmla="*/ 623570 h 861060"/>
              <a:gd name="connsiteX44" fmla="*/ 2891789 w 5547359"/>
              <a:gd name="connsiteY44" fmla="*/ 655320 h 861060"/>
              <a:gd name="connsiteX45" fmla="*/ 3044189 w 5547359"/>
              <a:gd name="connsiteY45" fmla="*/ 684530 h 861060"/>
              <a:gd name="connsiteX46" fmla="*/ 3192780 w 5547359"/>
              <a:gd name="connsiteY46" fmla="*/ 708660 h 861060"/>
              <a:gd name="connsiteX47" fmla="*/ 3337559 w 5547359"/>
              <a:gd name="connsiteY47" fmla="*/ 732790 h 861060"/>
              <a:gd name="connsiteX48" fmla="*/ 3478530 w 5547359"/>
              <a:gd name="connsiteY48" fmla="*/ 755650 h 861060"/>
              <a:gd name="connsiteX49" fmla="*/ 3614419 w 5547359"/>
              <a:gd name="connsiteY49" fmla="*/ 773430 h 861060"/>
              <a:gd name="connsiteX50" fmla="*/ 3746500 w 5547359"/>
              <a:gd name="connsiteY50" fmla="*/ 791210 h 861060"/>
              <a:gd name="connsiteX51" fmla="*/ 3873500 w 5547359"/>
              <a:gd name="connsiteY51" fmla="*/ 807720 h 861060"/>
              <a:gd name="connsiteX52" fmla="*/ 3999229 w 5547359"/>
              <a:gd name="connsiteY52" fmla="*/ 822960 h 861060"/>
              <a:gd name="connsiteX53" fmla="*/ 4119879 w 5547359"/>
              <a:gd name="connsiteY53" fmla="*/ 834390 h 861060"/>
              <a:gd name="connsiteX54" fmla="*/ 4236719 w 5547359"/>
              <a:gd name="connsiteY54" fmla="*/ 843280 h 861060"/>
              <a:gd name="connsiteX55" fmla="*/ 4349750 w 5547359"/>
              <a:gd name="connsiteY55" fmla="*/ 852170 h 861060"/>
              <a:gd name="connsiteX56" fmla="*/ 4460240 w 5547359"/>
              <a:gd name="connsiteY56" fmla="*/ 858520 h 861060"/>
              <a:gd name="connsiteX57" fmla="*/ 4568190 w 5547359"/>
              <a:gd name="connsiteY57" fmla="*/ 863600 h 861060"/>
              <a:gd name="connsiteX58" fmla="*/ 4673600 w 5547359"/>
              <a:gd name="connsiteY58" fmla="*/ 867410 h 861060"/>
              <a:gd name="connsiteX59" fmla="*/ 4772659 w 5547359"/>
              <a:gd name="connsiteY59" fmla="*/ 867410 h 861060"/>
              <a:gd name="connsiteX60" fmla="*/ 4870450 w 5547359"/>
              <a:gd name="connsiteY60" fmla="*/ 867410 h 861060"/>
              <a:gd name="connsiteX61" fmla="*/ 4966969 w 5547359"/>
              <a:gd name="connsiteY61" fmla="*/ 864870 h 861060"/>
              <a:gd name="connsiteX62" fmla="*/ 5058409 w 5547359"/>
              <a:gd name="connsiteY62" fmla="*/ 863600 h 861060"/>
              <a:gd name="connsiteX63" fmla="*/ 5147309 w 5547359"/>
              <a:gd name="connsiteY63" fmla="*/ 858520 h 861060"/>
              <a:gd name="connsiteX64" fmla="*/ 5234940 w 5547359"/>
              <a:gd name="connsiteY64" fmla="*/ 852170 h 861060"/>
              <a:gd name="connsiteX65" fmla="*/ 5318759 w 5547359"/>
              <a:gd name="connsiteY65" fmla="*/ 843280 h 861060"/>
              <a:gd name="connsiteX66" fmla="*/ 5400040 w 5547359"/>
              <a:gd name="connsiteY66" fmla="*/ 834390 h 861060"/>
              <a:gd name="connsiteX67" fmla="*/ 5481319 w 5547359"/>
              <a:gd name="connsiteY67" fmla="*/ 825500 h 861060"/>
              <a:gd name="connsiteX68" fmla="*/ 5557519 w 5547359"/>
              <a:gd name="connsiteY68" fmla="*/ 814070 h 861060"/>
              <a:gd name="connsiteX69" fmla="*/ 5557519 w 5547359"/>
              <a:gd name="connsiteY69" fmla="*/ 814070 h 8610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</a:cxnLst>
            <a:rect l="l" t="t" r="r" b="b"/>
            <a:pathLst>
              <a:path w="5547359" h="861060">
                <a:moveTo>
                  <a:pt x="5557519" y="814070"/>
                </a:moveTo>
                <a:lnTo>
                  <a:pt x="5557519" y="814070"/>
                </a:lnTo>
                <a:lnTo>
                  <a:pt x="5436869" y="798830"/>
                </a:lnTo>
                <a:lnTo>
                  <a:pt x="5311140" y="782320"/>
                </a:lnTo>
                <a:lnTo>
                  <a:pt x="5049519" y="744220"/>
                </a:lnTo>
                <a:lnTo>
                  <a:pt x="4772659" y="697230"/>
                </a:lnTo>
                <a:lnTo>
                  <a:pt x="4481829" y="646430"/>
                </a:lnTo>
                <a:lnTo>
                  <a:pt x="4173219" y="584200"/>
                </a:lnTo>
                <a:lnTo>
                  <a:pt x="3848100" y="514350"/>
                </a:lnTo>
                <a:lnTo>
                  <a:pt x="3505200" y="434340"/>
                </a:lnTo>
                <a:lnTo>
                  <a:pt x="3144519" y="346710"/>
                </a:lnTo>
                <a:lnTo>
                  <a:pt x="3002280" y="313690"/>
                </a:lnTo>
                <a:lnTo>
                  <a:pt x="2863850" y="280670"/>
                </a:lnTo>
                <a:lnTo>
                  <a:pt x="2729230" y="251460"/>
                </a:lnTo>
                <a:lnTo>
                  <a:pt x="2595880" y="222250"/>
                </a:lnTo>
                <a:lnTo>
                  <a:pt x="2466339" y="196850"/>
                </a:lnTo>
                <a:lnTo>
                  <a:pt x="2340610" y="172720"/>
                </a:lnTo>
                <a:lnTo>
                  <a:pt x="2217419" y="151130"/>
                </a:lnTo>
                <a:lnTo>
                  <a:pt x="2095500" y="130810"/>
                </a:lnTo>
                <a:lnTo>
                  <a:pt x="1978660" y="113030"/>
                </a:lnTo>
                <a:lnTo>
                  <a:pt x="1861819" y="96520"/>
                </a:lnTo>
                <a:lnTo>
                  <a:pt x="1640839" y="67310"/>
                </a:lnTo>
                <a:lnTo>
                  <a:pt x="1430019" y="46990"/>
                </a:lnTo>
                <a:lnTo>
                  <a:pt x="1233169" y="31750"/>
                </a:lnTo>
                <a:lnTo>
                  <a:pt x="1043939" y="21590"/>
                </a:lnTo>
                <a:lnTo>
                  <a:pt x="864869" y="16510"/>
                </a:lnTo>
                <a:lnTo>
                  <a:pt x="697230" y="16510"/>
                </a:lnTo>
                <a:lnTo>
                  <a:pt x="539750" y="21590"/>
                </a:lnTo>
                <a:lnTo>
                  <a:pt x="393700" y="27940"/>
                </a:lnTo>
                <a:lnTo>
                  <a:pt x="256539" y="39370"/>
                </a:lnTo>
                <a:lnTo>
                  <a:pt x="129539" y="52070"/>
                </a:lnTo>
                <a:lnTo>
                  <a:pt x="12700" y="69850"/>
                </a:lnTo>
                <a:lnTo>
                  <a:pt x="176530" y="90170"/>
                </a:lnTo>
                <a:lnTo>
                  <a:pt x="346710" y="113030"/>
                </a:lnTo>
                <a:lnTo>
                  <a:pt x="523239" y="140970"/>
                </a:lnTo>
                <a:lnTo>
                  <a:pt x="706119" y="172720"/>
                </a:lnTo>
                <a:lnTo>
                  <a:pt x="895350" y="210820"/>
                </a:lnTo>
                <a:lnTo>
                  <a:pt x="1090930" y="251460"/>
                </a:lnTo>
                <a:lnTo>
                  <a:pt x="1294130" y="295910"/>
                </a:lnTo>
                <a:lnTo>
                  <a:pt x="1502410" y="346710"/>
                </a:lnTo>
                <a:lnTo>
                  <a:pt x="1879600" y="438150"/>
                </a:lnTo>
                <a:lnTo>
                  <a:pt x="2236469" y="519430"/>
                </a:lnTo>
                <a:lnTo>
                  <a:pt x="2571750" y="593090"/>
                </a:lnTo>
                <a:lnTo>
                  <a:pt x="2735580" y="623570"/>
                </a:lnTo>
                <a:lnTo>
                  <a:pt x="2891789" y="655320"/>
                </a:lnTo>
                <a:lnTo>
                  <a:pt x="3044189" y="684530"/>
                </a:lnTo>
                <a:lnTo>
                  <a:pt x="3192780" y="708660"/>
                </a:lnTo>
                <a:lnTo>
                  <a:pt x="3337559" y="732790"/>
                </a:lnTo>
                <a:lnTo>
                  <a:pt x="3478530" y="755650"/>
                </a:lnTo>
                <a:lnTo>
                  <a:pt x="3614419" y="773430"/>
                </a:lnTo>
                <a:lnTo>
                  <a:pt x="3746500" y="791210"/>
                </a:lnTo>
                <a:lnTo>
                  <a:pt x="3873500" y="807720"/>
                </a:lnTo>
                <a:lnTo>
                  <a:pt x="3999229" y="822960"/>
                </a:lnTo>
                <a:lnTo>
                  <a:pt x="4119879" y="834390"/>
                </a:lnTo>
                <a:lnTo>
                  <a:pt x="4236719" y="843280"/>
                </a:lnTo>
                <a:lnTo>
                  <a:pt x="4349750" y="852170"/>
                </a:lnTo>
                <a:lnTo>
                  <a:pt x="4460240" y="858520"/>
                </a:lnTo>
                <a:lnTo>
                  <a:pt x="4568190" y="863600"/>
                </a:lnTo>
                <a:lnTo>
                  <a:pt x="4673600" y="867410"/>
                </a:lnTo>
                <a:lnTo>
                  <a:pt x="4772659" y="867410"/>
                </a:lnTo>
                <a:lnTo>
                  <a:pt x="4870450" y="867410"/>
                </a:lnTo>
                <a:lnTo>
                  <a:pt x="4966969" y="864870"/>
                </a:lnTo>
                <a:lnTo>
                  <a:pt x="5058409" y="863600"/>
                </a:lnTo>
                <a:lnTo>
                  <a:pt x="5147309" y="858520"/>
                </a:lnTo>
                <a:lnTo>
                  <a:pt x="5234940" y="852170"/>
                </a:lnTo>
                <a:lnTo>
                  <a:pt x="5318759" y="843280"/>
                </a:lnTo>
                <a:lnTo>
                  <a:pt x="5400040" y="834390"/>
                </a:lnTo>
                <a:lnTo>
                  <a:pt x="5481319" y="825500"/>
                </a:lnTo>
                <a:lnTo>
                  <a:pt x="5557519" y="814070"/>
                </a:lnTo>
                <a:lnTo>
                  <a:pt x="5557519" y="814070"/>
                </a:lnTo>
                <a:close/>
              </a:path>
            </a:pathLst>
          </a:custGeom>
          <a:solidFill>
            <a:srgbClr val="C4E5FA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25" name="Freeform 1225"/>
          <p:cNvSpPr/>
          <p:nvPr/>
        </p:nvSpPr>
        <p:spPr>
          <a:xfrm>
            <a:off x="2809239" y="1691639"/>
            <a:ext cx="5483859" cy="784860"/>
          </a:xfrm>
          <a:custGeom>
            <a:avLst/>
            <a:gdLst>
              <a:gd name="connsiteX0" fmla="*/ 19050 w 5483859"/>
              <a:gd name="connsiteY0" fmla="*/ 95250 h 784860"/>
              <a:gd name="connsiteX1" fmla="*/ 19050 w 5483859"/>
              <a:gd name="connsiteY1" fmla="*/ 95250 h 784860"/>
              <a:gd name="connsiteX2" fmla="*/ 38100 w 5483859"/>
              <a:gd name="connsiteY2" fmla="*/ 90170 h 784860"/>
              <a:gd name="connsiteX3" fmla="*/ 95250 w 5483859"/>
              <a:gd name="connsiteY3" fmla="*/ 78740 h 784860"/>
              <a:gd name="connsiteX4" fmla="*/ 193039 w 5483859"/>
              <a:gd name="connsiteY4" fmla="*/ 63500 h 784860"/>
              <a:gd name="connsiteX5" fmla="*/ 256539 w 5483859"/>
              <a:gd name="connsiteY5" fmla="*/ 54610 h 784860"/>
              <a:gd name="connsiteX6" fmla="*/ 331470 w 5483859"/>
              <a:gd name="connsiteY6" fmla="*/ 45720 h 784860"/>
              <a:gd name="connsiteX7" fmla="*/ 414020 w 5483859"/>
              <a:gd name="connsiteY7" fmla="*/ 39370 h 784860"/>
              <a:gd name="connsiteX8" fmla="*/ 509269 w 5483859"/>
              <a:gd name="connsiteY8" fmla="*/ 31750 h 784860"/>
              <a:gd name="connsiteX9" fmla="*/ 613410 w 5483859"/>
              <a:gd name="connsiteY9" fmla="*/ 25400 h 784860"/>
              <a:gd name="connsiteX10" fmla="*/ 730250 w 5483859"/>
              <a:gd name="connsiteY10" fmla="*/ 20320 h 784860"/>
              <a:gd name="connsiteX11" fmla="*/ 858519 w 5483859"/>
              <a:gd name="connsiteY11" fmla="*/ 19050 h 784860"/>
              <a:gd name="connsiteX12" fmla="*/ 996950 w 5483859"/>
              <a:gd name="connsiteY12" fmla="*/ 16510 h 784860"/>
              <a:gd name="connsiteX13" fmla="*/ 1145539 w 5483859"/>
              <a:gd name="connsiteY13" fmla="*/ 19050 h 784860"/>
              <a:gd name="connsiteX14" fmla="*/ 1304289 w 5483859"/>
              <a:gd name="connsiteY14" fmla="*/ 22860 h 784860"/>
              <a:gd name="connsiteX15" fmla="*/ 1477010 w 5483859"/>
              <a:gd name="connsiteY15" fmla="*/ 31750 h 784860"/>
              <a:gd name="connsiteX16" fmla="*/ 1659889 w 5483859"/>
              <a:gd name="connsiteY16" fmla="*/ 43180 h 784860"/>
              <a:gd name="connsiteX17" fmla="*/ 1852930 w 5483859"/>
              <a:gd name="connsiteY17" fmla="*/ 60960 h 784860"/>
              <a:gd name="connsiteX18" fmla="*/ 2059939 w 5483859"/>
              <a:gd name="connsiteY18" fmla="*/ 81280 h 784860"/>
              <a:gd name="connsiteX19" fmla="*/ 2278380 w 5483859"/>
              <a:gd name="connsiteY19" fmla="*/ 105410 h 784860"/>
              <a:gd name="connsiteX20" fmla="*/ 2508250 w 5483859"/>
              <a:gd name="connsiteY20" fmla="*/ 134620 h 784860"/>
              <a:gd name="connsiteX21" fmla="*/ 2750819 w 5483859"/>
              <a:gd name="connsiteY21" fmla="*/ 170180 h 784860"/>
              <a:gd name="connsiteX22" fmla="*/ 3003550 w 5483859"/>
              <a:gd name="connsiteY22" fmla="*/ 210820 h 784860"/>
              <a:gd name="connsiteX23" fmla="*/ 3268980 w 5483859"/>
              <a:gd name="connsiteY23" fmla="*/ 257810 h 784860"/>
              <a:gd name="connsiteX24" fmla="*/ 3547109 w 5483859"/>
              <a:gd name="connsiteY24" fmla="*/ 313690 h 784860"/>
              <a:gd name="connsiteX25" fmla="*/ 3839209 w 5483859"/>
              <a:gd name="connsiteY25" fmla="*/ 373380 h 784860"/>
              <a:gd name="connsiteX26" fmla="*/ 4142740 w 5483859"/>
              <a:gd name="connsiteY26" fmla="*/ 440690 h 784860"/>
              <a:gd name="connsiteX27" fmla="*/ 4460240 w 5483859"/>
              <a:gd name="connsiteY27" fmla="*/ 516890 h 784860"/>
              <a:gd name="connsiteX28" fmla="*/ 4789169 w 5483859"/>
              <a:gd name="connsiteY28" fmla="*/ 599440 h 784860"/>
              <a:gd name="connsiteX29" fmla="*/ 5132069 w 5483859"/>
              <a:gd name="connsiteY29" fmla="*/ 690880 h 784860"/>
              <a:gd name="connsiteX30" fmla="*/ 5486400 w 5483859"/>
              <a:gd name="connsiteY30" fmla="*/ 791210 h 784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5483859" h="784860">
                <a:moveTo>
                  <a:pt x="19050" y="95250"/>
                </a:moveTo>
                <a:lnTo>
                  <a:pt x="19050" y="95250"/>
                </a:lnTo>
                <a:lnTo>
                  <a:pt x="38100" y="90170"/>
                </a:lnTo>
                <a:lnTo>
                  <a:pt x="95250" y="78740"/>
                </a:lnTo>
                <a:lnTo>
                  <a:pt x="193039" y="63500"/>
                </a:lnTo>
                <a:lnTo>
                  <a:pt x="256539" y="54610"/>
                </a:lnTo>
                <a:lnTo>
                  <a:pt x="331470" y="45720"/>
                </a:lnTo>
                <a:lnTo>
                  <a:pt x="414020" y="39370"/>
                </a:lnTo>
                <a:lnTo>
                  <a:pt x="509269" y="31750"/>
                </a:lnTo>
                <a:lnTo>
                  <a:pt x="613410" y="25400"/>
                </a:lnTo>
                <a:lnTo>
                  <a:pt x="730250" y="20320"/>
                </a:lnTo>
                <a:lnTo>
                  <a:pt x="858519" y="19050"/>
                </a:lnTo>
                <a:lnTo>
                  <a:pt x="996950" y="16510"/>
                </a:lnTo>
                <a:lnTo>
                  <a:pt x="1145539" y="19050"/>
                </a:lnTo>
                <a:lnTo>
                  <a:pt x="1304289" y="22860"/>
                </a:lnTo>
                <a:lnTo>
                  <a:pt x="1477010" y="31750"/>
                </a:lnTo>
                <a:lnTo>
                  <a:pt x="1659889" y="43180"/>
                </a:lnTo>
                <a:lnTo>
                  <a:pt x="1852930" y="60960"/>
                </a:lnTo>
                <a:lnTo>
                  <a:pt x="2059939" y="81280"/>
                </a:lnTo>
                <a:lnTo>
                  <a:pt x="2278380" y="105410"/>
                </a:lnTo>
                <a:lnTo>
                  <a:pt x="2508250" y="134620"/>
                </a:lnTo>
                <a:lnTo>
                  <a:pt x="2750819" y="170180"/>
                </a:lnTo>
                <a:lnTo>
                  <a:pt x="3003550" y="210820"/>
                </a:lnTo>
                <a:lnTo>
                  <a:pt x="3268980" y="257810"/>
                </a:lnTo>
                <a:lnTo>
                  <a:pt x="3547109" y="313690"/>
                </a:lnTo>
                <a:lnTo>
                  <a:pt x="3839209" y="373380"/>
                </a:lnTo>
                <a:lnTo>
                  <a:pt x="4142740" y="440690"/>
                </a:lnTo>
                <a:lnTo>
                  <a:pt x="4460240" y="516890"/>
                </a:lnTo>
                <a:lnTo>
                  <a:pt x="4789169" y="599440"/>
                </a:lnTo>
                <a:lnTo>
                  <a:pt x="5132069" y="690880"/>
                </a:lnTo>
                <a:lnTo>
                  <a:pt x="5486400" y="791210"/>
                </a:lnTo>
              </a:path>
            </a:pathLst>
          </a:custGeom>
          <a:ln w="7620">
            <a:solidFill>
              <a:srgbClr val="FEFEFE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26" name="Freeform 1226"/>
          <p:cNvSpPr/>
          <p:nvPr/>
        </p:nvSpPr>
        <p:spPr>
          <a:xfrm>
            <a:off x="5590540" y="1678939"/>
            <a:ext cx="3324859" cy="657860"/>
          </a:xfrm>
          <a:custGeom>
            <a:avLst/>
            <a:gdLst>
              <a:gd name="connsiteX0" fmla="*/ 17779 w 3324859"/>
              <a:gd name="connsiteY0" fmla="*/ 668020 h 657860"/>
              <a:gd name="connsiteX1" fmla="*/ 17779 w 3324859"/>
              <a:gd name="connsiteY1" fmla="*/ 668020 h 657860"/>
              <a:gd name="connsiteX2" fmla="*/ 113029 w 3324859"/>
              <a:gd name="connsiteY2" fmla="*/ 641350 h 657860"/>
              <a:gd name="connsiteX3" fmla="*/ 374650 w 3324859"/>
              <a:gd name="connsiteY3" fmla="*/ 571500 h 657860"/>
              <a:gd name="connsiteX4" fmla="*/ 556259 w 3324859"/>
              <a:gd name="connsiteY4" fmla="*/ 524510 h 657860"/>
              <a:gd name="connsiteX5" fmla="*/ 764539 w 3324859"/>
              <a:gd name="connsiteY5" fmla="*/ 473710 h 657860"/>
              <a:gd name="connsiteX6" fmla="*/ 995679 w 3324859"/>
              <a:gd name="connsiteY6" fmla="*/ 417830 h 657860"/>
              <a:gd name="connsiteX7" fmla="*/ 1244600 w 3324859"/>
              <a:gd name="connsiteY7" fmla="*/ 356870 h 657860"/>
              <a:gd name="connsiteX8" fmla="*/ 1508759 w 3324859"/>
              <a:gd name="connsiteY8" fmla="*/ 299720 h 657860"/>
              <a:gd name="connsiteX9" fmla="*/ 1778000 w 3324859"/>
              <a:gd name="connsiteY9" fmla="*/ 241300 h 657860"/>
              <a:gd name="connsiteX10" fmla="*/ 2054859 w 3324859"/>
              <a:gd name="connsiteY10" fmla="*/ 186690 h 657860"/>
              <a:gd name="connsiteX11" fmla="*/ 2329179 w 3324859"/>
              <a:gd name="connsiteY11" fmla="*/ 135890 h 657860"/>
              <a:gd name="connsiteX12" fmla="*/ 2465069 w 3324859"/>
              <a:gd name="connsiteY12" fmla="*/ 114300 h 657860"/>
              <a:gd name="connsiteX13" fmla="*/ 2597150 w 3324859"/>
              <a:gd name="connsiteY13" fmla="*/ 91440 h 657860"/>
              <a:gd name="connsiteX14" fmla="*/ 2729229 w 3324859"/>
              <a:gd name="connsiteY14" fmla="*/ 73660 h 657860"/>
              <a:gd name="connsiteX15" fmla="*/ 2856229 w 3324859"/>
              <a:gd name="connsiteY15" fmla="*/ 55880 h 657860"/>
              <a:gd name="connsiteX16" fmla="*/ 2981959 w 3324859"/>
              <a:gd name="connsiteY16" fmla="*/ 41910 h 657860"/>
              <a:gd name="connsiteX17" fmla="*/ 3100069 w 3324859"/>
              <a:gd name="connsiteY17" fmla="*/ 30480 h 657860"/>
              <a:gd name="connsiteX18" fmla="*/ 3215640 w 3324859"/>
              <a:gd name="connsiteY18" fmla="*/ 21590 h 657860"/>
              <a:gd name="connsiteX19" fmla="*/ 3326129 w 3324859"/>
              <a:gd name="connsiteY19" fmla="*/ 15240 h 657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3324859" h="657860">
                <a:moveTo>
                  <a:pt x="17779" y="668020"/>
                </a:moveTo>
                <a:lnTo>
                  <a:pt x="17779" y="668020"/>
                </a:lnTo>
                <a:lnTo>
                  <a:pt x="113029" y="641350"/>
                </a:lnTo>
                <a:lnTo>
                  <a:pt x="374650" y="571500"/>
                </a:lnTo>
                <a:lnTo>
                  <a:pt x="556259" y="524510"/>
                </a:lnTo>
                <a:lnTo>
                  <a:pt x="764539" y="473710"/>
                </a:lnTo>
                <a:lnTo>
                  <a:pt x="995679" y="417830"/>
                </a:lnTo>
                <a:lnTo>
                  <a:pt x="1244600" y="356870"/>
                </a:lnTo>
                <a:lnTo>
                  <a:pt x="1508759" y="299720"/>
                </a:lnTo>
                <a:lnTo>
                  <a:pt x="1778000" y="241300"/>
                </a:lnTo>
                <a:lnTo>
                  <a:pt x="2054859" y="186690"/>
                </a:lnTo>
                <a:lnTo>
                  <a:pt x="2329179" y="135890"/>
                </a:lnTo>
                <a:lnTo>
                  <a:pt x="2465069" y="114300"/>
                </a:lnTo>
                <a:lnTo>
                  <a:pt x="2597150" y="91440"/>
                </a:lnTo>
                <a:lnTo>
                  <a:pt x="2729229" y="73660"/>
                </a:lnTo>
                <a:lnTo>
                  <a:pt x="2856229" y="55880"/>
                </a:lnTo>
                <a:lnTo>
                  <a:pt x="2981959" y="41910"/>
                </a:lnTo>
                <a:lnTo>
                  <a:pt x="3100069" y="30480"/>
                </a:lnTo>
                <a:lnTo>
                  <a:pt x="3215640" y="21590"/>
                </a:lnTo>
                <a:lnTo>
                  <a:pt x="3326129" y="15240"/>
                </a:lnTo>
              </a:path>
            </a:pathLst>
          </a:custGeom>
          <a:ln w="7620">
            <a:solidFill>
              <a:srgbClr val="FEFEFE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27" name="TextBox 1227"/>
          <p:cNvSpPr txBox="1"/>
          <p:nvPr/>
        </p:nvSpPr>
        <p:spPr>
          <a:xfrm>
            <a:off x="962660" y="726658"/>
            <a:ext cx="6625828" cy="558133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1534160">
              <a:lnSpc>
                <a:spcPct val="100000"/>
              </a:lnSpc>
            </a:pPr>
            <a:r>
              <a:rPr lang="en-US" altLang="zh-CN" sz="4400" dirty="0">
                <a:solidFill>
                  <a:srgbClr val="032C63"/>
                </a:solidFill>
                <a:latin typeface="Candara"/>
                <a:ea typeface="Candara"/>
              </a:rPr>
              <a:t>Kullanım</a:t>
            </a:r>
            <a:r>
              <a:rPr lang="en-US" altLang="zh-CN" sz="4400" spc="10" dirty="0">
                <a:solidFill>
                  <a:srgbClr val="032C63"/>
                </a:solidFill>
                <a:latin typeface="Candara"/>
                <a:cs typeface="Candara"/>
              </a:rPr>
              <a:t> </a:t>
            </a:r>
            <a:r>
              <a:rPr lang="en-US" altLang="zh-CN" sz="4400" spc="-5" dirty="0">
                <a:solidFill>
                  <a:srgbClr val="032C63"/>
                </a:solidFill>
                <a:latin typeface="Candara"/>
                <a:ea typeface="Candara"/>
              </a:rPr>
              <a:t>amaçları</a:t>
            </a:r>
          </a:p>
          <a:p>
            <a:pPr>
              <a:lnSpc>
                <a:spcPts val="1000"/>
              </a:lnSpc>
            </a:pPr>
            <a:endParaRPr lang="en-US" dirty="0" smtClean="0"/>
          </a:p>
          <a:p>
            <a:pPr>
              <a:lnSpc>
                <a:spcPts val="1000"/>
              </a:lnSpc>
            </a:pPr>
            <a:endParaRPr lang="en-US" dirty="0" smtClean="0"/>
          </a:p>
          <a:p>
            <a:pPr>
              <a:lnSpc>
                <a:spcPts val="1000"/>
              </a:lnSpc>
            </a:pPr>
            <a:endParaRPr lang="en-US" dirty="0" smtClean="0"/>
          </a:p>
          <a:p>
            <a:pPr>
              <a:lnSpc>
                <a:spcPts val="1000"/>
              </a:lnSpc>
            </a:pPr>
            <a:endParaRPr lang="en-US" dirty="0" smtClean="0"/>
          </a:p>
          <a:p>
            <a:pPr>
              <a:lnSpc>
                <a:spcPts val="1000"/>
              </a:lnSpc>
            </a:pPr>
            <a:endParaRPr lang="en-US" dirty="0" smtClean="0"/>
          </a:p>
          <a:p>
            <a:pPr>
              <a:lnSpc>
                <a:spcPts val="1000"/>
              </a:lnSpc>
            </a:pPr>
            <a:endParaRPr lang="en-US" dirty="0" smtClean="0"/>
          </a:p>
          <a:p>
            <a:pPr>
              <a:lnSpc>
                <a:spcPts val="1000"/>
              </a:lnSpc>
            </a:pPr>
            <a:endParaRPr lang="en-US" dirty="0" smtClean="0"/>
          </a:p>
          <a:p>
            <a:pPr>
              <a:lnSpc>
                <a:spcPts val="1000"/>
              </a:lnSpc>
            </a:pPr>
            <a:endParaRPr lang="en-US" dirty="0" smtClean="0"/>
          </a:p>
          <a:p>
            <a:pPr>
              <a:lnSpc>
                <a:spcPts val="1439"/>
              </a:lnSpc>
            </a:pPr>
            <a:endParaRPr lang="en-US" dirty="0" smtClean="0"/>
          </a:p>
          <a:p>
            <a:pPr marL="0">
              <a:lnSpc>
                <a:spcPts val="2464"/>
              </a:lnSpc>
            </a:pPr>
            <a:r>
              <a:rPr lang="en-US" altLang="zh-CN" sz="2600" dirty="0">
                <a:solidFill>
                  <a:srgbClr val="2FB4FB"/>
                </a:solidFill>
                <a:latin typeface="Symbol"/>
                <a:ea typeface="Symbol"/>
              </a:rPr>
              <a:t></a:t>
            </a:r>
            <a:r>
              <a:rPr lang="en-US" altLang="zh-CN" sz="2600" dirty="0">
                <a:solidFill>
                  <a:srgbClr val="2FB4FB"/>
                </a:solidFill>
                <a:latin typeface="Symbol"/>
                <a:cs typeface="Symbol"/>
              </a:rPr>
              <a:t> </a:t>
            </a:r>
            <a:r>
              <a:rPr lang="en-US" altLang="zh-CN" sz="2600" dirty="0">
                <a:solidFill>
                  <a:srgbClr val="053C85"/>
                </a:solidFill>
                <a:latin typeface="Candara"/>
                <a:ea typeface="Candara"/>
              </a:rPr>
              <a:t>Kas</a:t>
            </a:r>
            <a:r>
              <a:rPr lang="en-US" altLang="zh-CN" sz="2600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600" dirty="0">
                <a:solidFill>
                  <a:srgbClr val="053C85"/>
                </a:solidFill>
                <a:latin typeface="Candara"/>
                <a:ea typeface="Candara"/>
              </a:rPr>
              <a:t>spazmı</a:t>
            </a:r>
            <a:r>
              <a:rPr lang="en-US" altLang="zh-CN" sz="2600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600" dirty="0">
                <a:solidFill>
                  <a:srgbClr val="053C85"/>
                </a:solidFill>
                <a:latin typeface="Candara"/>
                <a:ea typeface="Candara"/>
              </a:rPr>
              <a:t>ve</a:t>
            </a:r>
            <a:r>
              <a:rPr lang="en-US" altLang="zh-CN" sz="2600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600" dirty="0">
                <a:solidFill>
                  <a:srgbClr val="053C85"/>
                </a:solidFill>
                <a:latin typeface="Candara"/>
                <a:ea typeface="Candara"/>
              </a:rPr>
              <a:t>ağrıyı</a:t>
            </a:r>
            <a:r>
              <a:rPr lang="en-US" altLang="zh-CN" sz="2600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600" dirty="0">
                <a:solidFill>
                  <a:srgbClr val="053C85"/>
                </a:solidFill>
                <a:latin typeface="Candara"/>
                <a:ea typeface="Candara"/>
              </a:rPr>
              <a:t>azaltmak,pek</a:t>
            </a:r>
            <a:r>
              <a:rPr lang="en-US" altLang="zh-CN" sz="2600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600" dirty="0">
                <a:solidFill>
                  <a:srgbClr val="053C85"/>
                </a:solidFill>
                <a:latin typeface="Candara"/>
                <a:ea typeface="Candara"/>
              </a:rPr>
              <a:t>çok</a:t>
            </a:r>
            <a:r>
              <a:rPr lang="en-US" altLang="zh-CN" sz="2600" spc="139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600" dirty="0">
                <a:solidFill>
                  <a:srgbClr val="053C85"/>
                </a:solidFill>
                <a:latin typeface="Candara"/>
                <a:ea typeface="Candara"/>
              </a:rPr>
              <a:t>kasın</a:t>
            </a:r>
          </a:p>
          <a:p>
            <a:pPr marL="0" indent="273050">
              <a:lnSpc>
                <a:spcPct val="78750"/>
              </a:lnSpc>
            </a:pPr>
            <a:r>
              <a:rPr lang="en-US" altLang="zh-CN" sz="2600" spc="15" dirty="0">
                <a:solidFill>
                  <a:srgbClr val="053C85"/>
                </a:solidFill>
                <a:latin typeface="Candara"/>
                <a:ea typeface="Candara"/>
              </a:rPr>
              <a:t>birden</a:t>
            </a:r>
            <a:r>
              <a:rPr lang="en-US" altLang="zh-CN" sz="2600" spc="10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600" spc="15" dirty="0">
                <a:solidFill>
                  <a:srgbClr val="053C85"/>
                </a:solidFill>
                <a:latin typeface="Candara"/>
                <a:ea typeface="Candara"/>
              </a:rPr>
              <a:t>gevşemesini</a:t>
            </a:r>
            <a:r>
              <a:rPr lang="en-US" altLang="zh-CN" sz="2600" spc="15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600" spc="20" dirty="0">
                <a:solidFill>
                  <a:srgbClr val="053C85"/>
                </a:solidFill>
                <a:latin typeface="Candara"/>
                <a:ea typeface="Candara"/>
              </a:rPr>
              <a:t>sağlamak</a:t>
            </a:r>
            <a:r>
              <a:rPr lang="en-US" altLang="zh-CN" sz="2600" spc="15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600" spc="15" dirty="0">
                <a:solidFill>
                  <a:srgbClr val="053C85"/>
                </a:solidFill>
                <a:latin typeface="Candara"/>
                <a:ea typeface="Candara"/>
              </a:rPr>
              <a:t>için,</a:t>
            </a:r>
          </a:p>
          <a:p>
            <a:pPr marL="0">
              <a:lnSpc>
                <a:spcPts val="2464"/>
              </a:lnSpc>
            </a:pPr>
            <a:r>
              <a:rPr lang="en-US" altLang="zh-CN" sz="2600" dirty="0">
                <a:solidFill>
                  <a:srgbClr val="2FB4FB"/>
                </a:solidFill>
                <a:latin typeface="Symbol"/>
                <a:ea typeface="Symbol"/>
              </a:rPr>
              <a:t></a:t>
            </a:r>
            <a:r>
              <a:rPr lang="en-US" altLang="zh-CN" sz="2600" dirty="0">
                <a:solidFill>
                  <a:srgbClr val="2FB4FB"/>
                </a:solidFill>
                <a:latin typeface="Symbol"/>
                <a:cs typeface="Symbol"/>
              </a:rPr>
              <a:t> </a:t>
            </a:r>
            <a:r>
              <a:rPr lang="en-US" altLang="zh-CN" sz="2600" dirty="0">
                <a:solidFill>
                  <a:srgbClr val="053C85"/>
                </a:solidFill>
                <a:latin typeface="Candara"/>
                <a:ea typeface="Candara"/>
              </a:rPr>
              <a:t>Artritli</a:t>
            </a:r>
            <a:r>
              <a:rPr lang="en-US" altLang="zh-CN" sz="2600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600" dirty="0">
                <a:solidFill>
                  <a:srgbClr val="053C85"/>
                </a:solidFill>
                <a:latin typeface="Candara"/>
                <a:ea typeface="Candara"/>
              </a:rPr>
              <a:t>hastalarda</a:t>
            </a:r>
            <a:r>
              <a:rPr lang="en-US" altLang="zh-CN" sz="2600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600" dirty="0">
                <a:solidFill>
                  <a:srgbClr val="053C85"/>
                </a:solidFill>
                <a:latin typeface="Candara"/>
                <a:ea typeface="Candara"/>
              </a:rPr>
              <a:t>sıcak</a:t>
            </a:r>
            <a:r>
              <a:rPr lang="en-US" altLang="zh-CN" sz="2600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600" dirty="0">
                <a:solidFill>
                  <a:srgbClr val="053C85"/>
                </a:solidFill>
                <a:latin typeface="Candara"/>
                <a:ea typeface="Candara"/>
              </a:rPr>
              <a:t>ve</a:t>
            </a:r>
            <a:r>
              <a:rPr lang="en-US" altLang="zh-CN" sz="2600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600" dirty="0">
                <a:solidFill>
                  <a:srgbClr val="053C85"/>
                </a:solidFill>
                <a:latin typeface="Candara"/>
                <a:ea typeface="Candara"/>
              </a:rPr>
              <a:t>egzersizin</a:t>
            </a:r>
            <a:r>
              <a:rPr lang="en-US" altLang="zh-CN" sz="2600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600" dirty="0">
                <a:solidFill>
                  <a:srgbClr val="053C85"/>
                </a:solidFill>
                <a:latin typeface="Candara"/>
                <a:ea typeface="Candara"/>
              </a:rPr>
              <a:t>bir</a:t>
            </a:r>
            <a:r>
              <a:rPr lang="en-US" altLang="zh-CN" sz="2600" spc="145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600" dirty="0">
                <a:solidFill>
                  <a:srgbClr val="053C85"/>
                </a:solidFill>
                <a:latin typeface="Candara"/>
                <a:ea typeface="Candara"/>
              </a:rPr>
              <a:t>arada</a:t>
            </a:r>
          </a:p>
          <a:p>
            <a:pPr marL="0" indent="273050">
              <a:lnSpc>
                <a:spcPct val="78750"/>
              </a:lnSpc>
            </a:pPr>
            <a:r>
              <a:rPr lang="en-US" altLang="zh-CN" sz="2600" dirty="0">
                <a:solidFill>
                  <a:srgbClr val="053C85"/>
                </a:solidFill>
                <a:latin typeface="Candara"/>
                <a:ea typeface="Candara"/>
              </a:rPr>
              <a:t>etkilerinden</a:t>
            </a:r>
            <a:r>
              <a:rPr lang="en-US" altLang="zh-CN" sz="2600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600" dirty="0">
                <a:solidFill>
                  <a:srgbClr val="053C85"/>
                </a:solidFill>
                <a:latin typeface="Candara"/>
                <a:ea typeface="Candara"/>
              </a:rPr>
              <a:t>yararlanmak</a:t>
            </a:r>
            <a:r>
              <a:rPr lang="en-US" altLang="zh-CN" sz="2600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600" dirty="0">
                <a:solidFill>
                  <a:srgbClr val="053C85"/>
                </a:solidFill>
                <a:latin typeface="Candara"/>
                <a:ea typeface="Candara"/>
              </a:rPr>
              <a:t>için</a:t>
            </a:r>
            <a:r>
              <a:rPr lang="en-US" altLang="zh-CN" sz="2600" spc="-30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600" dirty="0">
                <a:solidFill>
                  <a:srgbClr val="053C85"/>
                </a:solidFill>
                <a:latin typeface="Candara"/>
                <a:ea typeface="Candara"/>
              </a:rPr>
              <a:t>,</a:t>
            </a:r>
          </a:p>
          <a:p>
            <a:pPr marL="0">
              <a:lnSpc>
                <a:spcPts val="2464"/>
              </a:lnSpc>
            </a:pPr>
            <a:r>
              <a:rPr lang="en-US" altLang="zh-CN" sz="2600" dirty="0">
                <a:solidFill>
                  <a:srgbClr val="2FB4FB"/>
                </a:solidFill>
                <a:latin typeface="Symbol"/>
                <a:ea typeface="Symbol"/>
              </a:rPr>
              <a:t></a:t>
            </a:r>
            <a:r>
              <a:rPr lang="en-US" altLang="zh-CN" sz="2600" dirty="0">
                <a:solidFill>
                  <a:srgbClr val="2FB4FB"/>
                </a:solidFill>
                <a:latin typeface="Symbol"/>
                <a:cs typeface="Symbol"/>
              </a:rPr>
              <a:t> </a:t>
            </a:r>
            <a:r>
              <a:rPr lang="en-US" altLang="zh-CN" sz="2600" dirty="0">
                <a:solidFill>
                  <a:srgbClr val="053C85"/>
                </a:solidFill>
                <a:latin typeface="Candara"/>
                <a:ea typeface="Candara"/>
              </a:rPr>
              <a:t>Yanıklı</a:t>
            </a:r>
            <a:r>
              <a:rPr lang="en-US" altLang="zh-CN" sz="2600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600" dirty="0">
                <a:solidFill>
                  <a:srgbClr val="053C85"/>
                </a:solidFill>
                <a:latin typeface="Candara"/>
                <a:ea typeface="Candara"/>
              </a:rPr>
              <a:t>hastalarda</a:t>
            </a:r>
            <a:r>
              <a:rPr lang="en-US" altLang="zh-CN" sz="2600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600" dirty="0">
                <a:solidFill>
                  <a:srgbClr val="053C85"/>
                </a:solidFill>
                <a:latin typeface="Candara"/>
                <a:ea typeface="Candara"/>
              </a:rPr>
              <a:t>,ağrısız</a:t>
            </a:r>
            <a:r>
              <a:rPr lang="en-US" altLang="zh-CN" sz="2600" spc="154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600" dirty="0">
                <a:solidFill>
                  <a:srgbClr val="053C85"/>
                </a:solidFill>
                <a:latin typeface="Candara"/>
                <a:ea typeface="Candara"/>
              </a:rPr>
              <a:t>egzersiz</a:t>
            </a:r>
          </a:p>
          <a:p>
            <a:pPr marL="0" indent="273050">
              <a:lnSpc>
                <a:spcPct val="78750"/>
              </a:lnSpc>
            </a:pPr>
            <a:r>
              <a:rPr lang="en-US" altLang="zh-CN" sz="2600" dirty="0">
                <a:solidFill>
                  <a:srgbClr val="053C85"/>
                </a:solidFill>
                <a:latin typeface="Candara"/>
                <a:ea typeface="Candara"/>
              </a:rPr>
              <a:t>yaptırmak,dolanımı</a:t>
            </a:r>
            <a:r>
              <a:rPr lang="en-US" altLang="zh-CN" sz="2600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600" dirty="0">
                <a:solidFill>
                  <a:srgbClr val="053C85"/>
                </a:solidFill>
                <a:latin typeface="Candara"/>
                <a:ea typeface="Candara"/>
              </a:rPr>
              <a:t>artırmak</a:t>
            </a:r>
            <a:r>
              <a:rPr lang="en-US" altLang="zh-CN" sz="2600" spc="-25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600" dirty="0">
                <a:solidFill>
                  <a:srgbClr val="053C85"/>
                </a:solidFill>
                <a:latin typeface="Candara"/>
                <a:ea typeface="Candara"/>
              </a:rPr>
              <a:t>için,</a:t>
            </a:r>
          </a:p>
          <a:p>
            <a:pPr marL="0">
              <a:lnSpc>
                <a:spcPts val="2464"/>
              </a:lnSpc>
            </a:pPr>
            <a:r>
              <a:rPr lang="en-US" altLang="zh-CN" sz="2600" dirty="0">
                <a:solidFill>
                  <a:srgbClr val="2FB4FB"/>
                </a:solidFill>
                <a:latin typeface="Symbol"/>
                <a:ea typeface="Symbol"/>
              </a:rPr>
              <a:t></a:t>
            </a:r>
            <a:r>
              <a:rPr lang="en-US" altLang="zh-CN" sz="2600" spc="160" dirty="0">
                <a:solidFill>
                  <a:srgbClr val="2FB4FB"/>
                </a:solidFill>
                <a:latin typeface="Symbol"/>
                <a:cs typeface="Symbol"/>
              </a:rPr>
              <a:t> </a:t>
            </a:r>
            <a:r>
              <a:rPr lang="en-US" altLang="zh-CN" sz="2600" dirty="0">
                <a:solidFill>
                  <a:srgbClr val="053C85"/>
                </a:solidFill>
                <a:latin typeface="Candara"/>
                <a:ea typeface="Candara"/>
              </a:rPr>
              <a:t>Nörolojik</a:t>
            </a:r>
            <a:r>
              <a:rPr lang="en-US" altLang="zh-CN" sz="2600" spc="145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600" dirty="0">
                <a:solidFill>
                  <a:srgbClr val="053C85"/>
                </a:solidFill>
                <a:latin typeface="Candara"/>
                <a:ea typeface="Candara"/>
              </a:rPr>
              <a:t>hastalarda</a:t>
            </a:r>
            <a:r>
              <a:rPr lang="en-US" altLang="zh-CN" sz="2600" spc="139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600" dirty="0">
                <a:solidFill>
                  <a:srgbClr val="053C85"/>
                </a:solidFill>
                <a:latin typeface="Candara"/>
                <a:ea typeface="Candara"/>
              </a:rPr>
              <a:t>kas</a:t>
            </a:r>
            <a:r>
              <a:rPr lang="en-US" altLang="zh-CN" sz="2600" spc="139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600" dirty="0">
                <a:solidFill>
                  <a:srgbClr val="053C85"/>
                </a:solidFill>
                <a:latin typeface="Candara"/>
                <a:ea typeface="Candara"/>
              </a:rPr>
              <a:t>paralizleri</a:t>
            </a:r>
            <a:r>
              <a:rPr lang="en-US" altLang="zh-CN" sz="2600" spc="145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600" dirty="0">
                <a:solidFill>
                  <a:srgbClr val="053C85"/>
                </a:solidFill>
                <a:latin typeface="Candara"/>
                <a:ea typeface="Candara"/>
              </a:rPr>
              <a:t>nedeniyle</a:t>
            </a:r>
          </a:p>
          <a:p>
            <a:pPr marL="273050" hangingPunct="0">
              <a:lnSpc>
                <a:spcPct val="95416"/>
              </a:lnSpc>
            </a:pPr>
            <a:r>
              <a:rPr lang="en-US" altLang="zh-CN" sz="2600" dirty="0">
                <a:solidFill>
                  <a:srgbClr val="053C85"/>
                </a:solidFill>
                <a:latin typeface="Candara"/>
                <a:ea typeface="Candara"/>
              </a:rPr>
              <a:t>yapılmakta</a:t>
            </a:r>
            <a:r>
              <a:rPr lang="en-US" altLang="zh-CN" sz="2600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600" dirty="0">
                <a:solidFill>
                  <a:srgbClr val="053C85"/>
                </a:solidFill>
                <a:latin typeface="Candara"/>
                <a:ea typeface="Candara"/>
              </a:rPr>
              <a:t>güçlük</a:t>
            </a:r>
            <a:r>
              <a:rPr lang="en-US" altLang="zh-CN" sz="2600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600" dirty="0">
                <a:solidFill>
                  <a:srgbClr val="053C85"/>
                </a:solidFill>
                <a:latin typeface="Candara"/>
                <a:ea typeface="Candara"/>
              </a:rPr>
              <a:t>çekilen</a:t>
            </a:r>
            <a:r>
              <a:rPr lang="en-US" altLang="zh-CN" sz="2600" spc="-60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600" dirty="0">
                <a:solidFill>
                  <a:srgbClr val="053C85"/>
                </a:solidFill>
                <a:latin typeface="Candara"/>
                <a:ea typeface="Candara"/>
              </a:rPr>
              <a:t>hareketleri,suyun</a:t>
            </a:r>
            <a:r>
              <a:rPr lang="en-US" altLang="zh-CN" sz="2600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600" dirty="0">
                <a:solidFill>
                  <a:srgbClr val="053C85"/>
                </a:solidFill>
                <a:latin typeface="Candara"/>
                <a:ea typeface="Candara"/>
              </a:rPr>
              <a:t>kaldırma</a:t>
            </a:r>
            <a:r>
              <a:rPr lang="en-US" altLang="zh-CN" sz="2600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600" dirty="0">
                <a:solidFill>
                  <a:srgbClr val="053C85"/>
                </a:solidFill>
                <a:latin typeface="Candara"/>
                <a:ea typeface="Candara"/>
              </a:rPr>
              <a:t>kuvvetinden</a:t>
            </a:r>
            <a:r>
              <a:rPr lang="en-US" altLang="zh-CN" sz="2600" spc="-25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600" dirty="0">
                <a:solidFill>
                  <a:srgbClr val="053C85"/>
                </a:solidFill>
                <a:latin typeface="Candara"/>
                <a:ea typeface="Candara"/>
              </a:rPr>
              <a:t>yararlanılarak</a:t>
            </a:r>
            <a:r>
              <a:rPr lang="en-US" altLang="zh-CN" sz="2600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600" dirty="0">
                <a:solidFill>
                  <a:srgbClr val="053C85"/>
                </a:solidFill>
                <a:latin typeface="Candara"/>
                <a:ea typeface="Candara"/>
              </a:rPr>
              <a:t>kolaylaştırmak</a:t>
            </a:r>
            <a:r>
              <a:rPr lang="en-US" altLang="zh-CN" sz="2600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600" dirty="0">
                <a:solidFill>
                  <a:srgbClr val="053C85"/>
                </a:solidFill>
                <a:latin typeface="Candara"/>
                <a:ea typeface="Candara"/>
              </a:rPr>
              <a:t>ve</a:t>
            </a:r>
            <a:r>
              <a:rPr lang="en-US" altLang="zh-CN" sz="2600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600" dirty="0">
                <a:solidFill>
                  <a:srgbClr val="053C85"/>
                </a:solidFill>
                <a:latin typeface="Candara"/>
                <a:ea typeface="Candara"/>
              </a:rPr>
              <a:t>egzersiz</a:t>
            </a:r>
            <a:r>
              <a:rPr lang="en-US" altLang="zh-CN" sz="2600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600" dirty="0">
                <a:solidFill>
                  <a:srgbClr val="053C85"/>
                </a:solidFill>
                <a:latin typeface="Candara"/>
                <a:ea typeface="Candara"/>
              </a:rPr>
              <a:t>yaptırmak</a:t>
            </a:r>
            <a:r>
              <a:rPr lang="en-US" altLang="zh-CN" sz="2600" spc="-25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600" dirty="0">
                <a:solidFill>
                  <a:srgbClr val="053C85"/>
                </a:solidFill>
                <a:latin typeface="Candara"/>
                <a:ea typeface="Candara"/>
              </a:rPr>
              <a:t>için</a:t>
            </a:r>
            <a:r>
              <a:rPr lang="en-US" altLang="zh-CN" sz="2600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600" spc="-5" dirty="0">
                <a:solidFill>
                  <a:srgbClr val="053C85"/>
                </a:solidFill>
                <a:latin typeface="Candara"/>
                <a:ea typeface="Candara"/>
              </a:rPr>
              <a:t>ku</a:t>
            </a:r>
            <a:r>
              <a:rPr lang="en-US" altLang="zh-CN" sz="2600" dirty="0">
                <a:solidFill>
                  <a:srgbClr val="053C85"/>
                </a:solidFill>
                <a:latin typeface="Candara"/>
                <a:ea typeface="Candara"/>
              </a:rPr>
              <a:t>llanılır.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" name="Freeform 1228"/>
          <p:cNvSpPr/>
          <p:nvPr/>
        </p:nvSpPr>
        <p:spPr>
          <a:xfrm>
            <a:off x="219075" y="219075"/>
            <a:ext cx="8709025" cy="34925"/>
          </a:xfrm>
          <a:custGeom>
            <a:avLst/>
            <a:gdLst>
              <a:gd name="connsiteX0" fmla="*/ 9525 w 8709025"/>
              <a:gd name="connsiteY0" fmla="*/ 17780 h 34925"/>
              <a:gd name="connsiteX1" fmla="*/ 8706484 w 8709025"/>
              <a:gd name="connsiteY1" fmla="*/ 17780 h 34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025" h="34925">
                <a:moveTo>
                  <a:pt x="9525" y="17780"/>
                </a:moveTo>
                <a:lnTo>
                  <a:pt x="8706484" y="17780"/>
                </a:lnTo>
              </a:path>
            </a:pathLst>
          </a:custGeom>
          <a:ln w="19050">
            <a:solidFill>
              <a:srgbClr val="0091DE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29" name="Freeform 1229"/>
          <p:cNvSpPr/>
          <p:nvPr/>
        </p:nvSpPr>
        <p:spPr>
          <a:xfrm>
            <a:off x="219075" y="244475"/>
            <a:ext cx="8709025" cy="22225"/>
          </a:xfrm>
          <a:custGeom>
            <a:avLst/>
            <a:gdLst>
              <a:gd name="connsiteX0" fmla="*/ 9525 w 8709025"/>
              <a:gd name="connsiteY0" fmla="*/ 11430 h 22225"/>
              <a:gd name="connsiteX1" fmla="*/ 8706484 w 8709025"/>
              <a:gd name="connsiteY1" fmla="*/ 11430 h 222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025" h="22225">
                <a:moveTo>
                  <a:pt x="9525" y="11430"/>
                </a:moveTo>
                <a:lnTo>
                  <a:pt x="8706484" y="11430"/>
                </a:lnTo>
              </a:path>
            </a:pathLst>
          </a:custGeom>
          <a:ln w="19050">
            <a:solidFill>
              <a:srgbClr val="0191DE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30" name="Freeform 1230"/>
          <p:cNvSpPr/>
          <p:nvPr/>
        </p:nvSpPr>
        <p:spPr>
          <a:xfrm>
            <a:off x="218440" y="256540"/>
            <a:ext cx="8709659" cy="35559"/>
          </a:xfrm>
          <a:custGeom>
            <a:avLst/>
            <a:gdLst>
              <a:gd name="connsiteX0" fmla="*/ 10159 w 8709659"/>
              <a:gd name="connsiteY0" fmla="*/ 19050 h 35559"/>
              <a:gd name="connsiteX1" fmla="*/ 8707119 w 8709659"/>
              <a:gd name="connsiteY1" fmla="*/ 19050 h 355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59">
                <a:moveTo>
                  <a:pt x="10159" y="19050"/>
                </a:moveTo>
                <a:lnTo>
                  <a:pt x="8707119" y="19050"/>
                </a:lnTo>
              </a:path>
            </a:pathLst>
          </a:custGeom>
          <a:ln w="20319">
            <a:solidFill>
              <a:srgbClr val="0292DE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31" name="Freeform 1231"/>
          <p:cNvSpPr/>
          <p:nvPr/>
        </p:nvSpPr>
        <p:spPr>
          <a:xfrm>
            <a:off x="218440" y="281940"/>
            <a:ext cx="8709659" cy="22859"/>
          </a:xfrm>
          <a:custGeom>
            <a:avLst/>
            <a:gdLst>
              <a:gd name="connsiteX0" fmla="*/ 10159 w 8709659"/>
              <a:gd name="connsiteY0" fmla="*/ 13335 h 22859"/>
              <a:gd name="connsiteX1" fmla="*/ 8707119 w 8709659"/>
              <a:gd name="connsiteY1" fmla="*/ 13335 h 228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59">
                <a:moveTo>
                  <a:pt x="10159" y="13335"/>
                </a:moveTo>
                <a:lnTo>
                  <a:pt x="8707119" y="13335"/>
                </a:lnTo>
              </a:path>
            </a:pathLst>
          </a:custGeom>
          <a:ln w="19050">
            <a:solidFill>
              <a:srgbClr val="0392DE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32" name="Freeform 1232"/>
          <p:cNvSpPr/>
          <p:nvPr/>
        </p:nvSpPr>
        <p:spPr>
          <a:xfrm>
            <a:off x="218440" y="294640"/>
            <a:ext cx="8709659" cy="35559"/>
          </a:xfrm>
          <a:custGeom>
            <a:avLst/>
            <a:gdLst>
              <a:gd name="connsiteX0" fmla="*/ 10159 w 8709659"/>
              <a:gd name="connsiteY0" fmla="*/ 19685 h 35559"/>
              <a:gd name="connsiteX1" fmla="*/ 8707119 w 8709659"/>
              <a:gd name="connsiteY1" fmla="*/ 19685 h 355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59">
                <a:moveTo>
                  <a:pt x="10159" y="19685"/>
                </a:moveTo>
                <a:lnTo>
                  <a:pt x="8707119" y="19685"/>
                </a:lnTo>
              </a:path>
            </a:pathLst>
          </a:custGeom>
          <a:ln w="19050">
            <a:solidFill>
              <a:srgbClr val="0493DE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33" name="Freeform 1233"/>
          <p:cNvSpPr/>
          <p:nvPr/>
        </p:nvSpPr>
        <p:spPr>
          <a:xfrm>
            <a:off x="218440" y="320040"/>
            <a:ext cx="8709659" cy="22859"/>
          </a:xfrm>
          <a:custGeom>
            <a:avLst/>
            <a:gdLst>
              <a:gd name="connsiteX0" fmla="*/ 10159 w 8709659"/>
              <a:gd name="connsiteY0" fmla="*/ 13335 h 22859"/>
              <a:gd name="connsiteX1" fmla="*/ 8707119 w 8709659"/>
              <a:gd name="connsiteY1" fmla="*/ 13335 h 228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59">
                <a:moveTo>
                  <a:pt x="10159" y="13335"/>
                </a:moveTo>
                <a:lnTo>
                  <a:pt x="8707119" y="13335"/>
                </a:lnTo>
              </a:path>
            </a:pathLst>
          </a:custGeom>
          <a:ln w="19050">
            <a:solidFill>
              <a:srgbClr val="0593DF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34" name="Freeform 1234"/>
          <p:cNvSpPr/>
          <p:nvPr/>
        </p:nvSpPr>
        <p:spPr>
          <a:xfrm>
            <a:off x="218440" y="332740"/>
            <a:ext cx="8709659" cy="35559"/>
          </a:xfrm>
          <a:custGeom>
            <a:avLst/>
            <a:gdLst>
              <a:gd name="connsiteX0" fmla="*/ 10159 w 8709659"/>
              <a:gd name="connsiteY0" fmla="*/ 19685 h 35559"/>
              <a:gd name="connsiteX1" fmla="*/ 8707119 w 8709659"/>
              <a:gd name="connsiteY1" fmla="*/ 19685 h 355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59">
                <a:moveTo>
                  <a:pt x="10159" y="19685"/>
                </a:moveTo>
                <a:lnTo>
                  <a:pt x="8707119" y="19685"/>
                </a:lnTo>
              </a:path>
            </a:pathLst>
          </a:custGeom>
          <a:ln w="19050">
            <a:solidFill>
              <a:srgbClr val="0694DF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35" name="Freeform 1235"/>
          <p:cNvSpPr/>
          <p:nvPr/>
        </p:nvSpPr>
        <p:spPr>
          <a:xfrm>
            <a:off x="218440" y="358140"/>
            <a:ext cx="8709659" cy="22859"/>
          </a:xfrm>
          <a:custGeom>
            <a:avLst/>
            <a:gdLst>
              <a:gd name="connsiteX0" fmla="*/ 10159 w 8709659"/>
              <a:gd name="connsiteY0" fmla="*/ 13335 h 22859"/>
              <a:gd name="connsiteX1" fmla="*/ 8707119 w 8709659"/>
              <a:gd name="connsiteY1" fmla="*/ 13335 h 228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59">
                <a:moveTo>
                  <a:pt x="10159" y="13335"/>
                </a:moveTo>
                <a:lnTo>
                  <a:pt x="8707119" y="13335"/>
                </a:lnTo>
              </a:path>
            </a:pathLst>
          </a:custGeom>
          <a:ln w="19050">
            <a:solidFill>
              <a:srgbClr val="0794DF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36" name="Freeform 1236"/>
          <p:cNvSpPr/>
          <p:nvPr/>
        </p:nvSpPr>
        <p:spPr>
          <a:xfrm>
            <a:off x="218440" y="370840"/>
            <a:ext cx="8709659" cy="35559"/>
          </a:xfrm>
          <a:custGeom>
            <a:avLst/>
            <a:gdLst>
              <a:gd name="connsiteX0" fmla="*/ 10159 w 8709659"/>
              <a:gd name="connsiteY0" fmla="*/ 19685 h 35559"/>
              <a:gd name="connsiteX1" fmla="*/ 8707119 w 8709659"/>
              <a:gd name="connsiteY1" fmla="*/ 19685 h 355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59">
                <a:moveTo>
                  <a:pt x="10159" y="19685"/>
                </a:moveTo>
                <a:lnTo>
                  <a:pt x="8707119" y="19685"/>
                </a:lnTo>
              </a:path>
            </a:pathLst>
          </a:custGeom>
          <a:ln w="19050">
            <a:solidFill>
              <a:srgbClr val="0895DF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37" name="Freeform 1237"/>
          <p:cNvSpPr/>
          <p:nvPr/>
        </p:nvSpPr>
        <p:spPr>
          <a:xfrm>
            <a:off x="218440" y="396240"/>
            <a:ext cx="8709659" cy="22859"/>
          </a:xfrm>
          <a:custGeom>
            <a:avLst/>
            <a:gdLst>
              <a:gd name="connsiteX0" fmla="*/ 10159 w 8709659"/>
              <a:gd name="connsiteY0" fmla="*/ 13335 h 22859"/>
              <a:gd name="connsiteX1" fmla="*/ 8707119 w 8709659"/>
              <a:gd name="connsiteY1" fmla="*/ 13335 h 228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59">
                <a:moveTo>
                  <a:pt x="10159" y="13335"/>
                </a:moveTo>
                <a:lnTo>
                  <a:pt x="8707119" y="13335"/>
                </a:lnTo>
              </a:path>
            </a:pathLst>
          </a:custGeom>
          <a:ln w="19050">
            <a:solidFill>
              <a:srgbClr val="0995E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38" name="Freeform 1238"/>
          <p:cNvSpPr/>
          <p:nvPr/>
        </p:nvSpPr>
        <p:spPr>
          <a:xfrm>
            <a:off x="218440" y="408940"/>
            <a:ext cx="8709659" cy="35559"/>
          </a:xfrm>
          <a:custGeom>
            <a:avLst/>
            <a:gdLst>
              <a:gd name="connsiteX0" fmla="*/ 10159 w 8709659"/>
              <a:gd name="connsiteY0" fmla="*/ 19685 h 35559"/>
              <a:gd name="connsiteX1" fmla="*/ 8707119 w 8709659"/>
              <a:gd name="connsiteY1" fmla="*/ 19685 h 355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59">
                <a:moveTo>
                  <a:pt x="10159" y="19685"/>
                </a:moveTo>
                <a:lnTo>
                  <a:pt x="8707119" y="19685"/>
                </a:lnTo>
              </a:path>
            </a:pathLst>
          </a:custGeom>
          <a:ln w="19050">
            <a:solidFill>
              <a:srgbClr val="0A96E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39" name="Freeform 1239"/>
          <p:cNvSpPr/>
          <p:nvPr/>
        </p:nvSpPr>
        <p:spPr>
          <a:xfrm>
            <a:off x="218440" y="434340"/>
            <a:ext cx="8709659" cy="22859"/>
          </a:xfrm>
          <a:custGeom>
            <a:avLst/>
            <a:gdLst>
              <a:gd name="connsiteX0" fmla="*/ 10159 w 8709659"/>
              <a:gd name="connsiteY0" fmla="*/ 13335 h 22859"/>
              <a:gd name="connsiteX1" fmla="*/ 8707119 w 8709659"/>
              <a:gd name="connsiteY1" fmla="*/ 13335 h 228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59">
                <a:moveTo>
                  <a:pt x="10159" y="13335"/>
                </a:moveTo>
                <a:lnTo>
                  <a:pt x="8707119" y="13335"/>
                </a:lnTo>
              </a:path>
            </a:pathLst>
          </a:custGeom>
          <a:ln w="19050">
            <a:solidFill>
              <a:srgbClr val="0B96E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40" name="Freeform 1240"/>
          <p:cNvSpPr/>
          <p:nvPr/>
        </p:nvSpPr>
        <p:spPr>
          <a:xfrm>
            <a:off x="218440" y="447040"/>
            <a:ext cx="8709659" cy="35559"/>
          </a:xfrm>
          <a:custGeom>
            <a:avLst/>
            <a:gdLst>
              <a:gd name="connsiteX0" fmla="*/ 10159 w 8709659"/>
              <a:gd name="connsiteY0" fmla="*/ 19685 h 35559"/>
              <a:gd name="connsiteX1" fmla="*/ 8707119 w 8709659"/>
              <a:gd name="connsiteY1" fmla="*/ 19685 h 355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59">
                <a:moveTo>
                  <a:pt x="10159" y="19685"/>
                </a:moveTo>
                <a:lnTo>
                  <a:pt x="8707119" y="19685"/>
                </a:lnTo>
              </a:path>
            </a:pathLst>
          </a:custGeom>
          <a:ln w="19050">
            <a:solidFill>
              <a:srgbClr val="0C98E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41" name="Freeform 1241"/>
          <p:cNvSpPr/>
          <p:nvPr/>
        </p:nvSpPr>
        <p:spPr>
          <a:xfrm>
            <a:off x="218440" y="472440"/>
            <a:ext cx="8709659" cy="22859"/>
          </a:xfrm>
          <a:custGeom>
            <a:avLst/>
            <a:gdLst>
              <a:gd name="connsiteX0" fmla="*/ 10159 w 8709659"/>
              <a:gd name="connsiteY0" fmla="*/ 13335 h 22859"/>
              <a:gd name="connsiteX1" fmla="*/ 8707119 w 8709659"/>
              <a:gd name="connsiteY1" fmla="*/ 13335 h 228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59">
                <a:moveTo>
                  <a:pt x="10159" y="13335"/>
                </a:moveTo>
                <a:lnTo>
                  <a:pt x="8707119" y="13335"/>
                </a:lnTo>
              </a:path>
            </a:pathLst>
          </a:custGeom>
          <a:ln w="19050">
            <a:solidFill>
              <a:srgbClr val="0D98E1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42" name="Freeform 1242"/>
          <p:cNvSpPr/>
          <p:nvPr/>
        </p:nvSpPr>
        <p:spPr>
          <a:xfrm>
            <a:off x="218440" y="485140"/>
            <a:ext cx="8709659" cy="35559"/>
          </a:xfrm>
          <a:custGeom>
            <a:avLst/>
            <a:gdLst>
              <a:gd name="connsiteX0" fmla="*/ 10159 w 8709659"/>
              <a:gd name="connsiteY0" fmla="*/ 19685 h 35559"/>
              <a:gd name="connsiteX1" fmla="*/ 8707119 w 8709659"/>
              <a:gd name="connsiteY1" fmla="*/ 19685 h 355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59">
                <a:moveTo>
                  <a:pt x="10159" y="19685"/>
                </a:moveTo>
                <a:lnTo>
                  <a:pt x="8707119" y="19685"/>
                </a:lnTo>
              </a:path>
            </a:pathLst>
          </a:custGeom>
          <a:ln w="19050">
            <a:solidFill>
              <a:srgbClr val="0E98E1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43" name="Freeform 1243"/>
          <p:cNvSpPr/>
          <p:nvPr/>
        </p:nvSpPr>
        <p:spPr>
          <a:xfrm>
            <a:off x="218440" y="510540"/>
            <a:ext cx="8709659" cy="22859"/>
          </a:xfrm>
          <a:custGeom>
            <a:avLst/>
            <a:gdLst>
              <a:gd name="connsiteX0" fmla="*/ 10159 w 8709659"/>
              <a:gd name="connsiteY0" fmla="*/ 13335 h 22859"/>
              <a:gd name="connsiteX1" fmla="*/ 8707119 w 8709659"/>
              <a:gd name="connsiteY1" fmla="*/ 13335 h 228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59">
                <a:moveTo>
                  <a:pt x="10159" y="13335"/>
                </a:moveTo>
                <a:lnTo>
                  <a:pt x="8707119" y="13335"/>
                </a:lnTo>
              </a:path>
            </a:pathLst>
          </a:custGeom>
          <a:ln w="19050">
            <a:solidFill>
              <a:srgbClr val="0F98E1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44" name="Freeform 1244"/>
          <p:cNvSpPr/>
          <p:nvPr/>
        </p:nvSpPr>
        <p:spPr>
          <a:xfrm>
            <a:off x="218439" y="523239"/>
            <a:ext cx="8709659" cy="35560"/>
          </a:xfrm>
          <a:custGeom>
            <a:avLst/>
            <a:gdLst>
              <a:gd name="connsiteX0" fmla="*/ 10160 w 8709659"/>
              <a:gd name="connsiteY0" fmla="*/ 20320 h 35560"/>
              <a:gd name="connsiteX1" fmla="*/ 8707119 w 8709659"/>
              <a:gd name="connsiteY1" fmla="*/ 20320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20320"/>
                </a:moveTo>
                <a:lnTo>
                  <a:pt x="8707119" y="20320"/>
                </a:lnTo>
              </a:path>
            </a:pathLst>
          </a:custGeom>
          <a:ln w="20320">
            <a:solidFill>
              <a:srgbClr val="1099E1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45" name="Freeform 1245"/>
          <p:cNvSpPr/>
          <p:nvPr/>
        </p:nvSpPr>
        <p:spPr>
          <a:xfrm>
            <a:off x="218439" y="548639"/>
            <a:ext cx="8709659" cy="22860"/>
          </a:xfrm>
          <a:custGeom>
            <a:avLst/>
            <a:gdLst>
              <a:gd name="connsiteX0" fmla="*/ 10160 w 8709659"/>
              <a:gd name="connsiteY0" fmla="*/ 14605 h 22860"/>
              <a:gd name="connsiteX1" fmla="*/ 8707119 w 8709659"/>
              <a:gd name="connsiteY1" fmla="*/ 1460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4605"/>
                </a:moveTo>
                <a:lnTo>
                  <a:pt x="8707119" y="14605"/>
                </a:lnTo>
              </a:path>
            </a:pathLst>
          </a:custGeom>
          <a:ln w="19050">
            <a:solidFill>
              <a:srgbClr val="1199E1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46" name="Freeform 1246"/>
          <p:cNvSpPr/>
          <p:nvPr/>
        </p:nvSpPr>
        <p:spPr>
          <a:xfrm>
            <a:off x="218439" y="561339"/>
            <a:ext cx="8709659" cy="35560"/>
          </a:xfrm>
          <a:custGeom>
            <a:avLst/>
            <a:gdLst>
              <a:gd name="connsiteX0" fmla="*/ 10160 w 8709659"/>
              <a:gd name="connsiteY0" fmla="*/ 20955 h 35560"/>
              <a:gd name="connsiteX1" fmla="*/ 8707119 w 8709659"/>
              <a:gd name="connsiteY1" fmla="*/ 2095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20955"/>
                </a:moveTo>
                <a:lnTo>
                  <a:pt x="8707119" y="20955"/>
                </a:lnTo>
              </a:path>
            </a:pathLst>
          </a:custGeom>
          <a:ln w="19050">
            <a:solidFill>
              <a:srgbClr val="129AE2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47" name="Freeform 1247"/>
          <p:cNvSpPr/>
          <p:nvPr/>
        </p:nvSpPr>
        <p:spPr>
          <a:xfrm>
            <a:off x="218439" y="586739"/>
            <a:ext cx="8709659" cy="22860"/>
          </a:xfrm>
          <a:custGeom>
            <a:avLst/>
            <a:gdLst>
              <a:gd name="connsiteX0" fmla="*/ 10160 w 8709659"/>
              <a:gd name="connsiteY0" fmla="*/ 14605 h 22860"/>
              <a:gd name="connsiteX1" fmla="*/ 8707119 w 8709659"/>
              <a:gd name="connsiteY1" fmla="*/ 1460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4605"/>
                </a:moveTo>
                <a:lnTo>
                  <a:pt x="8707119" y="14605"/>
                </a:lnTo>
              </a:path>
            </a:pathLst>
          </a:custGeom>
          <a:ln w="19050">
            <a:solidFill>
              <a:srgbClr val="139AE2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48" name="Freeform 1248"/>
          <p:cNvSpPr/>
          <p:nvPr/>
        </p:nvSpPr>
        <p:spPr>
          <a:xfrm>
            <a:off x="218439" y="599439"/>
            <a:ext cx="8709659" cy="35560"/>
          </a:xfrm>
          <a:custGeom>
            <a:avLst/>
            <a:gdLst>
              <a:gd name="connsiteX0" fmla="*/ 10160 w 8709659"/>
              <a:gd name="connsiteY0" fmla="*/ 20955 h 35560"/>
              <a:gd name="connsiteX1" fmla="*/ 8707119 w 8709659"/>
              <a:gd name="connsiteY1" fmla="*/ 2095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20955"/>
                </a:moveTo>
                <a:lnTo>
                  <a:pt x="8707119" y="20955"/>
                </a:lnTo>
              </a:path>
            </a:pathLst>
          </a:custGeom>
          <a:ln w="19050">
            <a:solidFill>
              <a:srgbClr val="149BE2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49" name="Freeform 1249"/>
          <p:cNvSpPr/>
          <p:nvPr/>
        </p:nvSpPr>
        <p:spPr>
          <a:xfrm>
            <a:off x="218439" y="624839"/>
            <a:ext cx="8709659" cy="22860"/>
          </a:xfrm>
          <a:custGeom>
            <a:avLst/>
            <a:gdLst>
              <a:gd name="connsiteX0" fmla="*/ 10160 w 8709659"/>
              <a:gd name="connsiteY0" fmla="*/ 14605 h 22860"/>
              <a:gd name="connsiteX1" fmla="*/ 8707119 w 8709659"/>
              <a:gd name="connsiteY1" fmla="*/ 1460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4605"/>
                </a:moveTo>
                <a:lnTo>
                  <a:pt x="8707119" y="14605"/>
                </a:lnTo>
              </a:path>
            </a:pathLst>
          </a:custGeom>
          <a:ln w="19050">
            <a:solidFill>
              <a:srgbClr val="159BE2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50" name="Freeform 1250"/>
          <p:cNvSpPr/>
          <p:nvPr/>
        </p:nvSpPr>
        <p:spPr>
          <a:xfrm>
            <a:off x="218439" y="637539"/>
            <a:ext cx="8709659" cy="35560"/>
          </a:xfrm>
          <a:custGeom>
            <a:avLst/>
            <a:gdLst>
              <a:gd name="connsiteX0" fmla="*/ 10160 w 8709659"/>
              <a:gd name="connsiteY0" fmla="*/ 20955 h 35560"/>
              <a:gd name="connsiteX1" fmla="*/ 8707119 w 8709659"/>
              <a:gd name="connsiteY1" fmla="*/ 2095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20955"/>
                </a:moveTo>
                <a:lnTo>
                  <a:pt x="8707119" y="20955"/>
                </a:lnTo>
              </a:path>
            </a:pathLst>
          </a:custGeom>
          <a:ln w="19050">
            <a:solidFill>
              <a:srgbClr val="169CE3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51" name="Freeform 1251"/>
          <p:cNvSpPr/>
          <p:nvPr/>
        </p:nvSpPr>
        <p:spPr>
          <a:xfrm>
            <a:off x="218439" y="662939"/>
            <a:ext cx="8709659" cy="22860"/>
          </a:xfrm>
          <a:custGeom>
            <a:avLst/>
            <a:gdLst>
              <a:gd name="connsiteX0" fmla="*/ 10160 w 8709659"/>
              <a:gd name="connsiteY0" fmla="*/ 14605 h 22860"/>
              <a:gd name="connsiteX1" fmla="*/ 8707119 w 8709659"/>
              <a:gd name="connsiteY1" fmla="*/ 1460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4605"/>
                </a:moveTo>
                <a:lnTo>
                  <a:pt x="8707119" y="14605"/>
                </a:lnTo>
              </a:path>
            </a:pathLst>
          </a:custGeom>
          <a:ln w="19050">
            <a:solidFill>
              <a:srgbClr val="179CE3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52" name="Freeform 1252"/>
          <p:cNvSpPr/>
          <p:nvPr/>
        </p:nvSpPr>
        <p:spPr>
          <a:xfrm>
            <a:off x="218439" y="675639"/>
            <a:ext cx="8709659" cy="35560"/>
          </a:xfrm>
          <a:custGeom>
            <a:avLst/>
            <a:gdLst>
              <a:gd name="connsiteX0" fmla="*/ 10160 w 8709659"/>
              <a:gd name="connsiteY0" fmla="*/ 20955 h 35560"/>
              <a:gd name="connsiteX1" fmla="*/ 8707119 w 8709659"/>
              <a:gd name="connsiteY1" fmla="*/ 2095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20955"/>
                </a:moveTo>
                <a:lnTo>
                  <a:pt x="8707119" y="20955"/>
                </a:lnTo>
              </a:path>
            </a:pathLst>
          </a:custGeom>
          <a:ln w="19050">
            <a:solidFill>
              <a:srgbClr val="189DE3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53" name="Freeform 1253"/>
          <p:cNvSpPr/>
          <p:nvPr/>
        </p:nvSpPr>
        <p:spPr>
          <a:xfrm>
            <a:off x="218439" y="701039"/>
            <a:ext cx="8709659" cy="22860"/>
          </a:xfrm>
          <a:custGeom>
            <a:avLst/>
            <a:gdLst>
              <a:gd name="connsiteX0" fmla="*/ 10160 w 8709659"/>
              <a:gd name="connsiteY0" fmla="*/ 14605 h 22860"/>
              <a:gd name="connsiteX1" fmla="*/ 8707119 w 8709659"/>
              <a:gd name="connsiteY1" fmla="*/ 1460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4605"/>
                </a:moveTo>
                <a:lnTo>
                  <a:pt x="8707119" y="14605"/>
                </a:lnTo>
              </a:path>
            </a:pathLst>
          </a:custGeom>
          <a:ln w="19050">
            <a:solidFill>
              <a:srgbClr val="199DE3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54" name="Freeform 1254"/>
          <p:cNvSpPr/>
          <p:nvPr/>
        </p:nvSpPr>
        <p:spPr>
          <a:xfrm>
            <a:off x="218439" y="713739"/>
            <a:ext cx="8709659" cy="35560"/>
          </a:xfrm>
          <a:custGeom>
            <a:avLst/>
            <a:gdLst>
              <a:gd name="connsiteX0" fmla="*/ 10160 w 8709659"/>
              <a:gd name="connsiteY0" fmla="*/ 20955 h 35560"/>
              <a:gd name="connsiteX1" fmla="*/ 8707119 w 8709659"/>
              <a:gd name="connsiteY1" fmla="*/ 2095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20955"/>
                </a:moveTo>
                <a:lnTo>
                  <a:pt x="8707119" y="20955"/>
                </a:lnTo>
              </a:path>
            </a:pathLst>
          </a:custGeom>
          <a:ln w="19050">
            <a:solidFill>
              <a:srgbClr val="1A9EE4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55" name="Freeform 1255"/>
          <p:cNvSpPr/>
          <p:nvPr/>
        </p:nvSpPr>
        <p:spPr>
          <a:xfrm>
            <a:off x="218439" y="739139"/>
            <a:ext cx="8709659" cy="35560"/>
          </a:xfrm>
          <a:custGeom>
            <a:avLst/>
            <a:gdLst>
              <a:gd name="connsiteX0" fmla="*/ 10160 w 8709659"/>
              <a:gd name="connsiteY0" fmla="*/ 15240 h 35560"/>
              <a:gd name="connsiteX1" fmla="*/ 8707119 w 8709659"/>
              <a:gd name="connsiteY1" fmla="*/ 15240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15240"/>
                </a:moveTo>
                <a:lnTo>
                  <a:pt x="8707119" y="15240"/>
                </a:lnTo>
              </a:path>
            </a:pathLst>
          </a:custGeom>
          <a:ln w="20320">
            <a:solidFill>
              <a:srgbClr val="1B9EE4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56" name="Freeform 1256"/>
          <p:cNvSpPr/>
          <p:nvPr/>
        </p:nvSpPr>
        <p:spPr>
          <a:xfrm>
            <a:off x="218439" y="751839"/>
            <a:ext cx="8709659" cy="35560"/>
          </a:xfrm>
          <a:custGeom>
            <a:avLst/>
            <a:gdLst>
              <a:gd name="connsiteX0" fmla="*/ 10160 w 8709659"/>
              <a:gd name="connsiteY0" fmla="*/ 22225 h 35560"/>
              <a:gd name="connsiteX1" fmla="*/ 8707119 w 8709659"/>
              <a:gd name="connsiteY1" fmla="*/ 2222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22225"/>
                </a:moveTo>
                <a:lnTo>
                  <a:pt x="8707119" y="22225"/>
                </a:lnTo>
              </a:path>
            </a:pathLst>
          </a:custGeom>
          <a:ln w="19050">
            <a:solidFill>
              <a:srgbClr val="1C9FE4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57" name="Freeform 1257"/>
          <p:cNvSpPr/>
          <p:nvPr/>
        </p:nvSpPr>
        <p:spPr>
          <a:xfrm>
            <a:off x="218439" y="777239"/>
            <a:ext cx="8709659" cy="22860"/>
          </a:xfrm>
          <a:custGeom>
            <a:avLst/>
            <a:gdLst>
              <a:gd name="connsiteX0" fmla="*/ 10160 w 8709659"/>
              <a:gd name="connsiteY0" fmla="*/ 15875 h 22860"/>
              <a:gd name="connsiteX1" fmla="*/ 8707119 w 8709659"/>
              <a:gd name="connsiteY1" fmla="*/ 1587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5875"/>
                </a:moveTo>
                <a:lnTo>
                  <a:pt x="8707119" y="15875"/>
                </a:lnTo>
              </a:path>
            </a:pathLst>
          </a:custGeom>
          <a:ln w="19050">
            <a:solidFill>
              <a:srgbClr val="1D9FE4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58" name="Freeform 1258"/>
          <p:cNvSpPr/>
          <p:nvPr/>
        </p:nvSpPr>
        <p:spPr>
          <a:xfrm>
            <a:off x="218439" y="789939"/>
            <a:ext cx="8709659" cy="35560"/>
          </a:xfrm>
          <a:custGeom>
            <a:avLst/>
            <a:gdLst>
              <a:gd name="connsiteX0" fmla="*/ 10160 w 8709659"/>
              <a:gd name="connsiteY0" fmla="*/ 22225 h 35560"/>
              <a:gd name="connsiteX1" fmla="*/ 8707119 w 8709659"/>
              <a:gd name="connsiteY1" fmla="*/ 2222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22225"/>
                </a:moveTo>
                <a:lnTo>
                  <a:pt x="8707119" y="22225"/>
                </a:lnTo>
              </a:path>
            </a:pathLst>
          </a:custGeom>
          <a:ln w="19050">
            <a:solidFill>
              <a:srgbClr val="1EA0E5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59" name="Freeform 1259"/>
          <p:cNvSpPr/>
          <p:nvPr/>
        </p:nvSpPr>
        <p:spPr>
          <a:xfrm>
            <a:off x="218439" y="815339"/>
            <a:ext cx="8709659" cy="22860"/>
          </a:xfrm>
          <a:custGeom>
            <a:avLst/>
            <a:gdLst>
              <a:gd name="connsiteX0" fmla="*/ 10160 w 8709659"/>
              <a:gd name="connsiteY0" fmla="*/ 15875 h 22860"/>
              <a:gd name="connsiteX1" fmla="*/ 8707119 w 8709659"/>
              <a:gd name="connsiteY1" fmla="*/ 1587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5875"/>
                </a:moveTo>
                <a:lnTo>
                  <a:pt x="8707119" y="15875"/>
                </a:lnTo>
              </a:path>
            </a:pathLst>
          </a:custGeom>
          <a:ln w="19050">
            <a:solidFill>
              <a:srgbClr val="1FA0E5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60" name="Freeform 1260"/>
          <p:cNvSpPr/>
          <p:nvPr/>
        </p:nvSpPr>
        <p:spPr>
          <a:xfrm>
            <a:off x="218439" y="828039"/>
            <a:ext cx="8709659" cy="35560"/>
          </a:xfrm>
          <a:custGeom>
            <a:avLst/>
            <a:gdLst>
              <a:gd name="connsiteX0" fmla="*/ 10160 w 8709659"/>
              <a:gd name="connsiteY0" fmla="*/ 22225 h 35560"/>
              <a:gd name="connsiteX1" fmla="*/ 8707119 w 8709659"/>
              <a:gd name="connsiteY1" fmla="*/ 2222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22225"/>
                </a:moveTo>
                <a:lnTo>
                  <a:pt x="8707119" y="22225"/>
                </a:lnTo>
              </a:path>
            </a:pathLst>
          </a:custGeom>
          <a:ln w="19050">
            <a:solidFill>
              <a:srgbClr val="20A1E5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61" name="Freeform 1261"/>
          <p:cNvSpPr/>
          <p:nvPr/>
        </p:nvSpPr>
        <p:spPr>
          <a:xfrm>
            <a:off x="218439" y="853439"/>
            <a:ext cx="8709659" cy="22860"/>
          </a:xfrm>
          <a:custGeom>
            <a:avLst/>
            <a:gdLst>
              <a:gd name="connsiteX0" fmla="*/ 10160 w 8709659"/>
              <a:gd name="connsiteY0" fmla="*/ 15875 h 22860"/>
              <a:gd name="connsiteX1" fmla="*/ 8707119 w 8709659"/>
              <a:gd name="connsiteY1" fmla="*/ 1587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5875"/>
                </a:moveTo>
                <a:lnTo>
                  <a:pt x="8707119" y="15875"/>
                </a:lnTo>
              </a:path>
            </a:pathLst>
          </a:custGeom>
          <a:ln w="19050">
            <a:solidFill>
              <a:srgbClr val="21A1E5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62" name="Freeform 1262"/>
          <p:cNvSpPr/>
          <p:nvPr/>
        </p:nvSpPr>
        <p:spPr>
          <a:xfrm>
            <a:off x="218439" y="866139"/>
            <a:ext cx="8709659" cy="35560"/>
          </a:xfrm>
          <a:custGeom>
            <a:avLst/>
            <a:gdLst>
              <a:gd name="connsiteX0" fmla="*/ 10160 w 8709659"/>
              <a:gd name="connsiteY0" fmla="*/ 22225 h 35560"/>
              <a:gd name="connsiteX1" fmla="*/ 8707119 w 8709659"/>
              <a:gd name="connsiteY1" fmla="*/ 2222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22225"/>
                </a:moveTo>
                <a:lnTo>
                  <a:pt x="8707119" y="22225"/>
                </a:lnTo>
              </a:path>
            </a:pathLst>
          </a:custGeom>
          <a:ln w="19050">
            <a:solidFill>
              <a:srgbClr val="22A2E5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63" name="Freeform 1263"/>
          <p:cNvSpPr/>
          <p:nvPr/>
        </p:nvSpPr>
        <p:spPr>
          <a:xfrm>
            <a:off x="218439" y="891539"/>
            <a:ext cx="8709659" cy="22860"/>
          </a:xfrm>
          <a:custGeom>
            <a:avLst/>
            <a:gdLst>
              <a:gd name="connsiteX0" fmla="*/ 10160 w 8709659"/>
              <a:gd name="connsiteY0" fmla="*/ 15875 h 22860"/>
              <a:gd name="connsiteX1" fmla="*/ 8707119 w 8709659"/>
              <a:gd name="connsiteY1" fmla="*/ 1587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5875"/>
                </a:moveTo>
                <a:lnTo>
                  <a:pt x="8707119" y="15875"/>
                </a:lnTo>
              </a:path>
            </a:pathLst>
          </a:custGeom>
          <a:ln w="19050">
            <a:solidFill>
              <a:srgbClr val="23A2E6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64" name="Freeform 1264"/>
          <p:cNvSpPr/>
          <p:nvPr/>
        </p:nvSpPr>
        <p:spPr>
          <a:xfrm>
            <a:off x="218439" y="904239"/>
            <a:ext cx="8709659" cy="35560"/>
          </a:xfrm>
          <a:custGeom>
            <a:avLst/>
            <a:gdLst>
              <a:gd name="connsiteX0" fmla="*/ 10160 w 8709659"/>
              <a:gd name="connsiteY0" fmla="*/ 22225 h 35560"/>
              <a:gd name="connsiteX1" fmla="*/ 8707119 w 8709659"/>
              <a:gd name="connsiteY1" fmla="*/ 2222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22225"/>
                </a:moveTo>
                <a:lnTo>
                  <a:pt x="8707119" y="22225"/>
                </a:lnTo>
              </a:path>
            </a:pathLst>
          </a:custGeom>
          <a:ln w="19050">
            <a:solidFill>
              <a:srgbClr val="24A3E6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65" name="Freeform 1265"/>
          <p:cNvSpPr/>
          <p:nvPr/>
        </p:nvSpPr>
        <p:spPr>
          <a:xfrm>
            <a:off x="218439" y="929639"/>
            <a:ext cx="8709659" cy="22860"/>
          </a:xfrm>
          <a:custGeom>
            <a:avLst/>
            <a:gdLst>
              <a:gd name="connsiteX0" fmla="*/ 10160 w 8709659"/>
              <a:gd name="connsiteY0" fmla="*/ 15875 h 22860"/>
              <a:gd name="connsiteX1" fmla="*/ 8707119 w 8709659"/>
              <a:gd name="connsiteY1" fmla="*/ 1587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5875"/>
                </a:moveTo>
                <a:lnTo>
                  <a:pt x="8707119" y="15875"/>
                </a:lnTo>
              </a:path>
            </a:pathLst>
          </a:custGeom>
          <a:ln w="19050">
            <a:solidFill>
              <a:srgbClr val="25A3E6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66" name="Freeform 1266"/>
          <p:cNvSpPr/>
          <p:nvPr/>
        </p:nvSpPr>
        <p:spPr>
          <a:xfrm>
            <a:off x="218439" y="942339"/>
            <a:ext cx="8709659" cy="35560"/>
          </a:xfrm>
          <a:custGeom>
            <a:avLst/>
            <a:gdLst>
              <a:gd name="connsiteX0" fmla="*/ 10160 w 8709659"/>
              <a:gd name="connsiteY0" fmla="*/ 22225 h 35560"/>
              <a:gd name="connsiteX1" fmla="*/ 8707119 w 8709659"/>
              <a:gd name="connsiteY1" fmla="*/ 2222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22225"/>
                </a:moveTo>
                <a:lnTo>
                  <a:pt x="8707119" y="22225"/>
                </a:lnTo>
              </a:path>
            </a:pathLst>
          </a:custGeom>
          <a:ln w="19050">
            <a:solidFill>
              <a:srgbClr val="26A4E6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67" name="Freeform 1267"/>
          <p:cNvSpPr/>
          <p:nvPr/>
        </p:nvSpPr>
        <p:spPr>
          <a:xfrm>
            <a:off x="218439" y="967739"/>
            <a:ext cx="8709659" cy="22860"/>
          </a:xfrm>
          <a:custGeom>
            <a:avLst/>
            <a:gdLst>
              <a:gd name="connsiteX0" fmla="*/ 10160 w 8709659"/>
              <a:gd name="connsiteY0" fmla="*/ 15875 h 22860"/>
              <a:gd name="connsiteX1" fmla="*/ 8707119 w 8709659"/>
              <a:gd name="connsiteY1" fmla="*/ 1587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5875"/>
                </a:moveTo>
                <a:lnTo>
                  <a:pt x="8707119" y="15875"/>
                </a:lnTo>
              </a:path>
            </a:pathLst>
          </a:custGeom>
          <a:ln w="19050">
            <a:solidFill>
              <a:srgbClr val="27A4E7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68" name="Freeform 1268"/>
          <p:cNvSpPr/>
          <p:nvPr/>
        </p:nvSpPr>
        <p:spPr>
          <a:xfrm>
            <a:off x="218439" y="980439"/>
            <a:ext cx="8709659" cy="35560"/>
          </a:xfrm>
          <a:custGeom>
            <a:avLst/>
            <a:gdLst>
              <a:gd name="connsiteX0" fmla="*/ 10160 w 8709659"/>
              <a:gd name="connsiteY0" fmla="*/ 22225 h 35560"/>
              <a:gd name="connsiteX1" fmla="*/ 8707119 w 8709659"/>
              <a:gd name="connsiteY1" fmla="*/ 2222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22225"/>
                </a:moveTo>
                <a:lnTo>
                  <a:pt x="8707119" y="22225"/>
                </a:lnTo>
              </a:path>
            </a:pathLst>
          </a:custGeom>
          <a:ln w="19050">
            <a:solidFill>
              <a:srgbClr val="28A5E7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69" name="Freeform 1269"/>
          <p:cNvSpPr/>
          <p:nvPr/>
        </p:nvSpPr>
        <p:spPr>
          <a:xfrm>
            <a:off x="218439" y="1005839"/>
            <a:ext cx="8709659" cy="22860"/>
          </a:xfrm>
          <a:custGeom>
            <a:avLst/>
            <a:gdLst>
              <a:gd name="connsiteX0" fmla="*/ 10160 w 8709659"/>
              <a:gd name="connsiteY0" fmla="*/ 15875 h 22860"/>
              <a:gd name="connsiteX1" fmla="*/ 8707119 w 8709659"/>
              <a:gd name="connsiteY1" fmla="*/ 1587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5875"/>
                </a:moveTo>
                <a:lnTo>
                  <a:pt x="8707119" y="15875"/>
                </a:lnTo>
              </a:path>
            </a:pathLst>
          </a:custGeom>
          <a:ln w="19050">
            <a:solidFill>
              <a:srgbClr val="29A5E7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70" name="Freeform 1270"/>
          <p:cNvSpPr/>
          <p:nvPr/>
        </p:nvSpPr>
        <p:spPr>
          <a:xfrm>
            <a:off x="218439" y="1031239"/>
            <a:ext cx="8709659" cy="22860"/>
          </a:xfrm>
          <a:custGeom>
            <a:avLst/>
            <a:gdLst>
              <a:gd name="connsiteX0" fmla="*/ 10160 w 8709659"/>
              <a:gd name="connsiteY0" fmla="*/ 10160 h 22860"/>
              <a:gd name="connsiteX1" fmla="*/ 8707119 w 8709659"/>
              <a:gd name="connsiteY1" fmla="*/ 10160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0160"/>
                </a:moveTo>
                <a:lnTo>
                  <a:pt x="8707119" y="10160"/>
                </a:lnTo>
              </a:path>
            </a:pathLst>
          </a:custGeom>
          <a:ln w="20319">
            <a:solidFill>
              <a:srgbClr val="2AA6E7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71" name="Freeform 1271"/>
          <p:cNvSpPr/>
          <p:nvPr/>
        </p:nvSpPr>
        <p:spPr>
          <a:xfrm>
            <a:off x="218439" y="1043939"/>
            <a:ext cx="8709659" cy="35560"/>
          </a:xfrm>
          <a:custGeom>
            <a:avLst/>
            <a:gdLst>
              <a:gd name="connsiteX0" fmla="*/ 10160 w 8709659"/>
              <a:gd name="connsiteY0" fmla="*/ 17145 h 35560"/>
              <a:gd name="connsiteX1" fmla="*/ 8707119 w 8709659"/>
              <a:gd name="connsiteY1" fmla="*/ 1714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17145"/>
                </a:moveTo>
                <a:lnTo>
                  <a:pt x="8707119" y="17145"/>
                </a:lnTo>
              </a:path>
            </a:pathLst>
          </a:custGeom>
          <a:ln w="19050">
            <a:solidFill>
              <a:srgbClr val="2BA6E8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72" name="Freeform 1272"/>
          <p:cNvSpPr/>
          <p:nvPr/>
        </p:nvSpPr>
        <p:spPr>
          <a:xfrm>
            <a:off x="218439" y="1069339"/>
            <a:ext cx="8709659" cy="22860"/>
          </a:xfrm>
          <a:custGeom>
            <a:avLst/>
            <a:gdLst>
              <a:gd name="connsiteX0" fmla="*/ 10160 w 8709659"/>
              <a:gd name="connsiteY0" fmla="*/ 10795 h 22860"/>
              <a:gd name="connsiteX1" fmla="*/ 8707119 w 8709659"/>
              <a:gd name="connsiteY1" fmla="*/ 1079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0795"/>
                </a:moveTo>
                <a:lnTo>
                  <a:pt x="8707119" y="10795"/>
                </a:lnTo>
              </a:path>
            </a:pathLst>
          </a:custGeom>
          <a:ln w="19050">
            <a:solidFill>
              <a:srgbClr val="2CA7E8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73" name="Freeform 1273"/>
          <p:cNvSpPr/>
          <p:nvPr/>
        </p:nvSpPr>
        <p:spPr>
          <a:xfrm>
            <a:off x="218439" y="1082039"/>
            <a:ext cx="8709659" cy="35560"/>
          </a:xfrm>
          <a:custGeom>
            <a:avLst/>
            <a:gdLst>
              <a:gd name="connsiteX0" fmla="*/ 10160 w 8709659"/>
              <a:gd name="connsiteY0" fmla="*/ 17145 h 35560"/>
              <a:gd name="connsiteX1" fmla="*/ 8707119 w 8709659"/>
              <a:gd name="connsiteY1" fmla="*/ 1714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17145"/>
                </a:moveTo>
                <a:lnTo>
                  <a:pt x="8707119" y="17145"/>
                </a:lnTo>
              </a:path>
            </a:pathLst>
          </a:custGeom>
          <a:ln w="19050">
            <a:solidFill>
              <a:srgbClr val="2DA7E8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74" name="Freeform 1274"/>
          <p:cNvSpPr/>
          <p:nvPr/>
        </p:nvSpPr>
        <p:spPr>
          <a:xfrm>
            <a:off x="218439" y="1107439"/>
            <a:ext cx="8709659" cy="22860"/>
          </a:xfrm>
          <a:custGeom>
            <a:avLst/>
            <a:gdLst>
              <a:gd name="connsiteX0" fmla="*/ 10160 w 8709659"/>
              <a:gd name="connsiteY0" fmla="*/ 10795 h 22860"/>
              <a:gd name="connsiteX1" fmla="*/ 8707119 w 8709659"/>
              <a:gd name="connsiteY1" fmla="*/ 1079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0795"/>
                </a:moveTo>
                <a:lnTo>
                  <a:pt x="8707119" y="10795"/>
                </a:lnTo>
              </a:path>
            </a:pathLst>
          </a:custGeom>
          <a:ln w="19050">
            <a:solidFill>
              <a:srgbClr val="2EA8E8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75" name="Freeform 1275"/>
          <p:cNvSpPr/>
          <p:nvPr/>
        </p:nvSpPr>
        <p:spPr>
          <a:xfrm>
            <a:off x="218439" y="1120139"/>
            <a:ext cx="8709659" cy="35560"/>
          </a:xfrm>
          <a:custGeom>
            <a:avLst/>
            <a:gdLst>
              <a:gd name="connsiteX0" fmla="*/ 10160 w 8709659"/>
              <a:gd name="connsiteY0" fmla="*/ 17145 h 35560"/>
              <a:gd name="connsiteX1" fmla="*/ 8707119 w 8709659"/>
              <a:gd name="connsiteY1" fmla="*/ 1714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17145"/>
                </a:moveTo>
                <a:lnTo>
                  <a:pt x="8707119" y="17145"/>
                </a:lnTo>
              </a:path>
            </a:pathLst>
          </a:custGeom>
          <a:ln w="19050">
            <a:solidFill>
              <a:srgbClr val="2FA8E9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76" name="Freeform 1276"/>
          <p:cNvSpPr/>
          <p:nvPr/>
        </p:nvSpPr>
        <p:spPr>
          <a:xfrm>
            <a:off x="218439" y="1145539"/>
            <a:ext cx="8709659" cy="22860"/>
          </a:xfrm>
          <a:custGeom>
            <a:avLst/>
            <a:gdLst>
              <a:gd name="connsiteX0" fmla="*/ 10160 w 8709659"/>
              <a:gd name="connsiteY0" fmla="*/ 10795 h 22860"/>
              <a:gd name="connsiteX1" fmla="*/ 8707119 w 8709659"/>
              <a:gd name="connsiteY1" fmla="*/ 1079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0795"/>
                </a:moveTo>
                <a:lnTo>
                  <a:pt x="8707119" y="10795"/>
                </a:lnTo>
              </a:path>
            </a:pathLst>
          </a:custGeom>
          <a:ln w="19050">
            <a:solidFill>
              <a:srgbClr val="30A9E9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77" name="Freeform 1277"/>
          <p:cNvSpPr/>
          <p:nvPr/>
        </p:nvSpPr>
        <p:spPr>
          <a:xfrm>
            <a:off x="218439" y="1158239"/>
            <a:ext cx="8709659" cy="35560"/>
          </a:xfrm>
          <a:custGeom>
            <a:avLst/>
            <a:gdLst>
              <a:gd name="connsiteX0" fmla="*/ 10160 w 8709659"/>
              <a:gd name="connsiteY0" fmla="*/ 17145 h 35560"/>
              <a:gd name="connsiteX1" fmla="*/ 8707119 w 8709659"/>
              <a:gd name="connsiteY1" fmla="*/ 1714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17145"/>
                </a:moveTo>
                <a:lnTo>
                  <a:pt x="8707119" y="17145"/>
                </a:lnTo>
              </a:path>
            </a:pathLst>
          </a:custGeom>
          <a:ln w="19050">
            <a:solidFill>
              <a:srgbClr val="32A9E9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78" name="Freeform 1278"/>
          <p:cNvSpPr/>
          <p:nvPr/>
        </p:nvSpPr>
        <p:spPr>
          <a:xfrm>
            <a:off x="218439" y="1183639"/>
            <a:ext cx="8709659" cy="22860"/>
          </a:xfrm>
          <a:custGeom>
            <a:avLst/>
            <a:gdLst>
              <a:gd name="connsiteX0" fmla="*/ 10160 w 8709659"/>
              <a:gd name="connsiteY0" fmla="*/ 10795 h 22860"/>
              <a:gd name="connsiteX1" fmla="*/ 8707119 w 8709659"/>
              <a:gd name="connsiteY1" fmla="*/ 1079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0795"/>
                </a:moveTo>
                <a:lnTo>
                  <a:pt x="8707119" y="10795"/>
                </a:lnTo>
              </a:path>
            </a:pathLst>
          </a:custGeom>
          <a:ln w="19050">
            <a:solidFill>
              <a:srgbClr val="32AAE9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79" name="Freeform 1279"/>
          <p:cNvSpPr/>
          <p:nvPr/>
        </p:nvSpPr>
        <p:spPr>
          <a:xfrm>
            <a:off x="218439" y="1196339"/>
            <a:ext cx="8709659" cy="35560"/>
          </a:xfrm>
          <a:custGeom>
            <a:avLst/>
            <a:gdLst>
              <a:gd name="connsiteX0" fmla="*/ 10160 w 8709659"/>
              <a:gd name="connsiteY0" fmla="*/ 17145 h 35560"/>
              <a:gd name="connsiteX1" fmla="*/ 8707119 w 8709659"/>
              <a:gd name="connsiteY1" fmla="*/ 1714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17145"/>
                </a:moveTo>
                <a:lnTo>
                  <a:pt x="8707119" y="17145"/>
                </a:lnTo>
              </a:path>
            </a:pathLst>
          </a:custGeom>
          <a:ln w="19050">
            <a:solidFill>
              <a:srgbClr val="33AAE9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80" name="Freeform 1280"/>
          <p:cNvSpPr/>
          <p:nvPr/>
        </p:nvSpPr>
        <p:spPr>
          <a:xfrm>
            <a:off x="218439" y="1221739"/>
            <a:ext cx="8709659" cy="22860"/>
          </a:xfrm>
          <a:custGeom>
            <a:avLst/>
            <a:gdLst>
              <a:gd name="connsiteX0" fmla="*/ 10160 w 8709659"/>
              <a:gd name="connsiteY0" fmla="*/ 10795 h 22860"/>
              <a:gd name="connsiteX1" fmla="*/ 8707119 w 8709659"/>
              <a:gd name="connsiteY1" fmla="*/ 1079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0795"/>
                </a:moveTo>
                <a:lnTo>
                  <a:pt x="8707119" y="10795"/>
                </a:lnTo>
              </a:path>
            </a:pathLst>
          </a:custGeom>
          <a:ln w="19050">
            <a:solidFill>
              <a:srgbClr val="34ABEA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81" name="Freeform 1281"/>
          <p:cNvSpPr/>
          <p:nvPr/>
        </p:nvSpPr>
        <p:spPr>
          <a:xfrm>
            <a:off x="218439" y="1234439"/>
            <a:ext cx="8709659" cy="35560"/>
          </a:xfrm>
          <a:custGeom>
            <a:avLst/>
            <a:gdLst>
              <a:gd name="connsiteX0" fmla="*/ 10160 w 8709659"/>
              <a:gd name="connsiteY0" fmla="*/ 17780 h 35560"/>
              <a:gd name="connsiteX1" fmla="*/ 8707119 w 8709659"/>
              <a:gd name="connsiteY1" fmla="*/ 17780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17780"/>
                </a:moveTo>
                <a:lnTo>
                  <a:pt x="8707119" y="17780"/>
                </a:lnTo>
              </a:path>
            </a:pathLst>
          </a:custGeom>
          <a:ln w="20320">
            <a:solidFill>
              <a:srgbClr val="35ABEA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82" name="Freeform 1282"/>
          <p:cNvSpPr/>
          <p:nvPr/>
        </p:nvSpPr>
        <p:spPr>
          <a:xfrm>
            <a:off x="218439" y="1259839"/>
            <a:ext cx="8709659" cy="22860"/>
          </a:xfrm>
          <a:custGeom>
            <a:avLst/>
            <a:gdLst>
              <a:gd name="connsiteX0" fmla="*/ 10160 w 8709659"/>
              <a:gd name="connsiteY0" fmla="*/ 12065 h 22860"/>
              <a:gd name="connsiteX1" fmla="*/ 8707119 w 8709659"/>
              <a:gd name="connsiteY1" fmla="*/ 1206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2065"/>
                </a:moveTo>
                <a:lnTo>
                  <a:pt x="8707119" y="12065"/>
                </a:lnTo>
              </a:path>
            </a:pathLst>
          </a:custGeom>
          <a:ln w="19050">
            <a:solidFill>
              <a:srgbClr val="36ACEA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83" name="Freeform 1283"/>
          <p:cNvSpPr/>
          <p:nvPr/>
        </p:nvSpPr>
        <p:spPr>
          <a:xfrm>
            <a:off x="218439" y="1272539"/>
            <a:ext cx="8709659" cy="35560"/>
          </a:xfrm>
          <a:custGeom>
            <a:avLst/>
            <a:gdLst>
              <a:gd name="connsiteX0" fmla="*/ 10160 w 8709659"/>
              <a:gd name="connsiteY0" fmla="*/ 18415 h 35560"/>
              <a:gd name="connsiteX1" fmla="*/ 8707119 w 8709659"/>
              <a:gd name="connsiteY1" fmla="*/ 1841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18415"/>
                </a:moveTo>
                <a:lnTo>
                  <a:pt x="8707119" y="18415"/>
                </a:lnTo>
              </a:path>
            </a:pathLst>
          </a:custGeom>
          <a:ln w="19050">
            <a:solidFill>
              <a:srgbClr val="37ACEA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84" name="Freeform 1284"/>
          <p:cNvSpPr/>
          <p:nvPr/>
        </p:nvSpPr>
        <p:spPr>
          <a:xfrm>
            <a:off x="218439" y="1297939"/>
            <a:ext cx="8709659" cy="22860"/>
          </a:xfrm>
          <a:custGeom>
            <a:avLst/>
            <a:gdLst>
              <a:gd name="connsiteX0" fmla="*/ 10160 w 8709659"/>
              <a:gd name="connsiteY0" fmla="*/ 12065 h 22860"/>
              <a:gd name="connsiteX1" fmla="*/ 8707119 w 8709659"/>
              <a:gd name="connsiteY1" fmla="*/ 1206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2065"/>
                </a:moveTo>
                <a:lnTo>
                  <a:pt x="8707119" y="12065"/>
                </a:lnTo>
              </a:path>
            </a:pathLst>
          </a:custGeom>
          <a:ln w="19050">
            <a:solidFill>
              <a:srgbClr val="38ADEB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85" name="Freeform 1285"/>
          <p:cNvSpPr/>
          <p:nvPr/>
        </p:nvSpPr>
        <p:spPr>
          <a:xfrm>
            <a:off x="218439" y="1310639"/>
            <a:ext cx="8709659" cy="35560"/>
          </a:xfrm>
          <a:custGeom>
            <a:avLst/>
            <a:gdLst>
              <a:gd name="connsiteX0" fmla="*/ 10160 w 8709659"/>
              <a:gd name="connsiteY0" fmla="*/ 18415 h 35560"/>
              <a:gd name="connsiteX1" fmla="*/ 8707119 w 8709659"/>
              <a:gd name="connsiteY1" fmla="*/ 1841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18415"/>
                </a:moveTo>
                <a:lnTo>
                  <a:pt x="8707119" y="18415"/>
                </a:lnTo>
              </a:path>
            </a:pathLst>
          </a:custGeom>
          <a:ln w="19050">
            <a:solidFill>
              <a:srgbClr val="39ADEB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86" name="Freeform 1286"/>
          <p:cNvSpPr/>
          <p:nvPr/>
        </p:nvSpPr>
        <p:spPr>
          <a:xfrm>
            <a:off x="218439" y="1336039"/>
            <a:ext cx="8709659" cy="22860"/>
          </a:xfrm>
          <a:custGeom>
            <a:avLst/>
            <a:gdLst>
              <a:gd name="connsiteX0" fmla="*/ 10160 w 8709659"/>
              <a:gd name="connsiteY0" fmla="*/ 12065 h 22860"/>
              <a:gd name="connsiteX1" fmla="*/ 8707119 w 8709659"/>
              <a:gd name="connsiteY1" fmla="*/ 1206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2065"/>
                </a:moveTo>
                <a:lnTo>
                  <a:pt x="8707119" y="12065"/>
                </a:lnTo>
              </a:path>
            </a:pathLst>
          </a:custGeom>
          <a:ln w="19050">
            <a:solidFill>
              <a:srgbClr val="3AAEEB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87" name="Freeform 1287"/>
          <p:cNvSpPr/>
          <p:nvPr/>
        </p:nvSpPr>
        <p:spPr>
          <a:xfrm>
            <a:off x="218439" y="1348739"/>
            <a:ext cx="8709659" cy="35560"/>
          </a:xfrm>
          <a:custGeom>
            <a:avLst/>
            <a:gdLst>
              <a:gd name="connsiteX0" fmla="*/ 10160 w 8709659"/>
              <a:gd name="connsiteY0" fmla="*/ 18415 h 35560"/>
              <a:gd name="connsiteX1" fmla="*/ 8707119 w 8709659"/>
              <a:gd name="connsiteY1" fmla="*/ 1841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18415"/>
                </a:moveTo>
                <a:lnTo>
                  <a:pt x="8707119" y="18415"/>
                </a:lnTo>
              </a:path>
            </a:pathLst>
          </a:custGeom>
          <a:ln w="19050">
            <a:solidFill>
              <a:srgbClr val="3BAEEB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88" name="Freeform 1288"/>
          <p:cNvSpPr/>
          <p:nvPr/>
        </p:nvSpPr>
        <p:spPr>
          <a:xfrm>
            <a:off x="218439" y="1374139"/>
            <a:ext cx="8709659" cy="22860"/>
          </a:xfrm>
          <a:custGeom>
            <a:avLst/>
            <a:gdLst>
              <a:gd name="connsiteX0" fmla="*/ 10160 w 8709659"/>
              <a:gd name="connsiteY0" fmla="*/ 12065 h 22860"/>
              <a:gd name="connsiteX1" fmla="*/ 8707119 w 8709659"/>
              <a:gd name="connsiteY1" fmla="*/ 1206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2065"/>
                </a:moveTo>
                <a:lnTo>
                  <a:pt x="8707119" y="12065"/>
                </a:lnTo>
              </a:path>
            </a:pathLst>
          </a:custGeom>
          <a:ln w="19050">
            <a:solidFill>
              <a:srgbClr val="3CAFEC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89" name="Freeform 1289"/>
          <p:cNvSpPr/>
          <p:nvPr/>
        </p:nvSpPr>
        <p:spPr>
          <a:xfrm>
            <a:off x="218439" y="1386839"/>
            <a:ext cx="8709659" cy="35560"/>
          </a:xfrm>
          <a:custGeom>
            <a:avLst/>
            <a:gdLst>
              <a:gd name="connsiteX0" fmla="*/ 10160 w 8709659"/>
              <a:gd name="connsiteY0" fmla="*/ 18415 h 35560"/>
              <a:gd name="connsiteX1" fmla="*/ 8707119 w 8709659"/>
              <a:gd name="connsiteY1" fmla="*/ 1841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18415"/>
                </a:moveTo>
                <a:lnTo>
                  <a:pt x="8707119" y="18415"/>
                </a:lnTo>
              </a:path>
            </a:pathLst>
          </a:custGeom>
          <a:ln w="19050">
            <a:solidFill>
              <a:srgbClr val="3DAFEC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90" name="Freeform 1290"/>
          <p:cNvSpPr/>
          <p:nvPr/>
        </p:nvSpPr>
        <p:spPr>
          <a:xfrm>
            <a:off x="218439" y="1412239"/>
            <a:ext cx="8709659" cy="22860"/>
          </a:xfrm>
          <a:custGeom>
            <a:avLst/>
            <a:gdLst>
              <a:gd name="connsiteX0" fmla="*/ 10160 w 8709659"/>
              <a:gd name="connsiteY0" fmla="*/ 12065 h 22860"/>
              <a:gd name="connsiteX1" fmla="*/ 8707119 w 8709659"/>
              <a:gd name="connsiteY1" fmla="*/ 1206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2065"/>
                </a:moveTo>
                <a:lnTo>
                  <a:pt x="8707119" y="12065"/>
                </a:lnTo>
              </a:path>
            </a:pathLst>
          </a:custGeom>
          <a:ln w="19050">
            <a:solidFill>
              <a:srgbClr val="3EB0EC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91" name="Freeform 1291"/>
          <p:cNvSpPr/>
          <p:nvPr/>
        </p:nvSpPr>
        <p:spPr>
          <a:xfrm>
            <a:off x="218439" y="1424939"/>
            <a:ext cx="8709659" cy="35560"/>
          </a:xfrm>
          <a:custGeom>
            <a:avLst/>
            <a:gdLst>
              <a:gd name="connsiteX0" fmla="*/ 10160 w 8709659"/>
              <a:gd name="connsiteY0" fmla="*/ 18415 h 35560"/>
              <a:gd name="connsiteX1" fmla="*/ 8707119 w 8709659"/>
              <a:gd name="connsiteY1" fmla="*/ 1841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18415"/>
                </a:moveTo>
                <a:lnTo>
                  <a:pt x="8707119" y="18415"/>
                </a:lnTo>
              </a:path>
            </a:pathLst>
          </a:custGeom>
          <a:ln w="19050">
            <a:solidFill>
              <a:srgbClr val="3FB0EC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92" name="Freeform 1292"/>
          <p:cNvSpPr/>
          <p:nvPr/>
        </p:nvSpPr>
        <p:spPr>
          <a:xfrm>
            <a:off x="218439" y="1450339"/>
            <a:ext cx="8709659" cy="22860"/>
          </a:xfrm>
          <a:custGeom>
            <a:avLst/>
            <a:gdLst>
              <a:gd name="connsiteX0" fmla="*/ 10160 w 8709659"/>
              <a:gd name="connsiteY0" fmla="*/ 12065 h 22860"/>
              <a:gd name="connsiteX1" fmla="*/ 8707119 w 8709659"/>
              <a:gd name="connsiteY1" fmla="*/ 1206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2065"/>
                </a:moveTo>
                <a:lnTo>
                  <a:pt x="8707119" y="12065"/>
                </a:lnTo>
              </a:path>
            </a:pathLst>
          </a:custGeom>
          <a:ln w="19050">
            <a:solidFill>
              <a:srgbClr val="40B1ED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93" name="Freeform 1293"/>
          <p:cNvSpPr/>
          <p:nvPr/>
        </p:nvSpPr>
        <p:spPr>
          <a:xfrm>
            <a:off x="218439" y="1463039"/>
            <a:ext cx="8709659" cy="35560"/>
          </a:xfrm>
          <a:custGeom>
            <a:avLst/>
            <a:gdLst>
              <a:gd name="connsiteX0" fmla="*/ 10160 w 8709659"/>
              <a:gd name="connsiteY0" fmla="*/ 18415 h 35560"/>
              <a:gd name="connsiteX1" fmla="*/ 8707119 w 8709659"/>
              <a:gd name="connsiteY1" fmla="*/ 1841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18415"/>
                </a:moveTo>
                <a:lnTo>
                  <a:pt x="8707119" y="18415"/>
                </a:lnTo>
              </a:path>
            </a:pathLst>
          </a:custGeom>
          <a:ln w="19050">
            <a:solidFill>
              <a:srgbClr val="41B1ED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94" name="Freeform 1294"/>
          <p:cNvSpPr/>
          <p:nvPr/>
        </p:nvSpPr>
        <p:spPr>
          <a:xfrm>
            <a:off x="218439" y="1488439"/>
            <a:ext cx="8709659" cy="22860"/>
          </a:xfrm>
          <a:custGeom>
            <a:avLst/>
            <a:gdLst>
              <a:gd name="connsiteX0" fmla="*/ 10160 w 8709659"/>
              <a:gd name="connsiteY0" fmla="*/ 12065 h 22860"/>
              <a:gd name="connsiteX1" fmla="*/ 8707119 w 8709659"/>
              <a:gd name="connsiteY1" fmla="*/ 1206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2065"/>
                </a:moveTo>
                <a:lnTo>
                  <a:pt x="8707119" y="12065"/>
                </a:lnTo>
              </a:path>
            </a:pathLst>
          </a:custGeom>
          <a:ln w="19050">
            <a:solidFill>
              <a:srgbClr val="42B2ED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95" name="Freeform 1295"/>
          <p:cNvSpPr/>
          <p:nvPr/>
        </p:nvSpPr>
        <p:spPr>
          <a:xfrm>
            <a:off x="218439" y="1501139"/>
            <a:ext cx="8709659" cy="35560"/>
          </a:xfrm>
          <a:custGeom>
            <a:avLst/>
            <a:gdLst>
              <a:gd name="connsiteX0" fmla="*/ 10160 w 8709659"/>
              <a:gd name="connsiteY0" fmla="*/ 18415 h 35560"/>
              <a:gd name="connsiteX1" fmla="*/ 8707119 w 8709659"/>
              <a:gd name="connsiteY1" fmla="*/ 1841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18415"/>
                </a:moveTo>
                <a:lnTo>
                  <a:pt x="8707119" y="18415"/>
                </a:lnTo>
              </a:path>
            </a:pathLst>
          </a:custGeom>
          <a:ln w="19050">
            <a:solidFill>
              <a:srgbClr val="43B2ED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96" name="Freeform 1296"/>
          <p:cNvSpPr/>
          <p:nvPr/>
        </p:nvSpPr>
        <p:spPr>
          <a:xfrm>
            <a:off x="218439" y="1526539"/>
            <a:ext cx="8709659" cy="22860"/>
          </a:xfrm>
          <a:custGeom>
            <a:avLst/>
            <a:gdLst>
              <a:gd name="connsiteX0" fmla="*/ 10160 w 8709659"/>
              <a:gd name="connsiteY0" fmla="*/ 12065 h 22860"/>
              <a:gd name="connsiteX1" fmla="*/ 8707119 w 8709659"/>
              <a:gd name="connsiteY1" fmla="*/ 1206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2065"/>
                </a:moveTo>
                <a:lnTo>
                  <a:pt x="8707119" y="12065"/>
                </a:lnTo>
              </a:path>
            </a:pathLst>
          </a:custGeom>
          <a:ln w="19050">
            <a:solidFill>
              <a:srgbClr val="44B3ED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97" name="Freeform 1297"/>
          <p:cNvSpPr/>
          <p:nvPr/>
        </p:nvSpPr>
        <p:spPr>
          <a:xfrm>
            <a:off x="218439" y="1539239"/>
            <a:ext cx="8709659" cy="35560"/>
          </a:xfrm>
          <a:custGeom>
            <a:avLst/>
            <a:gdLst>
              <a:gd name="connsiteX0" fmla="*/ 10160 w 8709659"/>
              <a:gd name="connsiteY0" fmla="*/ 19050 h 35560"/>
              <a:gd name="connsiteX1" fmla="*/ 8707119 w 8709659"/>
              <a:gd name="connsiteY1" fmla="*/ 19050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19050"/>
                </a:moveTo>
                <a:lnTo>
                  <a:pt x="8707119" y="19050"/>
                </a:lnTo>
              </a:path>
            </a:pathLst>
          </a:custGeom>
          <a:ln w="20320">
            <a:solidFill>
              <a:srgbClr val="45B3EE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98" name="Freeform 1298"/>
          <p:cNvSpPr/>
          <p:nvPr/>
        </p:nvSpPr>
        <p:spPr>
          <a:xfrm>
            <a:off x="218439" y="1564639"/>
            <a:ext cx="8709659" cy="22860"/>
          </a:xfrm>
          <a:custGeom>
            <a:avLst/>
            <a:gdLst>
              <a:gd name="connsiteX0" fmla="*/ 10160 w 8709659"/>
              <a:gd name="connsiteY0" fmla="*/ 13335 h 22860"/>
              <a:gd name="connsiteX1" fmla="*/ 8707119 w 8709659"/>
              <a:gd name="connsiteY1" fmla="*/ 1333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3335"/>
                </a:moveTo>
                <a:lnTo>
                  <a:pt x="8707119" y="13335"/>
                </a:lnTo>
              </a:path>
            </a:pathLst>
          </a:custGeom>
          <a:ln w="19050">
            <a:solidFill>
              <a:srgbClr val="46B4EE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99" name="Freeform 1299"/>
          <p:cNvSpPr/>
          <p:nvPr/>
        </p:nvSpPr>
        <p:spPr>
          <a:xfrm>
            <a:off x="218439" y="1577339"/>
            <a:ext cx="8709659" cy="35560"/>
          </a:xfrm>
          <a:custGeom>
            <a:avLst/>
            <a:gdLst>
              <a:gd name="connsiteX0" fmla="*/ 10160 w 8709659"/>
              <a:gd name="connsiteY0" fmla="*/ 19685 h 35560"/>
              <a:gd name="connsiteX1" fmla="*/ 8707119 w 8709659"/>
              <a:gd name="connsiteY1" fmla="*/ 1968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19685"/>
                </a:moveTo>
                <a:lnTo>
                  <a:pt x="8707119" y="19685"/>
                </a:lnTo>
              </a:path>
            </a:pathLst>
          </a:custGeom>
          <a:ln w="19050">
            <a:solidFill>
              <a:srgbClr val="47B4EE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00" name="Freeform 1300"/>
          <p:cNvSpPr/>
          <p:nvPr/>
        </p:nvSpPr>
        <p:spPr>
          <a:xfrm>
            <a:off x="218439" y="1602739"/>
            <a:ext cx="8709659" cy="22860"/>
          </a:xfrm>
          <a:custGeom>
            <a:avLst/>
            <a:gdLst>
              <a:gd name="connsiteX0" fmla="*/ 10160 w 8709659"/>
              <a:gd name="connsiteY0" fmla="*/ 13335 h 22860"/>
              <a:gd name="connsiteX1" fmla="*/ 8707119 w 8709659"/>
              <a:gd name="connsiteY1" fmla="*/ 1333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3335"/>
                </a:moveTo>
                <a:lnTo>
                  <a:pt x="8707119" y="13335"/>
                </a:lnTo>
              </a:path>
            </a:pathLst>
          </a:custGeom>
          <a:ln w="19050">
            <a:solidFill>
              <a:srgbClr val="48B5EE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01" name="Freeform 1301"/>
          <p:cNvSpPr/>
          <p:nvPr/>
        </p:nvSpPr>
        <p:spPr>
          <a:xfrm>
            <a:off x="218439" y="1615439"/>
            <a:ext cx="8709659" cy="35560"/>
          </a:xfrm>
          <a:custGeom>
            <a:avLst/>
            <a:gdLst>
              <a:gd name="connsiteX0" fmla="*/ 10160 w 8709659"/>
              <a:gd name="connsiteY0" fmla="*/ 19685 h 35560"/>
              <a:gd name="connsiteX1" fmla="*/ 8707119 w 8709659"/>
              <a:gd name="connsiteY1" fmla="*/ 1968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19685"/>
                </a:moveTo>
                <a:lnTo>
                  <a:pt x="8707119" y="19685"/>
                </a:lnTo>
              </a:path>
            </a:pathLst>
          </a:custGeom>
          <a:ln w="19050">
            <a:solidFill>
              <a:srgbClr val="49B5EF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02" name="Freeform 1302"/>
          <p:cNvSpPr/>
          <p:nvPr/>
        </p:nvSpPr>
        <p:spPr>
          <a:xfrm>
            <a:off x="218439" y="1640839"/>
            <a:ext cx="8709659" cy="22860"/>
          </a:xfrm>
          <a:custGeom>
            <a:avLst/>
            <a:gdLst>
              <a:gd name="connsiteX0" fmla="*/ 10160 w 8709659"/>
              <a:gd name="connsiteY0" fmla="*/ 13335 h 22860"/>
              <a:gd name="connsiteX1" fmla="*/ 8707119 w 8709659"/>
              <a:gd name="connsiteY1" fmla="*/ 1333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3335"/>
                </a:moveTo>
                <a:lnTo>
                  <a:pt x="8707119" y="13335"/>
                </a:lnTo>
              </a:path>
            </a:pathLst>
          </a:custGeom>
          <a:ln w="19050">
            <a:solidFill>
              <a:srgbClr val="4AB6EF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03" name="Freeform 1303"/>
          <p:cNvSpPr/>
          <p:nvPr/>
        </p:nvSpPr>
        <p:spPr>
          <a:xfrm>
            <a:off x="218439" y="1653539"/>
            <a:ext cx="8709659" cy="35560"/>
          </a:xfrm>
          <a:custGeom>
            <a:avLst/>
            <a:gdLst>
              <a:gd name="connsiteX0" fmla="*/ 10160 w 8709659"/>
              <a:gd name="connsiteY0" fmla="*/ 19685 h 35560"/>
              <a:gd name="connsiteX1" fmla="*/ 8707119 w 8709659"/>
              <a:gd name="connsiteY1" fmla="*/ 1968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19685"/>
                </a:moveTo>
                <a:lnTo>
                  <a:pt x="8707119" y="19685"/>
                </a:lnTo>
              </a:path>
            </a:pathLst>
          </a:custGeom>
          <a:ln w="19050">
            <a:solidFill>
              <a:srgbClr val="4BB6EF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04" name="Freeform 1304"/>
          <p:cNvSpPr/>
          <p:nvPr/>
        </p:nvSpPr>
        <p:spPr>
          <a:xfrm>
            <a:off x="218439" y="1678939"/>
            <a:ext cx="8709659" cy="22860"/>
          </a:xfrm>
          <a:custGeom>
            <a:avLst/>
            <a:gdLst>
              <a:gd name="connsiteX0" fmla="*/ 10160 w 8709659"/>
              <a:gd name="connsiteY0" fmla="*/ 13335 h 22860"/>
              <a:gd name="connsiteX1" fmla="*/ 8707119 w 8709659"/>
              <a:gd name="connsiteY1" fmla="*/ 1333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3335"/>
                </a:moveTo>
                <a:lnTo>
                  <a:pt x="8707119" y="13335"/>
                </a:lnTo>
              </a:path>
            </a:pathLst>
          </a:custGeom>
          <a:ln w="19050">
            <a:solidFill>
              <a:srgbClr val="4CB7EF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05" name="Freeform 1305"/>
          <p:cNvSpPr/>
          <p:nvPr/>
        </p:nvSpPr>
        <p:spPr>
          <a:xfrm>
            <a:off x="218439" y="1691639"/>
            <a:ext cx="8709659" cy="35560"/>
          </a:xfrm>
          <a:custGeom>
            <a:avLst/>
            <a:gdLst>
              <a:gd name="connsiteX0" fmla="*/ 10160 w 8709659"/>
              <a:gd name="connsiteY0" fmla="*/ 19685 h 35560"/>
              <a:gd name="connsiteX1" fmla="*/ 8707119 w 8709659"/>
              <a:gd name="connsiteY1" fmla="*/ 1968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19685"/>
                </a:moveTo>
                <a:lnTo>
                  <a:pt x="8707119" y="19685"/>
                </a:lnTo>
              </a:path>
            </a:pathLst>
          </a:custGeom>
          <a:ln w="19050">
            <a:solidFill>
              <a:srgbClr val="4DB7F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06" name="Freeform 1306"/>
          <p:cNvSpPr/>
          <p:nvPr/>
        </p:nvSpPr>
        <p:spPr>
          <a:xfrm>
            <a:off x="218439" y="1717039"/>
            <a:ext cx="8709659" cy="22860"/>
          </a:xfrm>
          <a:custGeom>
            <a:avLst/>
            <a:gdLst>
              <a:gd name="connsiteX0" fmla="*/ 10160 w 8709659"/>
              <a:gd name="connsiteY0" fmla="*/ 13335 h 22860"/>
              <a:gd name="connsiteX1" fmla="*/ 8707119 w 8709659"/>
              <a:gd name="connsiteY1" fmla="*/ 1333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3335"/>
                </a:moveTo>
                <a:lnTo>
                  <a:pt x="8707119" y="13335"/>
                </a:lnTo>
              </a:path>
            </a:pathLst>
          </a:custGeom>
          <a:ln w="19050">
            <a:solidFill>
              <a:srgbClr val="4EB8F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07" name="Freeform 1307"/>
          <p:cNvSpPr/>
          <p:nvPr/>
        </p:nvSpPr>
        <p:spPr>
          <a:xfrm>
            <a:off x="218439" y="1729739"/>
            <a:ext cx="8709659" cy="35560"/>
          </a:xfrm>
          <a:custGeom>
            <a:avLst/>
            <a:gdLst>
              <a:gd name="connsiteX0" fmla="*/ 10160 w 8709659"/>
              <a:gd name="connsiteY0" fmla="*/ 19685 h 35560"/>
              <a:gd name="connsiteX1" fmla="*/ 8707119 w 8709659"/>
              <a:gd name="connsiteY1" fmla="*/ 1968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19685"/>
                </a:moveTo>
                <a:lnTo>
                  <a:pt x="8707119" y="19685"/>
                </a:lnTo>
              </a:path>
            </a:pathLst>
          </a:custGeom>
          <a:ln w="19050">
            <a:solidFill>
              <a:srgbClr val="4FB8F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08" name="Freeform 1308"/>
          <p:cNvSpPr/>
          <p:nvPr/>
        </p:nvSpPr>
        <p:spPr>
          <a:xfrm>
            <a:off x="218439" y="1755139"/>
            <a:ext cx="8709659" cy="22860"/>
          </a:xfrm>
          <a:custGeom>
            <a:avLst/>
            <a:gdLst>
              <a:gd name="connsiteX0" fmla="*/ 10160 w 8709659"/>
              <a:gd name="connsiteY0" fmla="*/ 13970 h 22860"/>
              <a:gd name="connsiteX1" fmla="*/ 8707119 w 8709659"/>
              <a:gd name="connsiteY1" fmla="*/ 13970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3970"/>
                </a:moveTo>
                <a:lnTo>
                  <a:pt x="8707119" y="13970"/>
                </a:lnTo>
              </a:path>
            </a:pathLst>
          </a:custGeom>
          <a:ln w="20320">
            <a:solidFill>
              <a:srgbClr val="50B9F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09" name="Freeform 1309"/>
          <p:cNvSpPr/>
          <p:nvPr/>
        </p:nvSpPr>
        <p:spPr>
          <a:xfrm>
            <a:off x="218439" y="1767839"/>
            <a:ext cx="8709659" cy="35560"/>
          </a:xfrm>
          <a:custGeom>
            <a:avLst/>
            <a:gdLst>
              <a:gd name="connsiteX0" fmla="*/ 10160 w 8709659"/>
              <a:gd name="connsiteY0" fmla="*/ 20955 h 35560"/>
              <a:gd name="connsiteX1" fmla="*/ 8707119 w 8709659"/>
              <a:gd name="connsiteY1" fmla="*/ 2095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20955"/>
                </a:moveTo>
                <a:lnTo>
                  <a:pt x="8707119" y="20955"/>
                </a:lnTo>
              </a:path>
            </a:pathLst>
          </a:custGeom>
          <a:ln w="19050">
            <a:solidFill>
              <a:srgbClr val="51B9F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10" name="Freeform 1310"/>
          <p:cNvSpPr/>
          <p:nvPr/>
        </p:nvSpPr>
        <p:spPr>
          <a:xfrm>
            <a:off x="218439" y="1793239"/>
            <a:ext cx="8709659" cy="22860"/>
          </a:xfrm>
          <a:custGeom>
            <a:avLst/>
            <a:gdLst>
              <a:gd name="connsiteX0" fmla="*/ 10160 w 8709659"/>
              <a:gd name="connsiteY0" fmla="*/ 14605 h 22860"/>
              <a:gd name="connsiteX1" fmla="*/ 8707119 w 8709659"/>
              <a:gd name="connsiteY1" fmla="*/ 1460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4605"/>
                </a:moveTo>
                <a:lnTo>
                  <a:pt x="8707119" y="14605"/>
                </a:lnTo>
              </a:path>
            </a:pathLst>
          </a:custGeom>
          <a:ln w="19050">
            <a:solidFill>
              <a:srgbClr val="52BAF1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11" name="Freeform 1311"/>
          <p:cNvSpPr/>
          <p:nvPr/>
        </p:nvSpPr>
        <p:spPr>
          <a:xfrm>
            <a:off x="218439" y="1805939"/>
            <a:ext cx="8709659" cy="35560"/>
          </a:xfrm>
          <a:custGeom>
            <a:avLst/>
            <a:gdLst>
              <a:gd name="connsiteX0" fmla="*/ 10160 w 8709659"/>
              <a:gd name="connsiteY0" fmla="*/ 20955 h 35560"/>
              <a:gd name="connsiteX1" fmla="*/ 8707119 w 8709659"/>
              <a:gd name="connsiteY1" fmla="*/ 2095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20955"/>
                </a:moveTo>
                <a:lnTo>
                  <a:pt x="8707119" y="20955"/>
                </a:lnTo>
              </a:path>
            </a:pathLst>
          </a:custGeom>
          <a:ln w="19050">
            <a:solidFill>
              <a:srgbClr val="53BAF1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12" name="Freeform 1312"/>
          <p:cNvSpPr/>
          <p:nvPr/>
        </p:nvSpPr>
        <p:spPr>
          <a:xfrm>
            <a:off x="218439" y="1831339"/>
            <a:ext cx="8709659" cy="22860"/>
          </a:xfrm>
          <a:custGeom>
            <a:avLst/>
            <a:gdLst>
              <a:gd name="connsiteX0" fmla="*/ 10160 w 8709659"/>
              <a:gd name="connsiteY0" fmla="*/ 14605 h 22860"/>
              <a:gd name="connsiteX1" fmla="*/ 8707119 w 8709659"/>
              <a:gd name="connsiteY1" fmla="*/ 1460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4605"/>
                </a:moveTo>
                <a:lnTo>
                  <a:pt x="8707119" y="14605"/>
                </a:lnTo>
              </a:path>
            </a:pathLst>
          </a:custGeom>
          <a:ln w="19050">
            <a:solidFill>
              <a:srgbClr val="54BBF1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13" name="Freeform 1313"/>
          <p:cNvSpPr/>
          <p:nvPr/>
        </p:nvSpPr>
        <p:spPr>
          <a:xfrm>
            <a:off x="218439" y="1844039"/>
            <a:ext cx="8709659" cy="35560"/>
          </a:xfrm>
          <a:custGeom>
            <a:avLst/>
            <a:gdLst>
              <a:gd name="connsiteX0" fmla="*/ 10160 w 8709659"/>
              <a:gd name="connsiteY0" fmla="*/ 20955 h 35560"/>
              <a:gd name="connsiteX1" fmla="*/ 8707119 w 8709659"/>
              <a:gd name="connsiteY1" fmla="*/ 2095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20955"/>
                </a:moveTo>
                <a:lnTo>
                  <a:pt x="8707119" y="20955"/>
                </a:lnTo>
              </a:path>
            </a:pathLst>
          </a:custGeom>
          <a:ln w="19050">
            <a:solidFill>
              <a:srgbClr val="55BBF1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14" name="Freeform 1314"/>
          <p:cNvSpPr/>
          <p:nvPr/>
        </p:nvSpPr>
        <p:spPr>
          <a:xfrm>
            <a:off x="218439" y="1869439"/>
            <a:ext cx="8709659" cy="22860"/>
          </a:xfrm>
          <a:custGeom>
            <a:avLst/>
            <a:gdLst>
              <a:gd name="connsiteX0" fmla="*/ 10160 w 8709659"/>
              <a:gd name="connsiteY0" fmla="*/ 14605 h 22860"/>
              <a:gd name="connsiteX1" fmla="*/ 8707119 w 8709659"/>
              <a:gd name="connsiteY1" fmla="*/ 1460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4605"/>
                </a:moveTo>
                <a:lnTo>
                  <a:pt x="8707119" y="14605"/>
                </a:lnTo>
              </a:path>
            </a:pathLst>
          </a:custGeom>
          <a:ln w="19050">
            <a:solidFill>
              <a:srgbClr val="56BCF2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15" name="Freeform 1315"/>
          <p:cNvSpPr/>
          <p:nvPr/>
        </p:nvSpPr>
        <p:spPr>
          <a:xfrm>
            <a:off x="218439" y="1882139"/>
            <a:ext cx="8709659" cy="35560"/>
          </a:xfrm>
          <a:custGeom>
            <a:avLst/>
            <a:gdLst>
              <a:gd name="connsiteX0" fmla="*/ 10160 w 8709659"/>
              <a:gd name="connsiteY0" fmla="*/ 20955 h 35560"/>
              <a:gd name="connsiteX1" fmla="*/ 8707119 w 8709659"/>
              <a:gd name="connsiteY1" fmla="*/ 2095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20955"/>
                </a:moveTo>
                <a:lnTo>
                  <a:pt x="8707119" y="20955"/>
                </a:lnTo>
              </a:path>
            </a:pathLst>
          </a:custGeom>
          <a:ln w="19050">
            <a:solidFill>
              <a:srgbClr val="57BCF2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16" name="Freeform 1316"/>
          <p:cNvSpPr/>
          <p:nvPr/>
        </p:nvSpPr>
        <p:spPr>
          <a:xfrm>
            <a:off x="218439" y="1907539"/>
            <a:ext cx="8709659" cy="22860"/>
          </a:xfrm>
          <a:custGeom>
            <a:avLst/>
            <a:gdLst>
              <a:gd name="connsiteX0" fmla="*/ 10160 w 8709659"/>
              <a:gd name="connsiteY0" fmla="*/ 14605 h 22860"/>
              <a:gd name="connsiteX1" fmla="*/ 8707119 w 8709659"/>
              <a:gd name="connsiteY1" fmla="*/ 1460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4605"/>
                </a:moveTo>
                <a:lnTo>
                  <a:pt x="8707119" y="14605"/>
                </a:lnTo>
              </a:path>
            </a:pathLst>
          </a:custGeom>
          <a:ln w="19050">
            <a:solidFill>
              <a:srgbClr val="58BDF2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17" name="Freeform 1317"/>
          <p:cNvSpPr/>
          <p:nvPr/>
        </p:nvSpPr>
        <p:spPr>
          <a:xfrm>
            <a:off x="218439" y="1920239"/>
            <a:ext cx="8709659" cy="35560"/>
          </a:xfrm>
          <a:custGeom>
            <a:avLst/>
            <a:gdLst>
              <a:gd name="connsiteX0" fmla="*/ 10160 w 8709659"/>
              <a:gd name="connsiteY0" fmla="*/ 20955 h 35560"/>
              <a:gd name="connsiteX1" fmla="*/ 8707119 w 8709659"/>
              <a:gd name="connsiteY1" fmla="*/ 2095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20955"/>
                </a:moveTo>
                <a:lnTo>
                  <a:pt x="8707119" y="20955"/>
                </a:lnTo>
              </a:path>
            </a:pathLst>
          </a:custGeom>
          <a:ln w="19050">
            <a:solidFill>
              <a:srgbClr val="59BDF2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18" name="Freeform 1318"/>
          <p:cNvSpPr/>
          <p:nvPr/>
        </p:nvSpPr>
        <p:spPr>
          <a:xfrm>
            <a:off x="218439" y="1945639"/>
            <a:ext cx="8709659" cy="22860"/>
          </a:xfrm>
          <a:custGeom>
            <a:avLst/>
            <a:gdLst>
              <a:gd name="connsiteX0" fmla="*/ 10160 w 8709659"/>
              <a:gd name="connsiteY0" fmla="*/ 14605 h 22860"/>
              <a:gd name="connsiteX1" fmla="*/ 8707119 w 8709659"/>
              <a:gd name="connsiteY1" fmla="*/ 1460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4605"/>
                </a:moveTo>
                <a:lnTo>
                  <a:pt x="8707119" y="14605"/>
                </a:lnTo>
              </a:path>
            </a:pathLst>
          </a:custGeom>
          <a:ln w="19050">
            <a:solidFill>
              <a:srgbClr val="5ABEF3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19" name="Freeform 1319"/>
          <p:cNvSpPr/>
          <p:nvPr/>
        </p:nvSpPr>
        <p:spPr>
          <a:xfrm>
            <a:off x="218439" y="1958339"/>
            <a:ext cx="8709659" cy="35560"/>
          </a:xfrm>
          <a:custGeom>
            <a:avLst/>
            <a:gdLst>
              <a:gd name="connsiteX0" fmla="*/ 10160 w 8709659"/>
              <a:gd name="connsiteY0" fmla="*/ 20955 h 35560"/>
              <a:gd name="connsiteX1" fmla="*/ 8707119 w 8709659"/>
              <a:gd name="connsiteY1" fmla="*/ 2095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20955"/>
                </a:moveTo>
                <a:lnTo>
                  <a:pt x="8707119" y="20955"/>
                </a:lnTo>
              </a:path>
            </a:pathLst>
          </a:custGeom>
          <a:ln w="19050">
            <a:solidFill>
              <a:srgbClr val="5BBEF3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20" name="Freeform 1320"/>
          <p:cNvSpPr/>
          <p:nvPr/>
        </p:nvSpPr>
        <p:spPr>
          <a:xfrm>
            <a:off x="218439" y="1983739"/>
            <a:ext cx="8709659" cy="22860"/>
          </a:xfrm>
          <a:custGeom>
            <a:avLst/>
            <a:gdLst>
              <a:gd name="connsiteX0" fmla="*/ 10160 w 8709659"/>
              <a:gd name="connsiteY0" fmla="*/ 14605 h 22860"/>
              <a:gd name="connsiteX1" fmla="*/ 8707119 w 8709659"/>
              <a:gd name="connsiteY1" fmla="*/ 1460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4605"/>
                </a:moveTo>
                <a:lnTo>
                  <a:pt x="8707119" y="14605"/>
                </a:lnTo>
              </a:path>
            </a:pathLst>
          </a:custGeom>
          <a:ln w="19050">
            <a:solidFill>
              <a:srgbClr val="5CBFF3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21" name="Freeform 1321"/>
          <p:cNvSpPr/>
          <p:nvPr/>
        </p:nvSpPr>
        <p:spPr>
          <a:xfrm>
            <a:off x="218439" y="1996439"/>
            <a:ext cx="8709659" cy="35560"/>
          </a:xfrm>
          <a:custGeom>
            <a:avLst/>
            <a:gdLst>
              <a:gd name="connsiteX0" fmla="*/ 10160 w 8709659"/>
              <a:gd name="connsiteY0" fmla="*/ 20955 h 35560"/>
              <a:gd name="connsiteX1" fmla="*/ 8707119 w 8709659"/>
              <a:gd name="connsiteY1" fmla="*/ 2095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20955"/>
                </a:moveTo>
                <a:lnTo>
                  <a:pt x="8707119" y="20955"/>
                </a:lnTo>
              </a:path>
            </a:pathLst>
          </a:custGeom>
          <a:ln w="19050">
            <a:solidFill>
              <a:srgbClr val="5DBFF3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22" name="Freeform 1322"/>
          <p:cNvSpPr/>
          <p:nvPr/>
        </p:nvSpPr>
        <p:spPr>
          <a:xfrm>
            <a:off x="218439" y="2021839"/>
            <a:ext cx="8709659" cy="22860"/>
          </a:xfrm>
          <a:custGeom>
            <a:avLst/>
            <a:gdLst>
              <a:gd name="connsiteX0" fmla="*/ 10160 w 8709659"/>
              <a:gd name="connsiteY0" fmla="*/ 14605 h 22860"/>
              <a:gd name="connsiteX1" fmla="*/ 8707119 w 8709659"/>
              <a:gd name="connsiteY1" fmla="*/ 1460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4605"/>
                </a:moveTo>
                <a:lnTo>
                  <a:pt x="8707119" y="14605"/>
                </a:lnTo>
              </a:path>
            </a:pathLst>
          </a:custGeom>
          <a:ln w="19050">
            <a:solidFill>
              <a:srgbClr val="5EC0F4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23" name="Freeform 1323"/>
          <p:cNvSpPr/>
          <p:nvPr/>
        </p:nvSpPr>
        <p:spPr>
          <a:xfrm>
            <a:off x="218439" y="2034539"/>
            <a:ext cx="8709659" cy="35560"/>
          </a:xfrm>
          <a:custGeom>
            <a:avLst/>
            <a:gdLst>
              <a:gd name="connsiteX0" fmla="*/ 10160 w 8709659"/>
              <a:gd name="connsiteY0" fmla="*/ 21590 h 35560"/>
              <a:gd name="connsiteX1" fmla="*/ 8707119 w 8709659"/>
              <a:gd name="connsiteY1" fmla="*/ 21590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21590"/>
                </a:moveTo>
                <a:lnTo>
                  <a:pt x="8707119" y="21590"/>
                </a:lnTo>
              </a:path>
            </a:pathLst>
          </a:custGeom>
          <a:ln w="20320">
            <a:solidFill>
              <a:srgbClr val="5FC0F4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24" name="Freeform 1324"/>
          <p:cNvSpPr/>
          <p:nvPr/>
        </p:nvSpPr>
        <p:spPr>
          <a:xfrm>
            <a:off x="218439" y="2059939"/>
            <a:ext cx="8709659" cy="22860"/>
          </a:xfrm>
          <a:custGeom>
            <a:avLst/>
            <a:gdLst>
              <a:gd name="connsiteX0" fmla="*/ 10160 w 8709659"/>
              <a:gd name="connsiteY0" fmla="*/ 15875 h 22860"/>
              <a:gd name="connsiteX1" fmla="*/ 8707119 w 8709659"/>
              <a:gd name="connsiteY1" fmla="*/ 1587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5875"/>
                </a:moveTo>
                <a:lnTo>
                  <a:pt x="8707119" y="15875"/>
                </a:lnTo>
              </a:path>
            </a:pathLst>
          </a:custGeom>
          <a:ln w="19050">
            <a:solidFill>
              <a:srgbClr val="60C1F4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25" name="Freeform 1325"/>
          <p:cNvSpPr/>
          <p:nvPr/>
        </p:nvSpPr>
        <p:spPr>
          <a:xfrm>
            <a:off x="218439" y="2072639"/>
            <a:ext cx="8709659" cy="35560"/>
          </a:xfrm>
          <a:custGeom>
            <a:avLst/>
            <a:gdLst>
              <a:gd name="connsiteX0" fmla="*/ 10160 w 8709659"/>
              <a:gd name="connsiteY0" fmla="*/ 22225 h 35560"/>
              <a:gd name="connsiteX1" fmla="*/ 8707119 w 8709659"/>
              <a:gd name="connsiteY1" fmla="*/ 2222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22225"/>
                </a:moveTo>
                <a:lnTo>
                  <a:pt x="8707119" y="22225"/>
                </a:lnTo>
              </a:path>
            </a:pathLst>
          </a:custGeom>
          <a:ln w="19050">
            <a:solidFill>
              <a:srgbClr val="61C1F4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26" name="Freeform 1326"/>
          <p:cNvSpPr/>
          <p:nvPr/>
        </p:nvSpPr>
        <p:spPr>
          <a:xfrm>
            <a:off x="218439" y="2098039"/>
            <a:ext cx="8709659" cy="22860"/>
          </a:xfrm>
          <a:custGeom>
            <a:avLst/>
            <a:gdLst>
              <a:gd name="connsiteX0" fmla="*/ 10160 w 8709659"/>
              <a:gd name="connsiteY0" fmla="*/ 15875 h 22860"/>
              <a:gd name="connsiteX1" fmla="*/ 8707119 w 8709659"/>
              <a:gd name="connsiteY1" fmla="*/ 1587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5875"/>
                </a:moveTo>
                <a:lnTo>
                  <a:pt x="8707119" y="15875"/>
                </a:lnTo>
              </a:path>
            </a:pathLst>
          </a:custGeom>
          <a:ln w="19050">
            <a:solidFill>
              <a:srgbClr val="62C2F4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27" name="Freeform 1327"/>
          <p:cNvSpPr/>
          <p:nvPr/>
        </p:nvSpPr>
        <p:spPr>
          <a:xfrm>
            <a:off x="218439" y="2110739"/>
            <a:ext cx="8709659" cy="35560"/>
          </a:xfrm>
          <a:custGeom>
            <a:avLst/>
            <a:gdLst>
              <a:gd name="connsiteX0" fmla="*/ 10160 w 8709659"/>
              <a:gd name="connsiteY0" fmla="*/ 22225 h 35560"/>
              <a:gd name="connsiteX1" fmla="*/ 8707119 w 8709659"/>
              <a:gd name="connsiteY1" fmla="*/ 2222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22225"/>
                </a:moveTo>
                <a:lnTo>
                  <a:pt x="8707119" y="22225"/>
                </a:lnTo>
              </a:path>
            </a:pathLst>
          </a:custGeom>
          <a:ln w="19050">
            <a:solidFill>
              <a:srgbClr val="63C2F5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28" name="Freeform 1328"/>
          <p:cNvSpPr/>
          <p:nvPr/>
        </p:nvSpPr>
        <p:spPr>
          <a:xfrm>
            <a:off x="218439" y="2136139"/>
            <a:ext cx="8709659" cy="22860"/>
          </a:xfrm>
          <a:custGeom>
            <a:avLst/>
            <a:gdLst>
              <a:gd name="connsiteX0" fmla="*/ 10160 w 8709659"/>
              <a:gd name="connsiteY0" fmla="*/ 15875 h 22860"/>
              <a:gd name="connsiteX1" fmla="*/ 8707119 w 8709659"/>
              <a:gd name="connsiteY1" fmla="*/ 1587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5875"/>
                </a:moveTo>
                <a:lnTo>
                  <a:pt x="8707119" y="15875"/>
                </a:lnTo>
              </a:path>
            </a:pathLst>
          </a:custGeom>
          <a:ln w="19050">
            <a:solidFill>
              <a:srgbClr val="65C3F5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29" name="Freeform 1329"/>
          <p:cNvSpPr/>
          <p:nvPr/>
        </p:nvSpPr>
        <p:spPr>
          <a:xfrm>
            <a:off x="218439" y="2148839"/>
            <a:ext cx="8709659" cy="35560"/>
          </a:xfrm>
          <a:custGeom>
            <a:avLst/>
            <a:gdLst>
              <a:gd name="connsiteX0" fmla="*/ 10160 w 8709659"/>
              <a:gd name="connsiteY0" fmla="*/ 22225 h 35560"/>
              <a:gd name="connsiteX1" fmla="*/ 8707119 w 8709659"/>
              <a:gd name="connsiteY1" fmla="*/ 2222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22225"/>
                </a:moveTo>
                <a:lnTo>
                  <a:pt x="8707119" y="22225"/>
                </a:lnTo>
              </a:path>
            </a:pathLst>
          </a:custGeom>
          <a:ln w="19050">
            <a:solidFill>
              <a:srgbClr val="65C3F5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30" name="Freeform 1330"/>
          <p:cNvSpPr/>
          <p:nvPr/>
        </p:nvSpPr>
        <p:spPr>
          <a:xfrm>
            <a:off x="218439" y="2174239"/>
            <a:ext cx="8709659" cy="22860"/>
          </a:xfrm>
          <a:custGeom>
            <a:avLst/>
            <a:gdLst>
              <a:gd name="connsiteX0" fmla="*/ 10160 w 8709659"/>
              <a:gd name="connsiteY0" fmla="*/ 15875 h 22860"/>
              <a:gd name="connsiteX1" fmla="*/ 8707119 w 8709659"/>
              <a:gd name="connsiteY1" fmla="*/ 1587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5875"/>
                </a:moveTo>
                <a:lnTo>
                  <a:pt x="8707119" y="15875"/>
                </a:lnTo>
              </a:path>
            </a:pathLst>
          </a:custGeom>
          <a:ln w="19050">
            <a:solidFill>
              <a:srgbClr val="66C4F5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31" name="Freeform 1331"/>
          <p:cNvSpPr/>
          <p:nvPr/>
        </p:nvSpPr>
        <p:spPr>
          <a:xfrm>
            <a:off x="218439" y="2186939"/>
            <a:ext cx="8709659" cy="35560"/>
          </a:xfrm>
          <a:custGeom>
            <a:avLst/>
            <a:gdLst>
              <a:gd name="connsiteX0" fmla="*/ 10160 w 8709659"/>
              <a:gd name="connsiteY0" fmla="*/ 22225 h 35560"/>
              <a:gd name="connsiteX1" fmla="*/ 8707119 w 8709659"/>
              <a:gd name="connsiteY1" fmla="*/ 2222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22225"/>
                </a:moveTo>
                <a:lnTo>
                  <a:pt x="8707119" y="22225"/>
                </a:lnTo>
              </a:path>
            </a:pathLst>
          </a:custGeom>
          <a:ln w="19050">
            <a:solidFill>
              <a:srgbClr val="67C4F6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32" name="Freeform 1332"/>
          <p:cNvSpPr/>
          <p:nvPr/>
        </p:nvSpPr>
        <p:spPr>
          <a:xfrm>
            <a:off x="218439" y="2212339"/>
            <a:ext cx="8709659" cy="22860"/>
          </a:xfrm>
          <a:custGeom>
            <a:avLst/>
            <a:gdLst>
              <a:gd name="connsiteX0" fmla="*/ 10160 w 8709659"/>
              <a:gd name="connsiteY0" fmla="*/ 15875 h 22860"/>
              <a:gd name="connsiteX1" fmla="*/ 8707119 w 8709659"/>
              <a:gd name="connsiteY1" fmla="*/ 1587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5875"/>
                </a:moveTo>
                <a:lnTo>
                  <a:pt x="8707119" y="15875"/>
                </a:lnTo>
              </a:path>
            </a:pathLst>
          </a:custGeom>
          <a:ln w="19050">
            <a:solidFill>
              <a:srgbClr val="68C5F6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33" name="Freeform 1333"/>
          <p:cNvSpPr/>
          <p:nvPr/>
        </p:nvSpPr>
        <p:spPr>
          <a:xfrm>
            <a:off x="218439" y="2225039"/>
            <a:ext cx="8709659" cy="35560"/>
          </a:xfrm>
          <a:custGeom>
            <a:avLst/>
            <a:gdLst>
              <a:gd name="connsiteX0" fmla="*/ 10160 w 8709659"/>
              <a:gd name="connsiteY0" fmla="*/ 22225 h 35560"/>
              <a:gd name="connsiteX1" fmla="*/ 8707119 w 8709659"/>
              <a:gd name="connsiteY1" fmla="*/ 2222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22225"/>
                </a:moveTo>
                <a:lnTo>
                  <a:pt x="8707119" y="22225"/>
                </a:lnTo>
              </a:path>
            </a:pathLst>
          </a:custGeom>
          <a:ln w="19050">
            <a:solidFill>
              <a:srgbClr val="69C5F6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34" name="Freeform 1334"/>
          <p:cNvSpPr/>
          <p:nvPr/>
        </p:nvSpPr>
        <p:spPr>
          <a:xfrm>
            <a:off x="218439" y="2250439"/>
            <a:ext cx="8709659" cy="22860"/>
          </a:xfrm>
          <a:custGeom>
            <a:avLst/>
            <a:gdLst>
              <a:gd name="connsiteX0" fmla="*/ 10160 w 8709659"/>
              <a:gd name="connsiteY0" fmla="*/ 15875 h 22860"/>
              <a:gd name="connsiteX1" fmla="*/ 8707119 w 8709659"/>
              <a:gd name="connsiteY1" fmla="*/ 1587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5875"/>
                </a:moveTo>
                <a:lnTo>
                  <a:pt x="8707119" y="15875"/>
                </a:lnTo>
              </a:path>
            </a:pathLst>
          </a:custGeom>
          <a:ln w="19050">
            <a:solidFill>
              <a:srgbClr val="6AC6F6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35" name="Freeform 1335"/>
          <p:cNvSpPr/>
          <p:nvPr/>
        </p:nvSpPr>
        <p:spPr>
          <a:xfrm>
            <a:off x="218439" y="2275839"/>
            <a:ext cx="8709659" cy="22860"/>
          </a:xfrm>
          <a:custGeom>
            <a:avLst/>
            <a:gdLst>
              <a:gd name="connsiteX0" fmla="*/ 10160 w 8709659"/>
              <a:gd name="connsiteY0" fmla="*/ 10160 h 22860"/>
              <a:gd name="connsiteX1" fmla="*/ 8707119 w 8709659"/>
              <a:gd name="connsiteY1" fmla="*/ 10160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0160"/>
                </a:moveTo>
                <a:lnTo>
                  <a:pt x="8707119" y="10160"/>
                </a:lnTo>
              </a:path>
            </a:pathLst>
          </a:custGeom>
          <a:ln w="20319">
            <a:solidFill>
              <a:srgbClr val="6BC6F7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36" name="Freeform 1336"/>
          <p:cNvSpPr/>
          <p:nvPr/>
        </p:nvSpPr>
        <p:spPr>
          <a:xfrm>
            <a:off x="218439" y="2288539"/>
            <a:ext cx="8709659" cy="35560"/>
          </a:xfrm>
          <a:custGeom>
            <a:avLst/>
            <a:gdLst>
              <a:gd name="connsiteX0" fmla="*/ 10160 w 8709659"/>
              <a:gd name="connsiteY0" fmla="*/ 17145 h 35560"/>
              <a:gd name="connsiteX1" fmla="*/ 8707119 w 8709659"/>
              <a:gd name="connsiteY1" fmla="*/ 1714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17145"/>
                </a:moveTo>
                <a:lnTo>
                  <a:pt x="8707119" y="17145"/>
                </a:lnTo>
              </a:path>
            </a:pathLst>
          </a:custGeom>
          <a:ln w="19050">
            <a:solidFill>
              <a:srgbClr val="6CC7F7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37" name="Freeform 1337"/>
          <p:cNvSpPr/>
          <p:nvPr/>
        </p:nvSpPr>
        <p:spPr>
          <a:xfrm>
            <a:off x="218439" y="2313939"/>
            <a:ext cx="8709659" cy="22860"/>
          </a:xfrm>
          <a:custGeom>
            <a:avLst/>
            <a:gdLst>
              <a:gd name="connsiteX0" fmla="*/ 10160 w 8709659"/>
              <a:gd name="connsiteY0" fmla="*/ 10795 h 22860"/>
              <a:gd name="connsiteX1" fmla="*/ 8707119 w 8709659"/>
              <a:gd name="connsiteY1" fmla="*/ 1079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0795"/>
                </a:moveTo>
                <a:lnTo>
                  <a:pt x="8707119" y="10795"/>
                </a:lnTo>
              </a:path>
            </a:pathLst>
          </a:custGeom>
          <a:ln w="19050">
            <a:solidFill>
              <a:srgbClr val="6DC7F7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38" name="Freeform 1338"/>
          <p:cNvSpPr/>
          <p:nvPr/>
        </p:nvSpPr>
        <p:spPr>
          <a:xfrm>
            <a:off x="218439" y="2326639"/>
            <a:ext cx="8709659" cy="35560"/>
          </a:xfrm>
          <a:custGeom>
            <a:avLst/>
            <a:gdLst>
              <a:gd name="connsiteX0" fmla="*/ 10160 w 8709659"/>
              <a:gd name="connsiteY0" fmla="*/ 17145 h 35560"/>
              <a:gd name="connsiteX1" fmla="*/ 8707119 w 8709659"/>
              <a:gd name="connsiteY1" fmla="*/ 1714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17145"/>
                </a:moveTo>
                <a:lnTo>
                  <a:pt x="8707119" y="17145"/>
                </a:lnTo>
              </a:path>
            </a:pathLst>
          </a:custGeom>
          <a:ln w="19050">
            <a:solidFill>
              <a:srgbClr val="6EC8F7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39" name="Freeform 1339"/>
          <p:cNvSpPr/>
          <p:nvPr/>
        </p:nvSpPr>
        <p:spPr>
          <a:xfrm>
            <a:off x="218439" y="2352039"/>
            <a:ext cx="8709659" cy="22860"/>
          </a:xfrm>
          <a:custGeom>
            <a:avLst/>
            <a:gdLst>
              <a:gd name="connsiteX0" fmla="*/ 10160 w 8709659"/>
              <a:gd name="connsiteY0" fmla="*/ 10795 h 22860"/>
              <a:gd name="connsiteX1" fmla="*/ 8707119 w 8709659"/>
              <a:gd name="connsiteY1" fmla="*/ 1079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0795"/>
                </a:moveTo>
                <a:lnTo>
                  <a:pt x="8707119" y="10795"/>
                </a:lnTo>
              </a:path>
            </a:pathLst>
          </a:custGeom>
          <a:ln w="19050">
            <a:solidFill>
              <a:srgbClr val="6FC8F8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40" name="Freeform 1340"/>
          <p:cNvSpPr/>
          <p:nvPr/>
        </p:nvSpPr>
        <p:spPr>
          <a:xfrm>
            <a:off x="218439" y="2364739"/>
            <a:ext cx="8709659" cy="35560"/>
          </a:xfrm>
          <a:custGeom>
            <a:avLst/>
            <a:gdLst>
              <a:gd name="connsiteX0" fmla="*/ 10160 w 8709659"/>
              <a:gd name="connsiteY0" fmla="*/ 17145 h 35560"/>
              <a:gd name="connsiteX1" fmla="*/ 8707119 w 8709659"/>
              <a:gd name="connsiteY1" fmla="*/ 1714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17145"/>
                </a:moveTo>
                <a:lnTo>
                  <a:pt x="8707119" y="17145"/>
                </a:lnTo>
              </a:path>
            </a:pathLst>
          </a:custGeom>
          <a:ln w="19050">
            <a:solidFill>
              <a:srgbClr val="70C9F8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41" name="Freeform 1341"/>
          <p:cNvSpPr/>
          <p:nvPr/>
        </p:nvSpPr>
        <p:spPr>
          <a:xfrm>
            <a:off x="218439" y="2390139"/>
            <a:ext cx="8709659" cy="22860"/>
          </a:xfrm>
          <a:custGeom>
            <a:avLst/>
            <a:gdLst>
              <a:gd name="connsiteX0" fmla="*/ 10160 w 8709659"/>
              <a:gd name="connsiteY0" fmla="*/ 10795 h 22860"/>
              <a:gd name="connsiteX1" fmla="*/ 8707119 w 8709659"/>
              <a:gd name="connsiteY1" fmla="*/ 1079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0795"/>
                </a:moveTo>
                <a:lnTo>
                  <a:pt x="8707119" y="10795"/>
                </a:lnTo>
              </a:path>
            </a:pathLst>
          </a:custGeom>
          <a:ln w="19050">
            <a:solidFill>
              <a:srgbClr val="71C9F8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42" name="Freeform 1342"/>
          <p:cNvSpPr/>
          <p:nvPr/>
        </p:nvSpPr>
        <p:spPr>
          <a:xfrm>
            <a:off x="218439" y="2402839"/>
            <a:ext cx="8709659" cy="35560"/>
          </a:xfrm>
          <a:custGeom>
            <a:avLst/>
            <a:gdLst>
              <a:gd name="connsiteX0" fmla="*/ 10160 w 8709659"/>
              <a:gd name="connsiteY0" fmla="*/ 17145 h 35560"/>
              <a:gd name="connsiteX1" fmla="*/ 8707119 w 8709659"/>
              <a:gd name="connsiteY1" fmla="*/ 1714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17145"/>
                </a:moveTo>
                <a:lnTo>
                  <a:pt x="8707119" y="17145"/>
                </a:lnTo>
              </a:path>
            </a:pathLst>
          </a:custGeom>
          <a:ln w="19050">
            <a:solidFill>
              <a:srgbClr val="72CBF8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43" name="Freeform 1343"/>
          <p:cNvSpPr/>
          <p:nvPr/>
        </p:nvSpPr>
        <p:spPr>
          <a:xfrm>
            <a:off x="218439" y="2428239"/>
            <a:ext cx="8709659" cy="22860"/>
          </a:xfrm>
          <a:custGeom>
            <a:avLst/>
            <a:gdLst>
              <a:gd name="connsiteX0" fmla="*/ 10160 w 8709659"/>
              <a:gd name="connsiteY0" fmla="*/ 10795 h 22860"/>
              <a:gd name="connsiteX1" fmla="*/ 8707119 w 8709659"/>
              <a:gd name="connsiteY1" fmla="*/ 1079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0795"/>
                </a:moveTo>
                <a:lnTo>
                  <a:pt x="8707119" y="10795"/>
                </a:lnTo>
              </a:path>
            </a:pathLst>
          </a:custGeom>
          <a:ln w="19050">
            <a:solidFill>
              <a:srgbClr val="73CBF8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44" name="Freeform 1344"/>
          <p:cNvSpPr/>
          <p:nvPr/>
        </p:nvSpPr>
        <p:spPr>
          <a:xfrm>
            <a:off x="218439" y="2440939"/>
            <a:ext cx="8709659" cy="35560"/>
          </a:xfrm>
          <a:custGeom>
            <a:avLst/>
            <a:gdLst>
              <a:gd name="connsiteX0" fmla="*/ 10160 w 8709659"/>
              <a:gd name="connsiteY0" fmla="*/ 17145 h 35560"/>
              <a:gd name="connsiteX1" fmla="*/ 8707119 w 8709659"/>
              <a:gd name="connsiteY1" fmla="*/ 1714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17145"/>
                </a:moveTo>
                <a:lnTo>
                  <a:pt x="8707119" y="17145"/>
                </a:lnTo>
              </a:path>
            </a:pathLst>
          </a:custGeom>
          <a:ln w="19050">
            <a:solidFill>
              <a:srgbClr val="74CBF9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45" name="Freeform 1345"/>
          <p:cNvSpPr/>
          <p:nvPr/>
        </p:nvSpPr>
        <p:spPr>
          <a:xfrm>
            <a:off x="218439" y="2466339"/>
            <a:ext cx="8709659" cy="22860"/>
          </a:xfrm>
          <a:custGeom>
            <a:avLst/>
            <a:gdLst>
              <a:gd name="connsiteX0" fmla="*/ 10160 w 8709659"/>
              <a:gd name="connsiteY0" fmla="*/ 10795 h 22860"/>
              <a:gd name="connsiteX1" fmla="*/ 8707119 w 8709659"/>
              <a:gd name="connsiteY1" fmla="*/ 1079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0795"/>
                </a:moveTo>
                <a:lnTo>
                  <a:pt x="8707119" y="10795"/>
                </a:lnTo>
              </a:path>
            </a:pathLst>
          </a:custGeom>
          <a:ln w="19050">
            <a:solidFill>
              <a:srgbClr val="75CBF9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46" name="Freeform 1346"/>
          <p:cNvSpPr/>
          <p:nvPr/>
        </p:nvSpPr>
        <p:spPr>
          <a:xfrm>
            <a:off x="218439" y="2479039"/>
            <a:ext cx="8709659" cy="35560"/>
          </a:xfrm>
          <a:custGeom>
            <a:avLst/>
            <a:gdLst>
              <a:gd name="connsiteX0" fmla="*/ 10160 w 8709659"/>
              <a:gd name="connsiteY0" fmla="*/ 17145 h 35560"/>
              <a:gd name="connsiteX1" fmla="*/ 8707119 w 8709659"/>
              <a:gd name="connsiteY1" fmla="*/ 1714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17145"/>
                </a:moveTo>
                <a:lnTo>
                  <a:pt x="8707119" y="17145"/>
                </a:lnTo>
              </a:path>
            </a:pathLst>
          </a:custGeom>
          <a:ln w="19050">
            <a:solidFill>
              <a:srgbClr val="76CCF9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47" name="Freeform 1347"/>
          <p:cNvSpPr/>
          <p:nvPr/>
        </p:nvSpPr>
        <p:spPr>
          <a:xfrm>
            <a:off x="218439" y="2504439"/>
            <a:ext cx="8709659" cy="22860"/>
          </a:xfrm>
          <a:custGeom>
            <a:avLst/>
            <a:gdLst>
              <a:gd name="connsiteX0" fmla="*/ 10160 w 8709659"/>
              <a:gd name="connsiteY0" fmla="*/ 11430 h 22860"/>
              <a:gd name="connsiteX1" fmla="*/ 8707119 w 8709659"/>
              <a:gd name="connsiteY1" fmla="*/ 11430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1430"/>
                </a:moveTo>
                <a:lnTo>
                  <a:pt x="8707119" y="11430"/>
                </a:lnTo>
              </a:path>
            </a:pathLst>
          </a:custGeom>
          <a:ln w="20320">
            <a:solidFill>
              <a:srgbClr val="77CCF9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48" name="Freeform 1348"/>
          <p:cNvSpPr/>
          <p:nvPr/>
        </p:nvSpPr>
        <p:spPr>
          <a:xfrm>
            <a:off x="218439" y="2517139"/>
            <a:ext cx="8709659" cy="35560"/>
          </a:xfrm>
          <a:custGeom>
            <a:avLst/>
            <a:gdLst>
              <a:gd name="connsiteX0" fmla="*/ 10160 w 8709659"/>
              <a:gd name="connsiteY0" fmla="*/ 18415 h 35560"/>
              <a:gd name="connsiteX1" fmla="*/ 8707119 w 8709659"/>
              <a:gd name="connsiteY1" fmla="*/ 1841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18415"/>
                </a:moveTo>
                <a:lnTo>
                  <a:pt x="8707119" y="18415"/>
                </a:lnTo>
              </a:path>
            </a:pathLst>
          </a:custGeom>
          <a:ln w="19050">
            <a:solidFill>
              <a:srgbClr val="78CDFA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49" name="Freeform 1349"/>
          <p:cNvSpPr/>
          <p:nvPr/>
        </p:nvSpPr>
        <p:spPr>
          <a:xfrm>
            <a:off x="218439" y="2542539"/>
            <a:ext cx="8709659" cy="22860"/>
          </a:xfrm>
          <a:custGeom>
            <a:avLst/>
            <a:gdLst>
              <a:gd name="connsiteX0" fmla="*/ 10160 w 8709659"/>
              <a:gd name="connsiteY0" fmla="*/ 12065 h 22860"/>
              <a:gd name="connsiteX1" fmla="*/ 8707119 w 8709659"/>
              <a:gd name="connsiteY1" fmla="*/ 1206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2065"/>
                </a:moveTo>
                <a:lnTo>
                  <a:pt x="8707119" y="12065"/>
                </a:lnTo>
              </a:path>
            </a:pathLst>
          </a:custGeom>
          <a:ln w="19050">
            <a:solidFill>
              <a:srgbClr val="79CDFA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50" name="Freeform 1350"/>
          <p:cNvSpPr/>
          <p:nvPr/>
        </p:nvSpPr>
        <p:spPr>
          <a:xfrm>
            <a:off x="218439" y="2555239"/>
            <a:ext cx="8709659" cy="35560"/>
          </a:xfrm>
          <a:custGeom>
            <a:avLst/>
            <a:gdLst>
              <a:gd name="connsiteX0" fmla="*/ 10160 w 8709659"/>
              <a:gd name="connsiteY0" fmla="*/ 18415 h 35560"/>
              <a:gd name="connsiteX1" fmla="*/ 8707119 w 8709659"/>
              <a:gd name="connsiteY1" fmla="*/ 1841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18415"/>
                </a:moveTo>
                <a:lnTo>
                  <a:pt x="8707119" y="18415"/>
                </a:lnTo>
              </a:path>
            </a:pathLst>
          </a:custGeom>
          <a:ln w="19050">
            <a:solidFill>
              <a:srgbClr val="7ACEFA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51" name="Freeform 1351"/>
          <p:cNvSpPr/>
          <p:nvPr/>
        </p:nvSpPr>
        <p:spPr>
          <a:xfrm>
            <a:off x="218439" y="2580639"/>
            <a:ext cx="8709659" cy="22860"/>
          </a:xfrm>
          <a:custGeom>
            <a:avLst/>
            <a:gdLst>
              <a:gd name="connsiteX0" fmla="*/ 10160 w 8709659"/>
              <a:gd name="connsiteY0" fmla="*/ 12065 h 22860"/>
              <a:gd name="connsiteX1" fmla="*/ 8707119 w 8709659"/>
              <a:gd name="connsiteY1" fmla="*/ 1206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2065"/>
                </a:moveTo>
                <a:lnTo>
                  <a:pt x="8707119" y="12065"/>
                </a:lnTo>
              </a:path>
            </a:pathLst>
          </a:custGeom>
          <a:ln w="19050">
            <a:solidFill>
              <a:srgbClr val="7BCEFA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52" name="Freeform 1352"/>
          <p:cNvSpPr/>
          <p:nvPr/>
        </p:nvSpPr>
        <p:spPr>
          <a:xfrm>
            <a:off x="218439" y="2593339"/>
            <a:ext cx="8709659" cy="35560"/>
          </a:xfrm>
          <a:custGeom>
            <a:avLst/>
            <a:gdLst>
              <a:gd name="connsiteX0" fmla="*/ 10160 w 8709659"/>
              <a:gd name="connsiteY0" fmla="*/ 18415 h 35560"/>
              <a:gd name="connsiteX1" fmla="*/ 8707119 w 8709659"/>
              <a:gd name="connsiteY1" fmla="*/ 1841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18415"/>
                </a:moveTo>
                <a:lnTo>
                  <a:pt x="8707119" y="18415"/>
                </a:lnTo>
              </a:path>
            </a:pathLst>
          </a:custGeom>
          <a:ln w="19050">
            <a:solidFill>
              <a:srgbClr val="7CCFFB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53" name="Freeform 1353"/>
          <p:cNvSpPr/>
          <p:nvPr/>
        </p:nvSpPr>
        <p:spPr>
          <a:xfrm>
            <a:off x="218439" y="2618739"/>
            <a:ext cx="8709659" cy="22860"/>
          </a:xfrm>
          <a:custGeom>
            <a:avLst/>
            <a:gdLst>
              <a:gd name="connsiteX0" fmla="*/ 10160 w 8709659"/>
              <a:gd name="connsiteY0" fmla="*/ 12065 h 22860"/>
              <a:gd name="connsiteX1" fmla="*/ 8707119 w 8709659"/>
              <a:gd name="connsiteY1" fmla="*/ 1206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2065"/>
                </a:moveTo>
                <a:lnTo>
                  <a:pt x="8707119" y="12065"/>
                </a:lnTo>
              </a:path>
            </a:pathLst>
          </a:custGeom>
          <a:ln w="19050">
            <a:solidFill>
              <a:srgbClr val="7DCFFB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54" name="Freeform 1354"/>
          <p:cNvSpPr/>
          <p:nvPr/>
        </p:nvSpPr>
        <p:spPr>
          <a:xfrm>
            <a:off x="218439" y="2631439"/>
            <a:ext cx="8709659" cy="35560"/>
          </a:xfrm>
          <a:custGeom>
            <a:avLst/>
            <a:gdLst>
              <a:gd name="connsiteX0" fmla="*/ 10160 w 8709659"/>
              <a:gd name="connsiteY0" fmla="*/ 18415 h 35560"/>
              <a:gd name="connsiteX1" fmla="*/ 8707119 w 8709659"/>
              <a:gd name="connsiteY1" fmla="*/ 1841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18415"/>
                </a:moveTo>
                <a:lnTo>
                  <a:pt x="8707119" y="18415"/>
                </a:lnTo>
              </a:path>
            </a:pathLst>
          </a:custGeom>
          <a:ln w="19050">
            <a:solidFill>
              <a:srgbClr val="7ED0FB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55" name="Freeform 1355"/>
          <p:cNvSpPr/>
          <p:nvPr/>
        </p:nvSpPr>
        <p:spPr>
          <a:xfrm>
            <a:off x="218439" y="2656839"/>
            <a:ext cx="8709659" cy="22860"/>
          </a:xfrm>
          <a:custGeom>
            <a:avLst/>
            <a:gdLst>
              <a:gd name="connsiteX0" fmla="*/ 10160 w 8709659"/>
              <a:gd name="connsiteY0" fmla="*/ 12065 h 22860"/>
              <a:gd name="connsiteX1" fmla="*/ 8707119 w 8709659"/>
              <a:gd name="connsiteY1" fmla="*/ 1206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2065"/>
                </a:moveTo>
                <a:lnTo>
                  <a:pt x="8707119" y="12065"/>
                </a:lnTo>
              </a:path>
            </a:pathLst>
          </a:custGeom>
          <a:ln w="19050">
            <a:solidFill>
              <a:srgbClr val="7FD0FB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56" name="Freeform 1356"/>
          <p:cNvSpPr/>
          <p:nvPr/>
        </p:nvSpPr>
        <p:spPr>
          <a:xfrm>
            <a:off x="218439" y="2669539"/>
            <a:ext cx="8709659" cy="35560"/>
          </a:xfrm>
          <a:custGeom>
            <a:avLst/>
            <a:gdLst>
              <a:gd name="connsiteX0" fmla="*/ 10160 w 8709659"/>
              <a:gd name="connsiteY0" fmla="*/ 18415 h 35560"/>
              <a:gd name="connsiteX1" fmla="*/ 8707119 w 8709659"/>
              <a:gd name="connsiteY1" fmla="*/ 1841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18415"/>
                </a:moveTo>
                <a:lnTo>
                  <a:pt x="8707119" y="18415"/>
                </a:lnTo>
              </a:path>
            </a:pathLst>
          </a:custGeom>
          <a:ln w="19050">
            <a:solidFill>
              <a:srgbClr val="81D1FC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57" name="Freeform 1357"/>
          <p:cNvSpPr/>
          <p:nvPr/>
        </p:nvSpPr>
        <p:spPr>
          <a:xfrm>
            <a:off x="6035040" y="1805939"/>
            <a:ext cx="2880360" cy="721360"/>
          </a:xfrm>
          <a:custGeom>
            <a:avLst/>
            <a:gdLst>
              <a:gd name="connsiteX0" fmla="*/ 2881629 w 2880360"/>
              <a:gd name="connsiteY0" fmla="*/ 19050 h 721360"/>
              <a:gd name="connsiteX1" fmla="*/ 2881629 w 2880360"/>
              <a:gd name="connsiteY1" fmla="*/ 19050 h 721360"/>
              <a:gd name="connsiteX2" fmla="*/ 2760979 w 2880360"/>
              <a:gd name="connsiteY2" fmla="*/ 38100 h 721360"/>
              <a:gd name="connsiteX3" fmla="*/ 2637790 w 2880360"/>
              <a:gd name="connsiteY3" fmla="*/ 60960 h 721360"/>
              <a:gd name="connsiteX4" fmla="*/ 2512059 w 2880360"/>
              <a:gd name="connsiteY4" fmla="*/ 85090 h 721360"/>
              <a:gd name="connsiteX5" fmla="*/ 2382519 w 2880360"/>
              <a:gd name="connsiteY5" fmla="*/ 110490 h 721360"/>
              <a:gd name="connsiteX6" fmla="*/ 2250440 w 2880360"/>
              <a:gd name="connsiteY6" fmla="*/ 138430 h 721360"/>
              <a:gd name="connsiteX7" fmla="*/ 2114550 w 2880360"/>
              <a:gd name="connsiteY7" fmla="*/ 167640 h 721360"/>
              <a:gd name="connsiteX8" fmla="*/ 1976119 w 2880360"/>
              <a:gd name="connsiteY8" fmla="*/ 201930 h 721360"/>
              <a:gd name="connsiteX9" fmla="*/ 1833879 w 2880360"/>
              <a:gd name="connsiteY9" fmla="*/ 234950 h 721360"/>
              <a:gd name="connsiteX10" fmla="*/ 1576069 w 2880360"/>
              <a:gd name="connsiteY10" fmla="*/ 299720 h 721360"/>
              <a:gd name="connsiteX11" fmla="*/ 1325879 w 2880360"/>
              <a:gd name="connsiteY11" fmla="*/ 358140 h 721360"/>
              <a:gd name="connsiteX12" fmla="*/ 1085850 w 2880360"/>
              <a:gd name="connsiteY12" fmla="*/ 411480 h 721360"/>
              <a:gd name="connsiteX13" fmla="*/ 853440 w 2880360"/>
              <a:gd name="connsiteY13" fmla="*/ 462280 h 721360"/>
              <a:gd name="connsiteX14" fmla="*/ 632459 w 2880360"/>
              <a:gd name="connsiteY14" fmla="*/ 508000 h 721360"/>
              <a:gd name="connsiteX15" fmla="*/ 417829 w 2880360"/>
              <a:gd name="connsiteY15" fmla="*/ 547370 h 721360"/>
              <a:gd name="connsiteX16" fmla="*/ 212089 w 2880360"/>
              <a:gd name="connsiteY16" fmla="*/ 585470 h 721360"/>
              <a:gd name="connsiteX17" fmla="*/ 11429 w 2880360"/>
              <a:gd name="connsiteY17" fmla="*/ 618490 h 721360"/>
              <a:gd name="connsiteX18" fmla="*/ 149859 w 2880360"/>
              <a:gd name="connsiteY18" fmla="*/ 638810 h 721360"/>
              <a:gd name="connsiteX19" fmla="*/ 281939 w 2880360"/>
              <a:gd name="connsiteY19" fmla="*/ 656590 h 721360"/>
              <a:gd name="connsiteX20" fmla="*/ 408939 w 2880360"/>
              <a:gd name="connsiteY20" fmla="*/ 673100 h 721360"/>
              <a:gd name="connsiteX21" fmla="*/ 534669 w 2880360"/>
              <a:gd name="connsiteY21" fmla="*/ 685800 h 721360"/>
              <a:gd name="connsiteX22" fmla="*/ 655319 w 2880360"/>
              <a:gd name="connsiteY22" fmla="*/ 699770 h 721360"/>
              <a:gd name="connsiteX23" fmla="*/ 773429 w 2880360"/>
              <a:gd name="connsiteY23" fmla="*/ 708660 h 721360"/>
              <a:gd name="connsiteX24" fmla="*/ 885190 w 2880360"/>
              <a:gd name="connsiteY24" fmla="*/ 717550 h 721360"/>
              <a:gd name="connsiteX25" fmla="*/ 995679 w 2880360"/>
              <a:gd name="connsiteY25" fmla="*/ 723900 h 721360"/>
              <a:gd name="connsiteX26" fmla="*/ 1104900 w 2880360"/>
              <a:gd name="connsiteY26" fmla="*/ 728980 h 721360"/>
              <a:gd name="connsiteX27" fmla="*/ 1209040 w 2880360"/>
              <a:gd name="connsiteY27" fmla="*/ 730250 h 721360"/>
              <a:gd name="connsiteX28" fmla="*/ 1308100 w 2880360"/>
              <a:gd name="connsiteY28" fmla="*/ 732790 h 721360"/>
              <a:gd name="connsiteX29" fmla="*/ 1405890 w 2880360"/>
              <a:gd name="connsiteY29" fmla="*/ 732790 h 721360"/>
              <a:gd name="connsiteX30" fmla="*/ 1502409 w 2880360"/>
              <a:gd name="connsiteY30" fmla="*/ 730250 h 721360"/>
              <a:gd name="connsiteX31" fmla="*/ 1596390 w 2880360"/>
              <a:gd name="connsiteY31" fmla="*/ 728980 h 721360"/>
              <a:gd name="connsiteX32" fmla="*/ 1685290 w 2880360"/>
              <a:gd name="connsiteY32" fmla="*/ 723900 h 721360"/>
              <a:gd name="connsiteX33" fmla="*/ 1771650 w 2880360"/>
              <a:gd name="connsiteY33" fmla="*/ 717550 h 721360"/>
              <a:gd name="connsiteX34" fmla="*/ 1855469 w 2880360"/>
              <a:gd name="connsiteY34" fmla="*/ 709930 h 721360"/>
              <a:gd name="connsiteX35" fmla="*/ 1938019 w 2880360"/>
              <a:gd name="connsiteY35" fmla="*/ 702310 h 721360"/>
              <a:gd name="connsiteX36" fmla="*/ 2016759 w 2880360"/>
              <a:gd name="connsiteY36" fmla="*/ 690880 h 721360"/>
              <a:gd name="connsiteX37" fmla="*/ 2095500 w 2880360"/>
              <a:gd name="connsiteY37" fmla="*/ 679450 h 721360"/>
              <a:gd name="connsiteX38" fmla="*/ 2169159 w 2880360"/>
              <a:gd name="connsiteY38" fmla="*/ 665480 h 721360"/>
              <a:gd name="connsiteX39" fmla="*/ 2244090 w 2880360"/>
              <a:gd name="connsiteY39" fmla="*/ 652780 h 721360"/>
              <a:gd name="connsiteX40" fmla="*/ 2313940 w 2880360"/>
              <a:gd name="connsiteY40" fmla="*/ 637540 h 721360"/>
              <a:gd name="connsiteX41" fmla="*/ 2385059 w 2880360"/>
              <a:gd name="connsiteY41" fmla="*/ 621030 h 721360"/>
              <a:gd name="connsiteX42" fmla="*/ 2452369 w 2880360"/>
              <a:gd name="connsiteY42" fmla="*/ 603250 h 721360"/>
              <a:gd name="connsiteX43" fmla="*/ 2518409 w 2880360"/>
              <a:gd name="connsiteY43" fmla="*/ 585470 h 721360"/>
              <a:gd name="connsiteX44" fmla="*/ 2581909 w 2880360"/>
              <a:gd name="connsiteY44" fmla="*/ 565150 h 721360"/>
              <a:gd name="connsiteX45" fmla="*/ 2645409 w 2880360"/>
              <a:gd name="connsiteY45" fmla="*/ 544830 h 721360"/>
              <a:gd name="connsiteX46" fmla="*/ 2767329 w 2880360"/>
              <a:gd name="connsiteY46" fmla="*/ 500380 h 721360"/>
              <a:gd name="connsiteX47" fmla="*/ 2884169 w 2880360"/>
              <a:gd name="connsiteY47" fmla="*/ 453390 h 721360"/>
              <a:gd name="connsiteX48" fmla="*/ 2889250 w 2880360"/>
              <a:gd name="connsiteY48" fmla="*/ 452120 h 721360"/>
              <a:gd name="connsiteX49" fmla="*/ 2889250 w 2880360"/>
              <a:gd name="connsiteY49" fmla="*/ 19050 h 721360"/>
              <a:gd name="connsiteX50" fmla="*/ 2881629 w 2880360"/>
              <a:gd name="connsiteY50" fmla="*/ 19050 h 721360"/>
              <a:gd name="connsiteX51" fmla="*/ 2881629 w 2880360"/>
              <a:gd name="connsiteY51" fmla="*/ 19050 h 7213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2880360" h="721360">
                <a:moveTo>
                  <a:pt x="2881629" y="19050"/>
                </a:moveTo>
                <a:lnTo>
                  <a:pt x="2881629" y="19050"/>
                </a:lnTo>
                <a:lnTo>
                  <a:pt x="2760979" y="38100"/>
                </a:lnTo>
                <a:lnTo>
                  <a:pt x="2637790" y="60960"/>
                </a:lnTo>
                <a:lnTo>
                  <a:pt x="2512059" y="85090"/>
                </a:lnTo>
                <a:lnTo>
                  <a:pt x="2382519" y="110490"/>
                </a:lnTo>
                <a:lnTo>
                  <a:pt x="2250440" y="138430"/>
                </a:lnTo>
                <a:lnTo>
                  <a:pt x="2114550" y="167640"/>
                </a:lnTo>
                <a:lnTo>
                  <a:pt x="1976119" y="201930"/>
                </a:lnTo>
                <a:lnTo>
                  <a:pt x="1833879" y="234950"/>
                </a:lnTo>
                <a:lnTo>
                  <a:pt x="1576069" y="299720"/>
                </a:lnTo>
                <a:lnTo>
                  <a:pt x="1325879" y="358140"/>
                </a:lnTo>
                <a:lnTo>
                  <a:pt x="1085850" y="411480"/>
                </a:lnTo>
                <a:lnTo>
                  <a:pt x="853440" y="462280"/>
                </a:lnTo>
                <a:lnTo>
                  <a:pt x="632459" y="508000"/>
                </a:lnTo>
                <a:lnTo>
                  <a:pt x="417829" y="547370"/>
                </a:lnTo>
                <a:lnTo>
                  <a:pt x="212089" y="585470"/>
                </a:lnTo>
                <a:lnTo>
                  <a:pt x="11429" y="618490"/>
                </a:lnTo>
                <a:lnTo>
                  <a:pt x="149859" y="638810"/>
                </a:lnTo>
                <a:lnTo>
                  <a:pt x="281939" y="656590"/>
                </a:lnTo>
                <a:lnTo>
                  <a:pt x="408939" y="673100"/>
                </a:lnTo>
                <a:lnTo>
                  <a:pt x="534669" y="685800"/>
                </a:lnTo>
                <a:lnTo>
                  <a:pt x="655319" y="699770"/>
                </a:lnTo>
                <a:lnTo>
                  <a:pt x="773429" y="708660"/>
                </a:lnTo>
                <a:lnTo>
                  <a:pt x="885190" y="717550"/>
                </a:lnTo>
                <a:lnTo>
                  <a:pt x="995679" y="723900"/>
                </a:lnTo>
                <a:lnTo>
                  <a:pt x="1104900" y="728980"/>
                </a:lnTo>
                <a:lnTo>
                  <a:pt x="1209040" y="730250"/>
                </a:lnTo>
                <a:lnTo>
                  <a:pt x="1308100" y="732790"/>
                </a:lnTo>
                <a:lnTo>
                  <a:pt x="1405890" y="732790"/>
                </a:lnTo>
                <a:lnTo>
                  <a:pt x="1502409" y="730250"/>
                </a:lnTo>
                <a:lnTo>
                  <a:pt x="1596390" y="728980"/>
                </a:lnTo>
                <a:lnTo>
                  <a:pt x="1685290" y="723900"/>
                </a:lnTo>
                <a:lnTo>
                  <a:pt x="1771650" y="717550"/>
                </a:lnTo>
                <a:lnTo>
                  <a:pt x="1855469" y="709930"/>
                </a:lnTo>
                <a:lnTo>
                  <a:pt x="1938019" y="702310"/>
                </a:lnTo>
                <a:lnTo>
                  <a:pt x="2016759" y="690880"/>
                </a:lnTo>
                <a:lnTo>
                  <a:pt x="2095500" y="679450"/>
                </a:lnTo>
                <a:lnTo>
                  <a:pt x="2169159" y="665480"/>
                </a:lnTo>
                <a:lnTo>
                  <a:pt x="2244090" y="652780"/>
                </a:lnTo>
                <a:lnTo>
                  <a:pt x="2313940" y="637540"/>
                </a:lnTo>
                <a:lnTo>
                  <a:pt x="2385059" y="621030"/>
                </a:lnTo>
                <a:lnTo>
                  <a:pt x="2452369" y="603250"/>
                </a:lnTo>
                <a:lnTo>
                  <a:pt x="2518409" y="585470"/>
                </a:lnTo>
                <a:lnTo>
                  <a:pt x="2581909" y="565150"/>
                </a:lnTo>
                <a:lnTo>
                  <a:pt x="2645409" y="544830"/>
                </a:lnTo>
                <a:lnTo>
                  <a:pt x="2767329" y="500380"/>
                </a:lnTo>
                <a:lnTo>
                  <a:pt x="2884169" y="453390"/>
                </a:lnTo>
                <a:lnTo>
                  <a:pt x="2889250" y="452120"/>
                </a:lnTo>
                <a:lnTo>
                  <a:pt x="2889250" y="19050"/>
                </a:lnTo>
                <a:lnTo>
                  <a:pt x="2881629" y="19050"/>
                </a:lnTo>
                <a:lnTo>
                  <a:pt x="2881629" y="19050"/>
                </a:lnTo>
                <a:close/>
              </a:path>
            </a:pathLst>
          </a:custGeom>
          <a:solidFill>
            <a:srgbClr val="C4E5FA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58" name="Freeform 1358"/>
          <p:cNvSpPr/>
          <p:nvPr/>
        </p:nvSpPr>
        <p:spPr>
          <a:xfrm>
            <a:off x="2606039" y="1678939"/>
            <a:ext cx="5547359" cy="861060"/>
          </a:xfrm>
          <a:custGeom>
            <a:avLst/>
            <a:gdLst>
              <a:gd name="connsiteX0" fmla="*/ 5557519 w 5547359"/>
              <a:gd name="connsiteY0" fmla="*/ 814070 h 861060"/>
              <a:gd name="connsiteX1" fmla="*/ 5557519 w 5547359"/>
              <a:gd name="connsiteY1" fmla="*/ 814070 h 861060"/>
              <a:gd name="connsiteX2" fmla="*/ 5436869 w 5547359"/>
              <a:gd name="connsiteY2" fmla="*/ 798830 h 861060"/>
              <a:gd name="connsiteX3" fmla="*/ 5311140 w 5547359"/>
              <a:gd name="connsiteY3" fmla="*/ 782320 h 861060"/>
              <a:gd name="connsiteX4" fmla="*/ 5049519 w 5547359"/>
              <a:gd name="connsiteY4" fmla="*/ 744220 h 861060"/>
              <a:gd name="connsiteX5" fmla="*/ 4772659 w 5547359"/>
              <a:gd name="connsiteY5" fmla="*/ 697230 h 861060"/>
              <a:gd name="connsiteX6" fmla="*/ 4481829 w 5547359"/>
              <a:gd name="connsiteY6" fmla="*/ 646430 h 861060"/>
              <a:gd name="connsiteX7" fmla="*/ 4173219 w 5547359"/>
              <a:gd name="connsiteY7" fmla="*/ 584200 h 861060"/>
              <a:gd name="connsiteX8" fmla="*/ 3848100 w 5547359"/>
              <a:gd name="connsiteY8" fmla="*/ 514350 h 861060"/>
              <a:gd name="connsiteX9" fmla="*/ 3505200 w 5547359"/>
              <a:gd name="connsiteY9" fmla="*/ 434340 h 861060"/>
              <a:gd name="connsiteX10" fmla="*/ 3144519 w 5547359"/>
              <a:gd name="connsiteY10" fmla="*/ 346710 h 861060"/>
              <a:gd name="connsiteX11" fmla="*/ 3002280 w 5547359"/>
              <a:gd name="connsiteY11" fmla="*/ 313690 h 861060"/>
              <a:gd name="connsiteX12" fmla="*/ 2863850 w 5547359"/>
              <a:gd name="connsiteY12" fmla="*/ 280670 h 861060"/>
              <a:gd name="connsiteX13" fmla="*/ 2729230 w 5547359"/>
              <a:gd name="connsiteY13" fmla="*/ 251460 h 861060"/>
              <a:gd name="connsiteX14" fmla="*/ 2595880 w 5547359"/>
              <a:gd name="connsiteY14" fmla="*/ 222250 h 861060"/>
              <a:gd name="connsiteX15" fmla="*/ 2466339 w 5547359"/>
              <a:gd name="connsiteY15" fmla="*/ 196850 h 861060"/>
              <a:gd name="connsiteX16" fmla="*/ 2340610 w 5547359"/>
              <a:gd name="connsiteY16" fmla="*/ 172720 h 861060"/>
              <a:gd name="connsiteX17" fmla="*/ 2217419 w 5547359"/>
              <a:gd name="connsiteY17" fmla="*/ 151130 h 861060"/>
              <a:gd name="connsiteX18" fmla="*/ 2095500 w 5547359"/>
              <a:gd name="connsiteY18" fmla="*/ 130810 h 861060"/>
              <a:gd name="connsiteX19" fmla="*/ 1978660 w 5547359"/>
              <a:gd name="connsiteY19" fmla="*/ 113030 h 861060"/>
              <a:gd name="connsiteX20" fmla="*/ 1861819 w 5547359"/>
              <a:gd name="connsiteY20" fmla="*/ 96520 h 861060"/>
              <a:gd name="connsiteX21" fmla="*/ 1640839 w 5547359"/>
              <a:gd name="connsiteY21" fmla="*/ 67310 h 861060"/>
              <a:gd name="connsiteX22" fmla="*/ 1430019 w 5547359"/>
              <a:gd name="connsiteY22" fmla="*/ 46990 h 861060"/>
              <a:gd name="connsiteX23" fmla="*/ 1233169 w 5547359"/>
              <a:gd name="connsiteY23" fmla="*/ 31750 h 861060"/>
              <a:gd name="connsiteX24" fmla="*/ 1043939 w 5547359"/>
              <a:gd name="connsiteY24" fmla="*/ 21590 h 861060"/>
              <a:gd name="connsiteX25" fmla="*/ 864869 w 5547359"/>
              <a:gd name="connsiteY25" fmla="*/ 16510 h 861060"/>
              <a:gd name="connsiteX26" fmla="*/ 697230 w 5547359"/>
              <a:gd name="connsiteY26" fmla="*/ 16510 h 861060"/>
              <a:gd name="connsiteX27" fmla="*/ 539750 w 5547359"/>
              <a:gd name="connsiteY27" fmla="*/ 21590 h 861060"/>
              <a:gd name="connsiteX28" fmla="*/ 393700 w 5547359"/>
              <a:gd name="connsiteY28" fmla="*/ 27940 h 861060"/>
              <a:gd name="connsiteX29" fmla="*/ 256539 w 5547359"/>
              <a:gd name="connsiteY29" fmla="*/ 39370 h 861060"/>
              <a:gd name="connsiteX30" fmla="*/ 129539 w 5547359"/>
              <a:gd name="connsiteY30" fmla="*/ 52070 h 861060"/>
              <a:gd name="connsiteX31" fmla="*/ 12700 w 5547359"/>
              <a:gd name="connsiteY31" fmla="*/ 69850 h 861060"/>
              <a:gd name="connsiteX32" fmla="*/ 176530 w 5547359"/>
              <a:gd name="connsiteY32" fmla="*/ 90170 h 861060"/>
              <a:gd name="connsiteX33" fmla="*/ 346710 w 5547359"/>
              <a:gd name="connsiteY33" fmla="*/ 113030 h 861060"/>
              <a:gd name="connsiteX34" fmla="*/ 523239 w 5547359"/>
              <a:gd name="connsiteY34" fmla="*/ 140970 h 861060"/>
              <a:gd name="connsiteX35" fmla="*/ 706119 w 5547359"/>
              <a:gd name="connsiteY35" fmla="*/ 172720 h 861060"/>
              <a:gd name="connsiteX36" fmla="*/ 895350 w 5547359"/>
              <a:gd name="connsiteY36" fmla="*/ 210820 h 861060"/>
              <a:gd name="connsiteX37" fmla="*/ 1090930 w 5547359"/>
              <a:gd name="connsiteY37" fmla="*/ 251460 h 861060"/>
              <a:gd name="connsiteX38" fmla="*/ 1294130 w 5547359"/>
              <a:gd name="connsiteY38" fmla="*/ 295910 h 861060"/>
              <a:gd name="connsiteX39" fmla="*/ 1502410 w 5547359"/>
              <a:gd name="connsiteY39" fmla="*/ 346710 h 861060"/>
              <a:gd name="connsiteX40" fmla="*/ 1879600 w 5547359"/>
              <a:gd name="connsiteY40" fmla="*/ 438150 h 861060"/>
              <a:gd name="connsiteX41" fmla="*/ 2236469 w 5547359"/>
              <a:gd name="connsiteY41" fmla="*/ 519430 h 861060"/>
              <a:gd name="connsiteX42" fmla="*/ 2571750 w 5547359"/>
              <a:gd name="connsiteY42" fmla="*/ 593090 h 861060"/>
              <a:gd name="connsiteX43" fmla="*/ 2735580 w 5547359"/>
              <a:gd name="connsiteY43" fmla="*/ 623570 h 861060"/>
              <a:gd name="connsiteX44" fmla="*/ 2891789 w 5547359"/>
              <a:gd name="connsiteY44" fmla="*/ 655320 h 861060"/>
              <a:gd name="connsiteX45" fmla="*/ 3044189 w 5547359"/>
              <a:gd name="connsiteY45" fmla="*/ 684530 h 861060"/>
              <a:gd name="connsiteX46" fmla="*/ 3192780 w 5547359"/>
              <a:gd name="connsiteY46" fmla="*/ 708660 h 861060"/>
              <a:gd name="connsiteX47" fmla="*/ 3337559 w 5547359"/>
              <a:gd name="connsiteY47" fmla="*/ 732790 h 861060"/>
              <a:gd name="connsiteX48" fmla="*/ 3478530 w 5547359"/>
              <a:gd name="connsiteY48" fmla="*/ 755650 h 861060"/>
              <a:gd name="connsiteX49" fmla="*/ 3614419 w 5547359"/>
              <a:gd name="connsiteY49" fmla="*/ 773430 h 861060"/>
              <a:gd name="connsiteX50" fmla="*/ 3746500 w 5547359"/>
              <a:gd name="connsiteY50" fmla="*/ 791210 h 861060"/>
              <a:gd name="connsiteX51" fmla="*/ 3873500 w 5547359"/>
              <a:gd name="connsiteY51" fmla="*/ 807720 h 861060"/>
              <a:gd name="connsiteX52" fmla="*/ 3999229 w 5547359"/>
              <a:gd name="connsiteY52" fmla="*/ 822960 h 861060"/>
              <a:gd name="connsiteX53" fmla="*/ 4119879 w 5547359"/>
              <a:gd name="connsiteY53" fmla="*/ 834390 h 861060"/>
              <a:gd name="connsiteX54" fmla="*/ 4236719 w 5547359"/>
              <a:gd name="connsiteY54" fmla="*/ 843280 h 861060"/>
              <a:gd name="connsiteX55" fmla="*/ 4349750 w 5547359"/>
              <a:gd name="connsiteY55" fmla="*/ 852170 h 861060"/>
              <a:gd name="connsiteX56" fmla="*/ 4460240 w 5547359"/>
              <a:gd name="connsiteY56" fmla="*/ 858520 h 861060"/>
              <a:gd name="connsiteX57" fmla="*/ 4568190 w 5547359"/>
              <a:gd name="connsiteY57" fmla="*/ 863600 h 861060"/>
              <a:gd name="connsiteX58" fmla="*/ 4673600 w 5547359"/>
              <a:gd name="connsiteY58" fmla="*/ 867410 h 861060"/>
              <a:gd name="connsiteX59" fmla="*/ 4772659 w 5547359"/>
              <a:gd name="connsiteY59" fmla="*/ 867410 h 861060"/>
              <a:gd name="connsiteX60" fmla="*/ 4870450 w 5547359"/>
              <a:gd name="connsiteY60" fmla="*/ 867410 h 861060"/>
              <a:gd name="connsiteX61" fmla="*/ 4966969 w 5547359"/>
              <a:gd name="connsiteY61" fmla="*/ 864870 h 861060"/>
              <a:gd name="connsiteX62" fmla="*/ 5058409 w 5547359"/>
              <a:gd name="connsiteY62" fmla="*/ 863600 h 861060"/>
              <a:gd name="connsiteX63" fmla="*/ 5147309 w 5547359"/>
              <a:gd name="connsiteY63" fmla="*/ 858520 h 861060"/>
              <a:gd name="connsiteX64" fmla="*/ 5234940 w 5547359"/>
              <a:gd name="connsiteY64" fmla="*/ 852170 h 861060"/>
              <a:gd name="connsiteX65" fmla="*/ 5318759 w 5547359"/>
              <a:gd name="connsiteY65" fmla="*/ 843280 h 861060"/>
              <a:gd name="connsiteX66" fmla="*/ 5400040 w 5547359"/>
              <a:gd name="connsiteY66" fmla="*/ 834390 h 861060"/>
              <a:gd name="connsiteX67" fmla="*/ 5481319 w 5547359"/>
              <a:gd name="connsiteY67" fmla="*/ 825500 h 861060"/>
              <a:gd name="connsiteX68" fmla="*/ 5557519 w 5547359"/>
              <a:gd name="connsiteY68" fmla="*/ 814070 h 861060"/>
              <a:gd name="connsiteX69" fmla="*/ 5557519 w 5547359"/>
              <a:gd name="connsiteY69" fmla="*/ 814070 h 8610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</a:cxnLst>
            <a:rect l="l" t="t" r="r" b="b"/>
            <a:pathLst>
              <a:path w="5547359" h="861060">
                <a:moveTo>
                  <a:pt x="5557519" y="814070"/>
                </a:moveTo>
                <a:lnTo>
                  <a:pt x="5557519" y="814070"/>
                </a:lnTo>
                <a:lnTo>
                  <a:pt x="5436869" y="798830"/>
                </a:lnTo>
                <a:lnTo>
                  <a:pt x="5311140" y="782320"/>
                </a:lnTo>
                <a:lnTo>
                  <a:pt x="5049519" y="744220"/>
                </a:lnTo>
                <a:lnTo>
                  <a:pt x="4772659" y="697230"/>
                </a:lnTo>
                <a:lnTo>
                  <a:pt x="4481829" y="646430"/>
                </a:lnTo>
                <a:lnTo>
                  <a:pt x="4173219" y="584200"/>
                </a:lnTo>
                <a:lnTo>
                  <a:pt x="3848100" y="514350"/>
                </a:lnTo>
                <a:lnTo>
                  <a:pt x="3505200" y="434340"/>
                </a:lnTo>
                <a:lnTo>
                  <a:pt x="3144519" y="346710"/>
                </a:lnTo>
                <a:lnTo>
                  <a:pt x="3002280" y="313690"/>
                </a:lnTo>
                <a:lnTo>
                  <a:pt x="2863850" y="280670"/>
                </a:lnTo>
                <a:lnTo>
                  <a:pt x="2729230" y="251460"/>
                </a:lnTo>
                <a:lnTo>
                  <a:pt x="2595880" y="222250"/>
                </a:lnTo>
                <a:lnTo>
                  <a:pt x="2466339" y="196850"/>
                </a:lnTo>
                <a:lnTo>
                  <a:pt x="2340610" y="172720"/>
                </a:lnTo>
                <a:lnTo>
                  <a:pt x="2217419" y="151130"/>
                </a:lnTo>
                <a:lnTo>
                  <a:pt x="2095500" y="130810"/>
                </a:lnTo>
                <a:lnTo>
                  <a:pt x="1978660" y="113030"/>
                </a:lnTo>
                <a:lnTo>
                  <a:pt x="1861819" y="96520"/>
                </a:lnTo>
                <a:lnTo>
                  <a:pt x="1640839" y="67310"/>
                </a:lnTo>
                <a:lnTo>
                  <a:pt x="1430019" y="46990"/>
                </a:lnTo>
                <a:lnTo>
                  <a:pt x="1233169" y="31750"/>
                </a:lnTo>
                <a:lnTo>
                  <a:pt x="1043939" y="21590"/>
                </a:lnTo>
                <a:lnTo>
                  <a:pt x="864869" y="16510"/>
                </a:lnTo>
                <a:lnTo>
                  <a:pt x="697230" y="16510"/>
                </a:lnTo>
                <a:lnTo>
                  <a:pt x="539750" y="21590"/>
                </a:lnTo>
                <a:lnTo>
                  <a:pt x="393700" y="27940"/>
                </a:lnTo>
                <a:lnTo>
                  <a:pt x="256539" y="39370"/>
                </a:lnTo>
                <a:lnTo>
                  <a:pt x="129539" y="52070"/>
                </a:lnTo>
                <a:lnTo>
                  <a:pt x="12700" y="69850"/>
                </a:lnTo>
                <a:lnTo>
                  <a:pt x="176530" y="90170"/>
                </a:lnTo>
                <a:lnTo>
                  <a:pt x="346710" y="113030"/>
                </a:lnTo>
                <a:lnTo>
                  <a:pt x="523239" y="140970"/>
                </a:lnTo>
                <a:lnTo>
                  <a:pt x="706119" y="172720"/>
                </a:lnTo>
                <a:lnTo>
                  <a:pt x="895350" y="210820"/>
                </a:lnTo>
                <a:lnTo>
                  <a:pt x="1090930" y="251460"/>
                </a:lnTo>
                <a:lnTo>
                  <a:pt x="1294130" y="295910"/>
                </a:lnTo>
                <a:lnTo>
                  <a:pt x="1502410" y="346710"/>
                </a:lnTo>
                <a:lnTo>
                  <a:pt x="1879600" y="438150"/>
                </a:lnTo>
                <a:lnTo>
                  <a:pt x="2236469" y="519430"/>
                </a:lnTo>
                <a:lnTo>
                  <a:pt x="2571750" y="593090"/>
                </a:lnTo>
                <a:lnTo>
                  <a:pt x="2735580" y="623570"/>
                </a:lnTo>
                <a:lnTo>
                  <a:pt x="2891789" y="655320"/>
                </a:lnTo>
                <a:lnTo>
                  <a:pt x="3044189" y="684530"/>
                </a:lnTo>
                <a:lnTo>
                  <a:pt x="3192780" y="708660"/>
                </a:lnTo>
                <a:lnTo>
                  <a:pt x="3337559" y="732790"/>
                </a:lnTo>
                <a:lnTo>
                  <a:pt x="3478530" y="755650"/>
                </a:lnTo>
                <a:lnTo>
                  <a:pt x="3614419" y="773430"/>
                </a:lnTo>
                <a:lnTo>
                  <a:pt x="3746500" y="791210"/>
                </a:lnTo>
                <a:lnTo>
                  <a:pt x="3873500" y="807720"/>
                </a:lnTo>
                <a:lnTo>
                  <a:pt x="3999229" y="822960"/>
                </a:lnTo>
                <a:lnTo>
                  <a:pt x="4119879" y="834390"/>
                </a:lnTo>
                <a:lnTo>
                  <a:pt x="4236719" y="843280"/>
                </a:lnTo>
                <a:lnTo>
                  <a:pt x="4349750" y="852170"/>
                </a:lnTo>
                <a:lnTo>
                  <a:pt x="4460240" y="858520"/>
                </a:lnTo>
                <a:lnTo>
                  <a:pt x="4568190" y="863600"/>
                </a:lnTo>
                <a:lnTo>
                  <a:pt x="4673600" y="867410"/>
                </a:lnTo>
                <a:lnTo>
                  <a:pt x="4772659" y="867410"/>
                </a:lnTo>
                <a:lnTo>
                  <a:pt x="4870450" y="867410"/>
                </a:lnTo>
                <a:lnTo>
                  <a:pt x="4966969" y="864870"/>
                </a:lnTo>
                <a:lnTo>
                  <a:pt x="5058409" y="863600"/>
                </a:lnTo>
                <a:lnTo>
                  <a:pt x="5147309" y="858520"/>
                </a:lnTo>
                <a:lnTo>
                  <a:pt x="5234940" y="852170"/>
                </a:lnTo>
                <a:lnTo>
                  <a:pt x="5318759" y="843280"/>
                </a:lnTo>
                <a:lnTo>
                  <a:pt x="5400040" y="834390"/>
                </a:lnTo>
                <a:lnTo>
                  <a:pt x="5481319" y="825500"/>
                </a:lnTo>
                <a:lnTo>
                  <a:pt x="5557519" y="814070"/>
                </a:lnTo>
                <a:lnTo>
                  <a:pt x="5557519" y="814070"/>
                </a:lnTo>
                <a:close/>
              </a:path>
            </a:pathLst>
          </a:custGeom>
          <a:solidFill>
            <a:srgbClr val="C4E5FA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59" name="Freeform 1359"/>
          <p:cNvSpPr/>
          <p:nvPr/>
        </p:nvSpPr>
        <p:spPr>
          <a:xfrm>
            <a:off x="2809239" y="1691639"/>
            <a:ext cx="5483859" cy="784860"/>
          </a:xfrm>
          <a:custGeom>
            <a:avLst/>
            <a:gdLst>
              <a:gd name="connsiteX0" fmla="*/ 19050 w 5483859"/>
              <a:gd name="connsiteY0" fmla="*/ 95250 h 784860"/>
              <a:gd name="connsiteX1" fmla="*/ 19050 w 5483859"/>
              <a:gd name="connsiteY1" fmla="*/ 95250 h 784860"/>
              <a:gd name="connsiteX2" fmla="*/ 38100 w 5483859"/>
              <a:gd name="connsiteY2" fmla="*/ 90170 h 784860"/>
              <a:gd name="connsiteX3" fmla="*/ 95250 w 5483859"/>
              <a:gd name="connsiteY3" fmla="*/ 78740 h 784860"/>
              <a:gd name="connsiteX4" fmla="*/ 193039 w 5483859"/>
              <a:gd name="connsiteY4" fmla="*/ 63500 h 784860"/>
              <a:gd name="connsiteX5" fmla="*/ 256539 w 5483859"/>
              <a:gd name="connsiteY5" fmla="*/ 54610 h 784860"/>
              <a:gd name="connsiteX6" fmla="*/ 331470 w 5483859"/>
              <a:gd name="connsiteY6" fmla="*/ 45720 h 784860"/>
              <a:gd name="connsiteX7" fmla="*/ 414020 w 5483859"/>
              <a:gd name="connsiteY7" fmla="*/ 39370 h 784860"/>
              <a:gd name="connsiteX8" fmla="*/ 509269 w 5483859"/>
              <a:gd name="connsiteY8" fmla="*/ 31750 h 784860"/>
              <a:gd name="connsiteX9" fmla="*/ 613410 w 5483859"/>
              <a:gd name="connsiteY9" fmla="*/ 25400 h 784860"/>
              <a:gd name="connsiteX10" fmla="*/ 730250 w 5483859"/>
              <a:gd name="connsiteY10" fmla="*/ 20320 h 784860"/>
              <a:gd name="connsiteX11" fmla="*/ 858519 w 5483859"/>
              <a:gd name="connsiteY11" fmla="*/ 19050 h 784860"/>
              <a:gd name="connsiteX12" fmla="*/ 996950 w 5483859"/>
              <a:gd name="connsiteY12" fmla="*/ 16510 h 784860"/>
              <a:gd name="connsiteX13" fmla="*/ 1145539 w 5483859"/>
              <a:gd name="connsiteY13" fmla="*/ 19050 h 784860"/>
              <a:gd name="connsiteX14" fmla="*/ 1304289 w 5483859"/>
              <a:gd name="connsiteY14" fmla="*/ 22860 h 784860"/>
              <a:gd name="connsiteX15" fmla="*/ 1477010 w 5483859"/>
              <a:gd name="connsiteY15" fmla="*/ 31750 h 784860"/>
              <a:gd name="connsiteX16" fmla="*/ 1659889 w 5483859"/>
              <a:gd name="connsiteY16" fmla="*/ 43180 h 784860"/>
              <a:gd name="connsiteX17" fmla="*/ 1852930 w 5483859"/>
              <a:gd name="connsiteY17" fmla="*/ 60960 h 784860"/>
              <a:gd name="connsiteX18" fmla="*/ 2059939 w 5483859"/>
              <a:gd name="connsiteY18" fmla="*/ 81280 h 784860"/>
              <a:gd name="connsiteX19" fmla="*/ 2278380 w 5483859"/>
              <a:gd name="connsiteY19" fmla="*/ 105410 h 784860"/>
              <a:gd name="connsiteX20" fmla="*/ 2508250 w 5483859"/>
              <a:gd name="connsiteY20" fmla="*/ 134620 h 784860"/>
              <a:gd name="connsiteX21" fmla="*/ 2750819 w 5483859"/>
              <a:gd name="connsiteY21" fmla="*/ 170180 h 784860"/>
              <a:gd name="connsiteX22" fmla="*/ 3003550 w 5483859"/>
              <a:gd name="connsiteY22" fmla="*/ 210820 h 784860"/>
              <a:gd name="connsiteX23" fmla="*/ 3268980 w 5483859"/>
              <a:gd name="connsiteY23" fmla="*/ 257810 h 784860"/>
              <a:gd name="connsiteX24" fmla="*/ 3547109 w 5483859"/>
              <a:gd name="connsiteY24" fmla="*/ 313690 h 784860"/>
              <a:gd name="connsiteX25" fmla="*/ 3839209 w 5483859"/>
              <a:gd name="connsiteY25" fmla="*/ 373380 h 784860"/>
              <a:gd name="connsiteX26" fmla="*/ 4142740 w 5483859"/>
              <a:gd name="connsiteY26" fmla="*/ 440690 h 784860"/>
              <a:gd name="connsiteX27" fmla="*/ 4460240 w 5483859"/>
              <a:gd name="connsiteY27" fmla="*/ 516890 h 784860"/>
              <a:gd name="connsiteX28" fmla="*/ 4789169 w 5483859"/>
              <a:gd name="connsiteY28" fmla="*/ 599440 h 784860"/>
              <a:gd name="connsiteX29" fmla="*/ 5132069 w 5483859"/>
              <a:gd name="connsiteY29" fmla="*/ 690880 h 784860"/>
              <a:gd name="connsiteX30" fmla="*/ 5486400 w 5483859"/>
              <a:gd name="connsiteY30" fmla="*/ 791210 h 784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5483859" h="784860">
                <a:moveTo>
                  <a:pt x="19050" y="95250"/>
                </a:moveTo>
                <a:lnTo>
                  <a:pt x="19050" y="95250"/>
                </a:lnTo>
                <a:lnTo>
                  <a:pt x="38100" y="90170"/>
                </a:lnTo>
                <a:lnTo>
                  <a:pt x="95250" y="78740"/>
                </a:lnTo>
                <a:lnTo>
                  <a:pt x="193039" y="63500"/>
                </a:lnTo>
                <a:lnTo>
                  <a:pt x="256539" y="54610"/>
                </a:lnTo>
                <a:lnTo>
                  <a:pt x="331470" y="45720"/>
                </a:lnTo>
                <a:lnTo>
                  <a:pt x="414020" y="39370"/>
                </a:lnTo>
                <a:lnTo>
                  <a:pt x="509269" y="31750"/>
                </a:lnTo>
                <a:lnTo>
                  <a:pt x="613410" y="25400"/>
                </a:lnTo>
                <a:lnTo>
                  <a:pt x="730250" y="20320"/>
                </a:lnTo>
                <a:lnTo>
                  <a:pt x="858519" y="19050"/>
                </a:lnTo>
                <a:lnTo>
                  <a:pt x="996950" y="16510"/>
                </a:lnTo>
                <a:lnTo>
                  <a:pt x="1145539" y="19050"/>
                </a:lnTo>
                <a:lnTo>
                  <a:pt x="1304289" y="22860"/>
                </a:lnTo>
                <a:lnTo>
                  <a:pt x="1477010" y="31750"/>
                </a:lnTo>
                <a:lnTo>
                  <a:pt x="1659889" y="43180"/>
                </a:lnTo>
                <a:lnTo>
                  <a:pt x="1852930" y="60960"/>
                </a:lnTo>
                <a:lnTo>
                  <a:pt x="2059939" y="81280"/>
                </a:lnTo>
                <a:lnTo>
                  <a:pt x="2278380" y="105410"/>
                </a:lnTo>
                <a:lnTo>
                  <a:pt x="2508250" y="134620"/>
                </a:lnTo>
                <a:lnTo>
                  <a:pt x="2750819" y="170180"/>
                </a:lnTo>
                <a:lnTo>
                  <a:pt x="3003550" y="210820"/>
                </a:lnTo>
                <a:lnTo>
                  <a:pt x="3268980" y="257810"/>
                </a:lnTo>
                <a:lnTo>
                  <a:pt x="3547109" y="313690"/>
                </a:lnTo>
                <a:lnTo>
                  <a:pt x="3839209" y="373380"/>
                </a:lnTo>
                <a:lnTo>
                  <a:pt x="4142740" y="440690"/>
                </a:lnTo>
                <a:lnTo>
                  <a:pt x="4460240" y="516890"/>
                </a:lnTo>
                <a:lnTo>
                  <a:pt x="4789169" y="599440"/>
                </a:lnTo>
                <a:lnTo>
                  <a:pt x="5132069" y="690880"/>
                </a:lnTo>
                <a:lnTo>
                  <a:pt x="5486400" y="791210"/>
                </a:lnTo>
              </a:path>
            </a:pathLst>
          </a:custGeom>
          <a:ln w="7620">
            <a:solidFill>
              <a:srgbClr val="FEFEFE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60" name="Freeform 1360"/>
          <p:cNvSpPr/>
          <p:nvPr/>
        </p:nvSpPr>
        <p:spPr>
          <a:xfrm>
            <a:off x="5590540" y="1678939"/>
            <a:ext cx="3324859" cy="657860"/>
          </a:xfrm>
          <a:custGeom>
            <a:avLst/>
            <a:gdLst>
              <a:gd name="connsiteX0" fmla="*/ 17779 w 3324859"/>
              <a:gd name="connsiteY0" fmla="*/ 668020 h 657860"/>
              <a:gd name="connsiteX1" fmla="*/ 17779 w 3324859"/>
              <a:gd name="connsiteY1" fmla="*/ 668020 h 657860"/>
              <a:gd name="connsiteX2" fmla="*/ 113029 w 3324859"/>
              <a:gd name="connsiteY2" fmla="*/ 641350 h 657860"/>
              <a:gd name="connsiteX3" fmla="*/ 374650 w 3324859"/>
              <a:gd name="connsiteY3" fmla="*/ 571500 h 657860"/>
              <a:gd name="connsiteX4" fmla="*/ 556259 w 3324859"/>
              <a:gd name="connsiteY4" fmla="*/ 524510 h 657860"/>
              <a:gd name="connsiteX5" fmla="*/ 764539 w 3324859"/>
              <a:gd name="connsiteY5" fmla="*/ 473710 h 657860"/>
              <a:gd name="connsiteX6" fmla="*/ 995679 w 3324859"/>
              <a:gd name="connsiteY6" fmla="*/ 417830 h 657860"/>
              <a:gd name="connsiteX7" fmla="*/ 1244600 w 3324859"/>
              <a:gd name="connsiteY7" fmla="*/ 356870 h 657860"/>
              <a:gd name="connsiteX8" fmla="*/ 1508759 w 3324859"/>
              <a:gd name="connsiteY8" fmla="*/ 299720 h 657860"/>
              <a:gd name="connsiteX9" fmla="*/ 1778000 w 3324859"/>
              <a:gd name="connsiteY9" fmla="*/ 241300 h 657860"/>
              <a:gd name="connsiteX10" fmla="*/ 2054859 w 3324859"/>
              <a:gd name="connsiteY10" fmla="*/ 186690 h 657860"/>
              <a:gd name="connsiteX11" fmla="*/ 2329179 w 3324859"/>
              <a:gd name="connsiteY11" fmla="*/ 135890 h 657860"/>
              <a:gd name="connsiteX12" fmla="*/ 2465069 w 3324859"/>
              <a:gd name="connsiteY12" fmla="*/ 114300 h 657860"/>
              <a:gd name="connsiteX13" fmla="*/ 2597150 w 3324859"/>
              <a:gd name="connsiteY13" fmla="*/ 91440 h 657860"/>
              <a:gd name="connsiteX14" fmla="*/ 2729229 w 3324859"/>
              <a:gd name="connsiteY14" fmla="*/ 73660 h 657860"/>
              <a:gd name="connsiteX15" fmla="*/ 2856229 w 3324859"/>
              <a:gd name="connsiteY15" fmla="*/ 55880 h 657860"/>
              <a:gd name="connsiteX16" fmla="*/ 2981959 w 3324859"/>
              <a:gd name="connsiteY16" fmla="*/ 41910 h 657860"/>
              <a:gd name="connsiteX17" fmla="*/ 3100069 w 3324859"/>
              <a:gd name="connsiteY17" fmla="*/ 30480 h 657860"/>
              <a:gd name="connsiteX18" fmla="*/ 3215640 w 3324859"/>
              <a:gd name="connsiteY18" fmla="*/ 21590 h 657860"/>
              <a:gd name="connsiteX19" fmla="*/ 3326129 w 3324859"/>
              <a:gd name="connsiteY19" fmla="*/ 15240 h 657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3324859" h="657860">
                <a:moveTo>
                  <a:pt x="17779" y="668020"/>
                </a:moveTo>
                <a:lnTo>
                  <a:pt x="17779" y="668020"/>
                </a:lnTo>
                <a:lnTo>
                  <a:pt x="113029" y="641350"/>
                </a:lnTo>
                <a:lnTo>
                  <a:pt x="374650" y="571500"/>
                </a:lnTo>
                <a:lnTo>
                  <a:pt x="556259" y="524510"/>
                </a:lnTo>
                <a:lnTo>
                  <a:pt x="764539" y="473710"/>
                </a:lnTo>
                <a:lnTo>
                  <a:pt x="995679" y="417830"/>
                </a:lnTo>
                <a:lnTo>
                  <a:pt x="1244600" y="356870"/>
                </a:lnTo>
                <a:lnTo>
                  <a:pt x="1508759" y="299720"/>
                </a:lnTo>
                <a:lnTo>
                  <a:pt x="1778000" y="241300"/>
                </a:lnTo>
                <a:lnTo>
                  <a:pt x="2054859" y="186690"/>
                </a:lnTo>
                <a:lnTo>
                  <a:pt x="2329179" y="135890"/>
                </a:lnTo>
                <a:lnTo>
                  <a:pt x="2465069" y="114300"/>
                </a:lnTo>
                <a:lnTo>
                  <a:pt x="2597150" y="91440"/>
                </a:lnTo>
                <a:lnTo>
                  <a:pt x="2729229" y="73660"/>
                </a:lnTo>
                <a:lnTo>
                  <a:pt x="2856229" y="55880"/>
                </a:lnTo>
                <a:lnTo>
                  <a:pt x="2981959" y="41910"/>
                </a:lnTo>
                <a:lnTo>
                  <a:pt x="3100069" y="30480"/>
                </a:lnTo>
                <a:lnTo>
                  <a:pt x="3215640" y="21590"/>
                </a:lnTo>
                <a:lnTo>
                  <a:pt x="3326129" y="15240"/>
                </a:lnTo>
              </a:path>
            </a:pathLst>
          </a:custGeom>
          <a:ln w="7620">
            <a:solidFill>
              <a:srgbClr val="FEFEFE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61" name="TextBox 1361"/>
          <p:cNvSpPr txBox="1"/>
          <p:nvPr/>
        </p:nvSpPr>
        <p:spPr>
          <a:xfrm>
            <a:off x="962660" y="726658"/>
            <a:ext cx="7194507" cy="516636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2354580">
              <a:lnSpc>
                <a:spcPct val="100000"/>
              </a:lnSpc>
            </a:pPr>
            <a:r>
              <a:rPr lang="en-US" altLang="zh-CN" sz="4400" spc="-5" dirty="0">
                <a:solidFill>
                  <a:srgbClr val="032C63"/>
                </a:solidFill>
                <a:latin typeface="Candara"/>
                <a:ea typeface="Candara"/>
              </a:rPr>
              <a:t>Avanta</a:t>
            </a:r>
            <a:r>
              <a:rPr lang="en-US" altLang="zh-CN" sz="4400" dirty="0">
                <a:solidFill>
                  <a:srgbClr val="032C63"/>
                </a:solidFill>
                <a:latin typeface="Candara"/>
                <a:ea typeface="Candara"/>
              </a:rPr>
              <a:t>jları</a:t>
            </a:r>
          </a:p>
          <a:p>
            <a:pPr>
              <a:lnSpc>
                <a:spcPts val="1000"/>
              </a:lnSpc>
            </a:pPr>
            <a:endParaRPr lang="en-US" dirty="0" smtClean="0"/>
          </a:p>
          <a:p>
            <a:pPr>
              <a:lnSpc>
                <a:spcPts val="1000"/>
              </a:lnSpc>
            </a:pPr>
            <a:endParaRPr lang="en-US" dirty="0" smtClean="0"/>
          </a:p>
          <a:p>
            <a:pPr>
              <a:lnSpc>
                <a:spcPts val="1000"/>
              </a:lnSpc>
            </a:pPr>
            <a:endParaRPr lang="en-US" dirty="0" smtClean="0"/>
          </a:p>
          <a:p>
            <a:pPr>
              <a:lnSpc>
                <a:spcPts val="1000"/>
              </a:lnSpc>
            </a:pPr>
            <a:endParaRPr lang="en-US" dirty="0" smtClean="0"/>
          </a:p>
          <a:p>
            <a:pPr>
              <a:lnSpc>
                <a:spcPts val="1000"/>
              </a:lnSpc>
            </a:pPr>
            <a:endParaRPr lang="en-US" dirty="0" smtClean="0"/>
          </a:p>
          <a:p>
            <a:pPr>
              <a:lnSpc>
                <a:spcPts val="1000"/>
              </a:lnSpc>
            </a:pPr>
            <a:endParaRPr lang="en-US" dirty="0" smtClean="0"/>
          </a:p>
          <a:p>
            <a:pPr>
              <a:lnSpc>
                <a:spcPts val="1000"/>
              </a:lnSpc>
            </a:pPr>
            <a:endParaRPr lang="en-US" dirty="0" smtClean="0"/>
          </a:p>
          <a:p>
            <a:pPr>
              <a:lnSpc>
                <a:spcPts val="1000"/>
              </a:lnSpc>
            </a:pPr>
            <a:endParaRPr lang="en-US" dirty="0" smtClean="0"/>
          </a:p>
          <a:p>
            <a:pPr>
              <a:lnSpc>
                <a:spcPts val="1750"/>
              </a:lnSpc>
            </a:pPr>
            <a:endParaRPr lang="en-US" dirty="0" smtClean="0"/>
          </a:p>
          <a:p>
            <a:pPr marL="0">
              <a:lnSpc>
                <a:spcPts val="3245"/>
              </a:lnSpc>
            </a:pPr>
            <a:r>
              <a:rPr lang="en-US" altLang="zh-CN" sz="2600" dirty="0">
                <a:solidFill>
                  <a:srgbClr val="2FB4FB"/>
                </a:solidFill>
                <a:latin typeface="Symbol"/>
                <a:ea typeface="Symbol"/>
              </a:rPr>
              <a:t></a:t>
            </a:r>
            <a:r>
              <a:rPr lang="en-US" altLang="zh-CN" sz="2600" dirty="0">
                <a:solidFill>
                  <a:srgbClr val="2FB4FB"/>
                </a:solidFill>
                <a:latin typeface="Symbol"/>
                <a:cs typeface="Symbol"/>
              </a:rPr>
              <a:t> </a:t>
            </a:r>
            <a:r>
              <a:rPr lang="en-US" altLang="zh-CN" sz="2600" dirty="0">
                <a:solidFill>
                  <a:srgbClr val="053C85"/>
                </a:solidFill>
                <a:latin typeface="Candara"/>
                <a:ea typeface="Candara"/>
              </a:rPr>
              <a:t>Havuzda</a:t>
            </a:r>
            <a:r>
              <a:rPr lang="en-US" altLang="zh-CN" sz="2600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600" dirty="0">
                <a:solidFill>
                  <a:srgbClr val="053C85"/>
                </a:solidFill>
                <a:latin typeface="Candara"/>
                <a:ea typeface="Candara"/>
              </a:rPr>
              <a:t>yapılan</a:t>
            </a:r>
            <a:r>
              <a:rPr lang="en-US" altLang="zh-CN" sz="2600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600" dirty="0">
                <a:solidFill>
                  <a:srgbClr val="053C85"/>
                </a:solidFill>
                <a:latin typeface="Candara"/>
                <a:ea typeface="Candara"/>
              </a:rPr>
              <a:t>pekçok</a:t>
            </a:r>
            <a:r>
              <a:rPr lang="en-US" altLang="zh-CN" sz="2600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600" dirty="0">
                <a:solidFill>
                  <a:srgbClr val="053C85"/>
                </a:solidFill>
                <a:latin typeface="Candara"/>
                <a:ea typeface="Candara"/>
              </a:rPr>
              <a:t>egzersizleri</a:t>
            </a:r>
            <a:r>
              <a:rPr lang="en-US" altLang="zh-CN" sz="2600" spc="164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600" dirty="0">
                <a:solidFill>
                  <a:srgbClr val="053C85"/>
                </a:solidFill>
                <a:latin typeface="Candara"/>
                <a:ea typeface="Candara"/>
              </a:rPr>
              <a:t>tankta</a:t>
            </a:r>
          </a:p>
          <a:p>
            <a:pPr marL="0" indent="273050">
              <a:lnSpc>
                <a:spcPct val="88333"/>
              </a:lnSpc>
            </a:pPr>
            <a:r>
              <a:rPr lang="en-US" altLang="zh-CN" sz="2600" dirty="0">
                <a:solidFill>
                  <a:srgbClr val="053C85"/>
                </a:solidFill>
                <a:latin typeface="Candara"/>
                <a:ea typeface="Candara"/>
              </a:rPr>
              <a:t>yapmakta</a:t>
            </a:r>
            <a:r>
              <a:rPr lang="en-US" altLang="zh-CN" sz="2600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600" dirty="0">
                <a:solidFill>
                  <a:srgbClr val="053C85"/>
                </a:solidFill>
                <a:latin typeface="Candara"/>
                <a:ea typeface="Candara"/>
              </a:rPr>
              <a:t>mümkündür.</a:t>
            </a:r>
            <a:r>
              <a:rPr lang="en-US" altLang="zh-CN" sz="2600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600" dirty="0">
                <a:solidFill>
                  <a:srgbClr val="053C85"/>
                </a:solidFill>
                <a:latin typeface="Candara"/>
                <a:ea typeface="Candara"/>
              </a:rPr>
              <a:t>Bu</a:t>
            </a:r>
            <a:r>
              <a:rPr lang="en-US" altLang="zh-CN" sz="2600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600" dirty="0">
                <a:solidFill>
                  <a:srgbClr val="053C85"/>
                </a:solidFill>
                <a:latin typeface="Candara"/>
                <a:ea typeface="Candara"/>
              </a:rPr>
              <a:t>bakımdan</a:t>
            </a:r>
            <a:r>
              <a:rPr lang="en-US" altLang="zh-CN" sz="2600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600" dirty="0">
                <a:solidFill>
                  <a:srgbClr val="053C85"/>
                </a:solidFill>
                <a:latin typeface="Candara"/>
                <a:ea typeface="Candara"/>
              </a:rPr>
              <a:t>tank</a:t>
            </a:r>
            <a:r>
              <a:rPr lang="en-US" altLang="zh-CN" sz="2600" spc="-30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600" dirty="0">
                <a:solidFill>
                  <a:srgbClr val="053C85"/>
                </a:solidFill>
                <a:latin typeface="Candara"/>
                <a:ea typeface="Candara"/>
              </a:rPr>
              <a:t>daha</a:t>
            </a:r>
          </a:p>
          <a:p>
            <a:pPr marL="0" indent="273050">
              <a:lnSpc>
                <a:spcPct val="88333"/>
              </a:lnSpc>
            </a:pPr>
            <a:r>
              <a:rPr lang="en-US" altLang="zh-CN" sz="2600" spc="-5" dirty="0">
                <a:solidFill>
                  <a:srgbClr val="053C85"/>
                </a:solidFill>
                <a:latin typeface="Candara"/>
                <a:ea typeface="Candara"/>
              </a:rPr>
              <a:t>uc</a:t>
            </a:r>
            <a:r>
              <a:rPr lang="en-US" altLang="zh-CN" sz="2600" dirty="0">
                <a:solidFill>
                  <a:srgbClr val="053C85"/>
                </a:solidFill>
                <a:latin typeface="Candara"/>
                <a:ea typeface="Candara"/>
              </a:rPr>
              <a:t>uzdur.</a:t>
            </a:r>
          </a:p>
          <a:p>
            <a:pPr marL="0">
              <a:lnSpc>
                <a:spcPts val="2750"/>
              </a:lnSpc>
            </a:pPr>
            <a:r>
              <a:rPr lang="en-US" altLang="zh-CN" sz="2600" dirty="0">
                <a:solidFill>
                  <a:srgbClr val="2FB4FB"/>
                </a:solidFill>
                <a:latin typeface="Symbol"/>
                <a:ea typeface="Symbol"/>
              </a:rPr>
              <a:t></a:t>
            </a:r>
            <a:r>
              <a:rPr lang="en-US" altLang="zh-CN" sz="2600" dirty="0">
                <a:solidFill>
                  <a:srgbClr val="2FB4FB"/>
                </a:solidFill>
                <a:latin typeface="Symbol"/>
                <a:cs typeface="Symbol"/>
              </a:rPr>
              <a:t> </a:t>
            </a:r>
            <a:r>
              <a:rPr lang="en-US" altLang="zh-CN" sz="2600" dirty="0">
                <a:solidFill>
                  <a:srgbClr val="053C85"/>
                </a:solidFill>
                <a:latin typeface="Candara"/>
                <a:ea typeface="Candara"/>
              </a:rPr>
              <a:t>Terapist</a:t>
            </a:r>
            <a:r>
              <a:rPr lang="en-US" altLang="zh-CN" sz="2600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600" dirty="0">
                <a:solidFill>
                  <a:srgbClr val="053C85"/>
                </a:solidFill>
                <a:latin typeface="Candara"/>
                <a:ea typeface="Candara"/>
              </a:rPr>
              <a:t>suya</a:t>
            </a:r>
            <a:r>
              <a:rPr lang="en-US" altLang="zh-CN" sz="2600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600" dirty="0">
                <a:solidFill>
                  <a:srgbClr val="053C85"/>
                </a:solidFill>
                <a:latin typeface="Candara"/>
                <a:ea typeface="Candara"/>
              </a:rPr>
              <a:t>girmek</a:t>
            </a:r>
            <a:r>
              <a:rPr lang="en-US" altLang="zh-CN" sz="2600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600" dirty="0">
                <a:solidFill>
                  <a:srgbClr val="053C85"/>
                </a:solidFill>
                <a:latin typeface="Candara"/>
                <a:ea typeface="Candara"/>
              </a:rPr>
              <a:t>zorunda</a:t>
            </a:r>
            <a:r>
              <a:rPr lang="en-US" altLang="zh-CN" sz="2600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600" dirty="0">
                <a:solidFill>
                  <a:srgbClr val="053C85"/>
                </a:solidFill>
                <a:latin typeface="Candara"/>
                <a:ea typeface="Candara"/>
              </a:rPr>
              <a:t>değildir.</a:t>
            </a:r>
            <a:r>
              <a:rPr lang="en-US" altLang="zh-CN" sz="2600" spc="160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600" dirty="0">
                <a:solidFill>
                  <a:srgbClr val="053C85"/>
                </a:solidFill>
                <a:latin typeface="Candara"/>
                <a:ea typeface="Candara"/>
              </a:rPr>
              <a:t>Zamandan</a:t>
            </a:r>
          </a:p>
          <a:p>
            <a:pPr marL="0" indent="273050">
              <a:lnSpc>
                <a:spcPct val="88333"/>
              </a:lnSpc>
            </a:pPr>
            <a:r>
              <a:rPr lang="en-US" altLang="zh-CN" sz="2600" spc="-5" dirty="0">
                <a:solidFill>
                  <a:srgbClr val="053C85"/>
                </a:solidFill>
                <a:latin typeface="Candara"/>
                <a:ea typeface="Candara"/>
              </a:rPr>
              <a:t>kaz</a:t>
            </a:r>
            <a:r>
              <a:rPr lang="en-US" altLang="zh-CN" sz="2600" dirty="0">
                <a:solidFill>
                  <a:srgbClr val="053C85"/>
                </a:solidFill>
                <a:latin typeface="Candara"/>
                <a:ea typeface="Candara"/>
              </a:rPr>
              <a:t>anır.</a:t>
            </a:r>
          </a:p>
          <a:p>
            <a:pPr marL="0">
              <a:lnSpc>
                <a:spcPts val="2750"/>
              </a:lnSpc>
            </a:pPr>
            <a:r>
              <a:rPr lang="en-US" altLang="zh-CN" sz="2600" dirty="0">
                <a:solidFill>
                  <a:srgbClr val="2FB4FB"/>
                </a:solidFill>
                <a:latin typeface="Symbol"/>
                <a:ea typeface="Symbol"/>
              </a:rPr>
              <a:t></a:t>
            </a:r>
            <a:r>
              <a:rPr lang="en-US" altLang="zh-CN" sz="2600" dirty="0">
                <a:solidFill>
                  <a:srgbClr val="2FB4FB"/>
                </a:solidFill>
                <a:latin typeface="Symbol"/>
                <a:cs typeface="Symbol"/>
              </a:rPr>
              <a:t> </a:t>
            </a:r>
            <a:r>
              <a:rPr lang="en-US" altLang="zh-CN" sz="2600" dirty="0">
                <a:solidFill>
                  <a:srgbClr val="053C85"/>
                </a:solidFill>
                <a:latin typeface="Candara"/>
                <a:ea typeface="Candara"/>
              </a:rPr>
              <a:t>Tankın</a:t>
            </a:r>
            <a:r>
              <a:rPr lang="en-US" altLang="zh-CN" sz="2600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600" dirty="0">
                <a:solidFill>
                  <a:srgbClr val="053C85"/>
                </a:solidFill>
                <a:latin typeface="Candara"/>
                <a:ea typeface="Candara"/>
              </a:rPr>
              <a:t>kapladığı</a:t>
            </a:r>
            <a:r>
              <a:rPr lang="en-US" altLang="zh-CN" sz="2600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600" dirty="0">
                <a:solidFill>
                  <a:srgbClr val="053C85"/>
                </a:solidFill>
                <a:latin typeface="Candara"/>
                <a:ea typeface="Candara"/>
              </a:rPr>
              <a:t>yer</a:t>
            </a:r>
            <a:r>
              <a:rPr lang="en-US" altLang="zh-CN" sz="2600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600" dirty="0">
                <a:solidFill>
                  <a:srgbClr val="053C85"/>
                </a:solidFill>
                <a:latin typeface="Candara"/>
                <a:ea typeface="Candara"/>
              </a:rPr>
              <a:t>havuza</a:t>
            </a:r>
            <a:r>
              <a:rPr lang="en-US" altLang="zh-CN" sz="2600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600" dirty="0">
                <a:solidFill>
                  <a:srgbClr val="053C85"/>
                </a:solidFill>
                <a:latin typeface="Candara"/>
                <a:ea typeface="Candara"/>
              </a:rPr>
              <a:t>oranla</a:t>
            </a:r>
            <a:r>
              <a:rPr lang="en-US" altLang="zh-CN" sz="2600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600" dirty="0">
                <a:solidFill>
                  <a:srgbClr val="053C85"/>
                </a:solidFill>
                <a:latin typeface="Candara"/>
                <a:ea typeface="Candara"/>
              </a:rPr>
              <a:t>daha</a:t>
            </a:r>
            <a:r>
              <a:rPr lang="en-US" altLang="zh-CN" sz="2600" spc="154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600" dirty="0">
                <a:solidFill>
                  <a:srgbClr val="053C85"/>
                </a:solidFill>
                <a:latin typeface="Candara"/>
                <a:ea typeface="Candara"/>
              </a:rPr>
              <a:t>küçüktür.</a:t>
            </a:r>
          </a:p>
          <a:p>
            <a:pPr marL="0" indent="273050">
              <a:lnSpc>
                <a:spcPct val="88333"/>
              </a:lnSpc>
            </a:pPr>
            <a:r>
              <a:rPr lang="en-US" altLang="zh-CN" sz="2600" dirty="0">
                <a:solidFill>
                  <a:srgbClr val="053C85"/>
                </a:solidFill>
                <a:latin typeface="Candara"/>
                <a:ea typeface="Candara"/>
              </a:rPr>
              <a:t>Bu</a:t>
            </a:r>
            <a:r>
              <a:rPr lang="en-US" altLang="zh-CN" sz="2600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600" dirty="0">
                <a:solidFill>
                  <a:srgbClr val="053C85"/>
                </a:solidFill>
                <a:latin typeface="Candara"/>
                <a:ea typeface="Candara"/>
              </a:rPr>
              <a:t>bakımdan</a:t>
            </a:r>
            <a:r>
              <a:rPr lang="en-US" altLang="zh-CN" sz="2600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600" dirty="0">
                <a:solidFill>
                  <a:srgbClr val="053C85"/>
                </a:solidFill>
                <a:latin typeface="Candara"/>
                <a:ea typeface="Candara"/>
              </a:rPr>
              <a:t>rahatlıkla</a:t>
            </a:r>
            <a:r>
              <a:rPr lang="en-US" altLang="zh-CN" sz="2600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600" dirty="0">
                <a:solidFill>
                  <a:srgbClr val="053C85"/>
                </a:solidFill>
                <a:latin typeface="Candara"/>
                <a:ea typeface="Candara"/>
              </a:rPr>
              <a:t>her</a:t>
            </a:r>
            <a:r>
              <a:rPr lang="en-US" altLang="zh-CN" sz="2600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600" dirty="0">
                <a:solidFill>
                  <a:srgbClr val="053C85"/>
                </a:solidFill>
                <a:latin typeface="Candara"/>
                <a:ea typeface="Candara"/>
              </a:rPr>
              <a:t>yere</a:t>
            </a:r>
            <a:r>
              <a:rPr lang="en-US" altLang="zh-CN" sz="2600" spc="-40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600" dirty="0">
                <a:solidFill>
                  <a:srgbClr val="053C85"/>
                </a:solidFill>
                <a:latin typeface="Candara"/>
                <a:ea typeface="Candara"/>
              </a:rPr>
              <a:t>yerleştirilebilir.</a:t>
            </a:r>
          </a:p>
          <a:p>
            <a:pPr marL="0">
              <a:lnSpc>
                <a:spcPts val="2750"/>
              </a:lnSpc>
            </a:pPr>
            <a:r>
              <a:rPr lang="en-US" altLang="zh-CN" sz="2600" dirty="0">
                <a:solidFill>
                  <a:srgbClr val="2FB4FB"/>
                </a:solidFill>
                <a:latin typeface="Symbol"/>
                <a:ea typeface="Symbol"/>
              </a:rPr>
              <a:t></a:t>
            </a:r>
            <a:r>
              <a:rPr lang="en-US" altLang="zh-CN" sz="2600" dirty="0">
                <a:solidFill>
                  <a:srgbClr val="2FB4FB"/>
                </a:solidFill>
                <a:latin typeface="Symbol"/>
                <a:cs typeface="Symbol"/>
              </a:rPr>
              <a:t> </a:t>
            </a:r>
            <a:r>
              <a:rPr lang="en-US" altLang="zh-CN" sz="2600" dirty="0">
                <a:solidFill>
                  <a:srgbClr val="053C85"/>
                </a:solidFill>
                <a:latin typeface="Candara"/>
                <a:ea typeface="Candara"/>
              </a:rPr>
              <a:t>Su</a:t>
            </a:r>
            <a:r>
              <a:rPr lang="en-US" altLang="zh-CN" sz="2600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600" dirty="0">
                <a:solidFill>
                  <a:srgbClr val="053C85"/>
                </a:solidFill>
                <a:latin typeface="Candara"/>
                <a:ea typeface="Candara"/>
              </a:rPr>
              <a:t>sıcaklığı</a:t>
            </a:r>
            <a:r>
              <a:rPr lang="en-US" altLang="zh-CN" sz="2600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600" dirty="0">
                <a:solidFill>
                  <a:srgbClr val="053C85"/>
                </a:solidFill>
                <a:latin typeface="Candara"/>
                <a:ea typeface="Candara"/>
              </a:rPr>
              <a:t>kısa</a:t>
            </a:r>
            <a:r>
              <a:rPr lang="en-US" altLang="zh-CN" sz="2600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600" dirty="0">
                <a:solidFill>
                  <a:srgbClr val="053C85"/>
                </a:solidFill>
                <a:latin typeface="Candara"/>
                <a:ea typeface="Candara"/>
              </a:rPr>
              <a:t>süre</a:t>
            </a:r>
            <a:r>
              <a:rPr lang="en-US" altLang="zh-CN" sz="2600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600" dirty="0">
                <a:solidFill>
                  <a:srgbClr val="053C85"/>
                </a:solidFill>
                <a:latin typeface="Candara"/>
                <a:ea typeface="Candara"/>
              </a:rPr>
              <a:t>içersisinde</a:t>
            </a:r>
            <a:r>
              <a:rPr lang="en-US" altLang="zh-CN" sz="2600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600" dirty="0">
                <a:solidFill>
                  <a:srgbClr val="053C85"/>
                </a:solidFill>
                <a:latin typeface="Candara"/>
                <a:ea typeface="Candara"/>
              </a:rPr>
              <a:t>istenilen</a:t>
            </a:r>
            <a:r>
              <a:rPr lang="en-US" altLang="zh-CN" sz="2600" spc="135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600" dirty="0">
                <a:solidFill>
                  <a:srgbClr val="053C85"/>
                </a:solidFill>
                <a:latin typeface="Candara"/>
                <a:ea typeface="Candara"/>
              </a:rPr>
              <a:t>seviyeye</a:t>
            </a:r>
          </a:p>
          <a:p>
            <a:pPr marL="0" indent="273050">
              <a:lnSpc>
                <a:spcPct val="100000"/>
              </a:lnSpc>
            </a:pPr>
            <a:r>
              <a:rPr lang="en-US" altLang="zh-CN" sz="2600" spc="-5" dirty="0">
                <a:solidFill>
                  <a:srgbClr val="053C85"/>
                </a:solidFill>
                <a:latin typeface="Candara"/>
                <a:ea typeface="Candara"/>
              </a:rPr>
              <a:t>ayarl</a:t>
            </a:r>
            <a:r>
              <a:rPr lang="en-US" altLang="zh-CN" sz="2600" dirty="0">
                <a:solidFill>
                  <a:srgbClr val="053C85"/>
                </a:solidFill>
                <a:latin typeface="Candara"/>
                <a:ea typeface="Candara"/>
              </a:rPr>
              <a:t>anabilir.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2" name="Freeform 1362"/>
          <p:cNvSpPr/>
          <p:nvPr/>
        </p:nvSpPr>
        <p:spPr>
          <a:xfrm>
            <a:off x="219075" y="219075"/>
            <a:ext cx="8709025" cy="34925"/>
          </a:xfrm>
          <a:custGeom>
            <a:avLst/>
            <a:gdLst>
              <a:gd name="connsiteX0" fmla="*/ 9525 w 8709025"/>
              <a:gd name="connsiteY0" fmla="*/ 17780 h 34925"/>
              <a:gd name="connsiteX1" fmla="*/ 8706484 w 8709025"/>
              <a:gd name="connsiteY1" fmla="*/ 17780 h 34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025" h="34925">
                <a:moveTo>
                  <a:pt x="9525" y="17780"/>
                </a:moveTo>
                <a:lnTo>
                  <a:pt x="8706484" y="17780"/>
                </a:lnTo>
              </a:path>
            </a:pathLst>
          </a:custGeom>
          <a:ln w="19050">
            <a:solidFill>
              <a:srgbClr val="0091DE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63" name="Freeform 1363"/>
          <p:cNvSpPr/>
          <p:nvPr/>
        </p:nvSpPr>
        <p:spPr>
          <a:xfrm>
            <a:off x="219075" y="244475"/>
            <a:ext cx="8709025" cy="22225"/>
          </a:xfrm>
          <a:custGeom>
            <a:avLst/>
            <a:gdLst>
              <a:gd name="connsiteX0" fmla="*/ 9525 w 8709025"/>
              <a:gd name="connsiteY0" fmla="*/ 11430 h 22225"/>
              <a:gd name="connsiteX1" fmla="*/ 8706484 w 8709025"/>
              <a:gd name="connsiteY1" fmla="*/ 11430 h 222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025" h="22225">
                <a:moveTo>
                  <a:pt x="9525" y="11430"/>
                </a:moveTo>
                <a:lnTo>
                  <a:pt x="8706484" y="11430"/>
                </a:lnTo>
              </a:path>
            </a:pathLst>
          </a:custGeom>
          <a:ln w="19050">
            <a:solidFill>
              <a:srgbClr val="0191DE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64" name="Freeform 1364"/>
          <p:cNvSpPr/>
          <p:nvPr/>
        </p:nvSpPr>
        <p:spPr>
          <a:xfrm>
            <a:off x="218440" y="256540"/>
            <a:ext cx="8709659" cy="35559"/>
          </a:xfrm>
          <a:custGeom>
            <a:avLst/>
            <a:gdLst>
              <a:gd name="connsiteX0" fmla="*/ 10159 w 8709659"/>
              <a:gd name="connsiteY0" fmla="*/ 19050 h 35559"/>
              <a:gd name="connsiteX1" fmla="*/ 8707119 w 8709659"/>
              <a:gd name="connsiteY1" fmla="*/ 19050 h 355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59">
                <a:moveTo>
                  <a:pt x="10159" y="19050"/>
                </a:moveTo>
                <a:lnTo>
                  <a:pt x="8707119" y="19050"/>
                </a:lnTo>
              </a:path>
            </a:pathLst>
          </a:custGeom>
          <a:ln w="20319">
            <a:solidFill>
              <a:srgbClr val="0292DE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65" name="Freeform 1365"/>
          <p:cNvSpPr/>
          <p:nvPr/>
        </p:nvSpPr>
        <p:spPr>
          <a:xfrm>
            <a:off x="218440" y="281940"/>
            <a:ext cx="8709659" cy="22859"/>
          </a:xfrm>
          <a:custGeom>
            <a:avLst/>
            <a:gdLst>
              <a:gd name="connsiteX0" fmla="*/ 10159 w 8709659"/>
              <a:gd name="connsiteY0" fmla="*/ 13335 h 22859"/>
              <a:gd name="connsiteX1" fmla="*/ 8707119 w 8709659"/>
              <a:gd name="connsiteY1" fmla="*/ 13335 h 228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59">
                <a:moveTo>
                  <a:pt x="10159" y="13335"/>
                </a:moveTo>
                <a:lnTo>
                  <a:pt x="8707119" y="13335"/>
                </a:lnTo>
              </a:path>
            </a:pathLst>
          </a:custGeom>
          <a:ln w="19050">
            <a:solidFill>
              <a:srgbClr val="0392DE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66" name="Freeform 1366"/>
          <p:cNvSpPr/>
          <p:nvPr/>
        </p:nvSpPr>
        <p:spPr>
          <a:xfrm>
            <a:off x="218440" y="294640"/>
            <a:ext cx="8709659" cy="35559"/>
          </a:xfrm>
          <a:custGeom>
            <a:avLst/>
            <a:gdLst>
              <a:gd name="connsiteX0" fmla="*/ 10159 w 8709659"/>
              <a:gd name="connsiteY0" fmla="*/ 19685 h 35559"/>
              <a:gd name="connsiteX1" fmla="*/ 8707119 w 8709659"/>
              <a:gd name="connsiteY1" fmla="*/ 19685 h 355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59">
                <a:moveTo>
                  <a:pt x="10159" y="19685"/>
                </a:moveTo>
                <a:lnTo>
                  <a:pt x="8707119" y="19685"/>
                </a:lnTo>
              </a:path>
            </a:pathLst>
          </a:custGeom>
          <a:ln w="19050">
            <a:solidFill>
              <a:srgbClr val="0493DE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67" name="Freeform 1367"/>
          <p:cNvSpPr/>
          <p:nvPr/>
        </p:nvSpPr>
        <p:spPr>
          <a:xfrm>
            <a:off x="218440" y="320040"/>
            <a:ext cx="8709659" cy="22859"/>
          </a:xfrm>
          <a:custGeom>
            <a:avLst/>
            <a:gdLst>
              <a:gd name="connsiteX0" fmla="*/ 10159 w 8709659"/>
              <a:gd name="connsiteY0" fmla="*/ 13335 h 22859"/>
              <a:gd name="connsiteX1" fmla="*/ 8707119 w 8709659"/>
              <a:gd name="connsiteY1" fmla="*/ 13335 h 228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59">
                <a:moveTo>
                  <a:pt x="10159" y="13335"/>
                </a:moveTo>
                <a:lnTo>
                  <a:pt x="8707119" y="13335"/>
                </a:lnTo>
              </a:path>
            </a:pathLst>
          </a:custGeom>
          <a:ln w="19050">
            <a:solidFill>
              <a:srgbClr val="0593DF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68" name="Freeform 1368"/>
          <p:cNvSpPr/>
          <p:nvPr/>
        </p:nvSpPr>
        <p:spPr>
          <a:xfrm>
            <a:off x="218440" y="332740"/>
            <a:ext cx="8709659" cy="35559"/>
          </a:xfrm>
          <a:custGeom>
            <a:avLst/>
            <a:gdLst>
              <a:gd name="connsiteX0" fmla="*/ 10159 w 8709659"/>
              <a:gd name="connsiteY0" fmla="*/ 19685 h 35559"/>
              <a:gd name="connsiteX1" fmla="*/ 8707119 w 8709659"/>
              <a:gd name="connsiteY1" fmla="*/ 19685 h 355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59">
                <a:moveTo>
                  <a:pt x="10159" y="19685"/>
                </a:moveTo>
                <a:lnTo>
                  <a:pt x="8707119" y="19685"/>
                </a:lnTo>
              </a:path>
            </a:pathLst>
          </a:custGeom>
          <a:ln w="19050">
            <a:solidFill>
              <a:srgbClr val="0694DF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69" name="Freeform 1369"/>
          <p:cNvSpPr/>
          <p:nvPr/>
        </p:nvSpPr>
        <p:spPr>
          <a:xfrm>
            <a:off x="218440" y="358140"/>
            <a:ext cx="8709659" cy="22859"/>
          </a:xfrm>
          <a:custGeom>
            <a:avLst/>
            <a:gdLst>
              <a:gd name="connsiteX0" fmla="*/ 10159 w 8709659"/>
              <a:gd name="connsiteY0" fmla="*/ 13335 h 22859"/>
              <a:gd name="connsiteX1" fmla="*/ 8707119 w 8709659"/>
              <a:gd name="connsiteY1" fmla="*/ 13335 h 228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59">
                <a:moveTo>
                  <a:pt x="10159" y="13335"/>
                </a:moveTo>
                <a:lnTo>
                  <a:pt x="8707119" y="13335"/>
                </a:lnTo>
              </a:path>
            </a:pathLst>
          </a:custGeom>
          <a:ln w="19050">
            <a:solidFill>
              <a:srgbClr val="0794DF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70" name="Freeform 1370"/>
          <p:cNvSpPr/>
          <p:nvPr/>
        </p:nvSpPr>
        <p:spPr>
          <a:xfrm>
            <a:off x="218440" y="370840"/>
            <a:ext cx="8709659" cy="35559"/>
          </a:xfrm>
          <a:custGeom>
            <a:avLst/>
            <a:gdLst>
              <a:gd name="connsiteX0" fmla="*/ 10159 w 8709659"/>
              <a:gd name="connsiteY0" fmla="*/ 19685 h 35559"/>
              <a:gd name="connsiteX1" fmla="*/ 8707119 w 8709659"/>
              <a:gd name="connsiteY1" fmla="*/ 19685 h 355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59">
                <a:moveTo>
                  <a:pt x="10159" y="19685"/>
                </a:moveTo>
                <a:lnTo>
                  <a:pt x="8707119" y="19685"/>
                </a:lnTo>
              </a:path>
            </a:pathLst>
          </a:custGeom>
          <a:ln w="19050">
            <a:solidFill>
              <a:srgbClr val="0895DF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71" name="Freeform 1371"/>
          <p:cNvSpPr/>
          <p:nvPr/>
        </p:nvSpPr>
        <p:spPr>
          <a:xfrm>
            <a:off x="218440" y="396240"/>
            <a:ext cx="8709659" cy="22859"/>
          </a:xfrm>
          <a:custGeom>
            <a:avLst/>
            <a:gdLst>
              <a:gd name="connsiteX0" fmla="*/ 10159 w 8709659"/>
              <a:gd name="connsiteY0" fmla="*/ 13335 h 22859"/>
              <a:gd name="connsiteX1" fmla="*/ 8707119 w 8709659"/>
              <a:gd name="connsiteY1" fmla="*/ 13335 h 228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59">
                <a:moveTo>
                  <a:pt x="10159" y="13335"/>
                </a:moveTo>
                <a:lnTo>
                  <a:pt x="8707119" y="13335"/>
                </a:lnTo>
              </a:path>
            </a:pathLst>
          </a:custGeom>
          <a:ln w="19050">
            <a:solidFill>
              <a:srgbClr val="0995E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72" name="Freeform 1372"/>
          <p:cNvSpPr/>
          <p:nvPr/>
        </p:nvSpPr>
        <p:spPr>
          <a:xfrm>
            <a:off x="218440" y="408940"/>
            <a:ext cx="8709659" cy="35559"/>
          </a:xfrm>
          <a:custGeom>
            <a:avLst/>
            <a:gdLst>
              <a:gd name="connsiteX0" fmla="*/ 10159 w 8709659"/>
              <a:gd name="connsiteY0" fmla="*/ 19685 h 35559"/>
              <a:gd name="connsiteX1" fmla="*/ 8707119 w 8709659"/>
              <a:gd name="connsiteY1" fmla="*/ 19685 h 355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59">
                <a:moveTo>
                  <a:pt x="10159" y="19685"/>
                </a:moveTo>
                <a:lnTo>
                  <a:pt x="8707119" y="19685"/>
                </a:lnTo>
              </a:path>
            </a:pathLst>
          </a:custGeom>
          <a:ln w="19050">
            <a:solidFill>
              <a:srgbClr val="0A96E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73" name="Freeform 1373"/>
          <p:cNvSpPr/>
          <p:nvPr/>
        </p:nvSpPr>
        <p:spPr>
          <a:xfrm>
            <a:off x="218440" y="434340"/>
            <a:ext cx="8709659" cy="22859"/>
          </a:xfrm>
          <a:custGeom>
            <a:avLst/>
            <a:gdLst>
              <a:gd name="connsiteX0" fmla="*/ 10159 w 8709659"/>
              <a:gd name="connsiteY0" fmla="*/ 13335 h 22859"/>
              <a:gd name="connsiteX1" fmla="*/ 8707119 w 8709659"/>
              <a:gd name="connsiteY1" fmla="*/ 13335 h 228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59">
                <a:moveTo>
                  <a:pt x="10159" y="13335"/>
                </a:moveTo>
                <a:lnTo>
                  <a:pt x="8707119" y="13335"/>
                </a:lnTo>
              </a:path>
            </a:pathLst>
          </a:custGeom>
          <a:ln w="19050">
            <a:solidFill>
              <a:srgbClr val="0B96E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74" name="Freeform 1374"/>
          <p:cNvSpPr/>
          <p:nvPr/>
        </p:nvSpPr>
        <p:spPr>
          <a:xfrm>
            <a:off x="218440" y="447040"/>
            <a:ext cx="8709659" cy="35559"/>
          </a:xfrm>
          <a:custGeom>
            <a:avLst/>
            <a:gdLst>
              <a:gd name="connsiteX0" fmla="*/ 10159 w 8709659"/>
              <a:gd name="connsiteY0" fmla="*/ 19685 h 35559"/>
              <a:gd name="connsiteX1" fmla="*/ 8707119 w 8709659"/>
              <a:gd name="connsiteY1" fmla="*/ 19685 h 355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59">
                <a:moveTo>
                  <a:pt x="10159" y="19685"/>
                </a:moveTo>
                <a:lnTo>
                  <a:pt x="8707119" y="19685"/>
                </a:lnTo>
              </a:path>
            </a:pathLst>
          </a:custGeom>
          <a:ln w="19050">
            <a:solidFill>
              <a:srgbClr val="0C98E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75" name="Freeform 1375"/>
          <p:cNvSpPr/>
          <p:nvPr/>
        </p:nvSpPr>
        <p:spPr>
          <a:xfrm>
            <a:off x="218440" y="472440"/>
            <a:ext cx="8709659" cy="22859"/>
          </a:xfrm>
          <a:custGeom>
            <a:avLst/>
            <a:gdLst>
              <a:gd name="connsiteX0" fmla="*/ 10159 w 8709659"/>
              <a:gd name="connsiteY0" fmla="*/ 13335 h 22859"/>
              <a:gd name="connsiteX1" fmla="*/ 8707119 w 8709659"/>
              <a:gd name="connsiteY1" fmla="*/ 13335 h 228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59">
                <a:moveTo>
                  <a:pt x="10159" y="13335"/>
                </a:moveTo>
                <a:lnTo>
                  <a:pt x="8707119" y="13335"/>
                </a:lnTo>
              </a:path>
            </a:pathLst>
          </a:custGeom>
          <a:ln w="19050">
            <a:solidFill>
              <a:srgbClr val="0D98E1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76" name="Freeform 1376"/>
          <p:cNvSpPr/>
          <p:nvPr/>
        </p:nvSpPr>
        <p:spPr>
          <a:xfrm>
            <a:off x="218440" y="485140"/>
            <a:ext cx="8709659" cy="35559"/>
          </a:xfrm>
          <a:custGeom>
            <a:avLst/>
            <a:gdLst>
              <a:gd name="connsiteX0" fmla="*/ 10159 w 8709659"/>
              <a:gd name="connsiteY0" fmla="*/ 19685 h 35559"/>
              <a:gd name="connsiteX1" fmla="*/ 8707119 w 8709659"/>
              <a:gd name="connsiteY1" fmla="*/ 19685 h 355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59">
                <a:moveTo>
                  <a:pt x="10159" y="19685"/>
                </a:moveTo>
                <a:lnTo>
                  <a:pt x="8707119" y="19685"/>
                </a:lnTo>
              </a:path>
            </a:pathLst>
          </a:custGeom>
          <a:ln w="19050">
            <a:solidFill>
              <a:srgbClr val="0E98E1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77" name="Freeform 1377"/>
          <p:cNvSpPr/>
          <p:nvPr/>
        </p:nvSpPr>
        <p:spPr>
          <a:xfrm>
            <a:off x="218440" y="510540"/>
            <a:ext cx="8709659" cy="22859"/>
          </a:xfrm>
          <a:custGeom>
            <a:avLst/>
            <a:gdLst>
              <a:gd name="connsiteX0" fmla="*/ 10159 w 8709659"/>
              <a:gd name="connsiteY0" fmla="*/ 13335 h 22859"/>
              <a:gd name="connsiteX1" fmla="*/ 8707119 w 8709659"/>
              <a:gd name="connsiteY1" fmla="*/ 13335 h 228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59">
                <a:moveTo>
                  <a:pt x="10159" y="13335"/>
                </a:moveTo>
                <a:lnTo>
                  <a:pt x="8707119" y="13335"/>
                </a:lnTo>
              </a:path>
            </a:pathLst>
          </a:custGeom>
          <a:ln w="19050">
            <a:solidFill>
              <a:srgbClr val="0F98E1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78" name="Freeform 1378"/>
          <p:cNvSpPr/>
          <p:nvPr/>
        </p:nvSpPr>
        <p:spPr>
          <a:xfrm>
            <a:off x="218439" y="523239"/>
            <a:ext cx="8709659" cy="35560"/>
          </a:xfrm>
          <a:custGeom>
            <a:avLst/>
            <a:gdLst>
              <a:gd name="connsiteX0" fmla="*/ 10160 w 8709659"/>
              <a:gd name="connsiteY0" fmla="*/ 20320 h 35560"/>
              <a:gd name="connsiteX1" fmla="*/ 8707119 w 8709659"/>
              <a:gd name="connsiteY1" fmla="*/ 20320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20320"/>
                </a:moveTo>
                <a:lnTo>
                  <a:pt x="8707119" y="20320"/>
                </a:lnTo>
              </a:path>
            </a:pathLst>
          </a:custGeom>
          <a:ln w="20320">
            <a:solidFill>
              <a:srgbClr val="1099E1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79" name="Freeform 1379"/>
          <p:cNvSpPr/>
          <p:nvPr/>
        </p:nvSpPr>
        <p:spPr>
          <a:xfrm>
            <a:off x="218439" y="548639"/>
            <a:ext cx="8709659" cy="22860"/>
          </a:xfrm>
          <a:custGeom>
            <a:avLst/>
            <a:gdLst>
              <a:gd name="connsiteX0" fmla="*/ 10160 w 8709659"/>
              <a:gd name="connsiteY0" fmla="*/ 14605 h 22860"/>
              <a:gd name="connsiteX1" fmla="*/ 8707119 w 8709659"/>
              <a:gd name="connsiteY1" fmla="*/ 1460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4605"/>
                </a:moveTo>
                <a:lnTo>
                  <a:pt x="8707119" y="14605"/>
                </a:lnTo>
              </a:path>
            </a:pathLst>
          </a:custGeom>
          <a:ln w="19050">
            <a:solidFill>
              <a:srgbClr val="1199E1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80" name="Freeform 1380"/>
          <p:cNvSpPr/>
          <p:nvPr/>
        </p:nvSpPr>
        <p:spPr>
          <a:xfrm>
            <a:off x="218439" y="561339"/>
            <a:ext cx="8709659" cy="35560"/>
          </a:xfrm>
          <a:custGeom>
            <a:avLst/>
            <a:gdLst>
              <a:gd name="connsiteX0" fmla="*/ 10160 w 8709659"/>
              <a:gd name="connsiteY0" fmla="*/ 20955 h 35560"/>
              <a:gd name="connsiteX1" fmla="*/ 8707119 w 8709659"/>
              <a:gd name="connsiteY1" fmla="*/ 2095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20955"/>
                </a:moveTo>
                <a:lnTo>
                  <a:pt x="8707119" y="20955"/>
                </a:lnTo>
              </a:path>
            </a:pathLst>
          </a:custGeom>
          <a:ln w="19050">
            <a:solidFill>
              <a:srgbClr val="129AE2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81" name="Freeform 1381"/>
          <p:cNvSpPr/>
          <p:nvPr/>
        </p:nvSpPr>
        <p:spPr>
          <a:xfrm>
            <a:off x="218439" y="586739"/>
            <a:ext cx="8709659" cy="22860"/>
          </a:xfrm>
          <a:custGeom>
            <a:avLst/>
            <a:gdLst>
              <a:gd name="connsiteX0" fmla="*/ 10160 w 8709659"/>
              <a:gd name="connsiteY0" fmla="*/ 14605 h 22860"/>
              <a:gd name="connsiteX1" fmla="*/ 8707119 w 8709659"/>
              <a:gd name="connsiteY1" fmla="*/ 1460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4605"/>
                </a:moveTo>
                <a:lnTo>
                  <a:pt x="8707119" y="14605"/>
                </a:lnTo>
              </a:path>
            </a:pathLst>
          </a:custGeom>
          <a:ln w="19050">
            <a:solidFill>
              <a:srgbClr val="139AE2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82" name="Freeform 1382"/>
          <p:cNvSpPr/>
          <p:nvPr/>
        </p:nvSpPr>
        <p:spPr>
          <a:xfrm>
            <a:off x="218439" y="599439"/>
            <a:ext cx="8709659" cy="35560"/>
          </a:xfrm>
          <a:custGeom>
            <a:avLst/>
            <a:gdLst>
              <a:gd name="connsiteX0" fmla="*/ 10160 w 8709659"/>
              <a:gd name="connsiteY0" fmla="*/ 20955 h 35560"/>
              <a:gd name="connsiteX1" fmla="*/ 8707119 w 8709659"/>
              <a:gd name="connsiteY1" fmla="*/ 2095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20955"/>
                </a:moveTo>
                <a:lnTo>
                  <a:pt x="8707119" y="20955"/>
                </a:lnTo>
              </a:path>
            </a:pathLst>
          </a:custGeom>
          <a:ln w="19050">
            <a:solidFill>
              <a:srgbClr val="149BE2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83" name="Freeform 1383"/>
          <p:cNvSpPr/>
          <p:nvPr/>
        </p:nvSpPr>
        <p:spPr>
          <a:xfrm>
            <a:off x="218439" y="624839"/>
            <a:ext cx="8709659" cy="22860"/>
          </a:xfrm>
          <a:custGeom>
            <a:avLst/>
            <a:gdLst>
              <a:gd name="connsiteX0" fmla="*/ 10160 w 8709659"/>
              <a:gd name="connsiteY0" fmla="*/ 14605 h 22860"/>
              <a:gd name="connsiteX1" fmla="*/ 8707119 w 8709659"/>
              <a:gd name="connsiteY1" fmla="*/ 1460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4605"/>
                </a:moveTo>
                <a:lnTo>
                  <a:pt x="8707119" y="14605"/>
                </a:lnTo>
              </a:path>
            </a:pathLst>
          </a:custGeom>
          <a:ln w="19050">
            <a:solidFill>
              <a:srgbClr val="159BE2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84" name="Freeform 1384"/>
          <p:cNvSpPr/>
          <p:nvPr/>
        </p:nvSpPr>
        <p:spPr>
          <a:xfrm>
            <a:off x="218439" y="637539"/>
            <a:ext cx="8709659" cy="35560"/>
          </a:xfrm>
          <a:custGeom>
            <a:avLst/>
            <a:gdLst>
              <a:gd name="connsiteX0" fmla="*/ 10160 w 8709659"/>
              <a:gd name="connsiteY0" fmla="*/ 20955 h 35560"/>
              <a:gd name="connsiteX1" fmla="*/ 8707119 w 8709659"/>
              <a:gd name="connsiteY1" fmla="*/ 2095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20955"/>
                </a:moveTo>
                <a:lnTo>
                  <a:pt x="8707119" y="20955"/>
                </a:lnTo>
              </a:path>
            </a:pathLst>
          </a:custGeom>
          <a:ln w="19050">
            <a:solidFill>
              <a:srgbClr val="169CE3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85" name="Freeform 1385"/>
          <p:cNvSpPr/>
          <p:nvPr/>
        </p:nvSpPr>
        <p:spPr>
          <a:xfrm>
            <a:off x="218439" y="662939"/>
            <a:ext cx="8709659" cy="22860"/>
          </a:xfrm>
          <a:custGeom>
            <a:avLst/>
            <a:gdLst>
              <a:gd name="connsiteX0" fmla="*/ 10160 w 8709659"/>
              <a:gd name="connsiteY0" fmla="*/ 14605 h 22860"/>
              <a:gd name="connsiteX1" fmla="*/ 8707119 w 8709659"/>
              <a:gd name="connsiteY1" fmla="*/ 1460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4605"/>
                </a:moveTo>
                <a:lnTo>
                  <a:pt x="8707119" y="14605"/>
                </a:lnTo>
              </a:path>
            </a:pathLst>
          </a:custGeom>
          <a:ln w="19050">
            <a:solidFill>
              <a:srgbClr val="179CE3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86" name="Freeform 1386"/>
          <p:cNvSpPr/>
          <p:nvPr/>
        </p:nvSpPr>
        <p:spPr>
          <a:xfrm>
            <a:off x="218439" y="675639"/>
            <a:ext cx="8709659" cy="35560"/>
          </a:xfrm>
          <a:custGeom>
            <a:avLst/>
            <a:gdLst>
              <a:gd name="connsiteX0" fmla="*/ 10160 w 8709659"/>
              <a:gd name="connsiteY0" fmla="*/ 20955 h 35560"/>
              <a:gd name="connsiteX1" fmla="*/ 8707119 w 8709659"/>
              <a:gd name="connsiteY1" fmla="*/ 2095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20955"/>
                </a:moveTo>
                <a:lnTo>
                  <a:pt x="8707119" y="20955"/>
                </a:lnTo>
              </a:path>
            </a:pathLst>
          </a:custGeom>
          <a:ln w="19050">
            <a:solidFill>
              <a:srgbClr val="189DE3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87" name="Freeform 1387"/>
          <p:cNvSpPr/>
          <p:nvPr/>
        </p:nvSpPr>
        <p:spPr>
          <a:xfrm>
            <a:off x="218439" y="701039"/>
            <a:ext cx="8709659" cy="22860"/>
          </a:xfrm>
          <a:custGeom>
            <a:avLst/>
            <a:gdLst>
              <a:gd name="connsiteX0" fmla="*/ 10160 w 8709659"/>
              <a:gd name="connsiteY0" fmla="*/ 14605 h 22860"/>
              <a:gd name="connsiteX1" fmla="*/ 8707119 w 8709659"/>
              <a:gd name="connsiteY1" fmla="*/ 1460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4605"/>
                </a:moveTo>
                <a:lnTo>
                  <a:pt x="8707119" y="14605"/>
                </a:lnTo>
              </a:path>
            </a:pathLst>
          </a:custGeom>
          <a:ln w="19050">
            <a:solidFill>
              <a:srgbClr val="199DE3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88" name="Freeform 1388"/>
          <p:cNvSpPr/>
          <p:nvPr/>
        </p:nvSpPr>
        <p:spPr>
          <a:xfrm>
            <a:off x="218439" y="713739"/>
            <a:ext cx="8709659" cy="35560"/>
          </a:xfrm>
          <a:custGeom>
            <a:avLst/>
            <a:gdLst>
              <a:gd name="connsiteX0" fmla="*/ 10160 w 8709659"/>
              <a:gd name="connsiteY0" fmla="*/ 20955 h 35560"/>
              <a:gd name="connsiteX1" fmla="*/ 8707119 w 8709659"/>
              <a:gd name="connsiteY1" fmla="*/ 2095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20955"/>
                </a:moveTo>
                <a:lnTo>
                  <a:pt x="8707119" y="20955"/>
                </a:lnTo>
              </a:path>
            </a:pathLst>
          </a:custGeom>
          <a:ln w="19050">
            <a:solidFill>
              <a:srgbClr val="1A9EE4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89" name="Freeform 1389"/>
          <p:cNvSpPr/>
          <p:nvPr/>
        </p:nvSpPr>
        <p:spPr>
          <a:xfrm>
            <a:off x="218439" y="739139"/>
            <a:ext cx="8709659" cy="35560"/>
          </a:xfrm>
          <a:custGeom>
            <a:avLst/>
            <a:gdLst>
              <a:gd name="connsiteX0" fmla="*/ 10160 w 8709659"/>
              <a:gd name="connsiteY0" fmla="*/ 15240 h 35560"/>
              <a:gd name="connsiteX1" fmla="*/ 8707119 w 8709659"/>
              <a:gd name="connsiteY1" fmla="*/ 15240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15240"/>
                </a:moveTo>
                <a:lnTo>
                  <a:pt x="8707119" y="15240"/>
                </a:lnTo>
              </a:path>
            </a:pathLst>
          </a:custGeom>
          <a:ln w="20320">
            <a:solidFill>
              <a:srgbClr val="1B9EE4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90" name="Freeform 1390"/>
          <p:cNvSpPr/>
          <p:nvPr/>
        </p:nvSpPr>
        <p:spPr>
          <a:xfrm>
            <a:off x="218439" y="751839"/>
            <a:ext cx="8709659" cy="35560"/>
          </a:xfrm>
          <a:custGeom>
            <a:avLst/>
            <a:gdLst>
              <a:gd name="connsiteX0" fmla="*/ 10160 w 8709659"/>
              <a:gd name="connsiteY0" fmla="*/ 22225 h 35560"/>
              <a:gd name="connsiteX1" fmla="*/ 8707119 w 8709659"/>
              <a:gd name="connsiteY1" fmla="*/ 2222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22225"/>
                </a:moveTo>
                <a:lnTo>
                  <a:pt x="8707119" y="22225"/>
                </a:lnTo>
              </a:path>
            </a:pathLst>
          </a:custGeom>
          <a:ln w="19050">
            <a:solidFill>
              <a:srgbClr val="1C9FE4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91" name="Freeform 1391"/>
          <p:cNvSpPr/>
          <p:nvPr/>
        </p:nvSpPr>
        <p:spPr>
          <a:xfrm>
            <a:off x="218439" y="777239"/>
            <a:ext cx="8709659" cy="22860"/>
          </a:xfrm>
          <a:custGeom>
            <a:avLst/>
            <a:gdLst>
              <a:gd name="connsiteX0" fmla="*/ 10160 w 8709659"/>
              <a:gd name="connsiteY0" fmla="*/ 15875 h 22860"/>
              <a:gd name="connsiteX1" fmla="*/ 8707119 w 8709659"/>
              <a:gd name="connsiteY1" fmla="*/ 1587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5875"/>
                </a:moveTo>
                <a:lnTo>
                  <a:pt x="8707119" y="15875"/>
                </a:lnTo>
              </a:path>
            </a:pathLst>
          </a:custGeom>
          <a:ln w="19050">
            <a:solidFill>
              <a:srgbClr val="1D9FE4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92" name="Freeform 1392"/>
          <p:cNvSpPr/>
          <p:nvPr/>
        </p:nvSpPr>
        <p:spPr>
          <a:xfrm>
            <a:off x="218439" y="789939"/>
            <a:ext cx="8709659" cy="35560"/>
          </a:xfrm>
          <a:custGeom>
            <a:avLst/>
            <a:gdLst>
              <a:gd name="connsiteX0" fmla="*/ 10160 w 8709659"/>
              <a:gd name="connsiteY0" fmla="*/ 22225 h 35560"/>
              <a:gd name="connsiteX1" fmla="*/ 8707119 w 8709659"/>
              <a:gd name="connsiteY1" fmla="*/ 2222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22225"/>
                </a:moveTo>
                <a:lnTo>
                  <a:pt x="8707119" y="22225"/>
                </a:lnTo>
              </a:path>
            </a:pathLst>
          </a:custGeom>
          <a:ln w="19050">
            <a:solidFill>
              <a:srgbClr val="1EA0E5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93" name="Freeform 1393"/>
          <p:cNvSpPr/>
          <p:nvPr/>
        </p:nvSpPr>
        <p:spPr>
          <a:xfrm>
            <a:off x="218439" y="815339"/>
            <a:ext cx="8709659" cy="22860"/>
          </a:xfrm>
          <a:custGeom>
            <a:avLst/>
            <a:gdLst>
              <a:gd name="connsiteX0" fmla="*/ 10160 w 8709659"/>
              <a:gd name="connsiteY0" fmla="*/ 15875 h 22860"/>
              <a:gd name="connsiteX1" fmla="*/ 8707119 w 8709659"/>
              <a:gd name="connsiteY1" fmla="*/ 1587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5875"/>
                </a:moveTo>
                <a:lnTo>
                  <a:pt x="8707119" y="15875"/>
                </a:lnTo>
              </a:path>
            </a:pathLst>
          </a:custGeom>
          <a:ln w="19050">
            <a:solidFill>
              <a:srgbClr val="1FA0E5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94" name="Freeform 1394"/>
          <p:cNvSpPr/>
          <p:nvPr/>
        </p:nvSpPr>
        <p:spPr>
          <a:xfrm>
            <a:off x="218439" y="828039"/>
            <a:ext cx="8709659" cy="35560"/>
          </a:xfrm>
          <a:custGeom>
            <a:avLst/>
            <a:gdLst>
              <a:gd name="connsiteX0" fmla="*/ 10160 w 8709659"/>
              <a:gd name="connsiteY0" fmla="*/ 22225 h 35560"/>
              <a:gd name="connsiteX1" fmla="*/ 8707119 w 8709659"/>
              <a:gd name="connsiteY1" fmla="*/ 2222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22225"/>
                </a:moveTo>
                <a:lnTo>
                  <a:pt x="8707119" y="22225"/>
                </a:lnTo>
              </a:path>
            </a:pathLst>
          </a:custGeom>
          <a:ln w="19050">
            <a:solidFill>
              <a:srgbClr val="20A1E5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95" name="Freeform 1395"/>
          <p:cNvSpPr/>
          <p:nvPr/>
        </p:nvSpPr>
        <p:spPr>
          <a:xfrm>
            <a:off x="218439" y="853439"/>
            <a:ext cx="8709659" cy="22860"/>
          </a:xfrm>
          <a:custGeom>
            <a:avLst/>
            <a:gdLst>
              <a:gd name="connsiteX0" fmla="*/ 10160 w 8709659"/>
              <a:gd name="connsiteY0" fmla="*/ 15875 h 22860"/>
              <a:gd name="connsiteX1" fmla="*/ 8707119 w 8709659"/>
              <a:gd name="connsiteY1" fmla="*/ 1587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5875"/>
                </a:moveTo>
                <a:lnTo>
                  <a:pt x="8707119" y="15875"/>
                </a:lnTo>
              </a:path>
            </a:pathLst>
          </a:custGeom>
          <a:ln w="19050">
            <a:solidFill>
              <a:srgbClr val="21A1E5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96" name="Freeform 1396"/>
          <p:cNvSpPr/>
          <p:nvPr/>
        </p:nvSpPr>
        <p:spPr>
          <a:xfrm>
            <a:off x="218439" y="866139"/>
            <a:ext cx="8709659" cy="35560"/>
          </a:xfrm>
          <a:custGeom>
            <a:avLst/>
            <a:gdLst>
              <a:gd name="connsiteX0" fmla="*/ 10160 w 8709659"/>
              <a:gd name="connsiteY0" fmla="*/ 22225 h 35560"/>
              <a:gd name="connsiteX1" fmla="*/ 8707119 w 8709659"/>
              <a:gd name="connsiteY1" fmla="*/ 2222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22225"/>
                </a:moveTo>
                <a:lnTo>
                  <a:pt x="8707119" y="22225"/>
                </a:lnTo>
              </a:path>
            </a:pathLst>
          </a:custGeom>
          <a:ln w="19050">
            <a:solidFill>
              <a:srgbClr val="22A2E5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97" name="Freeform 1397"/>
          <p:cNvSpPr/>
          <p:nvPr/>
        </p:nvSpPr>
        <p:spPr>
          <a:xfrm>
            <a:off x="218439" y="891539"/>
            <a:ext cx="8709659" cy="22860"/>
          </a:xfrm>
          <a:custGeom>
            <a:avLst/>
            <a:gdLst>
              <a:gd name="connsiteX0" fmla="*/ 10160 w 8709659"/>
              <a:gd name="connsiteY0" fmla="*/ 15875 h 22860"/>
              <a:gd name="connsiteX1" fmla="*/ 8707119 w 8709659"/>
              <a:gd name="connsiteY1" fmla="*/ 1587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5875"/>
                </a:moveTo>
                <a:lnTo>
                  <a:pt x="8707119" y="15875"/>
                </a:lnTo>
              </a:path>
            </a:pathLst>
          </a:custGeom>
          <a:ln w="19050">
            <a:solidFill>
              <a:srgbClr val="23A2E6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98" name="Freeform 1398"/>
          <p:cNvSpPr/>
          <p:nvPr/>
        </p:nvSpPr>
        <p:spPr>
          <a:xfrm>
            <a:off x="218439" y="904239"/>
            <a:ext cx="8709659" cy="35560"/>
          </a:xfrm>
          <a:custGeom>
            <a:avLst/>
            <a:gdLst>
              <a:gd name="connsiteX0" fmla="*/ 10160 w 8709659"/>
              <a:gd name="connsiteY0" fmla="*/ 22225 h 35560"/>
              <a:gd name="connsiteX1" fmla="*/ 8707119 w 8709659"/>
              <a:gd name="connsiteY1" fmla="*/ 2222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22225"/>
                </a:moveTo>
                <a:lnTo>
                  <a:pt x="8707119" y="22225"/>
                </a:lnTo>
              </a:path>
            </a:pathLst>
          </a:custGeom>
          <a:ln w="19050">
            <a:solidFill>
              <a:srgbClr val="24A3E6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99" name="Freeform 1399"/>
          <p:cNvSpPr/>
          <p:nvPr/>
        </p:nvSpPr>
        <p:spPr>
          <a:xfrm>
            <a:off x="218439" y="929639"/>
            <a:ext cx="8709659" cy="22860"/>
          </a:xfrm>
          <a:custGeom>
            <a:avLst/>
            <a:gdLst>
              <a:gd name="connsiteX0" fmla="*/ 10160 w 8709659"/>
              <a:gd name="connsiteY0" fmla="*/ 15875 h 22860"/>
              <a:gd name="connsiteX1" fmla="*/ 8707119 w 8709659"/>
              <a:gd name="connsiteY1" fmla="*/ 1587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5875"/>
                </a:moveTo>
                <a:lnTo>
                  <a:pt x="8707119" y="15875"/>
                </a:lnTo>
              </a:path>
            </a:pathLst>
          </a:custGeom>
          <a:ln w="19050">
            <a:solidFill>
              <a:srgbClr val="25A3E6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00" name="Freeform 1400"/>
          <p:cNvSpPr/>
          <p:nvPr/>
        </p:nvSpPr>
        <p:spPr>
          <a:xfrm>
            <a:off x="218439" y="942339"/>
            <a:ext cx="8709659" cy="35560"/>
          </a:xfrm>
          <a:custGeom>
            <a:avLst/>
            <a:gdLst>
              <a:gd name="connsiteX0" fmla="*/ 10160 w 8709659"/>
              <a:gd name="connsiteY0" fmla="*/ 22225 h 35560"/>
              <a:gd name="connsiteX1" fmla="*/ 8707119 w 8709659"/>
              <a:gd name="connsiteY1" fmla="*/ 2222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22225"/>
                </a:moveTo>
                <a:lnTo>
                  <a:pt x="8707119" y="22225"/>
                </a:lnTo>
              </a:path>
            </a:pathLst>
          </a:custGeom>
          <a:ln w="19050">
            <a:solidFill>
              <a:srgbClr val="26A4E6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01" name="Freeform 1401"/>
          <p:cNvSpPr/>
          <p:nvPr/>
        </p:nvSpPr>
        <p:spPr>
          <a:xfrm>
            <a:off x="218439" y="967739"/>
            <a:ext cx="8709659" cy="22860"/>
          </a:xfrm>
          <a:custGeom>
            <a:avLst/>
            <a:gdLst>
              <a:gd name="connsiteX0" fmla="*/ 10160 w 8709659"/>
              <a:gd name="connsiteY0" fmla="*/ 15875 h 22860"/>
              <a:gd name="connsiteX1" fmla="*/ 8707119 w 8709659"/>
              <a:gd name="connsiteY1" fmla="*/ 1587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5875"/>
                </a:moveTo>
                <a:lnTo>
                  <a:pt x="8707119" y="15875"/>
                </a:lnTo>
              </a:path>
            </a:pathLst>
          </a:custGeom>
          <a:ln w="19050">
            <a:solidFill>
              <a:srgbClr val="27A4E7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02" name="Freeform 1402"/>
          <p:cNvSpPr/>
          <p:nvPr/>
        </p:nvSpPr>
        <p:spPr>
          <a:xfrm>
            <a:off x="218439" y="980439"/>
            <a:ext cx="8709659" cy="35560"/>
          </a:xfrm>
          <a:custGeom>
            <a:avLst/>
            <a:gdLst>
              <a:gd name="connsiteX0" fmla="*/ 10160 w 8709659"/>
              <a:gd name="connsiteY0" fmla="*/ 22225 h 35560"/>
              <a:gd name="connsiteX1" fmla="*/ 8707119 w 8709659"/>
              <a:gd name="connsiteY1" fmla="*/ 2222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22225"/>
                </a:moveTo>
                <a:lnTo>
                  <a:pt x="8707119" y="22225"/>
                </a:lnTo>
              </a:path>
            </a:pathLst>
          </a:custGeom>
          <a:ln w="19050">
            <a:solidFill>
              <a:srgbClr val="28A5E7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03" name="Freeform 1403"/>
          <p:cNvSpPr/>
          <p:nvPr/>
        </p:nvSpPr>
        <p:spPr>
          <a:xfrm>
            <a:off x="218439" y="1005839"/>
            <a:ext cx="8709659" cy="22860"/>
          </a:xfrm>
          <a:custGeom>
            <a:avLst/>
            <a:gdLst>
              <a:gd name="connsiteX0" fmla="*/ 10160 w 8709659"/>
              <a:gd name="connsiteY0" fmla="*/ 15875 h 22860"/>
              <a:gd name="connsiteX1" fmla="*/ 8707119 w 8709659"/>
              <a:gd name="connsiteY1" fmla="*/ 1587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5875"/>
                </a:moveTo>
                <a:lnTo>
                  <a:pt x="8707119" y="15875"/>
                </a:lnTo>
              </a:path>
            </a:pathLst>
          </a:custGeom>
          <a:ln w="19050">
            <a:solidFill>
              <a:srgbClr val="29A5E7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04" name="Freeform 1404"/>
          <p:cNvSpPr/>
          <p:nvPr/>
        </p:nvSpPr>
        <p:spPr>
          <a:xfrm>
            <a:off x="218439" y="1031239"/>
            <a:ext cx="8709659" cy="22860"/>
          </a:xfrm>
          <a:custGeom>
            <a:avLst/>
            <a:gdLst>
              <a:gd name="connsiteX0" fmla="*/ 10160 w 8709659"/>
              <a:gd name="connsiteY0" fmla="*/ 10160 h 22860"/>
              <a:gd name="connsiteX1" fmla="*/ 8707119 w 8709659"/>
              <a:gd name="connsiteY1" fmla="*/ 10160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0160"/>
                </a:moveTo>
                <a:lnTo>
                  <a:pt x="8707119" y="10160"/>
                </a:lnTo>
              </a:path>
            </a:pathLst>
          </a:custGeom>
          <a:ln w="20319">
            <a:solidFill>
              <a:srgbClr val="2AA6E7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05" name="Freeform 1405"/>
          <p:cNvSpPr/>
          <p:nvPr/>
        </p:nvSpPr>
        <p:spPr>
          <a:xfrm>
            <a:off x="218439" y="1043939"/>
            <a:ext cx="8709659" cy="35560"/>
          </a:xfrm>
          <a:custGeom>
            <a:avLst/>
            <a:gdLst>
              <a:gd name="connsiteX0" fmla="*/ 10160 w 8709659"/>
              <a:gd name="connsiteY0" fmla="*/ 17145 h 35560"/>
              <a:gd name="connsiteX1" fmla="*/ 8707119 w 8709659"/>
              <a:gd name="connsiteY1" fmla="*/ 1714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17145"/>
                </a:moveTo>
                <a:lnTo>
                  <a:pt x="8707119" y="17145"/>
                </a:lnTo>
              </a:path>
            </a:pathLst>
          </a:custGeom>
          <a:ln w="19050">
            <a:solidFill>
              <a:srgbClr val="2BA6E8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06" name="Freeform 1406"/>
          <p:cNvSpPr/>
          <p:nvPr/>
        </p:nvSpPr>
        <p:spPr>
          <a:xfrm>
            <a:off x="218439" y="1069339"/>
            <a:ext cx="8709659" cy="22860"/>
          </a:xfrm>
          <a:custGeom>
            <a:avLst/>
            <a:gdLst>
              <a:gd name="connsiteX0" fmla="*/ 10160 w 8709659"/>
              <a:gd name="connsiteY0" fmla="*/ 10795 h 22860"/>
              <a:gd name="connsiteX1" fmla="*/ 8707119 w 8709659"/>
              <a:gd name="connsiteY1" fmla="*/ 1079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0795"/>
                </a:moveTo>
                <a:lnTo>
                  <a:pt x="8707119" y="10795"/>
                </a:lnTo>
              </a:path>
            </a:pathLst>
          </a:custGeom>
          <a:ln w="19050">
            <a:solidFill>
              <a:srgbClr val="2CA7E8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07" name="Freeform 1407"/>
          <p:cNvSpPr/>
          <p:nvPr/>
        </p:nvSpPr>
        <p:spPr>
          <a:xfrm>
            <a:off x="218439" y="1082039"/>
            <a:ext cx="8709659" cy="35560"/>
          </a:xfrm>
          <a:custGeom>
            <a:avLst/>
            <a:gdLst>
              <a:gd name="connsiteX0" fmla="*/ 10160 w 8709659"/>
              <a:gd name="connsiteY0" fmla="*/ 17145 h 35560"/>
              <a:gd name="connsiteX1" fmla="*/ 8707119 w 8709659"/>
              <a:gd name="connsiteY1" fmla="*/ 1714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17145"/>
                </a:moveTo>
                <a:lnTo>
                  <a:pt x="8707119" y="17145"/>
                </a:lnTo>
              </a:path>
            </a:pathLst>
          </a:custGeom>
          <a:ln w="19050">
            <a:solidFill>
              <a:srgbClr val="2DA7E8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08" name="Freeform 1408"/>
          <p:cNvSpPr/>
          <p:nvPr/>
        </p:nvSpPr>
        <p:spPr>
          <a:xfrm>
            <a:off x="218439" y="1107439"/>
            <a:ext cx="8709659" cy="22860"/>
          </a:xfrm>
          <a:custGeom>
            <a:avLst/>
            <a:gdLst>
              <a:gd name="connsiteX0" fmla="*/ 10160 w 8709659"/>
              <a:gd name="connsiteY0" fmla="*/ 10795 h 22860"/>
              <a:gd name="connsiteX1" fmla="*/ 8707119 w 8709659"/>
              <a:gd name="connsiteY1" fmla="*/ 1079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0795"/>
                </a:moveTo>
                <a:lnTo>
                  <a:pt x="8707119" y="10795"/>
                </a:lnTo>
              </a:path>
            </a:pathLst>
          </a:custGeom>
          <a:ln w="19050">
            <a:solidFill>
              <a:srgbClr val="2EA8E8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09" name="Freeform 1409"/>
          <p:cNvSpPr/>
          <p:nvPr/>
        </p:nvSpPr>
        <p:spPr>
          <a:xfrm>
            <a:off x="218439" y="1120139"/>
            <a:ext cx="8709659" cy="35560"/>
          </a:xfrm>
          <a:custGeom>
            <a:avLst/>
            <a:gdLst>
              <a:gd name="connsiteX0" fmla="*/ 10160 w 8709659"/>
              <a:gd name="connsiteY0" fmla="*/ 17145 h 35560"/>
              <a:gd name="connsiteX1" fmla="*/ 8707119 w 8709659"/>
              <a:gd name="connsiteY1" fmla="*/ 1714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17145"/>
                </a:moveTo>
                <a:lnTo>
                  <a:pt x="8707119" y="17145"/>
                </a:lnTo>
              </a:path>
            </a:pathLst>
          </a:custGeom>
          <a:ln w="19050">
            <a:solidFill>
              <a:srgbClr val="2FA8E9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10" name="Freeform 1410"/>
          <p:cNvSpPr/>
          <p:nvPr/>
        </p:nvSpPr>
        <p:spPr>
          <a:xfrm>
            <a:off x="218439" y="1145539"/>
            <a:ext cx="8709659" cy="22860"/>
          </a:xfrm>
          <a:custGeom>
            <a:avLst/>
            <a:gdLst>
              <a:gd name="connsiteX0" fmla="*/ 10160 w 8709659"/>
              <a:gd name="connsiteY0" fmla="*/ 10795 h 22860"/>
              <a:gd name="connsiteX1" fmla="*/ 8707119 w 8709659"/>
              <a:gd name="connsiteY1" fmla="*/ 1079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0795"/>
                </a:moveTo>
                <a:lnTo>
                  <a:pt x="8707119" y="10795"/>
                </a:lnTo>
              </a:path>
            </a:pathLst>
          </a:custGeom>
          <a:ln w="19050">
            <a:solidFill>
              <a:srgbClr val="30A9E9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11" name="Freeform 1411"/>
          <p:cNvSpPr/>
          <p:nvPr/>
        </p:nvSpPr>
        <p:spPr>
          <a:xfrm>
            <a:off x="218439" y="1158239"/>
            <a:ext cx="8709659" cy="35560"/>
          </a:xfrm>
          <a:custGeom>
            <a:avLst/>
            <a:gdLst>
              <a:gd name="connsiteX0" fmla="*/ 10160 w 8709659"/>
              <a:gd name="connsiteY0" fmla="*/ 17145 h 35560"/>
              <a:gd name="connsiteX1" fmla="*/ 8707119 w 8709659"/>
              <a:gd name="connsiteY1" fmla="*/ 1714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17145"/>
                </a:moveTo>
                <a:lnTo>
                  <a:pt x="8707119" y="17145"/>
                </a:lnTo>
              </a:path>
            </a:pathLst>
          </a:custGeom>
          <a:ln w="19050">
            <a:solidFill>
              <a:srgbClr val="32A9E9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12" name="Freeform 1412"/>
          <p:cNvSpPr/>
          <p:nvPr/>
        </p:nvSpPr>
        <p:spPr>
          <a:xfrm>
            <a:off x="218439" y="1183639"/>
            <a:ext cx="8709659" cy="22860"/>
          </a:xfrm>
          <a:custGeom>
            <a:avLst/>
            <a:gdLst>
              <a:gd name="connsiteX0" fmla="*/ 10160 w 8709659"/>
              <a:gd name="connsiteY0" fmla="*/ 10795 h 22860"/>
              <a:gd name="connsiteX1" fmla="*/ 8707119 w 8709659"/>
              <a:gd name="connsiteY1" fmla="*/ 1079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0795"/>
                </a:moveTo>
                <a:lnTo>
                  <a:pt x="8707119" y="10795"/>
                </a:lnTo>
              </a:path>
            </a:pathLst>
          </a:custGeom>
          <a:ln w="19050">
            <a:solidFill>
              <a:srgbClr val="32AAE9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13" name="Freeform 1413"/>
          <p:cNvSpPr/>
          <p:nvPr/>
        </p:nvSpPr>
        <p:spPr>
          <a:xfrm>
            <a:off x="218439" y="1196339"/>
            <a:ext cx="8709659" cy="35560"/>
          </a:xfrm>
          <a:custGeom>
            <a:avLst/>
            <a:gdLst>
              <a:gd name="connsiteX0" fmla="*/ 10160 w 8709659"/>
              <a:gd name="connsiteY0" fmla="*/ 17145 h 35560"/>
              <a:gd name="connsiteX1" fmla="*/ 8707119 w 8709659"/>
              <a:gd name="connsiteY1" fmla="*/ 1714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17145"/>
                </a:moveTo>
                <a:lnTo>
                  <a:pt x="8707119" y="17145"/>
                </a:lnTo>
              </a:path>
            </a:pathLst>
          </a:custGeom>
          <a:ln w="19050">
            <a:solidFill>
              <a:srgbClr val="33AAE9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14" name="Freeform 1414"/>
          <p:cNvSpPr/>
          <p:nvPr/>
        </p:nvSpPr>
        <p:spPr>
          <a:xfrm>
            <a:off x="218439" y="1221739"/>
            <a:ext cx="8709659" cy="22860"/>
          </a:xfrm>
          <a:custGeom>
            <a:avLst/>
            <a:gdLst>
              <a:gd name="connsiteX0" fmla="*/ 10160 w 8709659"/>
              <a:gd name="connsiteY0" fmla="*/ 10795 h 22860"/>
              <a:gd name="connsiteX1" fmla="*/ 8707119 w 8709659"/>
              <a:gd name="connsiteY1" fmla="*/ 1079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0795"/>
                </a:moveTo>
                <a:lnTo>
                  <a:pt x="8707119" y="10795"/>
                </a:lnTo>
              </a:path>
            </a:pathLst>
          </a:custGeom>
          <a:ln w="19050">
            <a:solidFill>
              <a:srgbClr val="34ABEA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15" name="Freeform 1415"/>
          <p:cNvSpPr/>
          <p:nvPr/>
        </p:nvSpPr>
        <p:spPr>
          <a:xfrm>
            <a:off x="218439" y="1234439"/>
            <a:ext cx="8709659" cy="35560"/>
          </a:xfrm>
          <a:custGeom>
            <a:avLst/>
            <a:gdLst>
              <a:gd name="connsiteX0" fmla="*/ 10160 w 8709659"/>
              <a:gd name="connsiteY0" fmla="*/ 17780 h 35560"/>
              <a:gd name="connsiteX1" fmla="*/ 8707119 w 8709659"/>
              <a:gd name="connsiteY1" fmla="*/ 17780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17780"/>
                </a:moveTo>
                <a:lnTo>
                  <a:pt x="8707119" y="17780"/>
                </a:lnTo>
              </a:path>
            </a:pathLst>
          </a:custGeom>
          <a:ln w="20320">
            <a:solidFill>
              <a:srgbClr val="35ABEA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16" name="Freeform 1416"/>
          <p:cNvSpPr/>
          <p:nvPr/>
        </p:nvSpPr>
        <p:spPr>
          <a:xfrm>
            <a:off x="218439" y="1259839"/>
            <a:ext cx="8709659" cy="22860"/>
          </a:xfrm>
          <a:custGeom>
            <a:avLst/>
            <a:gdLst>
              <a:gd name="connsiteX0" fmla="*/ 10160 w 8709659"/>
              <a:gd name="connsiteY0" fmla="*/ 12065 h 22860"/>
              <a:gd name="connsiteX1" fmla="*/ 8707119 w 8709659"/>
              <a:gd name="connsiteY1" fmla="*/ 1206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2065"/>
                </a:moveTo>
                <a:lnTo>
                  <a:pt x="8707119" y="12065"/>
                </a:lnTo>
              </a:path>
            </a:pathLst>
          </a:custGeom>
          <a:ln w="19050">
            <a:solidFill>
              <a:srgbClr val="36ACEA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17" name="Freeform 1417"/>
          <p:cNvSpPr/>
          <p:nvPr/>
        </p:nvSpPr>
        <p:spPr>
          <a:xfrm>
            <a:off x="218439" y="1272539"/>
            <a:ext cx="8709659" cy="35560"/>
          </a:xfrm>
          <a:custGeom>
            <a:avLst/>
            <a:gdLst>
              <a:gd name="connsiteX0" fmla="*/ 10160 w 8709659"/>
              <a:gd name="connsiteY0" fmla="*/ 18415 h 35560"/>
              <a:gd name="connsiteX1" fmla="*/ 8707119 w 8709659"/>
              <a:gd name="connsiteY1" fmla="*/ 1841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18415"/>
                </a:moveTo>
                <a:lnTo>
                  <a:pt x="8707119" y="18415"/>
                </a:lnTo>
              </a:path>
            </a:pathLst>
          </a:custGeom>
          <a:ln w="19050">
            <a:solidFill>
              <a:srgbClr val="37ACEA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18" name="Freeform 1418"/>
          <p:cNvSpPr/>
          <p:nvPr/>
        </p:nvSpPr>
        <p:spPr>
          <a:xfrm>
            <a:off x="218439" y="1297939"/>
            <a:ext cx="8709659" cy="22860"/>
          </a:xfrm>
          <a:custGeom>
            <a:avLst/>
            <a:gdLst>
              <a:gd name="connsiteX0" fmla="*/ 10160 w 8709659"/>
              <a:gd name="connsiteY0" fmla="*/ 12065 h 22860"/>
              <a:gd name="connsiteX1" fmla="*/ 8707119 w 8709659"/>
              <a:gd name="connsiteY1" fmla="*/ 1206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2065"/>
                </a:moveTo>
                <a:lnTo>
                  <a:pt x="8707119" y="12065"/>
                </a:lnTo>
              </a:path>
            </a:pathLst>
          </a:custGeom>
          <a:ln w="19050">
            <a:solidFill>
              <a:srgbClr val="38ADEB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19" name="Freeform 1419"/>
          <p:cNvSpPr/>
          <p:nvPr/>
        </p:nvSpPr>
        <p:spPr>
          <a:xfrm>
            <a:off x="218439" y="1310639"/>
            <a:ext cx="8709659" cy="35560"/>
          </a:xfrm>
          <a:custGeom>
            <a:avLst/>
            <a:gdLst>
              <a:gd name="connsiteX0" fmla="*/ 10160 w 8709659"/>
              <a:gd name="connsiteY0" fmla="*/ 18415 h 35560"/>
              <a:gd name="connsiteX1" fmla="*/ 8707119 w 8709659"/>
              <a:gd name="connsiteY1" fmla="*/ 1841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18415"/>
                </a:moveTo>
                <a:lnTo>
                  <a:pt x="8707119" y="18415"/>
                </a:lnTo>
              </a:path>
            </a:pathLst>
          </a:custGeom>
          <a:ln w="19050">
            <a:solidFill>
              <a:srgbClr val="39ADEB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20" name="Freeform 1420"/>
          <p:cNvSpPr/>
          <p:nvPr/>
        </p:nvSpPr>
        <p:spPr>
          <a:xfrm>
            <a:off x="218439" y="1336039"/>
            <a:ext cx="8709659" cy="22860"/>
          </a:xfrm>
          <a:custGeom>
            <a:avLst/>
            <a:gdLst>
              <a:gd name="connsiteX0" fmla="*/ 10160 w 8709659"/>
              <a:gd name="connsiteY0" fmla="*/ 12065 h 22860"/>
              <a:gd name="connsiteX1" fmla="*/ 8707119 w 8709659"/>
              <a:gd name="connsiteY1" fmla="*/ 1206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2065"/>
                </a:moveTo>
                <a:lnTo>
                  <a:pt x="8707119" y="12065"/>
                </a:lnTo>
              </a:path>
            </a:pathLst>
          </a:custGeom>
          <a:ln w="19050">
            <a:solidFill>
              <a:srgbClr val="3AAEEB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21" name="Freeform 1421"/>
          <p:cNvSpPr/>
          <p:nvPr/>
        </p:nvSpPr>
        <p:spPr>
          <a:xfrm>
            <a:off x="218439" y="1348739"/>
            <a:ext cx="8709659" cy="35560"/>
          </a:xfrm>
          <a:custGeom>
            <a:avLst/>
            <a:gdLst>
              <a:gd name="connsiteX0" fmla="*/ 10160 w 8709659"/>
              <a:gd name="connsiteY0" fmla="*/ 18415 h 35560"/>
              <a:gd name="connsiteX1" fmla="*/ 8707119 w 8709659"/>
              <a:gd name="connsiteY1" fmla="*/ 1841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18415"/>
                </a:moveTo>
                <a:lnTo>
                  <a:pt x="8707119" y="18415"/>
                </a:lnTo>
              </a:path>
            </a:pathLst>
          </a:custGeom>
          <a:ln w="19050">
            <a:solidFill>
              <a:srgbClr val="3BAEEB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22" name="Freeform 1422"/>
          <p:cNvSpPr/>
          <p:nvPr/>
        </p:nvSpPr>
        <p:spPr>
          <a:xfrm>
            <a:off x="218439" y="1374139"/>
            <a:ext cx="8709659" cy="22860"/>
          </a:xfrm>
          <a:custGeom>
            <a:avLst/>
            <a:gdLst>
              <a:gd name="connsiteX0" fmla="*/ 10160 w 8709659"/>
              <a:gd name="connsiteY0" fmla="*/ 12065 h 22860"/>
              <a:gd name="connsiteX1" fmla="*/ 8707119 w 8709659"/>
              <a:gd name="connsiteY1" fmla="*/ 1206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2065"/>
                </a:moveTo>
                <a:lnTo>
                  <a:pt x="8707119" y="12065"/>
                </a:lnTo>
              </a:path>
            </a:pathLst>
          </a:custGeom>
          <a:ln w="19050">
            <a:solidFill>
              <a:srgbClr val="3CAFEC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23" name="Freeform 1423"/>
          <p:cNvSpPr/>
          <p:nvPr/>
        </p:nvSpPr>
        <p:spPr>
          <a:xfrm>
            <a:off x="218439" y="1386839"/>
            <a:ext cx="8709659" cy="35560"/>
          </a:xfrm>
          <a:custGeom>
            <a:avLst/>
            <a:gdLst>
              <a:gd name="connsiteX0" fmla="*/ 10160 w 8709659"/>
              <a:gd name="connsiteY0" fmla="*/ 18415 h 35560"/>
              <a:gd name="connsiteX1" fmla="*/ 8707119 w 8709659"/>
              <a:gd name="connsiteY1" fmla="*/ 1841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18415"/>
                </a:moveTo>
                <a:lnTo>
                  <a:pt x="8707119" y="18415"/>
                </a:lnTo>
              </a:path>
            </a:pathLst>
          </a:custGeom>
          <a:ln w="19050">
            <a:solidFill>
              <a:srgbClr val="3DAFEC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24" name="Freeform 1424"/>
          <p:cNvSpPr/>
          <p:nvPr/>
        </p:nvSpPr>
        <p:spPr>
          <a:xfrm>
            <a:off x="218439" y="1412239"/>
            <a:ext cx="8709659" cy="22860"/>
          </a:xfrm>
          <a:custGeom>
            <a:avLst/>
            <a:gdLst>
              <a:gd name="connsiteX0" fmla="*/ 10160 w 8709659"/>
              <a:gd name="connsiteY0" fmla="*/ 12065 h 22860"/>
              <a:gd name="connsiteX1" fmla="*/ 8707119 w 8709659"/>
              <a:gd name="connsiteY1" fmla="*/ 1206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2065"/>
                </a:moveTo>
                <a:lnTo>
                  <a:pt x="8707119" y="12065"/>
                </a:lnTo>
              </a:path>
            </a:pathLst>
          </a:custGeom>
          <a:ln w="19050">
            <a:solidFill>
              <a:srgbClr val="3EB0EC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25" name="Freeform 1425"/>
          <p:cNvSpPr/>
          <p:nvPr/>
        </p:nvSpPr>
        <p:spPr>
          <a:xfrm>
            <a:off x="218439" y="1424939"/>
            <a:ext cx="8709659" cy="35560"/>
          </a:xfrm>
          <a:custGeom>
            <a:avLst/>
            <a:gdLst>
              <a:gd name="connsiteX0" fmla="*/ 10160 w 8709659"/>
              <a:gd name="connsiteY0" fmla="*/ 18415 h 35560"/>
              <a:gd name="connsiteX1" fmla="*/ 8707119 w 8709659"/>
              <a:gd name="connsiteY1" fmla="*/ 1841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18415"/>
                </a:moveTo>
                <a:lnTo>
                  <a:pt x="8707119" y="18415"/>
                </a:lnTo>
              </a:path>
            </a:pathLst>
          </a:custGeom>
          <a:ln w="19050">
            <a:solidFill>
              <a:srgbClr val="3FB0EC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26" name="Freeform 1426"/>
          <p:cNvSpPr/>
          <p:nvPr/>
        </p:nvSpPr>
        <p:spPr>
          <a:xfrm>
            <a:off x="218439" y="1450339"/>
            <a:ext cx="8709659" cy="22860"/>
          </a:xfrm>
          <a:custGeom>
            <a:avLst/>
            <a:gdLst>
              <a:gd name="connsiteX0" fmla="*/ 10160 w 8709659"/>
              <a:gd name="connsiteY0" fmla="*/ 12065 h 22860"/>
              <a:gd name="connsiteX1" fmla="*/ 8707119 w 8709659"/>
              <a:gd name="connsiteY1" fmla="*/ 1206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2065"/>
                </a:moveTo>
                <a:lnTo>
                  <a:pt x="8707119" y="12065"/>
                </a:lnTo>
              </a:path>
            </a:pathLst>
          </a:custGeom>
          <a:ln w="19050">
            <a:solidFill>
              <a:srgbClr val="40B1ED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27" name="Freeform 1427"/>
          <p:cNvSpPr/>
          <p:nvPr/>
        </p:nvSpPr>
        <p:spPr>
          <a:xfrm>
            <a:off x="218439" y="1463039"/>
            <a:ext cx="8709659" cy="35560"/>
          </a:xfrm>
          <a:custGeom>
            <a:avLst/>
            <a:gdLst>
              <a:gd name="connsiteX0" fmla="*/ 10160 w 8709659"/>
              <a:gd name="connsiteY0" fmla="*/ 18415 h 35560"/>
              <a:gd name="connsiteX1" fmla="*/ 8707119 w 8709659"/>
              <a:gd name="connsiteY1" fmla="*/ 1841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18415"/>
                </a:moveTo>
                <a:lnTo>
                  <a:pt x="8707119" y="18415"/>
                </a:lnTo>
              </a:path>
            </a:pathLst>
          </a:custGeom>
          <a:ln w="19050">
            <a:solidFill>
              <a:srgbClr val="41B1ED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28" name="Freeform 1428"/>
          <p:cNvSpPr/>
          <p:nvPr/>
        </p:nvSpPr>
        <p:spPr>
          <a:xfrm>
            <a:off x="218439" y="1488439"/>
            <a:ext cx="8709659" cy="22860"/>
          </a:xfrm>
          <a:custGeom>
            <a:avLst/>
            <a:gdLst>
              <a:gd name="connsiteX0" fmla="*/ 10160 w 8709659"/>
              <a:gd name="connsiteY0" fmla="*/ 12065 h 22860"/>
              <a:gd name="connsiteX1" fmla="*/ 8707119 w 8709659"/>
              <a:gd name="connsiteY1" fmla="*/ 1206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2065"/>
                </a:moveTo>
                <a:lnTo>
                  <a:pt x="8707119" y="12065"/>
                </a:lnTo>
              </a:path>
            </a:pathLst>
          </a:custGeom>
          <a:ln w="19050">
            <a:solidFill>
              <a:srgbClr val="42B2ED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29" name="Freeform 1429"/>
          <p:cNvSpPr/>
          <p:nvPr/>
        </p:nvSpPr>
        <p:spPr>
          <a:xfrm>
            <a:off x="218439" y="1501139"/>
            <a:ext cx="8709659" cy="35560"/>
          </a:xfrm>
          <a:custGeom>
            <a:avLst/>
            <a:gdLst>
              <a:gd name="connsiteX0" fmla="*/ 10160 w 8709659"/>
              <a:gd name="connsiteY0" fmla="*/ 18415 h 35560"/>
              <a:gd name="connsiteX1" fmla="*/ 8707119 w 8709659"/>
              <a:gd name="connsiteY1" fmla="*/ 1841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18415"/>
                </a:moveTo>
                <a:lnTo>
                  <a:pt x="8707119" y="18415"/>
                </a:lnTo>
              </a:path>
            </a:pathLst>
          </a:custGeom>
          <a:ln w="19050">
            <a:solidFill>
              <a:srgbClr val="43B2ED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30" name="Freeform 1430"/>
          <p:cNvSpPr/>
          <p:nvPr/>
        </p:nvSpPr>
        <p:spPr>
          <a:xfrm>
            <a:off x="218439" y="1526539"/>
            <a:ext cx="8709659" cy="22860"/>
          </a:xfrm>
          <a:custGeom>
            <a:avLst/>
            <a:gdLst>
              <a:gd name="connsiteX0" fmla="*/ 10160 w 8709659"/>
              <a:gd name="connsiteY0" fmla="*/ 12065 h 22860"/>
              <a:gd name="connsiteX1" fmla="*/ 8707119 w 8709659"/>
              <a:gd name="connsiteY1" fmla="*/ 1206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2065"/>
                </a:moveTo>
                <a:lnTo>
                  <a:pt x="8707119" y="12065"/>
                </a:lnTo>
              </a:path>
            </a:pathLst>
          </a:custGeom>
          <a:ln w="19050">
            <a:solidFill>
              <a:srgbClr val="44B3ED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31" name="Freeform 1431"/>
          <p:cNvSpPr/>
          <p:nvPr/>
        </p:nvSpPr>
        <p:spPr>
          <a:xfrm>
            <a:off x="218439" y="1539239"/>
            <a:ext cx="8709659" cy="35560"/>
          </a:xfrm>
          <a:custGeom>
            <a:avLst/>
            <a:gdLst>
              <a:gd name="connsiteX0" fmla="*/ 10160 w 8709659"/>
              <a:gd name="connsiteY0" fmla="*/ 19050 h 35560"/>
              <a:gd name="connsiteX1" fmla="*/ 8707119 w 8709659"/>
              <a:gd name="connsiteY1" fmla="*/ 19050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19050"/>
                </a:moveTo>
                <a:lnTo>
                  <a:pt x="8707119" y="19050"/>
                </a:lnTo>
              </a:path>
            </a:pathLst>
          </a:custGeom>
          <a:ln w="20320">
            <a:solidFill>
              <a:srgbClr val="45B3EE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32" name="Freeform 1432"/>
          <p:cNvSpPr/>
          <p:nvPr/>
        </p:nvSpPr>
        <p:spPr>
          <a:xfrm>
            <a:off x="218439" y="1564639"/>
            <a:ext cx="8709659" cy="22860"/>
          </a:xfrm>
          <a:custGeom>
            <a:avLst/>
            <a:gdLst>
              <a:gd name="connsiteX0" fmla="*/ 10160 w 8709659"/>
              <a:gd name="connsiteY0" fmla="*/ 13335 h 22860"/>
              <a:gd name="connsiteX1" fmla="*/ 8707119 w 8709659"/>
              <a:gd name="connsiteY1" fmla="*/ 1333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3335"/>
                </a:moveTo>
                <a:lnTo>
                  <a:pt x="8707119" y="13335"/>
                </a:lnTo>
              </a:path>
            </a:pathLst>
          </a:custGeom>
          <a:ln w="19050">
            <a:solidFill>
              <a:srgbClr val="46B4EE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33" name="Freeform 1433"/>
          <p:cNvSpPr/>
          <p:nvPr/>
        </p:nvSpPr>
        <p:spPr>
          <a:xfrm>
            <a:off x="218439" y="1577339"/>
            <a:ext cx="8709659" cy="35560"/>
          </a:xfrm>
          <a:custGeom>
            <a:avLst/>
            <a:gdLst>
              <a:gd name="connsiteX0" fmla="*/ 10160 w 8709659"/>
              <a:gd name="connsiteY0" fmla="*/ 19685 h 35560"/>
              <a:gd name="connsiteX1" fmla="*/ 8707119 w 8709659"/>
              <a:gd name="connsiteY1" fmla="*/ 1968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19685"/>
                </a:moveTo>
                <a:lnTo>
                  <a:pt x="8707119" y="19685"/>
                </a:lnTo>
              </a:path>
            </a:pathLst>
          </a:custGeom>
          <a:ln w="19050">
            <a:solidFill>
              <a:srgbClr val="47B4EE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34" name="Freeform 1434"/>
          <p:cNvSpPr/>
          <p:nvPr/>
        </p:nvSpPr>
        <p:spPr>
          <a:xfrm>
            <a:off x="218439" y="1602739"/>
            <a:ext cx="8709659" cy="22860"/>
          </a:xfrm>
          <a:custGeom>
            <a:avLst/>
            <a:gdLst>
              <a:gd name="connsiteX0" fmla="*/ 10160 w 8709659"/>
              <a:gd name="connsiteY0" fmla="*/ 13335 h 22860"/>
              <a:gd name="connsiteX1" fmla="*/ 8707119 w 8709659"/>
              <a:gd name="connsiteY1" fmla="*/ 1333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3335"/>
                </a:moveTo>
                <a:lnTo>
                  <a:pt x="8707119" y="13335"/>
                </a:lnTo>
              </a:path>
            </a:pathLst>
          </a:custGeom>
          <a:ln w="19050">
            <a:solidFill>
              <a:srgbClr val="48B5EE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35" name="Freeform 1435"/>
          <p:cNvSpPr/>
          <p:nvPr/>
        </p:nvSpPr>
        <p:spPr>
          <a:xfrm>
            <a:off x="218439" y="1615439"/>
            <a:ext cx="8709659" cy="35560"/>
          </a:xfrm>
          <a:custGeom>
            <a:avLst/>
            <a:gdLst>
              <a:gd name="connsiteX0" fmla="*/ 10160 w 8709659"/>
              <a:gd name="connsiteY0" fmla="*/ 19685 h 35560"/>
              <a:gd name="connsiteX1" fmla="*/ 8707119 w 8709659"/>
              <a:gd name="connsiteY1" fmla="*/ 1968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19685"/>
                </a:moveTo>
                <a:lnTo>
                  <a:pt x="8707119" y="19685"/>
                </a:lnTo>
              </a:path>
            </a:pathLst>
          </a:custGeom>
          <a:ln w="19050">
            <a:solidFill>
              <a:srgbClr val="49B5EF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36" name="Freeform 1436"/>
          <p:cNvSpPr/>
          <p:nvPr/>
        </p:nvSpPr>
        <p:spPr>
          <a:xfrm>
            <a:off x="218439" y="1640839"/>
            <a:ext cx="8709659" cy="22860"/>
          </a:xfrm>
          <a:custGeom>
            <a:avLst/>
            <a:gdLst>
              <a:gd name="connsiteX0" fmla="*/ 10160 w 8709659"/>
              <a:gd name="connsiteY0" fmla="*/ 13335 h 22860"/>
              <a:gd name="connsiteX1" fmla="*/ 8707119 w 8709659"/>
              <a:gd name="connsiteY1" fmla="*/ 1333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3335"/>
                </a:moveTo>
                <a:lnTo>
                  <a:pt x="8707119" y="13335"/>
                </a:lnTo>
              </a:path>
            </a:pathLst>
          </a:custGeom>
          <a:ln w="19050">
            <a:solidFill>
              <a:srgbClr val="4AB6EF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37" name="Freeform 1437"/>
          <p:cNvSpPr/>
          <p:nvPr/>
        </p:nvSpPr>
        <p:spPr>
          <a:xfrm>
            <a:off x="218439" y="1653539"/>
            <a:ext cx="8709659" cy="35560"/>
          </a:xfrm>
          <a:custGeom>
            <a:avLst/>
            <a:gdLst>
              <a:gd name="connsiteX0" fmla="*/ 10160 w 8709659"/>
              <a:gd name="connsiteY0" fmla="*/ 19685 h 35560"/>
              <a:gd name="connsiteX1" fmla="*/ 8707119 w 8709659"/>
              <a:gd name="connsiteY1" fmla="*/ 1968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19685"/>
                </a:moveTo>
                <a:lnTo>
                  <a:pt x="8707119" y="19685"/>
                </a:lnTo>
              </a:path>
            </a:pathLst>
          </a:custGeom>
          <a:ln w="19050">
            <a:solidFill>
              <a:srgbClr val="4BB6EF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38" name="Freeform 1438"/>
          <p:cNvSpPr/>
          <p:nvPr/>
        </p:nvSpPr>
        <p:spPr>
          <a:xfrm>
            <a:off x="218439" y="1678939"/>
            <a:ext cx="8709659" cy="22860"/>
          </a:xfrm>
          <a:custGeom>
            <a:avLst/>
            <a:gdLst>
              <a:gd name="connsiteX0" fmla="*/ 10160 w 8709659"/>
              <a:gd name="connsiteY0" fmla="*/ 13335 h 22860"/>
              <a:gd name="connsiteX1" fmla="*/ 8707119 w 8709659"/>
              <a:gd name="connsiteY1" fmla="*/ 1333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3335"/>
                </a:moveTo>
                <a:lnTo>
                  <a:pt x="8707119" y="13335"/>
                </a:lnTo>
              </a:path>
            </a:pathLst>
          </a:custGeom>
          <a:ln w="19050">
            <a:solidFill>
              <a:srgbClr val="4CB7EF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39" name="Freeform 1439"/>
          <p:cNvSpPr/>
          <p:nvPr/>
        </p:nvSpPr>
        <p:spPr>
          <a:xfrm>
            <a:off x="218439" y="1691639"/>
            <a:ext cx="8709659" cy="35560"/>
          </a:xfrm>
          <a:custGeom>
            <a:avLst/>
            <a:gdLst>
              <a:gd name="connsiteX0" fmla="*/ 10160 w 8709659"/>
              <a:gd name="connsiteY0" fmla="*/ 19685 h 35560"/>
              <a:gd name="connsiteX1" fmla="*/ 8707119 w 8709659"/>
              <a:gd name="connsiteY1" fmla="*/ 1968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19685"/>
                </a:moveTo>
                <a:lnTo>
                  <a:pt x="8707119" y="19685"/>
                </a:lnTo>
              </a:path>
            </a:pathLst>
          </a:custGeom>
          <a:ln w="19050">
            <a:solidFill>
              <a:srgbClr val="4DB7F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40" name="Freeform 1440"/>
          <p:cNvSpPr/>
          <p:nvPr/>
        </p:nvSpPr>
        <p:spPr>
          <a:xfrm>
            <a:off x="218439" y="1717039"/>
            <a:ext cx="8709659" cy="22860"/>
          </a:xfrm>
          <a:custGeom>
            <a:avLst/>
            <a:gdLst>
              <a:gd name="connsiteX0" fmla="*/ 10160 w 8709659"/>
              <a:gd name="connsiteY0" fmla="*/ 13335 h 22860"/>
              <a:gd name="connsiteX1" fmla="*/ 8707119 w 8709659"/>
              <a:gd name="connsiteY1" fmla="*/ 1333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3335"/>
                </a:moveTo>
                <a:lnTo>
                  <a:pt x="8707119" y="13335"/>
                </a:lnTo>
              </a:path>
            </a:pathLst>
          </a:custGeom>
          <a:ln w="19050">
            <a:solidFill>
              <a:srgbClr val="4EB8F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41" name="Freeform 1441"/>
          <p:cNvSpPr/>
          <p:nvPr/>
        </p:nvSpPr>
        <p:spPr>
          <a:xfrm>
            <a:off x="218439" y="1729739"/>
            <a:ext cx="8709659" cy="35560"/>
          </a:xfrm>
          <a:custGeom>
            <a:avLst/>
            <a:gdLst>
              <a:gd name="connsiteX0" fmla="*/ 10160 w 8709659"/>
              <a:gd name="connsiteY0" fmla="*/ 19685 h 35560"/>
              <a:gd name="connsiteX1" fmla="*/ 8707119 w 8709659"/>
              <a:gd name="connsiteY1" fmla="*/ 1968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19685"/>
                </a:moveTo>
                <a:lnTo>
                  <a:pt x="8707119" y="19685"/>
                </a:lnTo>
              </a:path>
            </a:pathLst>
          </a:custGeom>
          <a:ln w="19050">
            <a:solidFill>
              <a:srgbClr val="4FB8F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42" name="Freeform 1442"/>
          <p:cNvSpPr/>
          <p:nvPr/>
        </p:nvSpPr>
        <p:spPr>
          <a:xfrm>
            <a:off x="218439" y="1755139"/>
            <a:ext cx="8709659" cy="22860"/>
          </a:xfrm>
          <a:custGeom>
            <a:avLst/>
            <a:gdLst>
              <a:gd name="connsiteX0" fmla="*/ 10160 w 8709659"/>
              <a:gd name="connsiteY0" fmla="*/ 13970 h 22860"/>
              <a:gd name="connsiteX1" fmla="*/ 8707119 w 8709659"/>
              <a:gd name="connsiteY1" fmla="*/ 13970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3970"/>
                </a:moveTo>
                <a:lnTo>
                  <a:pt x="8707119" y="13970"/>
                </a:lnTo>
              </a:path>
            </a:pathLst>
          </a:custGeom>
          <a:ln w="20320">
            <a:solidFill>
              <a:srgbClr val="50B9F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43" name="Freeform 1443"/>
          <p:cNvSpPr/>
          <p:nvPr/>
        </p:nvSpPr>
        <p:spPr>
          <a:xfrm>
            <a:off x="218439" y="1767839"/>
            <a:ext cx="8709659" cy="35560"/>
          </a:xfrm>
          <a:custGeom>
            <a:avLst/>
            <a:gdLst>
              <a:gd name="connsiteX0" fmla="*/ 10160 w 8709659"/>
              <a:gd name="connsiteY0" fmla="*/ 20955 h 35560"/>
              <a:gd name="connsiteX1" fmla="*/ 8707119 w 8709659"/>
              <a:gd name="connsiteY1" fmla="*/ 2095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20955"/>
                </a:moveTo>
                <a:lnTo>
                  <a:pt x="8707119" y="20955"/>
                </a:lnTo>
              </a:path>
            </a:pathLst>
          </a:custGeom>
          <a:ln w="19050">
            <a:solidFill>
              <a:srgbClr val="51B9F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44" name="Freeform 1444"/>
          <p:cNvSpPr/>
          <p:nvPr/>
        </p:nvSpPr>
        <p:spPr>
          <a:xfrm>
            <a:off x="218439" y="1793239"/>
            <a:ext cx="8709659" cy="22860"/>
          </a:xfrm>
          <a:custGeom>
            <a:avLst/>
            <a:gdLst>
              <a:gd name="connsiteX0" fmla="*/ 10160 w 8709659"/>
              <a:gd name="connsiteY0" fmla="*/ 14605 h 22860"/>
              <a:gd name="connsiteX1" fmla="*/ 8707119 w 8709659"/>
              <a:gd name="connsiteY1" fmla="*/ 1460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4605"/>
                </a:moveTo>
                <a:lnTo>
                  <a:pt x="8707119" y="14605"/>
                </a:lnTo>
              </a:path>
            </a:pathLst>
          </a:custGeom>
          <a:ln w="19050">
            <a:solidFill>
              <a:srgbClr val="52BAF1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45" name="Freeform 1445"/>
          <p:cNvSpPr/>
          <p:nvPr/>
        </p:nvSpPr>
        <p:spPr>
          <a:xfrm>
            <a:off x="218439" y="1805939"/>
            <a:ext cx="8709659" cy="35560"/>
          </a:xfrm>
          <a:custGeom>
            <a:avLst/>
            <a:gdLst>
              <a:gd name="connsiteX0" fmla="*/ 10160 w 8709659"/>
              <a:gd name="connsiteY0" fmla="*/ 20955 h 35560"/>
              <a:gd name="connsiteX1" fmla="*/ 8707119 w 8709659"/>
              <a:gd name="connsiteY1" fmla="*/ 2095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20955"/>
                </a:moveTo>
                <a:lnTo>
                  <a:pt x="8707119" y="20955"/>
                </a:lnTo>
              </a:path>
            </a:pathLst>
          </a:custGeom>
          <a:ln w="19050">
            <a:solidFill>
              <a:srgbClr val="53BAF1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46" name="Freeform 1446"/>
          <p:cNvSpPr/>
          <p:nvPr/>
        </p:nvSpPr>
        <p:spPr>
          <a:xfrm>
            <a:off x="218439" y="1831339"/>
            <a:ext cx="8709659" cy="22860"/>
          </a:xfrm>
          <a:custGeom>
            <a:avLst/>
            <a:gdLst>
              <a:gd name="connsiteX0" fmla="*/ 10160 w 8709659"/>
              <a:gd name="connsiteY0" fmla="*/ 14605 h 22860"/>
              <a:gd name="connsiteX1" fmla="*/ 8707119 w 8709659"/>
              <a:gd name="connsiteY1" fmla="*/ 1460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4605"/>
                </a:moveTo>
                <a:lnTo>
                  <a:pt x="8707119" y="14605"/>
                </a:lnTo>
              </a:path>
            </a:pathLst>
          </a:custGeom>
          <a:ln w="19050">
            <a:solidFill>
              <a:srgbClr val="54BBF1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47" name="Freeform 1447"/>
          <p:cNvSpPr/>
          <p:nvPr/>
        </p:nvSpPr>
        <p:spPr>
          <a:xfrm>
            <a:off x="218439" y="1844039"/>
            <a:ext cx="8709659" cy="35560"/>
          </a:xfrm>
          <a:custGeom>
            <a:avLst/>
            <a:gdLst>
              <a:gd name="connsiteX0" fmla="*/ 10160 w 8709659"/>
              <a:gd name="connsiteY0" fmla="*/ 20955 h 35560"/>
              <a:gd name="connsiteX1" fmla="*/ 8707119 w 8709659"/>
              <a:gd name="connsiteY1" fmla="*/ 2095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20955"/>
                </a:moveTo>
                <a:lnTo>
                  <a:pt x="8707119" y="20955"/>
                </a:lnTo>
              </a:path>
            </a:pathLst>
          </a:custGeom>
          <a:ln w="19050">
            <a:solidFill>
              <a:srgbClr val="55BBF1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48" name="Freeform 1448"/>
          <p:cNvSpPr/>
          <p:nvPr/>
        </p:nvSpPr>
        <p:spPr>
          <a:xfrm>
            <a:off x="218439" y="1869439"/>
            <a:ext cx="8709659" cy="22860"/>
          </a:xfrm>
          <a:custGeom>
            <a:avLst/>
            <a:gdLst>
              <a:gd name="connsiteX0" fmla="*/ 10160 w 8709659"/>
              <a:gd name="connsiteY0" fmla="*/ 14605 h 22860"/>
              <a:gd name="connsiteX1" fmla="*/ 8707119 w 8709659"/>
              <a:gd name="connsiteY1" fmla="*/ 1460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4605"/>
                </a:moveTo>
                <a:lnTo>
                  <a:pt x="8707119" y="14605"/>
                </a:lnTo>
              </a:path>
            </a:pathLst>
          </a:custGeom>
          <a:ln w="19050">
            <a:solidFill>
              <a:srgbClr val="56BCF2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49" name="Freeform 1449"/>
          <p:cNvSpPr/>
          <p:nvPr/>
        </p:nvSpPr>
        <p:spPr>
          <a:xfrm>
            <a:off x="218439" y="1882139"/>
            <a:ext cx="8709659" cy="35560"/>
          </a:xfrm>
          <a:custGeom>
            <a:avLst/>
            <a:gdLst>
              <a:gd name="connsiteX0" fmla="*/ 10160 w 8709659"/>
              <a:gd name="connsiteY0" fmla="*/ 20955 h 35560"/>
              <a:gd name="connsiteX1" fmla="*/ 8707119 w 8709659"/>
              <a:gd name="connsiteY1" fmla="*/ 2095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20955"/>
                </a:moveTo>
                <a:lnTo>
                  <a:pt x="8707119" y="20955"/>
                </a:lnTo>
              </a:path>
            </a:pathLst>
          </a:custGeom>
          <a:ln w="19050">
            <a:solidFill>
              <a:srgbClr val="57BCF2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50" name="Freeform 1450"/>
          <p:cNvSpPr/>
          <p:nvPr/>
        </p:nvSpPr>
        <p:spPr>
          <a:xfrm>
            <a:off x="218439" y="1907539"/>
            <a:ext cx="8709659" cy="22860"/>
          </a:xfrm>
          <a:custGeom>
            <a:avLst/>
            <a:gdLst>
              <a:gd name="connsiteX0" fmla="*/ 10160 w 8709659"/>
              <a:gd name="connsiteY0" fmla="*/ 14605 h 22860"/>
              <a:gd name="connsiteX1" fmla="*/ 8707119 w 8709659"/>
              <a:gd name="connsiteY1" fmla="*/ 1460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4605"/>
                </a:moveTo>
                <a:lnTo>
                  <a:pt x="8707119" y="14605"/>
                </a:lnTo>
              </a:path>
            </a:pathLst>
          </a:custGeom>
          <a:ln w="19050">
            <a:solidFill>
              <a:srgbClr val="58BDF2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51" name="Freeform 1451"/>
          <p:cNvSpPr/>
          <p:nvPr/>
        </p:nvSpPr>
        <p:spPr>
          <a:xfrm>
            <a:off x="218439" y="1920239"/>
            <a:ext cx="8709659" cy="35560"/>
          </a:xfrm>
          <a:custGeom>
            <a:avLst/>
            <a:gdLst>
              <a:gd name="connsiteX0" fmla="*/ 10160 w 8709659"/>
              <a:gd name="connsiteY0" fmla="*/ 20955 h 35560"/>
              <a:gd name="connsiteX1" fmla="*/ 8707119 w 8709659"/>
              <a:gd name="connsiteY1" fmla="*/ 2095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20955"/>
                </a:moveTo>
                <a:lnTo>
                  <a:pt x="8707119" y="20955"/>
                </a:lnTo>
              </a:path>
            </a:pathLst>
          </a:custGeom>
          <a:ln w="19050">
            <a:solidFill>
              <a:srgbClr val="59BDF2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52" name="Freeform 1452"/>
          <p:cNvSpPr/>
          <p:nvPr/>
        </p:nvSpPr>
        <p:spPr>
          <a:xfrm>
            <a:off x="218439" y="1945639"/>
            <a:ext cx="8709659" cy="22860"/>
          </a:xfrm>
          <a:custGeom>
            <a:avLst/>
            <a:gdLst>
              <a:gd name="connsiteX0" fmla="*/ 10160 w 8709659"/>
              <a:gd name="connsiteY0" fmla="*/ 14605 h 22860"/>
              <a:gd name="connsiteX1" fmla="*/ 8707119 w 8709659"/>
              <a:gd name="connsiteY1" fmla="*/ 1460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4605"/>
                </a:moveTo>
                <a:lnTo>
                  <a:pt x="8707119" y="14605"/>
                </a:lnTo>
              </a:path>
            </a:pathLst>
          </a:custGeom>
          <a:ln w="19050">
            <a:solidFill>
              <a:srgbClr val="5ABEF3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53" name="Freeform 1453"/>
          <p:cNvSpPr/>
          <p:nvPr/>
        </p:nvSpPr>
        <p:spPr>
          <a:xfrm>
            <a:off x="218439" y="1958339"/>
            <a:ext cx="8709659" cy="35560"/>
          </a:xfrm>
          <a:custGeom>
            <a:avLst/>
            <a:gdLst>
              <a:gd name="connsiteX0" fmla="*/ 10160 w 8709659"/>
              <a:gd name="connsiteY0" fmla="*/ 20955 h 35560"/>
              <a:gd name="connsiteX1" fmla="*/ 8707119 w 8709659"/>
              <a:gd name="connsiteY1" fmla="*/ 2095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20955"/>
                </a:moveTo>
                <a:lnTo>
                  <a:pt x="8707119" y="20955"/>
                </a:lnTo>
              </a:path>
            </a:pathLst>
          </a:custGeom>
          <a:ln w="19050">
            <a:solidFill>
              <a:srgbClr val="5BBEF3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54" name="Freeform 1454"/>
          <p:cNvSpPr/>
          <p:nvPr/>
        </p:nvSpPr>
        <p:spPr>
          <a:xfrm>
            <a:off x="218439" y="1983739"/>
            <a:ext cx="8709659" cy="22860"/>
          </a:xfrm>
          <a:custGeom>
            <a:avLst/>
            <a:gdLst>
              <a:gd name="connsiteX0" fmla="*/ 10160 w 8709659"/>
              <a:gd name="connsiteY0" fmla="*/ 14605 h 22860"/>
              <a:gd name="connsiteX1" fmla="*/ 8707119 w 8709659"/>
              <a:gd name="connsiteY1" fmla="*/ 1460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4605"/>
                </a:moveTo>
                <a:lnTo>
                  <a:pt x="8707119" y="14605"/>
                </a:lnTo>
              </a:path>
            </a:pathLst>
          </a:custGeom>
          <a:ln w="19050">
            <a:solidFill>
              <a:srgbClr val="5CBFF3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55" name="Freeform 1455"/>
          <p:cNvSpPr/>
          <p:nvPr/>
        </p:nvSpPr>
        <p:spPr>
          <a:xfrm>
            <a:off x="218439" y="1996439"/>
            <a:ext cx="8709659" cy="35560"/>
          </a:xfrm>
          <a:custGeom>
            <a:avLst/>
            <a:gdLst>
              <a:gd name="connsiteX0" fmla="*/ 10160 w 8709659"/>
              <a:gd name="connsiteY0" fmla="*/ 20955 h 35560"/>
              <a:gd name="connsiteX1" fmla="*/ 8707119 w 8709659"/>
              <a:gd name="connsiteY1" fmla="*/ 2095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20955"/>
                </a:moveTo>
                <a:lnTo>
                  <a:pt x="8707119" y="20955"/>
                </a:lnTo>
              </a:path>
            </a:pathLst>
          </a:custGeom>
          <a:ln w="19050">
            <a:solidFill>
              <a:srgbClr val="5DBFF3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56" name="Freeform 1456"/>
          <p:cNvSpPr/>
          <p:nvPr/>
        </p:nvSpPr>
        <p:spPr>
          <a:xfrm>
            <a:off x="218439" y="2021839"/>
            <a:ext cx="8709659" cy="22860"/>
          </a:xfrm>
          <a:custGeom>
            <a:avLst/>
            <a:gdLst>
              <a:gd name="connsiteX0" fmla="*/ 10160 w 8709659"/>
              <a:gd name="connsiteY0" fmla="*/ 14605 h 22860"/>
              <a:gd name="connsiteX1" fmla="*/ 8707119 w 8709659"/>
              <a:gd name="connsiteY1" fmla="*/ 1460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4605"/>
                </a:moveTo>
                <a:lnTo>
                  <a:pt x="8707119" y="14605"/>
                </a:lnTo>
              </a:path>
            </a:pathLst>
          </a:custGeom>
          <a:ln w="19050">
            <a:solidFill>
              <a:srgbClr val="5EC0F4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57" name="Freeform 1457"/>
          <p:cNvSpPr/>
          <p:nvPr/>
        </p:nvSpPr>
        <p:spPr>
          <a:xfrm>
            <a:off x="218439" y="2034539"/>
            <a:ext cx="8709659" cy="35560"/>
          </a:xfrm>
          <a:custGeom>
            <a:avLst/>
            <a:gdLst>
              <a:gd name="connsiteX0" fmla="*/ 10160 w 8709659"/>
              <a:gd name="connsiteY0" fmla="*/ 21590 h 35560"/>
              <a:gd name="connsiteX1" fmla="*/ 8707119 w 8709659"/>
              <a:gd name="connsiteY1" fmla="*/ 21590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21590"/>
                </a:moveTo>
                <a:lnTo>
                  <a:pt x="8707119" y="21590"/>
                </a:lnTo>
              </a:path>
            </a:pathLst>
          </a:custGeom>
          <a:ln w="20320">
            <a:solidFill>
              <a:srgbClr val="5FC0F4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58" name="Freeform 1458"/>
          <p:cNvSpPr/>
          <p:nvPr/>
        </p:nvSpPr>
        <p:spPr>
          <a:xfrm>
            <a:off x="218439" y="2059939"/>
            <a:ext cx="8709659" cy="22860"/>
          </a:xfrm>
          <a:custGeom>
            <a:avLst/>
            <a:gdLst>
              <a:gd name="connsiteX0" fmla="*/ 10160 w 8709659"/>
              <a:gd name="connsiteY0" fmla="*/ 15875 h 22860"/>
              <a:gd name="connsiteX1" fmla="*/ 8707119 w 8709659"/>
              <a:gd name="connsiteY1" fmla="*/ 1587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5875"/>
                </a:moveTo>
                <a:lnTo>
                  <a:pt x="8707119" y="15875"/>
                </a:lnTo>
              </a:path>
            </a:pathLst>
          </a:custGeom>
          <a:ln w="19050">
            <a:solidFill>
              <a:srgbClr val="60C1F4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59" name="Freeform 1459"/>
          <p:cNvSpPr/>
          <p:nvPr/>
        </p:nvSpPr>
        <p:spPr>
          <a:xfrm>
            <a:off x="218439" y="2072639"/>
            <a:ext cx="8709659" cy="35560"/>
          </a:xfrm>
          <a:custGeom>
            <a:avLst/>
            <a:gdLst>
              <a:gd name="connsiteX0" fmla="*/ 10160 w 8709659"/>
              <a:gd name="connsiteY0" fmla="*/ 22225 h 35560"/>
              <a:gd name="connsiteX1" fmla="*/ 8707119 w 8709659"/>
              <a:gd name="connsiteY1" fmla="*/ 2222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22225"/>
                </a:moveTo>
                <a:lnTo>
                  <a:pt x="8707119" y="22225"/>
                </a:lnTo>
              </a:path>
            </a:pathLst>
          </a:custGeom>
          <a:ln w="19050">
            <a:solidFill>
              <a:srgbClr val="61C1F4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60" name="Freeform 1460"/>
          <p:cNvSpPr/>
          <p:nvPr/>
        </p:nvSpPr>
        <p:spPr>
          <a:xfrm>
            <a:off x="218439" y="2098039"/>
            <a:ext cx="8709659" cy="22860"/>
          </a:xfrm>
          <a:custGeom>
            <a:avLst/>
            <a:gdLst>
              <a:gd name="connsiteX0" fmla="*/ 10160 w 8709659"/>
              <a:gd name="connsiteY0" fmla="*/ 15875 h 22860"/>
              <a:gd name="connsiteX1" fmla="*/ 8707119 w 8709659"/>
              <a:gd name="connsiteY1" fmla="*/ 1587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5875"/>
                </a:moveTo>
                <a:lnTo>
                  <a:pt x="8707119" y="15875"/>
                </a:lnTo>
              </a:path>
            </a:pathLst>
          </a:custGeom>
          <a:ln w="19050">
            <a:solidFill>
              <a:srgbClr val="62C2F4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61" name="Freeform 1461"/>
          <p:cNvSpPr/>
          <p:nvPr/>
        </p:nvSpPr>
        <p:spPr>
          <a:xfrm>
            <a:off x="218439" y="2110739"/>
            <a:ext cx="8709659" cy="35560"/>
          </a:xfrm>
          <a:custGeom>
            <a:avLst/>
            <a:gdLst>
              <a:gd name="connsiteX0" fmla="*/ 10160 w 8709659"/>
              <a:gd name="connsiteY0" fmla="*/ 22225 h 35560"/>
              <a:gd name="connsiteX1" fmla="*/ 8707119 w 8709659"/>
              <a:gd name="connsiteY1" fmla="*/ 2222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22225"/>
                </a:moveTo>
                <a:lnTo>
                  <a:pt x="8707119" y="22225"/>
                </a:lnTo>
              </a:path>
            </a:pathLst>
          </a:custGeom>
          <a:ln w="19050">
            <a:solidFill>
              <a:srgbClr val="63C2F5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62" name="Freeform 1462"/>
          <p:cNvSpPr/>
          <p:nvPr/>
        </p:nvSpPr>
        <p:spPr>
          <a:xfrm>
            <a:off x="218439" y="2136139"/>
            <a:ext cx="8709659" cy="22860"/>
          </a:xfrm>
          <a:custGeom>
            <a:avLst/>
            <a:gdLst>
              <a:gd name="connsiteX0" fmla="*/ 10160 w 8709659"/>
              <a:gd name="connsiteY0" fmla="*/ 15875 h 22860"/>
              <a:gd name="connsiteX1" fmla="*/ 8707119 w 8709659"/>
              <a:gd name="connsiteY1" fmla="*/ 1587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5875"/>
                </a:moveTo>
                <a:lnTo>
                  <a:pt x="8707119" y="15875"/>
                </a:lnTo>
              </a:path>
            </a:pathLst>
          </a:custGeom>
          <a:ln w="19050">
            <a:solidFill>
              <a:srgbClr val="65C3F5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63" name="Freeform 1463"/>
          <p:cNvSpPr/>
          <p:nvPr/>
        </p:nvSpPr>
        <p:spPr>
          <a:xfrm>
            <a:off x="218439" y="2148839"/>
            <a:ext cx="8709659" cy="35560"/>
          </a:xfrm>
          <a:custGeom>
            <a:avLst/>
            <a:gdLst>
              <a:gd name="connsiteX0" fmla="*/ 10160 w 8709659"/>
              <a:gd name="connsiteY0" fmla="*/ 22225 h 35560"/>
              <a:gd name="connsiteX1" fmla="*/ 8707119 w 8709659"/>
              <a:gd name="connsiteY1" fmla="*/ 2222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22225"/>
                </a:moveTo>
                <a:lnTo>
                  <a:pt x="8707119" y="22225"/>
                </a:lnTo>
              </a:path>
            </a:pathLst>
          </a:custGeom>
          <a:ln w="19050">
            <a:solidFill>
              <a:srgbClr val="65C3F5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64" name="Freeform 1464"/>
          <p:cNvSpPr/>
          <p:nvPr/>
        </p:nvSpPr>
        <p:spPr>
          <a:xfrm>
            <a:off x="218439" y="2174239"/>
            <a:ext cx="8709659" cy="22860"/>
          </a:xfrm>
          <a:custGeom>
            <a:avLst/>
            <a:gdLst>
              <a:gd name="connsiteX0" fmla="*/ 10160 w 8709659"/>
              <a:gd name="connsiteY0" fmla="*/ 15875 h 22860"/>
              <a:gd name="connsiteX1" fmla="*/ 8707119 w 8709659"/>
              <a:gd name="connsiteY1" fmla="*/ 1587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5875"/>
                </a:moveTo>
                <a:lnTo>
                  <a:pt x="8707119" y="15875"/>
                </a:lnTo>
              </a:path>
            </a:pathLst>
          </a:custGeom>
          <a:ln w="19050">
            <a:solidFill>
              <a:srgbClr val="66C4F5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65" name="Freeform 1465"/>
          <p:cNvSpPr/>
          <p:nvPr/>
        </p:nvSpPr>
        <p:spPr>
          <a:xfrm>
            <a:off x="218439" y="2186939"/>
            <a:ext cx="8709659" cy="35560"/>
          </a:xfrm>
          <a:custGeom>
            <a:avLst/>
            <a:gdLst>
              <a:gd name="connsiteX0" fmla="*/ 10160 w 8709659"/>
              <a:gd name="connsiteY0" fmla="*/ 22225 h 35560"/>
              <a:gd name="connsiteX1" fmla="*/ 8707119 w 8709659"/>
              <a:gd name="connsiteY1" fmla="*/ 2222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22225"/>
                </a:moveTo>
                <a:lnTo>
                  <a:pt x="8707119" y="22225"/>
                </a:lnTo>
              </a:path>
            </a:pathLst>
          </a:custGeom>
          <a:ln w="19050">
            <a:solidFill>
              <a:srgbClr val="67C4F6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66" name="Freeform 1466"/>
          <p:cNvSpPr/>
          <p:nvPr/>
        </p:nvSpPr>
        <p:spPr>
          <a:xfrm>
            <a:off x="218439" y="2212339"/>
            <a:ext cx="8709659" cy="22860"/>
          </a:xfrm>
          <a:custGeom>
            <a:avLst/>
            <a:gdLst>
              <a:gd name="connsiteX0" fmla="*/ 10160 w 8709659"/>
              <a:gd name="connsiteY0" fmla="*/ 15875 h 22860"/>
              <a:gd name="connsiteX1" fmla="*/ 8707119 w 8709659"/>
              <a:gd name="connsiteY1" fmla="*/ 1587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5875"/>
                </a:moveTo>
                <a:lnTo>
                  <a:pt x="8707119" y="15875"/>
                </a:lnTo>
              </a:path>
            </a:pathLst>
          </a:custGeom>
          <a:ln w="19050">
            <a:solidFill>
              <a:srgbClr val="68C5F6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67" name="Freeform 1467"/>
          <p:cNvSpPr/>
          <p:nvPr/>
        </p:nvSpPr>
        <p:spPr>
          <a:xfrm>
            <a:off x="218439" y="2225039"/>
            <a:ext cx="8709659" cy="35560"/>
          </a:xfrm>
          <a:custGeom>
            <a:avLst/>
            <a:gdLst>
              <a:gd name="connsiteX0" fmla="*/ 10160 w 8709659"/>
              <a:gd name="connsiteY0" fmla="*/ 22225 h 35560"/>
              <a:gd name="connsiteX1" fmla="*/ 8707119 w 8709659"/>
              <a:gd name="connsiteY1" fmla="*/ 2222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22225"/>
                </a:moveTo>
                <a:lnTo>
                  <a:pt x="8707119" y="22225"/>
                </a:lnTo>
              </a:path>
            </a:pathLst>
          </a:custGeom>
          <a:ln w="19050">
            <a:solidFill>
              <a:srgbClr val="69C5F6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68" name="Freeform 1468"/>
          <p:cNvSpPr/>
          <p:nvPr/>
        </p:nvSpPr>
        <p:spPr>
          <a:xfrm>
            <a:off x="218439" y="2250439"/>
            <a:ext cx="8709659" cy="22860"/>
          </a:xfrm>
          <a:custGeom>
            <a:avLst/>
            <a:gdLst>
              <a:gd name="connsiteX0" fmla="*/ 10160 w 8709659"/>
              <a:gd name="connsiteY0" fmla="*/ 15875 h 22860"/>
              <a:gd name="connsiteX1" fmla="*/ 8707119 w 8709659"/>
              <a:gd name="connsiteY1" fmla="*/ 1587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5875"/>
                </a:moveTo>
                <a:lnTo>
                  <a:pt x="8707119" y="15875"/>
                </a:lnTo>
              </a:path>
            </a:pathLst>
          </a:custGeom>
          <a:ln w="19050">
            <a:solidFill>
              <a:srgbClr val="6AC6F6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69" name="Freeform 1469"/>
          <p:cNvSpPr/>
          <p:nvPr/>
        </p:nvSpPr>
        <p:spPr>
          <a:xfrm>
            <a:off x="218439" y="2275839"/>
            <a:ext cx="8709659" cy="22860"/>
          </a:xfrm>
          <a:custGeom>
            <a:avLst/>
            <a:gdLst>
              <a:gd name="connsiteX0" fmla="*/ 10160 w 8709659"/>
              <a:gd name="connsiteY0" fmla="*/ 10160 h 22860"/>
              <a:gd name="connsiteX1" fmla="*/ 8707119 w 8709659"/>
              <a:gd name="connsiteY1" fmla="*/ 10160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0160"/>
                </a:moveTo>
                <a:lnTo>
                  <a:pt x="8707119" y="10160"/>
                </a:lnTo>
              </a:path>
            </a:pathLst>
          </a:custGeom>
          <a:ln w="20319">
            <a:solidFill>
              <a:srgbClr val="6BC6F7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70" name="Freeform 1470"/>
          <p:cNvSpPr/>
          <p:nvPr/>
        </p:nvSpPr>
        <p:spPr>
          <a:xfrm>
            <a:off x="218439" y="2288539"/>
            <a:ext cx="8709659" cy="35560"/>
          </a:xfrm>
          <a:custGeom>
            <a:avLst/>
            <a:gdLst>
              <a:gd name="connsiteX0" fmla="*/ 10160 w 8709659"/>
              <a:gd name="connsiteY0" fmla="*/ 17145 h 35560"/>
              <a:gd name="connsiteX1" fmla="*/ 8707119 w 8709659"/>
              <a:gd name="connsiteY1" fmla="*/ 1714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17145"/>
                </a:moveTo>
                <a:lnTo>
                  <a:pt x="8707119" y="17145"/>
                </a:lnTo>
              </a:path>
            </a:pathLst>
          </a:custGeom>
          <a:ln w="19050">
            <a:solidFill>
              <a:srgbClr val="6CC7F7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71" name="Freeform 1471"/>
          <p:cNvSpPr/>
          <p:nvPr/>
        </p:nvSpPr>
        <p:spPr>
          <a:xfrm>
            <a:off x="218439" y="2313939"/>
            <a:ext cx="8709659" cy="22860"/>
          </a:xfrm>
          <a:custGeom>
            <a:avLst/>
            <a:gdLst>
              <a:gd name="connsiteX0" fmla="*/ 10160 w 8709659"/>
              <a:gd name="connsiteY0" fmla="*/ 10795 h 22860"/>
              <a:gd name="connsiteX1" fmla="*/ 8707119 w 8709659"/>
              <a:gd name="connsiteY1" fmla="*/ 1079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0795"/>
                </a:moveTo>
                <a:lnTo>
                  <a:pt x="8707119" y="10795"/>
                </a:lnTo>
              </a:path>
            </a:pathLst>
          </a:custGeom>
          <a:ln w="19050">
            <a:solidFill>
              <a:srgbClr val="6DC7F7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72" name="Freeform 1472"/>
          <p:cNvSpPr/>
          <p:nvPr/>
        </p:nvSpPr>
        <p:spPr>
          <a:xfrm>
            <a:off x="218439" y="2326639"/>
            <a:ext cx="8709659" cy="35560"/>
          </a:xfrm>
          <a:custGeom>
            <a:avLst/>
            <a:gdLst>
              <a:gd name="connsiteX0" fmla="*/ 10160 w 8709659"/>
              <a:gd name="connsiteY0" fmla="*/ 17145 h 35560"/>
              <a:gd name="connsiteX1" fmla="*/ 8707119 w 8709659"/>
              <a:gd name="connsiteY1" fmla="*/ 1714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17145"/>
                </a:moveTo>
                <a:lnTo>
                  <a:pt x="8707119" y="17145"/>
                </a:lnTo>
              </a:path>
            </a:pathLst>
          </a:custGeom>
          <a:ln w="19050">
            <a:solidFill>
              <a:srgbClr val="6EC8F7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73" name="Freeform 1473"/>
          <p:cNvSpPr/>
          <p:nvPr/>
        </p:nvSpPr>
        <p:spPr>
          <a:xfrm>
            <a:off x="218439" y="2352039"/>
            <a:ext cx="8709659" cy="22860"/>
          </a:xfrm>
          <a:custGeom>
            <a:avLst/>
            <a:gdLst>
              <a:gd name="connsiteX0" fmla="*/ 10160 w 8709659"/>
              <a:gd name="connsiteY0" fmla="*/ 10795 h 22860"/>
              <a:gd name="connsiteX1" fmla="*/ 8707119 w 8709659"/>
              <a:gd name="connsiteY1" fmla="*/ 1079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0795"/>
                </a:moveTo>
                <a:lnTo>
                  <a:pt x="8707119" y="10795"/>
                </a:lnTo>
              </a:path>
            </a:pathLst>
          </a:custGeom>
          <a:ln w="19050">
            <a:solidFill>
              <a:srgbClr val="6FC8F8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74" name="Freeform 1474"/>
          <p:cNvSpPr/>
          <p:nvPr/>
        </p:nvSpPr>
        <p:spPr>
          <a:xfrm>
            <a:off x="218439" y="2364739"/>
            <a:ext cx="8709659" cy="35560"/>
          </a:xfrm>
          <a:custGeom>
            <a:avLst/>
            <a:gdLst>
              <a:gd name="connsiteX0" fmla="*/ 10160 w 8709659"/>
              <a:gd name="connsiteY0" fmla="*/ 17145 h 35560"/>
              <a:gd name="connsiteX1" fmla="*/ 8707119 w 8709659"/>
              <a:gd name="connsiteY1" fmla="*/ 1714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17145"/>
                </a:moveTo>
                <a:lnTo>
                  <a:pt x="8707119" y="17145"/>
                </a:lnTo>
              </a:path>
            </a:pathLst>
          </a:custGeom>
          <a:ln w="19050">
            <a:solidFill>
              <a:srgbClr val="70C9F8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75" name="Freeform 1475"/>
          <p:cNvSpPr/>
          <p:nvPr/>
        </p:nvSpPr>
        <p:spPr>
          <a:xfrm>
            <a:off x="218439" y="2390139"/>
            <a:ext cx="8709659" cy="22860"/>
          </a:xfrm>
          <a:custGeom>
            <a:avLst/>
            <a:gdLst>
              <a:gd name="connsiteX0" fmla="*/ 10160 w 8709659"/>
              <a:gd name="connsiteY0" fmla="*/ 10795 h 22860"/>
              <a:gd name="connsiteX1" fmla="*/ 8707119 w 8709659"/>
              <a:gd name="connsiteY1" fmla="*/ 1079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0795"/>
                </a:moveTo>
                <a:lnTo>
                  <a:pt x="8707119" y="10795"/>
                </a:lnTo>
              </a:path>
            </a:pathLst>
          </a:custGeom>
          <a:ln w="19050">
            <a:solidFill>
              <a:srgbClr val="71C9F8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76" name="Freeform 1476"/>
          <p:cNvSpPr/>
          <p:nvPr/>
        </p:nvSpPr>
        <p:spPr>
          <a:xfrm>
            <a:off x="218439" y="2402839"/>
            <a:ext cx="8709659" cy="35560"/>
          </a:xfrm>
          <a:custGeom>
            <a:avLst/>
            <a:gdLst>
              <a:gd name="connsiteX0" fmla="*/ 10160 w 8709659"/>
              <a:gd name="connsiteY0" fmla="*/ 17145 h 35560"/>
              <a:gd name="connsiteX1" fmla="*/ 8707119 w 8709659"/>
              <a:gd name="connsiteY1" fmla="*/ 1714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17145"/>
                </a:moveTo>
                <a:lnTo>
                  <a:pt x="8707119" y="17145"/>
                </a:lnTo>
              </a:path>
            </a:pathLst>
          </a:custGeom>
          <a:ln w="19050">
            <a:solidFill>
              <a:srgbClr val="72CBF8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77" name="Freeform 1477"/>
          <p:cNvSpPr/>
          <p:nvPr/>
        </p:nvSpPr>
        <p:spPr>
          <a:xfrm>
            <a:off x="218439" y="2428239"/>
            <a:ext cx="8709659" cy="22860"/>
          </a:xfrm>
          <a:custGeom>
            <a:avLst/>
            <a:gdLst>
              <a:gd name="connsiteX0" fmla="*/ 10160 w 8709659"/>
              <a:gd name="connsiteY0" fmla="*/ 10795 h 22860"/>
              <a:gd name="connsiteX1" fmla="*/ 8707119 w 8709659"/>
              <a:gd name="connsiteY1" fmla="*/ 1079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0795"/>
                </a:moveTo>
                <a:lnTo>
                  <a:pt x="8707119" y="10795"/>
                </a:lnTo>
              </a:path>
            </a:pathLst>
          </a:custGeom>
          <a:ln w="19050">
            <a:solidFill>
              <a:srgbClr val="73CBF8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78" name="Freeform 1478"/>
          <p:cNvSpPr/>
          <p:nvPr/>
        </p:nvSpPr>
        <p:spPr>
          <a:xfrm>
            <a:off x="218439" y="2440939"/>
            <a:ext cx="8709659" cy="35560"/>
          </a:xfrm>
          <a:custGeom>
            <a:avLst/>
            <a:gdLst>
              <a:gd name="connsiteX0" fmla="*/ 10160 w 8709659"/>
              <a:gd name="connsiteY0" fmla="*/ 17145 h 35560"/>
              <a:gd name="connsiteX1" fmla="*/ 8707119 w 8709659"/>
              <a:gd name="connsiteY1" fmla="*/ 1714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17145"/>
                </a:moveTo>
                <a:lnTo>
                  <a:pt x="8707119" y="17145"/>
                </a:lnTo>
              </a:path>
            </a:pathLst>
          </a:custGeom>
          <a:ln w="19050">
            <a:solidFill>
              <a:srgbClr val="74CBF9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79" name="Freeform 1479"/>
          <p:cNvSpPr/>
          <p:nvPr/>
        </p:nvSpPr>
        <p:spPr>
          <a:xfrm>
            <a:off x="218439" y="2466339"/>
            <a:ext cx="8709659" cy="22860"/>
          </a:xfrm>
          <a:custGeom>
            <a:avLst/>
            <a:gdLst>
              <a:gd name="connsiteX0" fmla="*/ 10160 w 8709659"/>
              <a:gd name="connsiteY0" fmla="*/ 10795 h 22860"/>
              <a:gd name="connsiteX1" fmla="*/ 8707119 w 8709659"/>
              <a:gd name="connsiteY1" fmla="*/ 1079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0795"/>
                </a:moveTo>
                <a:lnTo>
                  <a:pt x="8707119" y="10795"/>
                </a:lnTo>
              </a:path>
            </a:pathLst>
          </a:custGeom>
          <a:ln w="19050">
            <a:solidFill>
              <a:srgbClr val="75CBF9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80" name="Freeform 1480"/>
          <p:cNvSpPr/>
          <p:nvPr/>
        </p:nvSpPr>
        <p:spPr>
          <a:xfrm>
            <a:off x="218439" y="2479039"/>
            <a:ext cx="8709659" cy="35560"/>
          </a:xfrm>
          <a:custGeom>
            <a:avLst/>
            <a:gdLst>
              <a:gd name="connsiteX0" fmla="*/ 10160 w 8709659"/>
              <a:gd name="connsiteY0" fmla="*/ 17145 h 35560"/>
              <a:gd name="connsiteX1" fmla="*/ 8707119 w 8709659"/>
              <a:gd name="connsiteY1" fmla="*/ 1714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17145"/>
                </a:moveTo>
                <a:lnTo>
                  <a:pt x="8707119" y="17145"/>
                </a:lnTo>
              </a:path>
            </a:pathLst>
          </a:custGeom>
          <a:ln w="19050">
            <a:solidFill>
              <a:srgbClr val="76CCF9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81" name="Freeform 1481"/>
          <p:cNvSpPr/>
          <p:nvPr/>
        </p:nvSpPr>
        <p:spPr>
          <a:xfrm>
            <a:off x="218439" y="2504439"/>
            <a:ext cx="8709659" cy="22860"/>
          </a:xfrm>
          <a:custGeom>
            <a:avLst/>
            <a:gdLst>
              <a:gd name="connsiteX0" fmla="*/ 10160 w 8709659"/>
              <a:gd name="connsiteY0" fmla="*/ 11430 h 22860"/>
              <a:gd name="connsiteX1" fmla="*/ 8707119 w 8709659"/>
              <a:gd name="connsiteY1" fmla="*/ 11430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1430"/>
                </a:moveTo>
                <a:lnTo>
                  <a:pt x="8707119" y="11430"/>
                </a:lnTo>
              </a:path>
            </a:pathLst>
          </a:custGeom>
          <a:ln w="20320">
            <a:solidFill>
              <a:srgbClr val="77CCF9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82" name="Freeform 1482"/>
          <p:cNvSpPr/>
          <p:nvPr/>
        </p:nvSpPr>
        <p:spPr>
          <a:xfrm>
            <a:off x="218439" y="2517139"/>
            <a:ext cx="8709659" cy="35560"/>
          </a:xfrm>
          <a:custGeom>
            <a:avLst/>
            <a:gdLst>
              <a:gd name="connsiteX0" fmla="*/ 10160 w 8709659"/>
              <a:gd name="connsiteY0" fmla="*/ 18415 h 35560"/>
              <a:gd name="connsiteX1" fmla="*/ 8707119 w 8709659"/>
              <a:gd name="connsiteY1" fmla="*/ 1841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18415"/>
                </a:moveTo>
                <a:lnTo>
                  <a:pt x="8707119" y="18415"/>
                </a:lnTo>
              </a:path>
            </a:pathLst>
          </a:custGeom>
          <a:ln w="19050">
            <a:solidFill>
              <a:srgbClr val="78CDFA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83" name="Freeform 1483"/>
          <p:cNvSpPr/>
          <p:nvPr/>
        </p:nvSpPr>
        <p:spPr>
          <a:xfrm>
            <a:off x="218439" y="2542539"/>
            <a:ext cx="8709659" cy="22860"/>
          </a:xfrm>
          <a:custGeom>
            <a:avLst/>
            <a:gdLst>
              <a:gd name="connsiteX0" fmla="*/ 10160 w 8709659"/>
              <a:gd name="connsiteY0" fmla="*/ 12065 h 22860"/>
              <a:gd name="connsiteX1" fmla="*/ 8707119 w 8709659"/>
              <a:gd name="connsiteY1" fmla="*/ 1206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2065"/>
                </a:moveTo>
                <a:lnTo>
                  <a:pt x="8707119" y="12065"/>
                </a:lnTo>
              </a:path>
            </a:pathLst>
          </a:custGeom>
          <a:ln w="19050">
            <a:solidFill>
              <a:srgbClr val="79CDFA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84" name="Freeform 1484"/>
          <p:cNvSpPr/>
          <p:nvPr/>
        </p:nvSpPr>
        <p:spPr>
          <a:xfrm>
            <a:off x="218439" y="2555239"/>
            <a:ext cx="8709659" cy="35560"/>
          </a:xfrm>
          <a:custGeom>
            <a:avLst/>
            <a:gdLst>
              <a:gd name="connsiteX0" fmla="*/ 10160 w 8709659"/>
              <a:gd name="connsiteY0" fmla="*/ 18415 h 35560"/>
              <a:gd name="connsiteX1" fmla="*/ 8707119 w 8709659"/>
              <a:gd name="connsiteY1" fmla="*/ 1841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18415"/>
                </a:moveTo>
                <a:lnTo>
                  <a:pt x="8707119" y="18415"/>
                </a:lnTo>
              </a:path>
            </a:pathLst>
          </a:custGeom>
          <a:ln w="19050">
            <a:solidFill>
              <a:srgbClr val="7ACEFA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85" name="Freeform 1485"/>
          <p:cNvSpPr/>
          <p:nvPr/>
        </p:nvSpPr>
        <p:spPr>
          <a:xfrm>
            <a:off x="218439" y="2580639"/>
            <a:ext cx="8709659" cy="22860"/>
          </a:xfrm>
          <a:custGeom>
            <a:avLst/>
            <a:gdLst>
              <a:gd name="connsiteX0" fmla="*/ 10160 w 8709659"/>
              <a:gd name="connsiteY0" fmla="*/ 12065 h 22860"/>
              <a:gd name="connsiteX1" fmla="*/ 8707119 w 8709659"/>
              <a:gd name="connsiteY1" fmla="*/ 1206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2065"/>
                </a:moveTo>
                <a:lnTo>
                  <a:pt x="8707119" y="12065"/>
                </a:lnTo>
              </a:path>
            </a:pathLst>
          </a:custGeom>
          <a:ln w="19050">
            <a:solidFill>
              <a:srgbClr val="7BCEFA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86" name="Freeform 1486"/>
          <p:cNvSpPr/>
          <p:nvPr/>
        </p:nvSpPr>
        <p:spPr>
          <a:xfrm>
            <a:off x="218439" y="2593339"/>
            <a:ext cx="8709659" cy="35560"/>
          </a:xfrm>
          <a:custGeom>
            <a:avLst/>
            <a:gdLst>
              <a:gd name="connsiteX0" fmla="*/ 10160 w 8709659"/>
              <a:gd name="connsiteY0" fmla="*/ 18415 h 35560"/>
              <a:gd name="connsiteX1" fmla="*/ 8707119 w 8709659"/>
              <a:gd name="connsiteY1" fmla="*/ 1841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18415"/>
                </a:moveTo>
                <a:lnTo>
                  <a:pt x="8707119" y="18415"/>
                </a:lnTo>
              </a:path>
            </a:pathLst>
          </a:custGeom>
          <a:ln w="19050">
            <a:solidFill>
              <a:srgbClr val="7CCFFB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87" name="Freeform 1487"/>
          <p:cNvSpPr/>
          <p:nvPr/>
        </p:nvSpPr>
        <p:spPr>
          <a:xfrm>
            <a:off x="218439" y="2618739"/>
            <a:ext cx="8709659" cy="22860"/>
          </a:xfrm>
          <a:custGeom>
            <a:avLst/>
            <a:gdLst>
              <a:gd name="connsiteX0" fmla="*/ 10160 w 8709659"/>
              <a:gd name="connsiteY0" fmla="*/ 12065 h 22860"/>
              <a:gd name="connsiteX1" fmla="*/ 8707119 w 8709659"/>
              <a:gd name="connsiteY1" fmla="*/ 1206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2065"/>
                </a:moveTo>
                <a:lnTo>
                  <a:pt x="8707119" y="12065"/>
                </a:lnTo>
              </a:path>
            </a:pathLst>
          </a:custGeom>
          <a:ln w="19050">
            <a:solidFill>
              <a:srgbClr val="7DCFFB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88" name="Freeform 1488"/>
          <p:cNvSpPr/>
          <p:nvPr/>
        </p:nvSpPr>
        <p:spPr>
          <a:xfrm>
            <a:off x="218439" y="2631439"/>
            <a:ext cx="8709659" cy="35560"/>
          </a:xfrm>
          <a:custGeom>
            <a:avLst/>
            <a:gdLst>
              <a:gd name="connsiteX0" fmla="*/ 10160 w 8709659"/>
              <a:gd name="connsiteY0" fmla="*/ 18415 h 35560"/>
              <a:gd name="connsiteX1" fmla="*/ 8707119 w 8709659"/>
              <a:gd name="connsiteY1" fmla="*/ 1841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18415"/>
                </a:moveTo>
                <a:lnTo>
                  <a:pt x="8707119" y="18415"/>
                </a:lnTo>
              </a:path>
            </a:pathLst>
          </a:custGeom>
          <a:ln w="19050">
            <a:solidFill>
              <a:srgbClr val="7ED0FB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89" name="Freeform 1489"/>
          <p:cNvSpPr/>
          <p:nvPr/>
        </p:nvSpPr>
        <p:spPr>
          <a:xfrm>
            <a:off x="218439" y="2656839"/>
            <a:ext cx="8709659" cy="22860"/>
          </a:xfrm>
          <a:custGeom>
            <a:avLst/>
            <a:gdLst>
              <a:gd name="connsiteX0" fmla="*/ 10160 w 8709659"/>
              <a:gd name="connsiteY0" fmla="*/ 12065 h 22860"/>
              <a:gd name="connsiteX1" fmla="*/ 8707119 w 8709659"/>
              <a:gd name="connsiteY1" fmla="*/ 1206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2065"/>
                </a:moveTo>
                <a:lnTo>
                  <a:pt x="8707119" y="12065"/>
                </a:lnTo>
              </a:path>
            </a:pathLst>
          </a:custGeom>
          <a:ln w="19050">
            <a:solidFill>
              <a:srgbClr val="7FD0FB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90" name="Freeform 1490"/>
          <p:cNvSpPr/>
          <p:nvPr/>
        </p:nvSpPr>
        <p:spPr>
          <a:xfrm>
            <a:off x="218439" y="2669539"/>
            <a:ext cx="8709659" cy="35560"/>
          </a:xfrm>
          <a:custGeom>
            <a:avLst/>
            <a:gdLst>
              <a:gd name="connsiteX0" fmla="*/ 10160 w 8709659"/>
              <a:gd name="connsiteY0" fmla="*/ 18415 h 35560"/>
              <a:gd name="connsiteX1" fmla="*/ 8707119 w 8709659"/>
              <a:gd name="connsiteY1" fmla="*/ 1841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18415"/>
                </a:moveTo>
                <a:lnTo>
                  <a:pt x="8707119" y="18415"/>
                </a:lnTo>
              </a:path>
            </a:pathLst>
          </a:custGeom>
          <a:ln w="19050">
            <a:solidFill>
              <a:srgbClr val="81D1FC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91" name="Freeform 1491"/>
          <p:cNvSpPr/>
          <p:nvPr/>
        </p:nvSpPr>
        <p:spPr>
          <a:xfrm>
            <a:off x="6035040" y="1805939"/>
            <a:ext cx="2880360" cy="721360"/>
          </a:xfrm>
          <a:custGeom>
            <a:avLst/>
            <a:gdLst>
              <a:gd name="connsiteX0" fmla="*/ 2881629 w 2880360"/>
              <a:gd name="connsiteY0" fmla="*/ 19050 h 721360"/>
              <a:gd name="connsiteX1" fmla="*/ 2881629 w 2880360"/>
              <a:gd name="connsiteY1" fmla="*/ 19050 h 721360"/>
              <a:gd name="connsiteX2" fmla="*/ 2760979 w 2880360"/>
              <a:gd name="connsiteY2" fmla="*/ 38100 h 721360"/>
              <a:gd name="connsiteX3" fmla="*/ 2637790 w 2880360"/>
              <a:gd name="connsiteY3" fmla="*/ 60960 h 721360"/>
              <a:gd name="connsiteX4" fmla="*/ 2512059 w 2880360"/>
              <a:gd name="connsiteY4" fmla="*/ 85090 h 721360"/>
              <a:gd name="connsiteX5" fmla="*/ 2382519 w 2880360"/>
              <a:gd name="connsiteY5" fmla="*/ 110490 h 721360"/>
              <a:gd name="connsiteX6" fmla="*/ 2250440 w 2880360"/>
              <a:gd name="connsiteY6" fmla="*/ 138430 h 721360"/>
              <a:gd name="connsiteX7" fmla="*/ 2114550 w 2880360"/>
              <a:gd name="connsiteY7" fmla="*/ 167640 h 721360"/>
              <a:gd name="connsiteX8" fmla="*/ 1976119 w 2880360"/>
              <a:gd name="connsiteY8" fmla="*/ 201930 h 721360"/>
              <a:gd name="connsiteX9" fmla="*/ 1833879 w 2880360"/>
              <a:gd name="connsiteY9" fmla="*/ 234950 h 721360"/>
              <a:gd name="connsiteX10" fmla="*/ 1576069 w 2880360"/>
              <a:gd name="connsiteY10" fmla="*/ 299720 h 721360"/>
              <a:gd name="connsiteX11" fmla="*/ 1325879 w 2880360"/>
              <a:gd name="connsiteY11" fmla="*/ 358140 h 721360"/>
              <a:gd name="connsiteX12" fmla="*/ 1085850 w 2880360"/>
              <a:gd name="connsiteY12" fmla="*/ 411480 h 721360"/>
              <a:gd name="connsiteX13" fmla="*/ 853440 w 2880360"/>
              <a:gd name="connsiteY13" fmla="*/ 462280 h 721360"/>
              <a:gd name="connsiteX14" fmla="*/ 632459 w 2880360"/>
              <a:gd name="connsiteY14" fmla="*/ 508000 h 721360"/>
              <a:gd name="connsiteX15" fmla="*/ 417829 w 2880360"/>
              <a:gd name="connsiteY15" fmla="*/ 547370 h 721360"/>
              <a:gd name="connsiteX16" fmla="*/ 212089 w 2880360"/>
              <a:gd name="connsiteY16" fmla="*/ 585470 h 721360"/>
              <a:gd name="connsiteX17" fmla="*/ 11429 w 2880360"/>
              <a:gd name="connsiteY17" fmla="*/ 618490 h 721360"/>
              <a:gd name="connsiteX18" fmla="*/ 149859 w 2880360"/>
              <a:gd name="connsiteY18" fmla="*/ 638810 h 721360"/>
              <a:gd name="connsiteX19" fmla="*/ 281939 w 2880360"/>
              <a:gd name="connsiteY19" fmla="*/ 656590 h 721360"/>
              <a:gd name="connsiteX20" fmla="*/ 408939 w 2880360"/>
              <a:gd name="connsiteY20" fmla="*/ 673100 h 721360"/>
              <a:gd name="connsiteX21" fmla="*/ 534669 w 2880360"/>
              <a:gd name="connsiteY21" fmla="*/ 685800 h 721360"/>
              <a:gd name="connsiteX22" fmla="*/ 655319 w 2880360"/>
              <a:gd name="connsiteY22" fmla="*/ 699770 h 721360"/>
              <a:gd name="connsiteX23" fmla="*/ 773429 w 2880360"/>
              <a:gd name="connsiteY23" fmla="*/ 708660 h 721360"/>
              <a:gd name="connsiteX24" fmla="*/ 885190 w 2880360"/>
              <a:gd name="connsiteY24" fmla="*/ 717550 h 721360"/>
              <a:gd name="connsiteX25" fmla="*/ 995679 w 2880360"/>
              <a:gd name="connsiteY25" fmla="*/ 723900 h 721360"/>
              <a:gd name="connsiteX26" fmla="*/ 1104900 w 2880360"/>
              <a:gd name="connsiteY26" fmla="*/ 728980 h 721360"/>
              <a:gd name="connsiteX27" fmla="*/ 1209040 w 2880360"/>
              <a:gd name="connsiteY27" fmla="*/ 730250 h 721360"/>
              <a:gd name="connsiteX28" fmla="*/ 1308100 w 2880360"/>
              <a:gd name="connsiteY28" fmla="*/ 732790 h 721360"/>
              <a:gd name="connsiteX29" fmla="*/ 1405890 w 2880360"/>
              <a:gd name="connsiteY29" fmla="*/ 732790 h 721360"/>
              <a:gd name="connsiteX30" fmla="*/ 1502409 w 2880360"/>
              <a:gd name="connsiteY30" fmla="*/ 730250 h 721360"/>
              <a:gd name="connsiteX31" fmla="*/ 1596390 w 2880360"/>
              <a:gd name="connsiteY31" fmla="*/ 728980 h 721360"/>
              <a:gd name="connsiteX32" fmla="*/ 1685290 w 2880360"/>
              <a:gd name="connsiteY32" fmla="*/ 723900 h 721360"/>
              <a:gd name="connsiteX33" fmla="*/ 1771650 w 2880360"/>
              <a:gd name="connsiteY33" fmla="*/ 717550 h 721360"/>
              <a:gd name="connsiteX34" fmla="*/ 1855469 w 2880360"/>
              <a:gd name="connsiteY34" fmla="*/ 709930 h 721360"/>
              <a:gd name="connsiteX35" fmla="*/ 1938019 w 2880360"/>
              <a:gd name="connsiteY35" fmla="*/ 702310 h 721360"/>
              <a:gd name="connsiteX36" fmla="*/ 2016759 w 2880360"/>
              <a:gd name="connsiteY36" fmla="*/ 690880 h 721360"/>
              <a:gd name="connsiteX37" fmla="*/ 2095500 w 2880360"/>
              <a:gd name="connsiteY37" fmla="*/ 679450 h 721360"/>
              <a:gd name="connsiteX38" fmla="*/ 2169159 w 2880360"/>
              <a:gd name="connsiteY38" fmla="*/ 665480 h 721360"/>
              <a:gd name="connsiteX39" fmla="*/ 2244090 w 2880360"/>
              <a:gd name="connsiteY39" fmla="*/ 652780 h 721360"/>
              <a:gd name="connsiteX40" fmla="*/ 2313940 w 2880360"/>
              <a:gd name="connsiteY40" fmla="*/ 637540 h 721360"/>
              <a:gd name="connsiteX41" fmla="*/ 2385059 w 2880360"/>
              <a:gd name="connsiteY41" fmla="*/ 621030 h 721360"/>
              <a:gd name="connsiteX42" fmla="*/ 2452369 w 2880360"/>
              <a:gd name="connsiteY42" fmla="*/ 603250 h 721360"/>
              <a:gd name="connsiteX43" fmla="*/ 2518409 w 2880360"/>
              <a:gd name="connsiteY43" fmla="*/ 585470 h 721360"/>
              <a:gd name="connsiteX44" fmla="*/ 2581909 w 2880360"/>
              <a:gd name="connsiteY44" fmla="*/ 565150 h 721360"/>
              <a:gd name="connsiteX45" fmla="*/ 2645409 w 2880360"/>
              <a:gd name="connsiteY45" fmla="*/ 544830 h 721360"/>
              <a:gd name="connsiteX46" fmla="*/ 2767329 w 2880360"/>
              <a:gd name="connsiteY46" fmla="*/ 500380 h 721360"/>
              <a:gd name="connsiteX47" fmla="*/ 2884169 w 2880360"/>
              <a:gd name="connsiteY47" fmla="*/ 453390 h 721360"/>
              <a:gd name="connsiteX48" fmla="*/ 2889250 w 2880360"/>
              <a:gd name="connsiteY48" fmla="*/ 452120 h 721360"/>
              <a:gd name="connsiteX49" fmla="*/ 2889250 w 2880360"/>
              <a:gd name="connsiteY49" fmla="*/ 19050 h 721360"/>
              <a:gd name="connsiteX50" fmla="*/ 2881629 w 2880360"/>
              <a:gd name="connsiteY50" fmla="*/ 19050 h 721360"/>
              <a:gd name="connsiteX51" fmla="*/ 2881629 w 2880360"/>
              <a:gd name="connsiteY51" fmla="*/ 19050 h 7213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2880360" h="721360">
                <a:moveTo>
                  <a:pt x="2881629" y="19050"/>
                </a:moveTo>
                <a:lnTo>
                  <a:pt x="2881629" y="19050"/>
                </a:lnTo>
                <a:lnTo>
                  <a:pt x="2760979" y="38100"/>
                </a:lnTo>
                <a:lnTo>
                  <a:pt x="2637790" y="60960"/>
                </a:lnTo>
                <a:lnTo>
                  <a:pt x="2512059" y="85090"/>
                </a:lnTo>
                <a:lnTo>
                  <a:pt x="2382519" y="110490"/>
                </a:lnTo>
                <a:lnTo>
                  <a:pt x="2250440" y="138430"/>
                </a:lnTo>
                <a:lnTo>
                  <a:pt x="2114550" y="167640"/>
                </a:lnTo>
                <a:lnTo>
                  <a:pt x="1976119" y="201930"/>
                </a:lnTo>
                <a:lnTo>
                  <a:pt x="1833879" y="234950"/>
                </a:lnTo>
                <a:lnTo>
                  <a:pt x="1576069" y="299720"/>
                </a:lnTo>
                <a:lnTo>
                  <a:pt x="1325879" y="358140"/>
                </a:lnTo>
                <a:lnTo>
                  <a:pt x="1085850" y="411480"/>
                </a:lnTo>
                <a:lnTo>
                  <a:pt x="853440" y="462280"/>
                </a:lnTo>
                <a:lnTo>
                  <a:pt x="632459" y="508000"/>
                </a:lnTo>
                <a:lnTo>
                  <a:pt x="417829" y="547370"/>
                </a:lnTo>
                <a:lnTo>
                  <a:pt x="212089" y="585470"/>
                </a:lnTo>
                <a:lnTo>
                  <a:pt x="11429" y="618490"/>
                </a:lnTo>
                <a:lnTo>
                  <a:pt x="149859" y="638810"/>
                </a:lnTo>
                <a:lnTo>
                  <a:pt x="281939" y="656590"/>
                </a:lnTo>
                <a:lnTo>
                  <a:pt x="408939" y="673100"/>
                </a:lnTo>
                <a:lnTo>
                  <a:pt x="534669" y="685800"/>
                </a:lnTo>
                <a:lnTo>
                  <a:pt x="655319" y="699770"/>
                </a:lnTo>
                <a:lnTo>
                  <a:pt x="773429" y="708660"/>
                </a:lnTo>
                <a:lnTo>
                  <a:pt x="885190" y="717550"/>
                </a:lnTo>
                <a:lnTo>
                  <a:pt x="995679" y="723900"/>
                </a:lnTo>
                <a:lnTo>
                  <a:pt x="1104900" y="728980"/>
                </a:lnTo>
                <a:lnTo>
                  <a:pt x="1209040" y="730250"/>
                </a:lnTo>
                <a:lnTo>
                  <a:pt x="1308100" y="732790"/>
                </a:lnTo>
                <a:lnTo>
                  <a:pt x="1405890" y="732790"/>
                </a:lnTo>
                <a:lnTo>
                  <a:pt x="1502409" y="730250"/>
                </a:lnTo>
                <a:lnTo>
                  <a:pt x="1596390" y="728980"/>
                </a:lnTo>
                <a:lnTo>
                  <a:pt x="1685290" y="723900"/>
                </a:lnTo>
                <a:lnTo>
                  <a:pt x="1771650" y="717550"/>
                </a:lnTo>
                <a:lnTo>
                  <a:pt x="1855469" y="709930"/>
                </a:lnTo>
                <a:lnTo>
                  <a:pt x="1938019" y="702310"/>
                </a:lnTo>
                <a:lnTo>
                  <a:pt x="2016759" y="690880"/>
                </a:lnTo>
                <a:lnTo>
                  <a:pt x="2095500" y="679450"/>
                </a:lnTo>
                <a:lnTo>
                  <a:pt x="2169159" y="665480"/>
                </a:lnTo>
                <a:lnTo>
                  <a:pt x="2244090" y="652780"/>
                </a:lnTo>
                <a:lnTo>
                  <a:pt x="2313940" y="637540"/>
                </a:lnTo>
                <a:lnTo>
                  <a:pt x="2385059" y="621030"/>
                </a:lnTo>
                <a:lnTo>
                  <a:pt x="2452369" y="603250"/>
                </a:lnTo>
                <a:lnTo>
                  <a:pt x="2518409" y="585470"/>
                </a:lnTo>
                <a:lnTo>
                  <a:pt x="2581909" y="565150"/>
                </a:lnTo>
                <a:lnTo>
                  <a:pt x="2645409" y="544830"/>
                </a:lnTo>
                <a:lnTo>
                  <a:pt x="2767329" y="500380"/>
                </a:lnTo>
                <a:lnTo>
                  <a:pt x="2884169" y="453390"/>
                </a:lnTo>
                <a:lnTo>
                  <a:pt x="2889250" y="452120"/>
                </a:lnTo>
                <a:lnTo>
                  <a:pt x="2889250" y="19050"/>
                </a:lnTo>
                <a:lnTo>
                  <a:pt x="2881629" y="19050"/>
                </a:lnTo>
                <a:lnTo>
                  <a:pt x="2881629" y="19050"/>
                </a:lnTo>
                <a:close/>
              </a:path>
            </a:pathLst>
          </a:custGeom>
          <a:solidFill>
            <a:srgbClr val="C4E5FA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92" name="Freeform 1492"/>
          <p:cNvSpPr/>
          <p:nvPr/>
        </p:nvSpPr>
        <p:spPr>
          <a:xfrm>
            <a:off x="2606039" y="1678939"/>
            <a:ext cx="5547359" cy="861060"/>
          </a:xfrm>
          <a:custGeom>
            <a:avLst/>
            <a:gdLst>
              <a:gd name="connsiteX0" fmla="*/ 5557519 w 5547359"/>
              <a:gd name="connsiteY0" fmla="*/ 814070 h 861060"/>
              <a:gd name="connsiteX1" fmla="*/ 5557519 w 5547359"/>
              <a:gd name="connsiteY1" fmla="*/ 814070 h 861060"/>
              <a:gd name="connsiteX2" fmla="*/ 5436869 w 5547359"/>
              <a:gd name="connsiteY2" fmla="*/ 798830 h 861060"/>
              <a:gd name="connsiteX3" fmla="*/ 5311140 w 5547359"/>
              <a:gd name="connsiteY3" fmla="*/ 782320 h 861060"/>
              <a:gd name="connsiteX4" fmla="*/ 5049519 w 5547359"/>
              <a:gd name="connsiteY4" fmla="*/ 744220 h 861060"/>
              <a:gd name="connsiteX5" fmla="*/ 4772659 w 5547359"/>
              <a:gd name="connsiteY5" fmla="*/ 697230 h 861060"/>
              <a:gd name="connsiteX6" fmla="*/ 4481829 w 5547359"/>
              <a:gd name="connsiteY6" fmla="*/ 646430 h 861060"/>
              <a:gd name="connsiteX7" fmla="*/ 4173219 w 5547359"/>
              <a:gd name="connsiteY7" fmla="*/ 584200 h 861060"/>
              <a:gd name="connsiteX8" fmla="*/ 3848100 w 5547359"/>
              <a:gd name="connsiteY8" fmla="*/ 514350 h 861060"/>
              <a:gd name="connsiteX9" fmla="*/ 3505200 w 5547359"/>
              <a:gd name="connsiteY9" fmla="*/ 434340 h 861060"/>
              <a:gd name="connsiteX10" fmla="*/ 3144519 w 5547359"/>
              <a:gd name="connsiteY10" fmla="*/ 346710 h 861060"/>
              <a:gd name="connsiteX11" fmla="*/ 3002280 w 5547359"/>
              <a:gd name="connsiteY11" fmla="*/ 313690 h 861060"/>
              <a:gd name="connsiteX12" fmla="*/ 2863850 w 5547359"/>
              <a:gd name="connsiteY12" fmla="*/ 280670 h 861060"/>
              <a:gd name="connsiteX13" fmla="*/ 2729230 w 5547359"/>
              <a:gd name="connsiteY13" fmla="*/ 251460 h 861060"/>
              <a:gd name="connsiteX14" fmla="*/ 2595880 w 5547359"/>
              <a:gd name="connsiteY14" fmla="*/ 222250 h 861060"/>
              <a:gd name="connsiteX15" fmla="*/ 2466339 w 5547359"/>
              <a:gd name="connsiteY15" fmla="*/ 196850 h 861060"/>
              <a:gd name="connsiteX16" fmla="*/ 2340610 w 5547359"/>
              <a:gd name="connsiteY16" fmla="*/ 172720 h 861060"/>
              <a:gd name="connsiteX17" fmla="*/ 2217419 w 5547359"/>
              <a:gd name="connsiteY17" fmla="*/ 151130 h 861060"/>
              <a:gd name="connsiteX18" fmla="*/ 2095500 w 5547359"/>
              <a:gd name="connsiteY18" fmla="*/ 130810 h 861060"/>
              <a:gd name="connsiteX19" fmla="*/ 1978660 w 5547359"/>
              <a:gd name="connsiteY19" fmla="*/ 113030 h 861060"/>
              <a:gd name="connsiteX20" fmla="*/ 1861819 w 5547359"/>
              <a:gd name="connsiteY20" fmla="*/ 96520 h 861060"/>
              <a:gd name="connsiteX21" fmla="*/ 1640839 w 5547359"/>
              <a:gd name="connsiteY21" fmla="*/ 67310 h 861060"/>
              <a:gd name="connsiteX22" fmla="*/ 1430019 w 5547359"/>
              <a:gd name="connsiteY22" fmla="*/ 46990 h 861060"/>
              <a:gd name="connsiteX23" fmla="*/ 1233169 w 5547359"/>
              <a:gd name="connsiteY23" fmla="*/ 31750 h 861060"/>
              <a:gd name="connsiteX24" fmla="*/ 1043939 w 5547359"/>
              <a:gd name="connsiteY24" fmla="*/ 21590 h 861060"/>
              <a:gd name="connsiteX25" fmla="*/ 864869 w 5547359"/>
              <a:gd name="connsiteY25" fmla="*/ 16510 h 861060"/>
              <a:gd name="connsiteX26" fmla="*/ 697230 w 5547359"/>
              <a:gd name="connsiteY26" fmla="*/ 16510 h 861060"/>
              <a:gd name="connsiteX27" fmla="*/ 539750 w 5547359"/>
              <a:gd name="connsiteY27" fmla="*/ 21590 h 861060"/>
              <a:gd name="connsiteX28" fmla="*/ 393700 w 5547359"/>
              <a:gd name="connsiteY28" fmla="*/ 27940 h 861060"/>
              <a:gd name="connsiteX29" fmla="*/ 256539 w 5547359"/>
              <a:gd name="connsiteY29" fmla="*/ 39370 h 861060"/>
              <a:gd name="connsiteX30" fmla="*/ 129539 w 5547359"/>
              <a:gd name="connsiteY30" fmla="*/ 52070 h 861060"/>
              <a:gd name="connsiteX31" fmla="*/ 12700 w 5547359"/>
              <a:gd name="connsiteY31" fmla="*/ 69850 h 861060"/>
              <a:gd name="connsiteX32" fmla="*/ 176530 w 5547359"/>
              <a:gd name="connsiteY32" fmla="*/ 90170 h 861060"/>
              <a:gd name="connsiteX33" fmla="*/ 346710 w 5547359"/>
              <a:gd name="connsiteY33" fmla="*/ 113030 h 861060"/>
              <a:gd name="connsiteX34" fmla="*/ 523239 w 5547359"/>
              <a:gd name="connsiteY34" fmla="*/ 140970 h 861060"/>
              <a:gd name="connsiteX35" fmla="*/ 706119 w 5547359"/>
              <a:gd name="connsiteY35" fmla="*/ 172720 h 861060"/>
              <a:gd name="connsiteX36" fmla="*/ 895350 w 5547359"/>
              <a:gd name="connsiteY36" fmla="*/ 210820 h 861060"/>
              <a:gd name="connsiteX37" fmla="*/ 1090930 w 5547359"/>
              <a:gd name="connsiteY37" fmla="*/ 251460 h 861060"/>
              <a:gd name="connsiteX38" fmla="*/ 1294130 w 5547359"/>
              <a:gd name="connsiteY38" fmla="*/ 295910 h 861060"/>
              <a:gd name="connsiteX39" fmla="*/ 1502410 w 5547359"/>
              <a:gd name="connsiteY39" fmla="*/ 346710 h 861060"/>
              <a:gd name="connsiteX40" fmla="*/ 1879600 w 5547359"/>
              <a:gd name="connsiteY40" fmla="*/ 438150 h 861060"/>
              <a:gd name="connsiteX41" fmla="*/ 2236469 w 5547359"/>
              <a:gd name="connsiteY41" fmla="*/ 519430 h 861060"/>
              <a:gd name="connsiteX42" fmla="*/ 2571750 w 5547359"/>
              <a:gd name="connsiteY42" fmla="*/ 593090 h 861060"/>
              <a:gd name="connsiteX43" fmla="*/ 2735580 w 5547359"/>
              <a:gd name="connsiteY43" fmla="*/ 623570 h 861060"/>
              <a:gd name="connsiteX44" fmla="*/ 2891789 w 5547359"/>
              <a:gd name="connsiteY44" fmla="*/ 655320 h 861060"/>
              <a:gd name="connsiteX45" fmla="*/ 3044189 w 5547359"/>
              <a:gd name="connsiteY45" fmla="*/ 684530 h 861060"/>
              <a:gd name="connsiteX46" fmla="*/ 3192780 w 5547359"/>
              <a:gd name="connsiteY46" fmla="*/ 708660 h 861060"/>
              <a:gd name="connsiteX47" fmla="*/ 3337559 w 5547359"/>
              <a:gd name="connsiteY47" fmla="*/ 732790 h 861060"/>
              <a:gd name="connsiteX48" fmla="*/ 3478530 w 5547359"/>
              <a:gd name="connsiteY48" fmla="*/ 755650 h 861060"/>
              <a:gd name="connsiteX49" fmla="*/ 3614419 w 5547359"/>
              <a:gd name="connsiteY49" fmla="*/ 773430 h 861060"/>
              <a:gd name="connsiteX50" fmla="*/ 3746500 w 5547359"/>
              <a:gd name="connsiteY50" fmla="*/ 791210 h 861060"/>
              <a:gd name="connsiteX51" fmla="*/ 3873500 w 5547359"/>
              <a:gd name="connsiteY51" fmla="*/ 807720 h 861060"/>
              <a:gd name="connsiteX52" fmla="*/ 3999229 w 5547359"/>
              <a:gd name="connsiteY52" fmla="*/ 822960 h 861060"/>
              <a:gd name="connsiteX53" fmla="*/ 4119879 w 5547359"/>
              <a:gd name="connsiteY53" fmla="*/ 834390 h 861060"/>
              <a:gd name="connsiteX54" fmla="*/ 4236719 w 5547359"/>
              <a:gd name="connsiteY54" fmla="*/ 843280 h 861060"/>
              <a:gd name="connsiteX55" fmla="*/ 4349750 w 5547359"/>
              <a:gd name="connsiteY55" fmla="*/ 852170 h 861060"/>
              <a:gd name="connsiteX56" fmla="*/ 4460240 w 5547359"/>
              <a:gd name="connsiteY56" fmla="*/ 858520 h 861060"/>
              <a:gd name="connsiteX57" fmla="*/ 4568190 w 5547359"/>
              <a:gd name="connsiteY57" fmla="*/ 863600 h 861060"/>
              <a:gd name="connsiteX58" fmla="*/ 4673600 w 5547359"/>
              <a:gd name="connsiteY58" fmla="*/ 867410 h 861060"/>
              <a:gd name="connsiteX59" fmla="*/ 4772659 w 5547359"/>
              <a:gd name="connsiteY59" fmla="*/ 867410 h 861060"/>
              <a:gd name="connsiteX60" fmla="*/ 4870450 w 5547359"/>
              <a:gd name="connsiteY60" fmla="*/ 867410 h 861060"/>
              <a:gd name="connsiteX61" fmla="*/ 4966969 w 5547359"/>
              <a:gd name="connsiteY61" fmla="*/ 864870 h 861060"/>
              <a:gd name="connsiteX62" fmla="*/ 5058409 w 5547359"/>
              <a:gd name="connsiteY62" fmla="*/ 863600 h 861060"/>
              <a:gd name="connsiteX63" fmla="*/ 5147309 w 5547359"/>
              <a:gd name="connsiteY63" fmla="*/ 858520 h 861060"/>
              <a:gd name="connsiteX64" fmla="*/ 5234940 w 5547359"/>
              <a:gd name="connsiteY64" fmla="*/ 852170 h 861060"/>
              <a:gd name="connsiteX65" fmla="*/ 5318759 w 5547359"/>
              <a:gd name="connsiteY65" fmla="*/ 843280 h 861060"/>
              <a:gd name="connsiteX66" fmla="*/ 5400040 w 5547359"/>
              <a:gd name="connsiteY66" fmla="*/ 834390 h 861060"/>
              <a:gd name="connsiteX67" fmla="*/ 5481319 w 5547359"/>
              <a:gd name="connsiteY67" fmla="*/ 825500 h 861060"/>
              <a:gd name="connsiteX68" fmla="*/ 5557519 w 5547359"/>
              <a:gd name="connsiteY68" fmla="*/ 814070 h 861060"/>
              <a:gd name="connsiteX69" fmla="*/ 5557519 w 5547359"/>
              <a:gd name="connsiteY69" fmla="*/ 814070 h 8610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</a:cxnLst>
            <a:rect l="l" t="t" r="r" b="b"/>
            <a:pathLst>
              <a:path w="5547359" h="861060">
                <a:moveTo>
                  <a:pt x="5557519" y="814070"/>
                </a:moveTo>
                <a:lnTo>
                  <a:pt x="5557519" y="814070"/>
                </a:lnTo>
                <a:lnTo>
                  <a:pt x="5436869" y="798830"/>
                </a:lnTo>
                <a:lnTo>
                  <a:pt x="5311140" y="782320"/>
                </a:lnTo>
                <a:lnTo>
                  <a:pt x="5049519" y="744220"/>
                </a:lnTo>
                <a:lnTo>
                  <a:pt x="4772659" y="697230"/>
                </a:lnTo>
                <a:lnTo>
                  <a:pt x="4481829" y="646430"/>
                </a:lnTo>
                <a:lnTo>
                  <a:pt x="4173219" y="584200"/>
                </a:lnTo>
                <a:lnTo>
                  <a:pt x="3848100" y="514350"/>
                </a:lnTo>
                <a:lnTo>
                  <a:pt x="3505200" y="434340"/>
                </a:lnTo>
                <a:lnTo>
                  <a:pt x="3144519" y="346710"/>
                </a:lnTo>
                <a:lnTo>
                  <a:pt x="3002280" y="313690"/>
                </a:lnTo>
                <a:lnTo>
                  <a:pt x="2863850" y="280670"/>
                </a:lnTo>
                <a:lnTo>
                  <a:pt x="2729230" y="251460"/>
                </a:lnTo>
                <a:lnTo>
                  <a:pt x="2595880" y="222250"/>
                </a:lnTo>
                <a:lnTo>
                  <a:pt x="2466339" y="196850"/>
                </a:lnTo>
                <a:lnTo>
                  <a:pt x="2340610" y="172720"/>
                </a:lnTo>
                <a:lnTo>
                  <a:pt x="2217419" y="151130"/>
                </a:lnTo>
                <a:lnTo>
                  <a:pt x="2095500" y="130810"/>
                </a:lnTo>
                <a:lnTo>
                  <a:pt x="1978660" y="113030"/>
                </a:lnTo>
                <a:lnTo>
                  <a:pt x="1861819" y="96520"/>
                </a:lnTo>
                <a:lnTo>
                  <a:pt x="1640839" y="67310"/>
                </a:lnTo>
                <a:lnTo>
                  <a:pt x="1430019" y="46990"/>
                </a:lnTo>
                <a:lnTo>
                  <a:pt x="1233169" y="31750"/>
                </a:lnTo>
                <a:lnTo>
                  <a:pt x="1043939" y="21590"/>
                </a:lnTo>
                <a:lnTo>
                  <a:pt x="864869" y="16510"/>
                </a:lnTo>
                <a:lnTo>
                  <a:pt x="697230" y="16510"/>
                </a:lnTo>
                <a:lnTo>
                  <a:pt x="539750" y="21590"/>
                </a:lnTo>
                <a:lnTo>
                  <a:pt x="393700" y="27940"/>
                </a:lnTo>
                <a:lnTo>
                  <a:pt x="256539" y="39370"/>
                </a:lnTo>
                <a:lnTo>
                  <a:pt x="129539" y="52070"/>
                </a:lnTo>
                <a:lnTo>
                  <a:pt x="12700" y="69850"/>
                </a:lnTo>
                <a:lnTo>
                  <a:pt x="176530" y="90170"/>
                </a:lnTo>
                <a:lnTo>
                  <a:pt x="346710" y="113030"/>
                </a:lnTo>
                <a:lnTo>
                  <a:pt x="523239" y="140970"/>
                </a:lnTo>
                <a:lnTo>
                  <a:pt x="706119" y="172720"/>
                </a:lnTo>
                <a:lnTo>
                  <a:pt x="895350" y="210820"/>
                </a:lnTo>
                <a:lnTo>
                  <a:pt x="1090930" y="251460"/>
                </a:lnTo>
                <a:lnTo>
                  <a:pt x="1294130" y="295910"/>
                </a:lnTo>
                <a:lnTo>
                  <a:pt x="1502410" y="346710"/>
                </a:lnTo>
                <a:lnTo>
                  <a:pt x="1879600" y="438150"/>
                </a:lnTo>
                <a:lnTo>
                  <a:pt x="2236469" y="519430"/>
                </a:lnTo>
                <a:lnTo>
                  <a:pt x="2571750" y="593090"/>
                </a:lnTo>
                <a:lnTo>
                  <a:pt x="2735580" y="623570"/>
                </a:lnTo>
                <a:lnTo>
                  <a:pt x="2891789" y="655320"/>
                </a:lnTo>
                <a:lnTo>
                  <a:pt x="3044189" y="684530"/>
                </a:lnTo>
                <a:lnTo>
                  <a:pt x="3192780" y="708660"/>
                </a:lnTo>
                <a:lnTo>
                  <a:pt x="3337559" y="732790"/>
                </a:lnTo>
                <a:lnTo>
                  <a:pt x="3478530" y="755650"/>
                </a:lnTo>
                <a:lnTo>
                  <a:pt x="3614419" y="773430"/>
                </a:lnTo>
                <a:lnTo>
                  <a:pt x="3746500" y="791210"/>
                </a:lnTo>
                <a:lnTo>
                  <a:pt x="3873500" y="807720"/>
                </a:lnTo>
                <a:lnTo>
                  <a:pt x="3999229" y="822960"/>
                </a:lnTo>
                <a:lnTo>
                  <a:pt x="4119879" y="834390"/>
                </a:lnTo>
                <a:lnTo>
                  <a:pt x="4236719" y="843280"/>
                </a:lnTo>
                <a:lnTo>
                  <a:pt x="4349750" y="852170"/>
                </a:lnTo>
                <a:lnTo>
                  <a:pt x="4460240" y="858520"/>
                </a:lnTo>
                <a:lnTo>
                  <a:pt x="4568190" y="863600"/>
                </a:lnTo>
                <a:lnTo>
                  <a:pt x="4673600" y="867410"/>
                </a:lnTo>
                <a:lnTo>
                  <a:pt x="4772659" y="867410"/>
                </a:lnTo>
                <a:lnTo>
                  <a:pt x="4870450" y="867410"/>
                </a:lnTo>
                <a:lnTo>
                  <a:pt x="4966969" y="864870"/>
                </a:lnTo>
                <a:lnTo>
                  <a:pt x="5058409" y="863600"/>
                </a:lnTo>
                <a:lnTo>
                  <a:pt x="5147309" y="858520"/>
                </a:lnTo>
                <a:lnTo>
                  <a:pt x="5234940" y="852170"/>
                </a:lnTo>
                <a:lnTo>
                  <a:pt x="5318759" y="843280"/>
                </a:lnTo>
                <a:lnTo>
                  <a:pt x="5400040" y="834390"/>
                </a:lnTo>
                <a:lnTo>
                  <a:pt x="5481319" y="825500"/>
                </a:lnTo>
                <a:lnTo>
                  <a:pt x="5557519" y="814070"/>
                </a:lnTo>
                <a:lnTo>
                  <a:pt x="5557519" y="814070"/>
                </a:lnTo>
                <a:close/>
              </a:path>
            </a:pathLst>
          </a:custGeom>
          <a:solidFill>
            <a:srgbClr val="C4E5FA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93" name="Freeform 1493"/>
          <p:cNvSpPr/>
          <p:nvPr/>
        </p:nvSpPr>
        <p:spPr>
          <a:xfrm>
            <a:off x="2809239" y="1691639"/>
            <a:ext cx="5483859" cy="784860"/>
          </a:xfrm>
          <a:custGeom>
            <a:avLst/>
            <a:gdLst>
              <a:gd name="connsiteX0" fmla="*/ 19050 w 5483859"/>
              <a:gd name="connsiteY0" fmla="*/ 95250 h 784860"/>
              <a:gd name="connsiteX1" fmla="*/ 19050 w 5483859"/>
              <a:gd name="connsiteY1" fmla="*/ 95250 h 784860"/>
              <a:gd name="connsiteX2" fmla="*/ 38100 w 5483859"/>
              <a:gd name="connsiteY2" fmla="*/ 90170 h 784860"/>
              <a:gd name="connsiteX3" fmla="*/ 95250 w 5483859"/>
              <a:gd name="connsiteY3" fmla="*/ 78740 h 784860"/>
              <a:gd name="connsiteX4" fmla="*/ 193039 w 5483859"/>
              <a:gd name="connsiteY4" fmla="*/ 63500 h 784860"/>
              <a:gd name="connsiteX5" fmla="*/ 256539 w 5483859"/>
              <a:gd name="connsiteY5" fmla="*/ 54610 h 784860"/>
              <a:gd name="connsiteX6" fmla="*/ 331470 w 5483859"/>
              <a:gd name="connsiteY6" fmla="*/ 45720 h 784860"/>
              <a:gd name="connsiteX7" fmla="*/ 414020 w 5483859"/>
              <a:gd name="connsiteY7" fmla="*/ 39370 h 784860"/>
              <a:gd name="connsiteX8" fmla="*/ 509269 w 5483859"/>
              <a:gd name="connsiteY8" fmla="*/ 31750 h 784860"/>
              <a:gd name="connsiteX9" fmla="*/ 613410 w 5483859"/>
              <a:gd name="connsiteY9" fmla="*/ 25400 h 784860"/>
              <a:gd name="connsiteX10" fmla="*/ 730250 w 5483859"/>
              <a:gd name="connsiteY10" fmla="*/ 20320 h 784860"/>
              <a:gd name="connsiteX11" fmla="*/ 858519 w 5483859"/>
              <a:gd name="connsiteY11" fmla="*/ 19050 h 784860"/>
              <a:gd name="connsiteX12" fmla="*/ 996950 w 5483859"/>
              <a:gd name="connsiteY12" fmla="*/ 16510 h 784860"/>
              <a:gd name="connsiteX13" fmla="*/ 1145539 w 5483859"/>
              <a:gd name="connsiteY13" fmla="*/ 19050 h 784860"/>
              <a:gd name="connsiteX14" fmla="*/ 1304289 w 5483859"/>
              <a:gd name="connsiteY14" fmla="*/ 22860 h 784860"/>
              <a:gd name="connsiteX15" fmla="*/ 1477010 w 5483859"/>
              <a:gd name="connsiteY15" fmla="*/ 31750 h 784860"/>
              <a:gd name="connsiteX16" fmla="*/ 1659889 w 5483859"/>
              <a:gd name="connsiteY16" fmla="*/ 43180 h 784860"/>
              <a:gd name="connsiteX17" fmla="*/ 1852930 w 5483859"/>
              <a:gd name="connsiteY17" fmla="*/ 60960 h 784860"/>
              <a:gd name="connsiteX18" fmla="*/ 2059939 w 5483859"/>
              <a:gd name="connsiteY18" fmla="*/ 81280 h 784860"/>
              <a:gd name="connsiteX19" fmla="*/ 2278380 w 5483859"/>
              <a:gd name="connsiteY19" fmla="*/ 105410 h 784860"/>
              <a:gd name="connsiteX20" fmla="*/ 2508250 w 5483859"/>
              <a:gd name="connsiteY20" fmla="*/ 134620 h 784860"/>
              <a:gd name="connsiteX21" fmla="*/ 2750819 w 5483859"/>
              <a:gd name="connsiteY21" fmla="*/ 170180 h 784860"/>
              <a:gd name="connsiteX22" fmla="*/ 3003550 w 5483859"/>
              <a:gd name="connsiteY22" fmla="*/ 210820 h 784860"/>
              <a:gd name="connsiteX23" fmla="*/ 3268980 w 5483859"/>
              <a:gd name="connsiteY23" fmla="*/ 257810 h 784860"/>
              <a:gd name="connsiteX24" fmla="*/ 3547109 w 5483859"/>
              <a:gd name="connsiteY24" fmla="*/ 313690 h 784860"/>
              <a:gd name="connsiteX25" fmla="*/ 3839209 w 5483859"/>
              <a:gd name="connsiteY25" fmla="*/ 373380 h 784860"/>
              <a:gd name="connsiteX26" fmla="*/ 4142740 w 5483859"/>
              <a:gd name="connsiteY26" fmla="*/ 440690 h 784860"/>
              <a:gd name="connsiteX27" fmla="*/ 4460240 w 5483859"/>
              <a:gd name="connsiteY27" fmla="*/ 516890 h 784860"/>
              <a:gd name="connsiteX28" fmla="*/ 4789169 w 5483859"/>
              <a:gd name="connsiteY28" fmla="*/ 599440 h 784860"/>
              <a:gd name="connsiteX29" fmla="*/ 5132069 w 5483859"/>
              <a:gd name="connsiteY29" fmla="*/ 690880 h 784860"/>
              <a:gd name="connsiteX30" fmla="*/ 5486400 w 5483859"/>
              <a:gd name="connsiteY30" fmla="*/ 791210 h 784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5483859" h="784860">
                <a:moveTo>
                  <a:pt x="19050" y="95250"/>
                </a:moveTo>
                <a:lnTo>
                  <a:pt x="19050" y="95250"/>
                </a:lnTo>
                <a:lnTo>
                  <a:pt x="38100" y="90170"/>
                </a:lnTo>
                <a:lnTo>
                  <a:pt x="95250" y="78740"/>
                </a:lnTo>
                <a:lnTo>
                  <a:pt x="193039" y="63500"/>
                </a:lnTo>
                <a:lnTo>
                  <a:pt x="256539" y="54610"/>
                </a:lnTo>
                <a:lnTo>
                  <a:pt x="331470" y="45720"/>
                </a:lnTo>
                <a:lnTo>
                  <a:pt x="414020" y="39370"/>
                </a:lnTo>
                <a:lnTo>
                  <a:pt x="509269" y="31750"/>
                </a:lnTo>
                <a:lnTo>
                  <a:pt x="613410" y="25400"/>
                </a:lnTo>
                <a:lnTo>
                  <a:pt x="730250" y="20320"/>
                </a:lnTo>
                <a:lnTo>
                  <a:pt x="858519" y="19050"/>
                </a:lnTo>
                <a:lnTo>
                  <a:pt x="996950" y="16510"/>
                </a:lnTo>
                <a:lnTo>
                  <a:pt x="1145539" y="19050"/>
                </a:lnTo>
                <a:lnTo>
                  <a:pt x="1304289" y="22860"/>
                </a:lnTo>
                <a:lnTo>
                  <a:pt x="1477010" y="31750"/>
                </a:lnTo>
                <a:lnTo>
                  <a:pt x="1659889" y="43180"/>
                </a:lnTo>
                <a:lnTo>
                  <a:pt x="1852930" y="60960"/>
                </a:lnTo>
                <a:lnTo>
                  <a:pt x="2059939" y="81280"/>
                </a:lnTo>
                <a:lnTo>
                  <a:pt x="2278380" y="105410"/>
                </a:lnTo>
                <a:lnTo>
                  <a:pt x="2508250" y="134620"/>
                </a:lnTo>
                <a:lnTo>
                  <a:pt x="2750819" y="170180"/>
                </a:lnTo>
                <a:lnTo>
                  <a:pt x="3003550" y="210820"/>
                </a:lnTo>
                <a:lnTo>
                  <a:pt x="3268980" y="257810"/>
                </a:lnTo>
                <a:lnTo>
                  <a:pt x="3547109" y="313690"/>
                </a:lnTo>
                <a:lnTo>
                  <a:pt x="3839209" y="373380"/>
                </a:lnTo>
                <a:lnTo>
                  <a:pt x="4142740" y="440690"/>
                </a:lnTo>
                <a:lnTo>
                  <a:pt x="4460240" y="516890"/>
                </a:lnTo>
                <a:lnTo>
                  <a:pt x="4789169" y="599440"/>
                </a:lnTo>
                <a:lnTo>
                  <a:pt x="5132069" y="690880"/>
                </a:lnTo>
                <a:lnTo>
                  <a:pt x="5486400" y="791210"/>
                </a:lnTo>
              </a:path>
            </a:pathLst>
          </a:custGeom>
          <a:ln w="7620">
            <a:solidFill>
              <a:srgbClr val="FEFEFE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94" name="Freeform 1494"/>
          <p:cNvSpPr/>
          <p:nvPr/>
        </p:nvSpPr>
        <p:spPr>
          <a:xfrm>
            <a:off x="5590540" y="1678939"/>
            <a:ext cx="3324859" cy="657860"/>
          </a:xfrm>
          <a:custGeom>
            <a:avLst/>
            <a:gdLst>
              <a:gd name="connsiteX0" fmla="*/ 17779 w 3324859"/>
              <a:gd name="connsiteY0" fmla="*/ 668020 h 657860"/>
              <a:gd name="connsiteX1" fmla="*/ 17779 w 3324859"/>
              <a:gd name="connsiteY1" fmla="*/ 668020 h 657860"/>
              <a:gd name="connsiteX2" fmla="*/ 113029 w 3324859"/>
              <a:gd name="connsiteY2" fmla="*/ 641350 h 657860"/>
              <a:gd name="connsiteX3" fmla="*/ 374650 w 3324859"/>
              <a:gd name="connsiteY3" fmla="*/ 571500 h 657860"/>
              <a:gd name="connsiteX4" fmla="*/ 556259 w 3324859"/>
              <a:gd name="connsiteY4" fmla="*/ 524510 h 657860"/>
              <a:gd name="connsiteX5" fmla="*/ 764539 w 3324859"/>
              <a:gd name="connsiteY5" fmla="*/ 473710 h 657860"/>
              <a:gd name="connsiteX6" fmla="*/ 995679 w 3324859"/>
              <a:gd name="connsiteY6" fmla="*/ 417830 h 657860"/>
              <a:gd name="connsiteX7" fmla="*/ 1244600 w 3324859"/>
              <a:gd name="connsiteY7" fmla="*/ 356870 h 657860"/>
              <a:gd name="connsiteX8" fmla="*/ 1508759 w 3324859"/>
              <a:gd name="connsiteY8" fmla="*/ 299720 h 657860"/>
              <a:gd name="connsiteX9" fmla="*/ 1778000 w 3324859"/>
              <a:gd name="connsiteY9" fmla="*/ 241300 h 657860"/>
              <a:gd name="connsiteX10" fmla="*/ 2054859 w 3324859"/>
              <a:gd name="connsiteY10" fmla="*/ 186690 h 657860"/>
              <a:gd name="connsiteX11" fmla="*/ 2329179 w 3324859"/>
              <a:gd name="connsiteY11" fmla="*/ 135890 h 657860"/>
              <a:gd name="connsiteX12" fmla="*/ 2465069 w 3324859"/>
              <a:gd name="connsiteY12" fmla="*/ 114300 h 657860"/>
              <a:gd name="connsiteX13" fmla="*/ 2597150 w 3324859"/>
              <a:gd name="connsiteY13" fmla="*/ 91440 h 657860"/>
              <a:gd name="connsiteX14" fmla="*/ 2729229 w 3324859"/>
              <a:gd name="connsiteY14" fmla="*/ 73660 h 657860"/>
              <a:gd name="connsiteX15" fmla="*/ 2856229 w 3324859"/>
              <a:gd name="connsiteY15" fmla="*/ 55880 h 657860"/>
              <a:gd name="connsiteX16" fmla="*/ 2981959 w 3324859"/>
              <a:gd name="connsiteY16" fmla="*/ 41910 h 657860"/>
              <a:gd name="connsiteX17" fmla="*/ 3100069 w 3324859"/>
              <a:gd name="connsiteY17" fmla="*/ 30480 h 657860"/>
              <a:gd name="connsiteX18" fmla="*/ 3215640 w 3324859"/>
              <a:gd name="connsiteY18" fmla="*/ 21590 h 657860"/>
              <a:gd name="connsiteX19" fmla="*/ 3326129 w 3324859"/>
              <a:gd name="connsiteY19" fmla="*/ 15240 h 657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3324859" h="657860">
                <a:moveTo>
                  <a:pt x="17779" y="668020"/>
                </a:moveTo>
                <a:lnTo>
                  <a:pt x="17779" y="668020"/>
                </a:lnTo>
                <a:lnTo>
                  <a:pt x="113029" y="641350"/>
                </a:lnTo>
                <a:lnTo>
                  <a:pt x="374650" y="571500"/>
                </a:lnTo>
                <a:lnTo>
                  <a:pt x="556259" y="524510"/>
                </a:lnTo>
                <a:lnTo>
                  <a:pt x="764539" y="473710"/>
                </a:lnTo>
                <a:lnTo>
                  <a:pt x="995679" y="417830"/>
                </a:lnTo>
                <a:lnTo>
                  <a:pt x="1244600" y="356870"/>
                </a:lnTo>
                <a:lnTo>
                  <a:pt x="1508759" y="299720"/>
                </a:lnTo>
                <a:lnTo>
                  <a:pt x="1778000" y="241300"/>
                </a:lnTo>
                <a:lnTo>
                  <a:pt x="2054859" y="186690"/>
                </a:lnTo>
                <a:lnTo>
                  <a:pt x="2329179" y="135890"/>
                </a:lnTo>
                <a:lnTo>
                  <a:pt x="2465069" y="114300"/>
                </a:lnTo>
                <a:lnTo>
                  <a:pt x="2597150" y="91440"/>
                </a:lnTo>
                <a:lnTo>
                  <a:pt x="2729229" y="73660"/>
                </a:lnTo>
                <a:lnTo>
                  <a:pt x="2856229" y="55880"/>
                </a:lnTo>
                <a:lnTo>
                  <a:pt x="2981959" y="41910"/>
                </a:lnTo>
                <a:lnTo>
                  <a:pt x="3100069" y="30480"/>
                </a:lnTo>
                <a:lnTo>
                  <a:pt x="3215640" y="21590"/>
                </a:lnTo>
                <a:lnTo>
                  <a:pt x="3326129" y="15240"/>
                </a:lnTo>
              </a:path>
            </a:pathLst>
          </a:custGeom>
          <a:ln w="7620">
            <a:solidFill>
              <a:srgbClr val="FEFEFE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95" name="TextBox 1495"/>
          <p:cNvSpPr txBox="1"/>
          <p:nvPr/>
        </p:nvSpPr>
        <p:spPr>
          <a:xfrm>
            <a:off x="962660" y="726658"/>
            <a:ext cx="6729438" cy="511635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1878329">
              <a:lnSpc>
                <a:spcPct val="100000"/>
              </a:lnSpc>
            </a:pPr>
            <a:r>
              <a:rPr lang="en-US" altLang="zh-CN" sz="4400" spc="-5" dirty="0">
                <a:solidFill>
                  <a:srgbClr val="032C63"/>
                </a:solidFill>
                <a:latin typeface="Candara"/>
                <a:ea typeface="Candara"/>
              </a:rPr>
              <a:t>Dezavant</a:t>
            </a:r>
            <a:r>
              <a:rPr lang="en-US" altLang="zh-CN" sz="4400" dirty="0">
                <a:solidFill>
                  <a:srgbClr val="032C63"/>
                </a:solidFill>
                <a:latin typeface="Candara"/>
                <a:ea typeface="Candara"/>
              </a:rPr>
              <a:t>ajları</a:t>
            </a:r>
          </a:p>
          <a:p>
            <a:pPr>
              <a:lnSpc>
                <a:spcPts val="1000"/>
              </a:lnSpc>
            </a:pPr>
            <a:endParaRPr lang="en-US" dirty="0" smtClean="0"/>
          </a:p>
          <a:p>
            <a:pPr>
              <a:lnSpc>
                <a:spcPts val="1000"/>
              </a:lnSpc>
            </a:pPr>
            <a:endParaRPr lang="en-US" dirty="0" smtClean="0"/>
          </a:p>
          <a:p>
            <a:pPr>
              <a:lnSpc>
                <a:spcPts val="1000"/>
              </a:lnSpc>
            </a:pPr>
            <a:endParaRPr lang="en-US" dirty="0" smtClean="0"/>
          </a:p>
          <a:p>
            <a:pPr>
              <a:lnSpc>
                <a:spcPts val="1000"/>
              </a:lnSpc>
            </a:pPr>
            <a:endParaRPr lang="en-US" dirty="0" smtClean="0"/>
          </a:p>
          <a:p>
            <a:pPr>
              <a:lnSpc>
                <a:spcPts val="1000"/>
              </a:lnSpc>
            </a:pPr>
            <a:endParaRPr lang="en-US" dirty="0" smtClean="0"/>
          </a:p>
          <a:p>
            <a:pPr>
              <a:lnSpc>
                <a:spcPts val="1000"/>
              </a:lnSpc>
            </a:pPr>
            <a:endParaRPr lang="en-US" dirty="0" smtClean="0"/>
          </a:p>
          <a:p>
            <a:pPr>
              <a:lnSpc>
                <a:spcPts val="1000"/>
              </a:lnSpc>
            </a:pPr>
            <a:endParaRPr lang="en-US" dirty="0" smtClean="0"/>
          </a:p>
          <a:p>
            <a:pPr>
              <a:lnSpc>
                <a:spcPts val="1000"/>
              </a:lnSpc>
            </a:pPr>
            <a:endParaRPr lang="en-US" dirty="0" smtClean="0"/>
          </a:p>
          <a:p>
            <a:pPr>
              <a:lnSpc>
                <a:spcPts val="1439"/>
              </a:lnSpc>
            </a:pPr>
            <a:endParaRPr lang="en-US" dirty="0" smtClean="0"/>
          </a:p>
          <a:p>
            <a:pPr marL="0">
              <a:lnSpc>
                <a:spcPts val="2489"/>
              </a:lnSpc>
            </a:pPr>
            <a:r>
              <a:rPr lang="en-US" altLang="zh-CN" sz="2600" dirty="0">
                <a:solidFill>
                  <a:srgbClr val="2FB4FB"/>
                </a:solidFill>
                <a:latin typeface="Symbol"/>
                <a:ea typeface="Symbol"/>
              </a:rPr>
              <a:t></a:t>
            </a:r>
            <a:r>
              <a:rPr lang="en-US" altLang="zh-CN" sz="2600" dirty="0">
                <a:solidFill>
                  <a:srgbClr val="2FB4FB"/>
                </a:solidFill>
                <a:latin typeface="Symbol"/>
                <a:cs typeface="Symbol"/>
              </a:rPr>
              <a:t> </a:t>
            </a:r>
            <a:r>
              <a:rPr lang="en-US" altLang="zh-CN" sz="2600" dirty="0">
                <a:solidFill>
                  <a:srgbClr val="053C85"/>
                </a:solidFill>
                <a:latin typeface="Candara"/>
                <a:ea typeface="Candara"/>
              </a:rPr>
              <a:t>Tankta</a:t>
            </a:r>
            <a:r>
              <a:rPr lang="en-US" altLang="zh-CN" sz="2600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600" dirty="0">
                <a:solidFill>
                  <a:srgbClr val="053C85"/>
                </a:solidFill>
                <a:latin typeface="Candara"/>
                <a:ea typeface="Candara"/>
              </a:rPr>
              <a:t>havuzda</a:t>
            </a:r>
            <a:r>
              <a:rPr lang="en-US" altLang="zh-CN" sz="2600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600" dirty="0">
                <a:solidFill>
                  <a:srgbClr val="053C85"/>
                </a:solidFill>
                <a:latin typeface="Candara"/>
                <a:ea typeface="Candara"/>
              </a:rPr>
              <a:t>olduğu</a:t>
            </a:r>
            <a:r>
              <a:rPr lang="en-US" altLang="zh-CN" sz="2600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600" dirty="0">
                <a:solidFill>
                  <a:srgbClr val="053C85"/>
                </a:solidFill>
                <a:latin typeface="Candara"/>
                <a:ea typeface="Candara"/>
              </a:rPr>
              <a:t>kadar</a:t>
            </a:r>
            <a:r>
              <a:rPr lang="en-US" altLang="zh-CN" sz="2600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600" dirty="0">
                <a:solidFill>
                  <a:srgbClr val="053C85"/>
                </a:solidFill>
                <a:latin typeface="Candara"/>
                <a:ea typeface="Candara"/>
              </a:rPr>
              <a:t>su</a:t>
            </a:r>
            <a:r>
              <a:rPr lang="en-US" altLang="zh-CN" sz="2600" spc="139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600" dirty="0">
                <a:solidFill>
                  <a:srgbClr val="053C85"/>
                </a:solidFill>
                <a:latin typeface="Candara"/>
                <a:ea typeface="Candara"/>
              </a:rPr>
              <a:t>olmadığından</a:t>
            </a:r>
          </a:p>
          <a:p>
            <a:pPr marL="0" indent="273050">
              <a:lnSpc>
                <a:spcPct val="80000"/>
              </a:lnSpc>
            </a:pPr>
            <a:r>
              <a:rPr lang="en-US" altLang="zh-CN" sz="2600" dirty="0">
                <a:solidFill>
                  <a:srgbClr val="053C85"/>
                </a:solidFill>
                <a:latin typeface="Candara"/>
                <a:ea typeface="Candara"/>
              </a:rPr>
              <a:t>kaldırma</a:t>
            </a:r>
            <a:r>
              <a:rPr lang="en-US" altLang="zh-CN" sz="2600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600" dirty="0">
                <a:solidFill>
                  <a:srgbClr val="053C85"/>
                </a:solidFill>
                <a:latin typeface="Candara"/>
                <a:ea typeface="Candara"/>
              </a:rPr>
              <a:t>kuvveti</a:t>
            </a:r>
            <a:r>
              <a:rPr lang="en-US" altLang="zh-CN" sz="2600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600" dirty="0">
                <a:solidFill>
                  <a:srgbClr val="053C85"/>
                </a:solidFill>
                <a:latin typeface="Candara"/>
                <a:ea typeface="Candara"/>
              </a:rPr>
              <a:t>de</a:t>
            </a:r>
            <a:r>
              <a:rPr lang="en-US" altLang="zh-CN" sz="2600" spc="-50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600" dirty="0">
                <a:solidFill>
                  <a:srgbClr val="053C85"/>
                </a:solidFill>
                <a:latin typeface="Candara"/>
                <a:ea typeface="Candara"/>
              </a:rPr>
              <a:t>azdır.</a:t>
            </a:r>
          </a:p>
          <a:p>
            <a:pPr marL="0">
              <a:lnSpc>
                <a:spcPts val="2489"/>
              </a:lnSpc>
            </a:pPr>
            <a:r>
              <a:rPr lang="en-US" altLang="zh-CN" sz="2600" dirty="0">
                <a:solidFill>
                  <a:srgbClr val="2FB4FB"/>
                </a:solidFill>
                <a:latin typeface="Symbol"/>
                <a:ea typeface="Symbol"/>
              </a:rPr>
              <a:t></a:t>
            </a:r>
            <a:r>
              <a:rPr lang="en-US" altLang="zh-CN" sz="2600" spc="40" dirty="0">
                <a:solidFill>
                  <a:srgbClr val="2FB4FB"/>
                </a:solidFill>
                <a:latin typeface="Symbol"/>
                <a:cs typeface="Symbol"/>
              </a:rPr>
              <a:t> </a:t>
            </a:r>
            <a:r>
              <a:rPr lang="en-US" altLang="zh-CN" sz="2600" dirty="0">
                <a:solidFill>
                  <a:srgbClr val="053C85"/>
                </a:solidFill>
                <a:latin typeface="Candara"/>
                <a:ea typeface="Candara"/>
              </a:rPr>
              <a:t>Normal</a:t>
            </a:r>
            <a:r>
              <a:rPr lang="en-US" altLang="zh-CN" sz="2600" spc="34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600" dirty="0">
                <a:solidFill>
                  <a:srgbClr val="053C85"/>
                </a:solidFill>
                <a:latin typeface="Candara"/>
                <a:ea typeface="Candara"/>
              </a:rPr>
              <a:t>banyo</a:t>
            </a:r>
            <a:r>
              <a:rPr lang="en-US" altLang="zh-CN" sz="2600" spc="30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600" dirty="0">
                <a:solidFill>
                  <a:srgbClr val="053C85"/>
                </a:solidFill>
                <a:latin typeface="Candara"/>
                <a:ea typeface="Candara"/>
              </a:rPr>
              <a:t>küvetinin</a:t>
            </a:r>
            <a:r>
              <a:rPr lang="en-US" altLang="zh-CN" sz="2600" spc="34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600" dirty="0">
                <a:solidFill>
                  <a:srgbClr val="053C85"/>
                </a:solidFill>
                <a:latin typeface="Candara"/>
                <a:ea typeface="Candara"/>
              </a:rPr>
              <a:t>içinde</a:t>
            </a:r>
            <a:r>
              <a:rPr lang="en-US" altLang="zh-CN" sz="2600" spc="34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600" dirty="0">
                <a:solidFill>
                  <a:srgbClr val="053C85"/>
                </a:solidFill>
                <a:latin typeface="Candara"/>
                <a:ea typeface="Candara"/>
              </a:rPr>
              <a:t>yapılan</a:t>
            </a:r>
          </a:p>
          <a:p>
            <a:pPr marL="273050" hangingPunct="0">
              <a:lnSpc>
                <a:spcPct val="79583"/>
              </a:lnSpc>
            </a:pPr>
            <a:r>
              <a:rPr lang="en-US" altLang="zh-CN" sz="2600" dirty="0">
                <a:solidFill>
                  <a:srgbClr val="053C85"/>
                </a:solidFill>
                <a:latin typeface="Candara"/>
                <a:ea typeface="Candara"/>
              </a:rPr>
              <a:t>egzersizlerden</a:t>
            </a:r>
            <a:r>
              <a:rPr lang="en-US" altLang="zh-CN" sz="2600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600" dirty="0">
                <a:solidFill>
                  <a:srgbClr val="053C85"/>
                </a:solidFill>
                <a:latin typeface="Candara"/>
                <a:ea typeface="Candara"/>
              </a:rPr>
              <a:t>çok</a:t>
            </a:r>
            <a:r>
              <a:rPr lang="en-US" altLang="zh-CN" sz="2600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600" dirty="0">
                <a:solidFill>
                  <a:srgbClr val="053C85"/>
                </a:solidFill>
                <a:latin typeface="Candara"/>
                <a:ea typeface="Candara"/>
              </a:rPr>
              <a:t>daha</a:t>
            </a:r>
            <a:r>
              <a:rPr lang="en-US" altLang="zh-CN" sz="2600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600" dirty="0">
                <a:solidFill>
                  <a:srgbClr val="053C85"/>
                </a:solidFill>
                <a:latin typeface="Candara"/>
                <a:ea typeface="Candara"/>
              </a:rPr>
              <a:t>fazla</a:t>
            </a:r>
            <a:r>
              <a:rPr lang="en-US" altLang="zh-CN" sz="2600" spc="-75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600" dirty="0">
                <a:solidFill>
                  <a:srgbClr val="053C85"/>
                </a:solidFill>
                <a:latin typeface="Candara"/>
                <a:ea typeface="Candara"/>
              </a:rPr>
              <a:t>yapılabilmekle</a:t>
            </a:r>
            <a:r>
              <a:rPr lang="en-US" altLang="zh-CN" sz="2600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600" dirty="0">
                <a:solidFill>
                  <a:srgbClr val="053C85"/>
                </a:solidFill>
                <a:latin typeface="Candara"/>
                <a:ea typeface="Candara"/>
              </a:rPr>
              <a:t>beraber</a:t>
            </a:r>
            <a:r>
              <a:rPr lang="en-US" altLang="zh-CN" sz="2600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600" dirty="0">
                <a:solidFill>
                  <a:srgbClr val="053C85"/>
                </a:solidFill>
                <a:latin typeface="Candara"/>
                <a:ea typeface="Candara"/>
              </a:rPr>
              <a:t>derinlik</a:t>
            </a:r>
            <a:r>
              <a:rPr lang="en-US" altLang="zh-CN" sz="2600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600" dirty="0">
                <a:solidFill>
                  <a:srgbClr val="053C85"/>
                </a:solidFill>
                <a:latin typeface="Candara"/>
                <a:ea typeface="Candara"/>
              </a:rPr>
              <a:t>yeterli</a:t>
            </a:r>
            <a:r>
              <a:rPr lang="en-US" altLang="zh-CN" sz="2600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600" dirty="0">
                <a:solidFill>
                  <a:srgbClr val="053C85"/>
                </a:solidFill>
                <a:latin typeface="Candara"/>
                <a:ea typeface="Candara"/>
              </a:rPr>
              <a:t>olmadığından</a:t>
            </a:r>
            <a:r>
              <a:rPr lang="en-US" altLang="zh-CN" sz="2600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600" dirty="0">
                <a:solidFill>
                  <a:srgbClr val="053C85"/>
                </a:solidFill>
                <a:latin typeface="Candara"/>
                <a:ea typeface="Candara"/>
              </a:rPr>
              <a:t>bazı</a:t>
            </a:r>
            <a:r>
              <a:rPr lang="en-US" altLang="zh-CN" sz="2600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600" dirty="0">
                <a:solidFill>
                  <a:srgbClr val="053C85"/>
                </a:solidFill>
                <a:latin typeface="Candara"/>
                <a:ea typeface="Candara"/>
              </a:rPr>
              <a:t>egzersizler</a:t>
            </a:r>
            <a:r>
              <a:rPr lang="en-US" altLang="zh-CN" sz="2600" spc="20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600" spc="-5" dirty="0">
                <a:solidFill>
                  <a:srgbClr val="053C85"/>
                </a:solidFill>
                <a:latin typeface="Candara"/>
                <a:ea typeface="Candara"/>
              </a:rPr>
              <a:t>yapılamaz.</a:t>
            </a:r>
          </a:p>
          <a:p>
            <a:pPr marL="0">
              <a:lnSpc>
                <a:spcPts val="2489"/>
              </a:lnSpc>
            </a:pPr>
            <a:r>
              <a:rPr lang="en-US" altLang="zh-CN" sz="2600" dirty="0">
                <a:solidFill>
                  <a:srgbClr val="2FB4FB"/>
                </a:solidFill>
                <a:latin typeface="Symbol"/>
                <a:ea typeface="Symbol"/>
              </a:rPr>
              <a:t></a:t>
            </a:r>
            <a:r>
              <a:rPr lang="en-US" altLang="zh-CN" sz="2600" spc="30" dirty="0">
                <a:solidFill>
                  <a:srgbClr val="2FB4FB"/>
                </a:solidFill>
                <a:latin typeface="Symbol"/>
                <a:cs typeface="Symbol"/>
              </a:rPr>
              <a:t> </a:t>
            </a:r>
            <a:r>
              <a:rPr lang="en-US" altLang="zh-CN" sz="2600" dirty="0">
                <a:solidFill>
                  <a:srgbClr val="053C85"/>
                </a:solidFill>
                <a:latin typeface="Candara"/>
                <a:ea typeface="Candara"/>
              </a:rPr>
              <a:t>Terapist</a:t>
            </a:r>
            <a:r>
              <a:rPr lang="en-US" altLang="zh-CN" sz="2600" spc="30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600" dirty="0">
                <a:solidFill>
                  <a:srgbClr val="053C85"/>
                </a:solidFill>
                <a:latin typeface="Candara"/>
                <a:ea typeface="Candara"/>
              </a:rPr>
              <a:t>gezersiz</a:t>
            </a:r>
            <a:r>
              <a:rPr lang="en-US" altLang="zh-CN" sz="2600" spc="30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600" dirty="0">
                <a:solidFill>
                  <a:srgbClr val="053C85"/>
                </a:solidFill>
                <a:latin typeface="Candara"/>
                <a:ea typeface="Candara"/>
              </a:rPr>
              <a:t>verebilmek</a:t>
            </a:r>
            <a:r>
              <a:rPr lang="en-US" altLang="zh-CN" sz="2600" spc="30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600" dirty="0">
                <a:solidFill>
                  <a:srgbClr val="053C85"/>
                </a:solidFill>
                <a:latin typeface="Candara"/>
                <a:ea typeface="Candara"/>
              </a:rPr>
              <a:t>için</a:t>
            </a:r>
            <a:r>
              <a:rPr lang="en-US" altLang="zh-CN" sz="2600" spc="30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600" dirty="0">
                <a:solidFill>
                  <a:srgbClr val="053C85"/>
                </a:solidFill>
                <a:latin typeface="Candara"/>
                <a:ea typeface="Candara"/>
              </a:rPr>
              <a:t>tankın</a:t>
            </a:r>
            <a:r>
              <a:rPr lang="en-US" altLang="zh-CN" sz="2600" spc="30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600" dirty="0">
                <a:solidFill>
                  <a:srgbClr val="053C85"/>
                </a:solidFill>
                <a:latin typeface="Candara"/>
                <a:ea typeface="Candara"/>
              </a:rPr>
              <a:t>içine</a:t>
            </a:r>
          </a:p>
          <a:p>
            <a:pPr marL="0" indent="273050">
              <a:lnSpc>
                <a:spcPct val="80000"/>
              </a:lnSpc>
            </a:pPr>
            <a:r>
              <a:rPr lang="en-US" altLang="zh-CN" sz="2600" dirty="0">
                <a:solidFill>
                  <a:srgbClr val="053C85"/>
                </a:solidFill>
                <a:latin typeface="Candara"/>
                <a:ea typeface="Candara"/>
              </a:rPr>
              <a:t>doğru</a:t>
            </a:r>
            <a:r>
              <a:rPr lang="en-US" altLang="zh-CN" sz="2600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600" dirty="0">
                <a:solidFill>
                  <a:srgbClr val="053C85"/>
                </a:solidFill>
                <a:latin typeface="Candara"/>
                <a:ea typeface="Candara"/>
              </a:rPr>
              <a:t>eğilir.</a:t>
            </a:r>
            <a:r>
              <a:rPr lang="en-US" altLang="zh-CN" sz="2600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600" dirty="0">
                <a:solidFill>
                  <a:srgbClr val="053C85"/>
                </a:solidFill>
                <a:latin typeface="Candara"/>
                <a:ea typeface="Candara"/>
              </a:rPr>
              <a:t>Buda</a:t>
            </a:r>
            <a:r>
              <a:rPr lang="en-US" altLang="zh-CN" sz="2600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600" dirty="0">
                <a:solidFill>
                  <a:srgbClr val="053C85"/>
                </a:solidFill>
                <a:latin typeface="Candara"/>
                <a:ea typeface="Candara"/>
              </a:rPr>
              <a:t>terapisti</a:t>
            </a:r>
            <a:r>
              <a:rPr lang="en-US" altLang="zh-CN" sz="2600" spc="-40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600" dirty="0">
                <a:solidFill>
                  <a:srgbClr val="053C85"/>
                </a:solidFill>
                <a:latin typeface="Candara"/>
                <a:ea typeface="Candara"/>
              </a:rPr>
              <a:t>yorabilir.</a:t>
            </a:r>
          </a:p>
          <a:p>
            <a:pPr marL="0">
              <a:lnSpc>
                <a:spcPts val="2489"/>
              </a:lnSpc>
            </a:pPr>
            <a:r>
              <a:rPr lang="en-US" altLang="zh-CN" sz="2600" dirty="0">
                <a:solidFill>
                  <a:srgbClr val="2FB4FB"/>
                </a:solidFill>
                <a:latin typeface="Symbol"/>
                <a:ea typeface="Symbol"/>
              </a:rPr>
              <a:t></a:t>
            </a:r>
            <a:r>
              <a:rPr lang="en-US" altLang="zh-CN" sz="2600" dirty="0">
                <a:solidFill>
                  <a:srgbClr val="2FB4FB"/>
                </a:solidFill>
                <a:latin typeface="Symbol"/>
                <a:cs typeface="Symbol"/>
              </a:rPr>
              <a:t> </a:t>
            </a:r>
            <a:r>
              <a:rPr lang="en-US" altLang="zh-CN" sz="2600" dirty="0">
                <a:solidFill>
                  <a:srgbClr val="053C85"/>
                </a:solidFill>
                <a:latin typeface="Candara"/>
                <a:ea typeface="Candara"/>
              </a:rPr>
              <a:t>Havuzda</a:t>
            </a:r>
            <a:r>
              <a:rPr lang="en-US" altLang="zh-CN" sz="2600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600" dirty="0">
                <a:solidFill>
                  <a:srgbClr val="053C85"/>
                </a:solidFill>
                <a:latin typeface="Candara"/>
                <a:ea typeface="Candara"/>
              </a:rPr>
              <a:t>hastayı</a:t>
            </a:r>
            <a:r>
              <a:rPr lang="en-US" altLang="zh-CN" sz="2600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600" dirty="0">
                <a:solidFill>
                  <a:srgbClr val="053C85"/>
                </a:solidFill>
                <a:latin typeface="Candara"/>
                <a:ea typeface="Candara"/>
              </a:rPr>
              <a:t>kontrol</a:t>
            </a:r>
            <a:r>
              <a:rPr lang="en-US" altLang="zh-CN" sz="2600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600" dirty="0">
                <a:solidFill>
                  <a:srgbClr val="053C85"/>
                </a:solidFill>
                <a:latin typeface="Candara"/>
                <a:ea typeface="Candara"/>
              </a:rPr>
              <a:t>etmek</a:t>
            </a:r>
            <a:r>
              <a:rPr lang="en-US" altLang="zh-CN" sz="2600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600" dirty="0">
                <a:solidFill>
                  <a:srgbClr val="053C85"/>
                </a:solidFill>
                <a:latin typeface="Candara"/>
                <a:ea typeface="Candara"/>
              </a:rPr>
              <a:t>ve</a:t>
            </a:r>
            <a:r>
              <a:rPr lang="en-US" altLang="zh-CN" sz="2600" spc="160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600" dirty="0">
                <a:solidFill>
                  <a:srgbClr val="053C85"/>
                </a:solidFill>
                <a:latin typeface="Candara"/>
                <a:ea typeface="Candara"/>
              </a:rPr>
              <a:t>istenilen</a:t>
            </a:r>
          </a:p>
          <a:p>
            <a:pPr marL="0" indent="273050">
              <a:lnSpc>
                <a:spcPct val="100000"/>
              </a:lnSpc>
            </a:pPr>
            <a:r>
              <a:rPr lang="en-US" altLang="zh-CN" sz="2600" dirty="0">
                <a:solidFill>
                  <a:srgbClr val="053C85"/>
                </a:solidFill>
                <a:latin typeface="Candara"/>
                <a:ea typeface="Candara"/>
              </a:rPr>
              <a:t>egzersizi</a:t>
            </a:r>
            <a:r>
              <a:rPr lang="en-US" altLang="zh-CN" sz="2600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600" dirty="0">
                <a:solidFill>
                  <a:srgbClr val="053C85"/>
                </a:solidFill>
                <a:latin typeface="Candara"/>
                <a:ea typeface="Candara"/>
              </a:rPr>
              <a:t>vermek</a:t>
            </a:r>
            <a:r>
              <a:rPr lang="en-US" altLang="zh-CN" sz="2600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600" dirty="0">
                <a:solidFill>
                  <a:srgbClr val="053C85"/>
                </a:solidFill>
                <a:latin typeface="Candara"/>
                <a:ea typeface="Candara"/>
              </a:rPr>
              <a:t>daha</a:t>
            </a:r>
            <a:r>
              <a:rPr lang="en-US" altLang="zh-CN" sz="2600" spc="-44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600" dirty="0">
                <a:solidFill>
                  <a:srgbClr val="053C85"/>
                </a:solidFill>
                <a:latin typeface="Candara"/>
                <a:ea typeface="Candara"/>
              </a:rPr>
              <a:t>kolaydır.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6" name="Freeform 1496"/>
          <p:cNvSpPr/>
          <p:nvPr/>
        </p:nvSpPr>
        <p:spPr>
          <a:xfrm>
            <a:off x="219075" y="219075"/>
            <a:ext cx="8709025" cy="34925"/>
          </a:xfrm>
          <a:custGeom>
            <a:avLst/>
            <a:gdLst>
              <a:gd name="connsiteX0" fmla="*/ 9525 w 8709025"/>
              <a:gd name="connsiteY0" fmla="*/ 17780 h 34925"/>
              <a:gd name="connsiteX1" fmla="*/ 8706484 w 8709025"/>
              <a:gd name="connsiteY1" fmla="*/ 17780 h 34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025" h="34925">
                <a:moveTo>
                  <a:pt x="9525" y="17780"/>
                </a:moveTo>
                <a:lnTo>
                  <a:pt x="8706484" y="17780"/>
                </a:lnTo>
              </a:path>
            </a:pathLst>
          </a:custGeom>
          <a:ln w="19050">
            <a:solidFill>
              <a:srgbClr val="0091DE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97" name="Freeform 1497"/>
          <p:cNvSpPr/>
          <p:nvPr/>
        </p:nvSpPr>
        <p:spPr>
          <a:xfrm>
            <a:off x="219075" y="244475"/>
            <a:ext cx="8709025" cy="22225"/>
          </a:xfrm>
          <a:custGeom>
            <a:avLst/>
            <a:gdLst>
              <a:gd name="connsiteX0" fmla="*/ 9525 w 8709025"/>
              <a:gd name="connsiteY0" fmla="*/ 11430 h 22225"/>
              <a:gd name="connsiteX1" fmla="*/ 8706484 w 8709025"/>
              <a:gd name="connsiteY1" fmla="*/ 11430 h 222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025" h="22225">
                <a:moveTo>
                  <a:pt x="9525" y="11430"/>
                </a:moveTo>
                <a:lnTo>
                  <a:pt x="8706484" y="11430"/>
                </a:lnTo>
              </a:path>
            </a:pathLst>
          </a:custGeom>
          <a:ln w="19050">
            <a:solidFill>
              <a:srgbClr val="0191DE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98" name="Freeform 1498"/>
          <p:cNvSpPr/>
          <p:nvPr/>
        </p:nvSpPr>
        <p:spPr>
          <a:xfrm>
            <a:off x="218440" y="256540"/>
            <a:ext cx="8709659" cy="35559"/>
          </a:xfrm>
          <a:custGeom>
            <a:avLst/>
            <a:gdLst>
              <a:gd name="connsiteX0" fmla="*/ 10159 w 8709659"/>
              <a:gd name="connsiteY0" fmla="*/ 19050 h 35559"/>
              <a:gd name="connsiteX1" fmla="*/ 8707119 w 8709659"/>
              <a:gd name="connsiteY1" fmla="*/ 19050 h 355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59">
                <a:moveTo>
                  <a:pt x="10159" y="19050"/>
                </a:moveTo>
                <a:lnTo>
                  <a:pt x="8707119" y="19050"/>
                </a:lnTo>
              </a:path>
            </a:pathLst>
          </a:custGeom>
          <a:ln w="20319">
            <a:solidFill>
              <a:srgbClr val="0292DE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99" name="Freeform 1499"/>
          <p:cNvSpPr/>
          <p:nvPr/>
        </p:nvSpPr>
        <p:spPr>
          <a:xfrm>
            <a:off x="218440" y="281940"/>
            <a:ext cx="8709659" cy="22859"/>
          </a:xfrm>
          <a:custGeom>
            <a:avLst/>
            <a:gdLst>
              <a:gd name="connsiteX0" fmla="*/ 10159 w 8709659"/>
              <a:gd name="connsiteY0" fmla="*/ 13335 h 22859"/>
              <a:gd name="connsiteX1" fmla="*/ 8707119 w 8709659"/>
              <a:gd name="connsiteY1" fmla="*/ 13335 h 228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59">
                <a:moveTo>
                  <a:pt x="10159" y="13335"/>
                </a:moveTo>
                <a:lnTo>
                  <a:pt x="8707119" y="13335"/>
                </a:lnTo>
              </a:path>
            </a:pathLst>
          </a:custGeom>
          <a:ln w="19050">
            <a:solidFill>
              <a:srgbClr val="0392DE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00" name="Freeform 1500"/>
          <p:cNvSpPr/>
          <p:nvPr/>
        </p:nvSpPr>
        <p:spPr>
          <a:xfrm>
            <a:off x="218440" y="294640"/>
            <a:ext cx="8709659" cy="35559"/>
          </a:xfrm>
          <a:custGeom>
            <a:avLst/>
            <a:gdLst>
              <a:gd name="connsiteX0" fmla="*/ 10159 w 8709659"/>
              <a:gd name="connsiteY0" fmla="*/ 19685 h 35559"/>
              <a:gd name="connsiteX1" fmla="*/ 8707119 w 8709659"/>
              <a:gd name="connsiteY1" fmla="*/ 19685 h 355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59">
                <a:moveTo>
                  <a:pt x="10159" y="19685"/>
                </a:moveTo>
                <a:lnTo>
                  <a:pt x="8707119" y="19685"/>
                </a:lnTo>
              </a:path>
            </a:pathLst>
          </a:custGeom>
          <a:ln w="19050">
            <a:solidFill>
              <a:srgbClr val="0493DE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01" name="Freeform 1501"/>
          <p:cNvSpPr/>
          <p:nvPr/>
        </p:nvSpPr>
        <p:spPr>
          <a:xfrm>
            <a:off x="218440" y="320040"/>
            <a:ext cx="8709659" cy="22859"/>
          </a:xfrm>
          <a:custGeom>
            <a:avLst/>
            <a:gdLst>
              <a:gd name="connsiteX0" fmla="*/ 10159 w 8709659"/>
              <a:gd name="connsiteY0" fmla="*/ 13335 h 22859"/>
              <a:gd name="connsiteX1" fmla="*/ 8707119 w 8709659"/>
              <a:gd name="connsiteY1" fmla="*/ 13335 h 228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59">
                <a:moveTo>
                  <a:pt x="10159" y="13335"/>
                </a:moveTo>
                <a:lnTo>
                  <a:pt x="8707119" y="13335"/>
                </a:lnTo>
              </a:path>
            </a:pathLst>
          </a:custGeom>
          <a:ln w="19050">
            <a:solidFill>
              <a:srgbClr val="0593DF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02" name="Freeform 1502"/>
          <p:cNvSpPr/>
          <p:nvPr/>
        </p:nvSpPr>
        <p:spPr>
          <a:xfrm>
            <a:off x="218440" y="332740"/>
            <a:ext cx="8709659" cy="35559"/>
          </a:xfrm>
          <a:custGeom>
            <a:avLst/>
            <a:gdLst>
              <a:gd name="connsiteX0" fmla="*/ 10159 w 8709659"/>
              <a:gd name="connsiteY0" fmla="*/ 19685 h 35559"/>
              <a:gd name="connsiteX1" fmla="*/ 8707119 w 8709659"/>
              <a:gd name="connsiteY1" fmla="*/ 19685 h 355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59">
                <a:moveTo>
                  <a:pt x="10159" y="19685"/>
                </a:moveTo>
                <a:lnTo>
                  <a:pt x="8707119" y="19685"/>
                </a:lnTo>
              </a:path>
            </a:pathLst>
          </a:custGeom>
          <a:ln w="19050">
            <a:solidFill>
              <a:srgbClr val="0694DF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03" name="Freeform 1503"/>
          <p:cNvSpPr/>
          <p:nvPr/>
        </p:nvSpPr>
        <p:spPr>
          <a:xfrm>
            <a:off x="218440" y="358140"/>
            <a:ext cx="8709659" cy="22859"/>
          </a:xfrm>
          <a:custGeom>
            <a:avLst/>
            <a:gdLst>
              <a:gd name="connsiteX0" fmla="*/ 10159 w 8709659"/>
              <a:gd name="connsiteY0" fmla="*/ 13335 h 22859"/>
              <a:gd name="connsiteX1" fmla="*/ 8707119 w 8709659"/>
              <a:gd name="connsiteY1" fmla="*/ 13335 h 228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59">
                <a:moveTo>
                  <a:pt x="10159" y="13335"/>
                </a:moveTo>
                <a:lnTo>
                  <a:pt x="8707119" y="13335"/>
                </a:lnTo>
              </a:path>
            </a:pathLst>
          </a:custGeom>
          <a:ln w="19050">
            <a:solidFill>
              <a:srgbClr val="0794DF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04" name="Freeform 1504"/>
          <p:cNvSpPr/>
          <p:nvPr/>
        </p:nvSpPr>
        <p:spPr>
          <a:xfrm>
            <a:off x="218440" y="370840"/>
            <a:ext cx="8709659" cy="35559"/>
          </a:xfrm>
          <a:custGeom>
            <a:avLst/>
            <a:gdLst>
              <a:gd name="connsiteX0" fmla="*/ 10159 w 8709659"/>
              <a:gd name="connsiteY0" fmla="*/ 19685 h 35559"/>
              <a:gd name="connsiteX1" fmla="*/ 8707119 w 8709659"/>
              <a:gd name="connsiteY1" fmla="*/ 19685 h 355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59">
                <a:moveTo>
                  <a:pt x="10159" y="19685"/>
                </a:moveTo>
                <a:lnTo>
                  <a:pt x="8707119" y="19685"/>
                </a:lnTo>
              </a:path>
            </a:pathLst>
          </a:custGeom>
          <a:ln w="19050">
            <a:solidFill>
              <a:srgbClr val="0895DF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05" name="Freeform 1505"/>
          <p:cNvSpPr/>
          <p:nvPr/>
        </p:nvSpPr>
        <p:spPr>
          <a:xfrm>
            <a:off x="218440" y="396240"/>
            <a:ext cx="8709659" cy="22859"/>
          </a:xfrm>
          <a:custGeom>
            <a:avLst/>
            <a:gdLst>
              <a:gd name="connsiteX0" fmla="*/ 10159 w 8709659"/>
              <a:gd name="connsiteY0" fmla="*/ 13335 h 22859"/>
              <a:gd name="connsiteX1" fmla="*/ 8707119 w 8709659"/>
              <a:gd name="connsiteY1" fmla="*/ 13335 h 228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59">
                <a:moveTo>
                  <a:pt x="10159" y="13335"/>
                </a:moveTo>
                <a:lnTo>
                  <a:pt x="8707119" y="13335"/>
                </a:lnTo>
              </a:path>
            </a:pathLst>
          </a:custGeom>
          <a:ln w="19050">
            <a:solidFill>
              <a:srgbClr val="0995E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06" name="Freeform 1506"/>
          <p:cNvSpPr/>
          <p:nvPr/>
        </p:nvSpPr>
        <p:spPr>
          <a:xfrm>
            <a:off x="218440" y="408940"/>
            <a:ext cx="8709659" cy="35559"/>
          </a:xfrm>
          <a:custGeom>
            <a:avLst/>
            <a:gdLst>
              <a:gd name="connsiteX0" fmla="*/ 10159 w 8709659"/>
              <a:gd name="connsiteY0" fmla="*/ 19685 h 35559"/>
              <a:gd name="connsiteX1" fmla="*/ 8707119 w 8709659"/>
              <a:gd name="connsiteY1" fmla="*/ 19685 h 355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59">
                <a:moveTo>
                  <a:pt x="10159" y="19685"/>
                </a:moveTo>
                <a:lnTo>
                  <a:pt x="8707119" y="19685"/>
                </a:lnTo>
              </a:path>
            </a:pathLst>
          </a:custGeom>
          <a:ln w="19050">
            <a:solidFill>
              <a:srgbClr val="0A96E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07" name="Freeform 1507"/>
          <p:cNvSpPr/>
          <p:nvPr/>
        </p:nvSpPr>
        <p:spPr>
          <a:xfrm>
            <a:off x="218440" y="434340"/>
            <a:ext cx="8709659" cy="22859"/>
          </a:xfrm>
          <a:custGeom>
            <a:avLst/>
            <a:gdLst>
              <a:gd name="connsiteX0" fmla="*/ 10159 w 8709659"/>
              <a:gd name="connsiteY0" fmla="*/ 13335 h 22859"/>
              <a:gd name="connsiteX1" fmla="*/ 8707119 w 8709659"/>
              <a:gd name="connsiteY1" fmla="*/ 13335 h 228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59">
                <a:moveTo>
                  <a:pt x="10159" y="13335"/>
                </a:moveTo>
                <a:lnTo>
                  <a:pt x="8707119" y="13335"/>
                </a:lnTo>
              </a:path>
            </a:pathLst>
          </a:custGeom>
          <a:ln w="19050">
            <a:solidFill>
              <a:srgbClr val="0B96E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08" name="Freeform 1508"/>
          <p:cNvSpPr/>
          <p:nvPr/>
        </p:nvSpPr>
        <p:spPr>
          <a:xfrm>
            <a:off x="218440" y="447040"/>
            <a:ext cx="8709659" cy="35559"/>
          </a:xfrm>
          <a:custGeom>
            <a:avLst/>
            <a:gdLst>
              <a:gd name="connsiteX0" fmla="*/ 10159 w 8709659"/>
              <a:gd name="connsiteY0" fmla="*/ 19685 h 35559"/>
              <a:gd name="connsiteX1" fmla="*/ 8707119 w 8709659"/>
              <a:gd name="connsiteY1" fmla="*/ 19685 h 355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59">
                <a:moveTo>
                  <a:pt x="10159" y="19685"/>
                </a:moveTo>
                <a:lnTo>
                  <a:pt x="8707119" y="19685"/>
                </a:lnTo>
              </a:path>
            </a:pathLst>
          </a:custGeom>
          <a:ln w="19050">
            <a:solidFill>
              <a:srgbClr val="0C98E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09" name="Freeform 1509"/>
          <p:cNvSpPr/>
          <p:nvPr/>
        </p:nvSpPr>
        <p:spPr>
          <a:xfrm>
            <a:off x="218440" y="472440"/>
            <a:ext cx="8709659" cy="22859"/>
          </a:xfrm>
          <a:custGeom>
            <a:avLst/>
            <a:gdLst>
              <a:gd name="connsiteX0" fmla="*/ 10159 w 8709659"/>
              <a:gd name="connsiteY0" fmla="*/ 13335 h 22859"/>
              <a:gd name="connsiteX1" fmla="*/ 8707119 w 8709659"/>
              <a:gd name="connsiteY1" fmla="*/ 13335 h 228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59">
                <a:moveTo>
                  <a:pt x="10159" y="13335"/>
                </a:moveTo>
                <a:lnTo>
                  <a:pt x="8707119" y="13335"/>
                </a:lnTo>
              </a:path>
            </a:pathLst>
          </a:custGeom>
          <a:ln w="19050">
            <a:solidFill>
              <a:srgbClr val="0D98E1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10" name="Freeform 1510"/>
          <p:cNvSpPr/>
          <p:nvPr/>
        </p:nvSpPr>
        <p:spPr>
          <a:xfrm>
            <a:off x="218440" y="485140"/>
            <a:ext cx="8709659" cy="35559"/>
          </a:xfrm>
          <a:custGeom>
            <a:avLst/>
            <a:gdLst>
              <a:gd name="connsiteX0" fmla="*/ 10159 w 8709659"/>
              <a:gd name="connsiteY0" fmla="*/ 19685 h 35559"/>
              <a:gd name="connsiteX1" fmla="*/ 8707119 w 8709659"/>
              <a:gd name="connsiteY1" fmla="*/ 19685 h 355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59">
                <a:moveTo>
                  <a:pt x="10159" y="19685"/>
                </a:moveTo>
                <a:lnTo>
                  <a:pt x="8707119" y="19685"/>
                </a:lnTo>
              </a:path>
            </a:pathLst>
          </a:custGeom>
          <a:ln w="19050">
            <a:solidFill>
              <a:srgbClr val="0E98E1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11" name="Freeform 1511"/>
          <p:cNvSpPr/>
          <p:nvPr/>
        </p:nvSpPr>
        <p:spPr>
          <a:xfrm>
            <a:off x="218440" y="510540"/>
            <a:ext cx="8709659" cy="22859"/>
          </a:xfrm>
          <a:custGeom>
            <a:avLst/>
            <a:gdLst>
              <a:gd name="connsiteX0" fmla="*/ 10159 w 8709659"/>
              <a:gd name="connsiteY0" fmla="*/ 13335 h 22859"/>
              <a:gd name="connsiteX1" fmla="*/ 8707119 w 8709659"/>
              <a:gd name="connsiteY1" fmla="*/ 13335 h 228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59">
                <a:moveTo>
                  <a:pt x="10159" y="13335"/>
                </a:moveTo>
                <a:lnTo>
                  <a:pt x="8707119" y="13335"/>
                </a:lnTo>
              </a:path>
            </a:pathLst>
          </a:custGeom>
          <a:ln w="19050">
            <a:solidFill>
              <a:srgbClr val="0F98E1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12" name="Freeform 1512"/>
          <p:cNvSpPr/>
          <p:nvPr/>
        </p:nvSpPr>
        <p:spPr>
          <a:xfrm>
            <a:off x="218439" y="523239"/>
            <a:ext cx="8709659" cy="35560"/>
          </a:xfrm>
          <a:custGeom>
            <a:avLst/>
            <a:gdLst>
              <a:gd name="connsiteX0" fmla="*/ 10160 w 8709659"/>
              <a:gd name="connsiteY0" fmla="*/ 20320 h 35560"/>
              <a:gd name="connsiteX1" fmla="*/ 8707119 w 8709659"/>
              <a:gd name="connsiteY1" fmla="*/ 20320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20320"/>
                </a:moveTo>
                <a:lnTo>
                  <a:pt x="8707119" y="20320"/>
                </a:lnTo>
              </a:path>
            </a:pathLst>
          </a:custGeom>
          <a:ln w="20320">
            <a:solidFill>
              <a:srgbClr val="1099E1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13" name="Freeform 1513"/>
          <p:cNvSpPr/>
          <p:nvPr/>
        </p:nvSpPr>
        <p:spPr>
          <a:xfrm>
            <a:off x="218439" y="548639"/>
            <a:ext cx="8709659" cy="22860"/>
          </a:xfrm>
          <a:custGeom>
            <a:avLst/>
            <a:gdLst>
              <a:gd name="connsiteX0" fmla="*/ 10160 w 8709659"/>
              <a:gd name="connsiteY0" fmla="*/ 14605 h 22860"/>
              <a:gd name="connsiteX1" fmla="*/ 8707119 w 8709659"/>
              <a:gd name="connsiteY1" fmla="*/ 1460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4605"/>
                </a:moveTo>
                <a:lnTo>
                  <a:pt x="8707119" y="14605"/>
                </a:lnTo>
              </a:path>
            </a:pathLst>
          </a:custGeom>
          <a:ln w="19050">
            <a:solidFill>
              <a:srgbClr val="1199E1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14" name="Freeform 1514"/>
          <p:cNvSpPr/>
          <p:nvPr/>
        </p:nvSpPr>
        <p:spPr>
          <a:xfrm>
            <a:off x="218439" y="561339"/>
            <a:ext cx="8709659" cy="35560"/>
          </a:xfrm>
          <a:custGeom>
            <a:avLst/>
            <a:gdLst>
              <a:gd name="connsiteX0" fmla="*/ 10160 w 8709659"/>
              <a:gd name="connsiteY0" fmla="*/ 20955 h 35560"/>
              <a:gd name="connsiteX1" fmla="*/ 8707119 w 8709659"/>
              <a:gd name="connsiteY1" fmla="*/ 2095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20955"/>
                </a:moveTo>
                <a:lnTo>
                  <a:pt x="8707119" y="20955"/>
                </a:lnTo>
              </a:path>
            </a:pathLst>
          </a:custGeom>
          <a:ln w="19050">
            <a:solidFill>
              <a:srgbClr val="129AE2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15" name="Freeform 1515"/>
          <p:cNvSpPr/>
          <p:nvPr/>
        </p:nvSpPr>
        <p:spPr>
          <a:xfrm>
            <a:off x="218439" y="586739"/>
            <a:ext cx="8709659" cy="22860"/>
          </a:xfrm>
          <a:custGeom>
            <a:avLst/>
            <a:gdLst>
              <a:gd name="connsiteX0" fmla="*/ 10160 w 8709659"/>
              <a:gd name="connsiteY0" fmla="*/ 14605 h 22860"/>
              <a:gd name="connsiteX1" fmla="*/ 8707119 w 8709659"/>
              <a:gd name="connsiteY1" fmla="*/ 1460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4605"/>
                </a:moveTo>
                <a:lnTo>
                  <a:pt x="8707119" y="14605"/>
                </a:lnTo>
              </a:path>
            </a:pathLst>
          </a:custGeom>
          <a:ln w="19050">
            <a:solidFill>
              <a:srgbClr val="139AE2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16" name="Freeform 1516"/>
          <p:cNvSpPr/>
          <p:nvPr/>
        </p:nvSpPr>
        <p:spPr>
          <a:xfrm>
            <a:off x="218439" y="599439"/>
            <a:ext cx="8709659" cy="35560"/>
          </a:xfrm>
          <a:custGeom>
            <a:avLst/>
            <a:gdLst>
              <a:gd name="connsiteX0" fmla="*/ 10160 w 8709659"/>
              <a:gd name="connsiteY0" fmla="*/ 20955 h 35560"/>
              <a:gd name="connsiteX1" fmla="*/ 8707119 w 8709659"/>
              <a:gd name="connsiteY1" fmla="*/ 2095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20955"/>
                </a:moveTo>
                <a:lnTo>
                  <a:pt x="8707119" y="20955"/>
                </a:lnTo>
              </a:path>
            </a:pathLst>
          </a:custGeom>
          <a:ln w="19050">
            <a:solidFill>
              <a:srgbClr val="149BE2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17" name="Freeform 1517"/>
          <p:cNvSpPr/>
          <p:nvPr/>
        </p:nvSpPr>
        <p:spPr>
          <a:xfrm>
            <a:off x="218439" y="624839"/>
            <a:ext cx="8709659" cy="22860"/>
          </a:xfrm>
          <a:custGeom>
            <a:avLst/>
            <a:gdLst>
              <a:gd name="connsiteX0" fmla="*/ 10160 w 8709659"/>
              <a:gd name="connsiteY0" fmla="*/ 14605 h 22860"/>
              <a:gd name="connsiteX1" fmla="*/ 8707119 w 8709659"/>
              <a:gd name="connsiteY1" fmla="*/ 1460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4605"/>
                </a:moveTo>
                <a:lnTo>
                  <a:pt x="8707119" y="14605"/>
                </a:lnTo>
              </a:path>
            </a:pathLst>
          </a:custGeom>
          <a:ln w="19050">
            <a:solidFill>
              <a:srgbClr val="159BE2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18" name="Freeform 1518"/>
          <p:cNvSpPr/>
          <p:nvPr/>
        </p:nvSpPr>
        <p:spPr>
          <a:xfrm>
            <a:off x="218439" y="637539"/>
            <a:ext cx="8709659" cy="35560"/>
          </a:xfrm>
          <a:custGeom>
            <a:avLst/>
            <a:gdLst>
              <a:gd name="connsiteX0" fmla="*/ 10160 w 8709659"/>
              <a:gd name="connsiteY0" fmla="*/ 20955 h 35560"/>
              <a:gd name="connsiteX1" fmla="*/ 8707119 w 8709659"/>
              <a:gd name="connsiteY1" fmla="*/ 2095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20955"/>
                </a:moveTo>
                <a:lnTo>
                  <a:pt x="8707119" y="20955"/>
                </a:lnTo>
              </a:path>
            </a:pathLst>
          </a:custGeom>
          <a:ln w="19050">
            <a:solidFill>
              <a:srgbClr val="169CE3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19" name="Freeform 1519"/>
          <p:cNvSpPr/>
          <p:nvPr/>
        </p:nvSpPr>
        <p:spPr>
          <a:xfrm>
            <a:off x="218439" y="662939"/>
            <a:ext cx="8709659" cy="22860"/>
          </a:xfrm>
          <a:custGeom>
            <a:avLst/>
            <a:gdLst>
              <a:gd name="connsiteX0" fmla="*/ 10160 w 8709659"/>
              <a:gd name="connsiteY0" fmla="*/ 14605 h 22860"/>
              <a:gd name="connsiteX1" fmla="*/ 8707119 w 8709659"/>
              <a:gd name="connsiteY1" fmla="*/ 1460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4605"/>
                </a:moveTo>
                <a:lnTo>
                  <a:pt x="8707119" y="14605"/>
                </a:lnTo>
              </a:path>
            </a:pathLst>
          </a:custGeom>
          <a:ln w="19050">
            <a:solidFill>
              <a:srgbClr val="179CE3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20" name="Freeform 1520"/>
          <p:cNvSpPr/>
          <p:nvPr/>
        </p:nvSpPr>
        <p:spPr>
          <a:xfrm>
            <a:off x="218439" y="675639"/>
            <a:ext cx="8709659" cy="35560"/>
          </a:xfrm>
          <a:custGeom>
            <a:avLst/>
            <a:gdLst>
              <a:gd name="connsiteX0" fmla="*/ 10160 w 8709659"/>
              <a:gd name="connsiteY0" fmla="*/ 20955 h 35560"/>
              <a:gd name="connsiteX1" fmla="*/ 8707119 w 8709659"/>
              <a:gd name="connsiteY1" fmla="*/ 2095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20955"/>
                </a:moveTo>
                <a:lnTo>
                  <a:pt x="8707119" y="20955"/>
                </a:lnTo>
              </a:path>
            </a:pathLst>
          </a:custGeom>
          <a:ln w="19050">
            <a:solidFill>
              <a:srgbClr val="189DE3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21" name="Freeform 1521"/>
          <p:cNvSpPr/>
          <p:nvPr/>
        </p:nvSpPr>
        <p:spPr>
          <a:xfrm>
            <a:off x="218439" y="701039"/>
            <a:ext cx="8709659" cy="22860"/>
          </a:xfrm>
          <a:custGeom>
            <a:avLst/>
            <a:gdLst>
              <a:gd name="connsiteX0" fmla="*/ 10160 w 8709659"/>
              <a:gd name="connsiteY0" fmla="*/ 14605 h 22860"/>
              <a:gd name="connsiteX1" fmla="*/ 8707119 w 8709659"/>
              <a:gd name="connsiteY1" fmla="*/ 1460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4605"/>
                </a:moveTo>
                <a:lnTo>
                  <a:pt x="8707119" y="14605"/>
                </a:lnTo>
              </a:path>
            </a:pathLst>
          </a:custGeom>
          <a:ln w="19050">
            <a:solidFill>
              <a:srgbClr val="199DE3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22" name="Freeform 1522"/>
          <p:cNvSpPr/>
          <p:nvPr/>
        </p:nvSpPr>
        <p:spPr>
          <a:xfrm>
            <a:off x="218439" y="713739"/>
            <a:ext cx="8709659" cy="35560"/>
          </a:xfrm>
          <a:custGeom>
            <a:avLst/>
            <a:gdLst>
              <a:gd name="connsiteX0" fmla="*/ 10160 w 8709659"/>
              <a:gd name="connsiteY0" fmla="*/ 20955 h 35560"/>
              <a:gd name="connsiteX1" fmla="*/ 8707119 w 8709659"/>
              <a:gd name="connsiteY1" fmla="*/ 2095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20955"/>
                </a:moveTo>
                <a:lnTo>
                  <a:pt x="8707119" y="20955"/>
                </a:lnTo>
              </a:path>
            </a:pathLst>
          </a:custGeom>
          <a:ln w="19050">
            <a:solidFill>
              <a:srgbClr val="1A9EE4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23" name="Freeform 1523"/>
          <p:cNvSpPr/>
          <p:nvPr/>
        </p:nvSpPr>
        <p:spPr>
          <a:xfrm>
            <a:off x="218439" y="739139"/>
            <a:ext cx="8709659" cy="35560"/>
          </a:xfrm>
          <a:custGeom>
            <a:avLst/>
            <a:gdLst>
              <a:gd name="connsiteX0" fmla="*/ 10160 w 8709659"/>
              <a:gd name="connsiteY0" fmla="*/ 15240 h 35560"/>
              <a:gd name="connsiteX1" fmla="*/ 8707119 w 8709659"/>
              <a:gd name="connsiteY1" fmla="*/ 15240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15240"/>
                </a:moveTo>
                <a:lnTo>
                  <a:pt x="8707119" y="15240"/>
                </a:lnTo>
              </a:path>
            </a:pathLst>
          </a:custGeom>
          <a:ln w="20320">
            <a:solidFill>
              <a:srgbClr val="1B9EE4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24" name="Freeform 1524"/>
          <p:cNvSpPr/>
          <p:nvPr/>
        </p:nvSpPr>
        <p:spPr>
          <a:xfrm>
            <a:off x="218439" y="751839"/>
            <a:ext cx="8709659" cy="35560"/>
          </a:xfrm>
          <a:custGeom>
            <a:avLst/>
            <a:gdLst>
              <a:gd name="connsiteX0" fmla="*/ 10160 w 8709659"/>
              <a:gd name="connsiteY0" fmla="*/ 22225 h 35560"/>
              <a:gd name="connsiteX1" fmla="*/ 8707119 w 8709659"/>
              <a:gd name="connsiteY1" fmla="*/ 2222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22225"/>
                </a:moveTo>
                <a:lnTo>
                  <a:pt x="8707119" y="22225"/>
                </a:lnTo>
              </a:path>
            </a:pathLst>
          </a:custGeom>
          <a:ln w="19050">
            <a:solidFill>
              <a:srgbClr val="1C9FE4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25" name="Freeform 1525"/>
          <p:cNvSpPr/>
          <p:nvPr/>
        </p:nvSpPr>
        <p:spPr>
          <a:xfrm>
            <a:off x="218439" y="777239"/>
            <a:ext cx="8709659" cy="22860"/>
          </a:xfrm>
          <a:custGeom>
            <a:avLst/>
            <a:gdLst>
              <a:gd name="connsiteX0" fmla="*/ 10160 w 8709659"/>
              <a:gd name="connsiteY0" fmla="*/ 15875 h 22860"/>
              <a:gd name="connsiteX1" fmla="*/ 8707119 w 8709659"/>
              <a:gd name="connsiteY1" fmla="*/ 1587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5875"/>
                </a:moveTo>
                <a:lnTo>
                  <a:pt x="8707119" y="15875"/>
                </a:lnTo>
              </a:path>
            </a:pathLst>
          </a:custGeom>
          <a:ln w="19050">
            <a:solidFill>
              <a:srgbClr val="1D9FE4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26" name="Freeform 1526"/>
          <p:cNvSpPr/>
          <p:nvPr/>
        </p:nvSpPr>
        <p:spPr>
          <a:xfrm>
            <a:off x="218439" y="789939"/>
            <a:ext cx="8709659" cy="35560"/>
          </a:xfrm>
          <a:custGeom>
            <a:avLst/>
            <a:gdLst>
              <a:gd name="connsiteX0" fmla="*/ 10160 w 8709659"/>
              <a:gd name="connsiteY0" fmla="*/ 22225 h 35560"/>
              <a:gd name="connsiteX1" fmla="*/ 8707119 w 8709659"/>
              <a:gd name="connsiteY1" fmla="*/ 2222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22225"/>
                </a:moveTo>
                <a:lnTo>
                  <a:pt x="8707119" y="22225"/>
                </a:lnTo>
              </a:path>
            </a:pathLst>
          </a:custGeom>
          <a:ln w="19050">
            <a:solidFill>
              <a:srgbClr val="1EA0E5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27" name="Freeform 1527"/>
          <p:cNvSpPr/>
          <p:nvPr/>
        </p:nvSpPr>
        <p:spPr>
          <a:xfrm>
            <a:off x="218439" y="815339"/>
            <a:ext cx="8709659" cy="22860"/>
          </a:xfrm>
          <a:custGeom>
            <a:avLst/>
            <a:gdLst>
              <a:gd name="connsiteX0" fmla="*/ 10160 w 8709659"/>
              <a:gd name="connsiteY0" fmla="*/ 15875 h 22860"/>
              <a:gd name="connsiteX1" fmla="*/ 8707119 w 8709659"/>
              <a:gd name="connsiteY1" fmla="*/ 1587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5875"/>
                </a:moveTo>
                <a:lnTo>
                  <a:pt x="8707119" y="15875"/>
                </a:lnTo>
              </a:path>
            </a:pathLst>
          </a:custGeom>
          <a:ln w="19050">
            <a:solidFill>
              <a:srgbClr val="1FA0E5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28" name="Freeform 1528"/>
          <p:cNvSpPr/>
          <p:nvPr/>
        </p:nvSpPr>
        <p:spPr>
          <a:xfrm>
            <a:off x="218439" y="828039"/>
            <a:ext cx="8709659" cy="35560"/>
          </a:xfrm>
          <a:custGeom>
            <a:avLst/>
            <a:gdLst>
              <a:gd name="connsiteX0" fmla="*/ 10160 w 8709659"/>
              <a:gd name="connsiteY0" fmla="*/ 22225 h 35560"/>
              <a:gd name="connsiteX1" fmla="*/ 8707119 w 8709659"/>
              <a:gd name="connsiteY1" fmla="*/ 2222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22225"/>
                </a:moveTo>
                <a:lnTo>
                  <a:pt x="8707119" y="22225"/>
                </a:lnTo>
              </a:path>
            </a:pathLst>
          </a:custGeom>
          <a:ln w="19050">
            <a:solidFill>
              <a:srgbClr val="20A1E5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29" name="Freeform 1529"/>
          <p:cNvSpPr/>
          <p:nvPr/>
        </p:nvSpPr>
        <p:spPr>
          <a:xfrm>
            <a:off x="218439" y="853439"/>
            <a:ext cx="8709659" cy="22860"/>
          </a:xfrm>
          <a:custGeom>
            <a:avLst/>
            <a:gdLst>
              <a:gd name="connsiteX0" fmla="*/ 10160 w 8709659"/>
              <a:gd name="connsiteY0" fmla="*/ 15875 h 22860"/>
              <a:gd name="connsiteX1" fmla="*/ 8707119 w 8709659"/>
              <a:gd name="connsiteY1" fmla="*/ 1587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5875"/>
                </a:moveTo>
                <a:lnTo>
                  <a:pt x="8707119" y="15875"/>
                </a:lnTo>
              </a:path>
            </a:pathLst>
          </a:custGeom>
          <a:ln w="19050">
            <a:solidFill>
              <a:srgbClr val="21A1E5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30" name="Freeform 1530"/>
          <p:cNvSpPr/>
          <p:nvPr/>
        </p:nvSpPr>
        <p:spPr>
          <a:xfrm>
            <a:off x="218439" y="866139"/>
            <a:ext cx="8709659" cy="35560"/>
          </a:xfrm>
          <a:custGeom>
            <a:avLst/>
            <a:gdLst>
              <a:gd name="connsiteX0" fmla="*/ 10160 w 8709659"/>
              <a:gd name="connsiteY0" fmla="*/ 22225 h 35560"/>
              <a:gd name="connsiteX1" fmla="*/ 8707119 w 8709659"/>
              <a:gd name="connsiteY1" fmla="*/ 2222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22225"/>
                </a:moveTo>
                <a:lnTo>
                  <a:pt x="8707119" y="22225"/>
                </a:lnTo>
              </a:path>
            </a:pathLst>
          </a:custGeom>
          <a:ln w="19050">
            <a:solidFill>
              <a:srgbClr val="22A2E5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31" name="Freeform 1531"/>
          <p:cNvSpPr/>
          <p:nvPr/>
        </p:nvSpPr>
        <p:spPr>
          <a:xfrm>
            <a:off x="218439" y="891539"/>
            <a:ext cx="8709659" cy="22860"/>
          </a:xfrm>
          <a:custGeom>
            <a:avLst/>
            <a:gdLst>
              <a:gd name="connsiteX0" fmla="*/ 10160 w 8709659"/>
              <a:gd name="connsiteY0" fmla="*/ 15875 h 22860"/>
              <a:gd name="connsiteX1" fmla="*/ 8707119 w 8709659"/>
              <a:gd name="connsiteY1" fmla="*/ 1587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5875"/>
                </a:moveTo>
                <a:lnTo>
                  <a:pt x="8707119" y="15875"/>
                </a:lnTo>
              </a:path>
            </a:pathLst>
          </a:custGeom>
          <a:ln w="19050">
            <a:solidFill>
              <a:srgbClr val="23A2E6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32" name="Freeform 1532"/>
          <p:cNvSpPr/>
          <p:nvPr/>
        </p:nvSpPr>
        <p:spPr>
          <a:xfrm>
            <a:off x="218439" y="904239"/>
            <a:ext cx="8709659" cy="35560"/>
          </a:xfrm>
          <a:custGeom>
            <a:avLst/>
            <a:gdLst>
              <a:gd name="connsiteX0" fmla="*/ 10160 w 8709659"/>
              <a:gd name="connsiteY0" fmla="*/ 22225 h 35560"/>
              <a:gd name="connsiteX1" fmla="*/ 8707119 w 8709659"/>
              <a:gd name="connsiteY1" fmla="*/ 2222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22225"/>
                </a:moveTo>
                <a:lnTo>
                  <a:pt x="8707119" y="22225"/>
                </a:lnTo>
              </a:path>
            </a:pathLst>
          </a:custGeom>
          <a:ln w="19050">
            <a:solidFill>
              <a:srgbClr val="24A3E6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33" name="Freeform 1533"/>
          <p:cNvSpPr/>
          <p:nvPr/>
        </p:nvSpPr>
        <p:spPr>
          <a:xfrm>
            <a:off x="218439" y="929639"/>
            <a:ext cx="8709659" cy="22860"/>
          </a:xfrm>
          <a:custGeom>
            <a:avLst/>
            <a:gdLst>
              <a:gd name="connsiteX0" fmla="*/ 10160 w 8709659"/>
              <a:gd name="connsiteY0" fmla="*/ 15875 h 22860"/>
              <a:gd name="connsiteX1" fmla="*/ 8707119 w 8709659"/>
              <a:gd name="connsiteY1" fmla="*/ 1587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5875"/>
                </a:moveTo>
                <a:lnTo>
                  <a:pt x="8707119" y="15875"/>
                </a:lnTo>
              </a:path>
            </a:pathLst>
          </a:custGeom>
          <a:ln w="19050">
            <a:solidFill>
              <a:srgbClr val="25A3E6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34" name="Freeform 1534"/>
          <p:cNvSpPr/>
          <p:nvPr/>
        </p:nvSpPr>
        <p:spPr>
          <a:xfrm>
            <a:off x="218439" y="942339"/>
            <a:ext cx="8709659" cy="35560"/>
          </a:xfrm>
          <a:custGeom>
            <a:avLst/>
            <a:gdLst>
              <a:gd name="connsiteX0" fmla="*/ 10160 w 8709659"/>
              <a:gd name="connsiteY0" fmla="*/ 22225 h 35560"/>
              <a:gd name="connsiteX1" fmla="*/ 8707119 w 8709659"/>
              <a:gd name="connsiteY1" fmla="*/ 2222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22225"/>
                </a:moveTo>
                <a:lnTo>
                  <a:pt x="8707119" y="22225"/>
                </a:lnTo>
              </a:path>
            </a:pathLst>
          </a:custGeom>
          <a:ln w="19050">
            <a:solidFill>
              <a:srgbClr val="26A4E6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35" name="Freeform 1535"/>
          <p:cNvSpPr/>
          <p:nvPr/>
        </p:nvSpPr>
        <p:spPr>
          <a:xfrm>
            <a:off x="218439" y="967739"/>
            <a:ext cx="8709659" cy="22860"/>
          </a:xfrm>
          <a:custGeom>
            <a:avLst/>
            <a:gdLst>
              <a:gd name="connsiteX0" fmla="*/ 10160 w 8709659"/>
              <a:gd name="connsiteY0" fmla="*/ 15875 h 22860"/>
              <a:gd name="connsiteX1" fmla="*/ 8707119 w 8709659"/>
              <a:gd name="connsiteY1" fmla="*/ 1587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5875"/>
                </a:moveTo>
                <a:lnTo>
                  <a:pt x="8707119" y="15875"/>
                </a:lnTo>
              </a:path>
            </a:pathLst>
          </a:custGeom>
          <a:ln w="19050">
            <a:solidFill>
              <a:srgbClr val="27A4E7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36" name="Freeform 1536"/>
          <p:cNvSpPr/>
          <p:nvPr/>
        </p:nvSpPr>
        <p:spPr>
          <a:xfrm>
            <a:off x="218439" y="980439"/>
            <a:ext cx="8709659" cy="35560"/>
          </a:xfrm>
          <a:custGeom>
            <a:avLst/>
            <a:gdLst>
              <a:gd name="connsiteX0" fmla="*/ 10160 w 8709659"/>
              <a:gd name="connsiteY0" fmla="*/ 22225 h 35560"/>
              <a:gd name="connsiteX1" fmla="*/ 8707119 w 8709659"/>
              <a:gd name="connsiteY1" fmla="*/ 2222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22225"/>
                </a:moveTo>
                <a:lnTo>
                  <a:pt x="8707119" y="22225"/>
                </a:lnTo>
              </a:path>
            </a:pathLst>
          </a:custGeom>
          <a:ln w="19050">
            <a:solidFill>
              <a:srgbClr val="28A5E7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37" name="Freeform 1537"/>
          <p:cNvSpPr/>
          <p:nvPr/>
        </p:nvSpPr>
        <p:spPr>
          <a:xfrm>
            <a:off x="218439" y="1005839"/>
            <a:ext cx="8709659" cy="22860"/>
          </a:xfrm>
          <a:custGeom>
            <a:avLst/>
            <a:gdLst>
              <a:gd name="connsiteX0" fmla="*/ 10160 w 8709659"/>
              <a:gd name="connsiteY0" fmla="*/ 15875 h 22860"/>
              <a:gd name="connsiteX1" fmla="*/ 8707119 w 8709659"/>
              <a:gd name="connsiteY1" fmla="*/ 1587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5875"/>
                </a:moveTo>
                <a:lnTo>
                  <a:pt x="8707119" y="15875"/>
                </a:lnTo>
              </a:path>
            </a:pathLst>
          </a:custGeom>
          <a:ln w="19050">
            <a:solidFill>
              <a:srgbClr val="29A5E7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38" name="Freeform 1538"/>
          <p:cNvSpPr/>
          <p:nvPr/>
        </p:nvSpPr>
        <p:spPr>
          <a:xfrm>
            <a:off x="218439" y="1031239"/>
            <a:ext cx="8709659" cy="22860"/>
          </a:xfrm>
          <a:custGeom>
            <a:avLst/>
            <a:gdLst>
              <a:gd name="connsiteX0" fmla="*/ 10160 w 8709659"/>
              <a:gd name="connsiteY0" fmla="*/ 10160 h 22860"/>
              <a:gd name="connsiteX1" fmla="*/ 8707119 w 8709659"/>
              <a:gd name="connsiteY1" fmla="*/ 10160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0160"/>
                </a:moveTo>
                <a:lnTo>
                  <a:pt x="8707119" y="10160"/>
                </a:lnTo>
              </a:path>
            </a:pathLst>
          </a:custGeom>
          <a:ln w="20319">
            <a:solidFill>
              <a:srgbClr val="2AA6E7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39" name="Freeform 1539"/>
          <p:cNvSpPr/>
          <p:nvPr/>
        </p:nvSpPr>
        <p:spPr>
          <a:xfrm>
            <a:off x="218439" y="1043939"/>
            <a:ext cx="8709659" cy="35560"/>
          </a:xfrm>
          <a:custGeom>
            <a:avLst/>
            <a:gdLst>
              <a:gd name="connsiteX0" fmla="*/ 10160 w 8709659"/>
              <a:gd name="connsiteY0" fmla="*/ 17145 h 35560"/>
              <a:gd name="connsiteX1" fmla="*/ 8707119 w 8709659"/>
              <a:gd name="connsiteY1" fmla="*/ 1714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17145"/>
                </a:moveTo>
                <a:lnTo>
                  <a:pt x="8707119" y="17145"/>
                </a:lnTo>
              </a:path>
            </a:pathLst>
          </a:custGeom>
          <a:ln w="19050">
            <a:solidFill>
              <a:srgbClr val="2BA6E8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40" name="Freeform 1540"/>
          <p:cNvSpPr/>
          <p:nvPr/>
        </p:nvSpPr>
        <p:spPr>
          <a:xfrm>
            <a:off x="218439" y="1069339"/>
            <a:ext cx="8709659" cy="22860"/>
          </a:xfrm>
          <a:custGeom>
            <a:avLst/>
            <a:gdLst>
              <a:gd name="connsiteX0" fmla="*/ 10160 w 8709659"/>
              <a:gd name="connsiteY0" fmla="*/ 10795 h 22860"/>
              <a:gd name="connsiteX1" fmla="*/ 8707119 w 8709659"/>
              <a:gd name="connsiteY1" fmla="*/ 1079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0795"/>
                </a:moveTo>
                <a:lnTo>
                  <a:pt x="8707119" y="10795"/>
                </a:lnTo>
              </a:path>
            </a:pathLst>
          </a:custGeom>
          <a:ln w="19050">
            <a:solidFill>
              <a:srgbClr val="2CA7E8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41" name="Freeform 1541"/>
          <p:cNvSpPr/>
          <p:nvPr/>
        </p:nvSpPr>
        <p:spPr>
          <a:xfrm>
            <a:off x="218439" y="1082039"/>
            <a:ext cx="8709659" cy="35560"/>
          </a:xfrm>
          <a:custGeom>
            <a:avLst/>
            <a:gdLst>
              <a:gd name="connsiteX0" fmla="*/ 10160 w 8709659"/>
              <a:gd name="connsiteY0" fmla="*/ 17145 h 35560"/>
              <a:gd name="connsiteX1" fmla="*/ 8707119 w 8709659"/>
              <a:gd name="connsiteY1" fmla="*/ 1714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17145"/>
                </a:moveTo>
                <a:lnTo>
                  <a:pt x="8707119" y="17145"/>
                </a:lnTo>
              </a:path>
            </a:pathLst>
          </a:custGeom>
          <a:ln w="19050">
            <a:solidFill>
              <a:srgbClr val="2DA7E8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42" name="Freeform 1542"/>
          <p:cNvSpPr/>
          <p:nvPr/>
        </p:nvSpPr>
        <p:spPr>
          <a:xfrm>
            <a:off x="218439" y="1107439"/>
            <a:ext cx="8709659" cy="22860"/>
          </a:xfrm>
          <a:custGeom>
            <a:avLst/>
            <a:gdLst>
              <a:gd name="connsiteX0" fmla="*/ 10160 w 8709659"/>
              <a:gd name="connsiteY0" fmla="*/ 10795 h 22860"/>
              <a:gd name="connsiteX1" fmla="*/ 8707119 w 8709659"/>
              <a:gd name="connsiteY1" fmla="*/ 1079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0795"/>
                </a:moveTo>
                <a:lnTo>
                  <a:pt x="8707119" y="10795"/>
                </a:lnTo>
              </a:path>
            </a:pathLst>
          </a:custGeom>
          <a:ln w="19050">
            <a:solidFill>
              <a:srgbClr val="2EA8E8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43" name="Freeform 1543"/>
          <p:cNvSpPr/>
          <p:nvPr/>
        </p:nvSpPr>
        <p:spPr>
          <a:xfrm>
            <a:off x="218439" y="1120139"/>
            <a:ext cx="8709659" cy="35560"/>
          </a:xfrm>
          <a:custGeom>
            <a:avLst/>
            <a:gdLst>
              <a:gd name="connsiteX0" fmla="*/ 10160 w 8709659"/>
              <a:gd name="connsiteY0" fmla="*/ 17145 h 35560"/>
              <a:gd name="connsiteX1" fmla="*/ 8707119 w 8709659"/>
              <a:gd name="connsiteY1" fmla="*/ 1714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17145"/>
                </a:moveTo>
                <a:lnTo>
                  <a:pt x="8707119" y="17145"/>
                </a:lnTo>
              </a:path>
            </a:pathLst>
          </a:custGeom>
          <a:ln w="19050">
            <a:solidFill>
              <a:srgbClr val="2FA8E9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44" name="Freeform 1544"/>
          <p:cNvSpPr/>
          <p:nvPr/>
        </p:nvSpPr>
        <p:spPr>
          <a:xfrm>
            <a:off x="218439" y="1145539"/>
            <a:ext cx="8709659" cy="22860"/>
          </a:xfrm>
          <a:custGeom>
            <a:avLst/>
            <a:gdLst>
              <a:gd name="connsiteX0" fmla="*/ 10160 w 8709659"/>
              <a:gd name="connsiteY0" fmla="*/ 10795 h 22860"/>
              <a:gd name="connsiteX1" fmla="*/ 8707119 w 8709659"/>
              <a:gd name="connsiteY1" fmla="*/ 1079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0795"/>
                </a:moveTo>
                <a:lnTo>
                  <a:pt x="8707119" y="10795"/>
                </a:lnTo>
              </a:path>
            </a:pathLst>
          </a:custGeom>
          <a:ln w="19050">
            <a:solidFill>
              <a:srgbClr val="30A9E9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45" name="Freeform 1545"/>
          <p:cNvSpPr/>
          <p:nvPr/>
        </p:nvSpPr>
        <p:spPr>
          <a:xfrm>
            <a:off x="218439" y="1158239"/>
            <a:ext cx="8709659" cy="35560"/>
          </a:xfrm>
          <a:custGeom>
            <a:avLst/>
            <a:gdLst>
              <a:gd name="connsiteX0" fmla="*/ 10160 w 8709659"/>
              <a:gd name="connsiteY0" fmla="*/ 17145 h 35560"/>
              <a:gd name="connsiteX1" fmla="*/ 8707119 w 8709659"/>
              <a:gd name="connsiteY1" fmla="*/ 1714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17145"/>
                </a:moveTo>
                <a:lnTo>
                  <a:pt x="8707119" y="17145"/>
                </a:lnTo>
              </a:path>
            </a:pathLst>
          </a:custGeom>
          <a:ln w="19050">
            <a:solidFill>
              <a:srgbClr val="32A9E9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46" name="Freeform 1546"/>
          <p:cNvSpPr/>
          <p:nvPr/>
        </p:nvSpPr>
        <p:spPr>
          <a:xfrm>
            <a:off x="218439" y="1183639"/>
            <a:ext cx="8709659" cy="22860"/>
          </a:xfrm>
          <a:custGeom>
            <a:avLst/>
            <a:gdLst>
              <a:gd name="connsiteX0" fmla="*/ 10160 w 8709659"/>
              <a:gd name="connsiteY0" fmla="*/ 10795 h 22860"/>
              <a:gd name="connsiteX1" fmla="*/ 8707119 w 8709659"/>
              <a:gd name="connsiteY1" fmla="*/ 1079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0795"/>
                </a:moveTo>
                <a:lnTo>
                  <a:pt x="8707119" y="10795"/>
                </a:lnTo>
              </a:path>
            </a:pathLst>
          </a:custGeom>
          <a:ln w="19050">
            <a:solidFill>
              <a:srgbClr val="32AAE9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47" name="Freeform 1547"/>
          <p:cNvSpPr/>
          <p:nvPr/>
        </p:nvSpPr>
        <p:spPr>
          <a:xfrm>
            <a:off x="218439" y="1196339"/>
            <a:ext cx="8709659" cy="35560"/>
          </a:xfrm>
          <a:custGeom>
            <a:avLst/>
            <a:gdLst>
              <a:gd name="connsiteX0" fmla="*/ 10160 w 8709659"/>
              <a:gd name="connsiteY0" fmla="*/ 17145 h 35560"/>
              <a:gd name="connsiteX1" fmla="*/ 8707119 w 8709659"/>
              <a:gd name="connsiteY1" fmla="*/ 1714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17145"/>
                </a:moveTo>
                <a:lnTo>
                  <a:pt x="8707119" y="17145"/>
                </a:lnTo>
              </a:path>
            </a:pathLst>
          </a:custGeom>
          <a:ln w="19050">
            <a:solidFill>
              <a:srgbClr val="33AAE9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48" name="Freeform 1548"/>
          <p:cNvSpPr/>
          <p:nvPr/>
        </p:nvSpPr>
        <p:spPr>
          <a:xfrm>
            <a:off x="218439" y="1221739"/>
            <a:ext cx="8709659" cy="22860"/>
          </a:xfrm>
          <a:custGeom>
            <a:avLst/>
            <a:gdLst>
              <a:gd name="connsiteX0" fmla="*/ 10160 w 8709659"/>
              <a:gd name="connsiteY0" fmla="*/ 10795 h 22860"/>
              <a:gd name="connsiteX1" fmla="*/ 8707119 w 8709659"/>
              <a:gd name="connsiteY1" fmla="*/ 1079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0795"/>
                </a:moveTo>
                <a:lnTo>
                  <a:pt x="8707119" y="10795"/>
                </a:lnTo>
              </a:path>
            </a:pathLst>
          </a:custGeom>
          <a:ln w="19050">
            <a:solidFill>
              <a:srgbClr val="34ABEA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49" name="Freeform 1549"/>
          <p:cNvSpPr/>
          <p:nvPr/>
        </p:nvSpPr>
        <p:spPr>
          <a:xfrm>
            <a:off x="218439" y="1234439"/>
            <a:ext cx="8709659" cy="35560"/>
          </a:xfrm>
          <a:custGeom>
            <a:avLst/>
            <a:gdLst>
              <a:gd name="connsiteX0" fmla="*/ 10160 w 8709659"/>
              <a:gd name="connsiteY0" fmla="*/ 17780 h 35560"/>
              <a:gd name="connsiteX1" fmla="*/ 8707119 w 8709659"/>
              <a:gd name="connsiteY1" fmla="*/ 17780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17780"/>
                </a:moveTo>
                <a:lnTo>
                  <a:pt x="8707119" y="17780"/>
                </a:lnTo>
              </a:path>
            </a:pathLst>
          </a:custGeom>
          <a:ln w="20320">
            <a:solidFill>
              <a:srgbClr val="35ABEA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50" name="Freeform 1550"/>
          <p:cNvSpPr/>
          <p:nvPr/>
        </p:nvSpPr>
        <p:spPr>
          <a:xfrm>
            <a:off x="218439" y="1259839"/>
            <a:ext cx="8709659" cy="22860"/>
          </a:xfrm>
          <a:custGeom>
            <a:avLst/>
            <a:gdLst>
              <a:gd name="connsiteX0" fmla="*/ 10160 w 8709659"/>
              <a:gd name="connsiteY0" fmla="*/ 12065 h 22860"/>
              <a:gd name="connsiteX1" fmla="*/ 8707119 w 8709659"/>
              <a:gd name="connsiteY1" fmla="*/ 1206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2065"/>
                </a:moveTo>
                <a:lnTo>
                  <a:pt x="8707119" y="12065"/>
                </a:lnTo>
              </a:path>
            </a:pathLst>
          </a:custGeom>
          <a:ln w="19050">
            <a:solidFill>
              <a:srgbClr val="36ACEA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51" name="Freeform 1551"/>
          <p:cNvSpPr/>
          <p:nvPr/>
        </p:nvSpPr>
        <p:spPr>
          <a:xfrm>
            <a:off x="218439" y="1272539"/>
            <a:ext cx="8709659" cy="35560"/>
          </a:xfrm>
          <a:custGeom>
            <a:avLst/>
            <a:gdLst>
              <a:gd name="connsiteX0" fmla="*/ 10160 w 8709659"/>
              <a:gd name="connsiteY0" fmla="*/ 18415 h 35560"/>
              <a:gd name="connsiteX1" fmla="*/ 8707119 w 8709659"/>
              <a:gd name="connsiteY1" fmla="*/ 1841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18415"/>
                </a:moveTo>
                <a:lnTo>
                  <a:pt x="8707119" y="18415"/>
                </a:lnTo>
              </a:path>
            </a:pathLst>
          </a:custGeom>
          <a:ln w="19050">
            <a:solidFill>
              <a:srgbClr val="37ACEA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52" name="Freeform 1552"/>
          <p:cNvSpPr/>
          <p:nvPr/>
        </p:nvSpPr>
        <p:spPr>
          <a:xfrm>
            <a:off x="218439" y="1297939"/>
            <a:ext cx="8709659" cy="22860"/>
          </a:xfrm>
          <a:custGeom>
            <a:avLst/>
            <a:gdLst>
              <a:gd name="connsiteX0" fmla="*/ 10160 w 8709659"/>
              <a:gd name="connsiteY0" fmla="*/ 12065 h 22860"/>
              <a:gd name="connsiteX1" fmla="*/ 8707119 w 8709659"/>
              <a:gd name="connsiteY1" fmla="*/ 1206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2065"/>
                </a:moveTo>
                <a:lnTo>
                  <a:pt x="8707119" y="12065"/>
                </a:lnTo>
              </a:path>
            </a:pathLst>
          </a:custGeom>
          <a:ln w="19050">
            <a:solidFill>
              <a:srgbClr val="38ADEB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53" name="Freeform 1553"/>
          <p:cNvSpPr/>
          <p:nvPr/>
        </p:nvSpPr>
        <p:spPr>
          <a:xfrm>
            <a:off x="218439" y="1310639"/>
            <a:ext cx="8709659" cy="35560"/>
          </a:xfrm>
          <a:custGeom>
            <a:avLst/>
            <a:gdLst>
              <a:gd name="connsiteX0" fmla="*/ 10160 w 8709659"/>
              <a:gd name="connsiteY0" fmla="*/ 18415 h 35560"/>
              <a:gd name="connsiteX1" fmla="*/ 8707119 w 8709659"/>
              <a:gd name="connsiteY1" fmla="*/ 1841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18415"/>
                </a:moveTo>
                <a:lnTo>
                  <a:pt x="8707119" y="18415"/>
                </a:lnTo>
              </a:path>
            </a:pathLst>
          </a:custGeom>
          <a:ln w="19050">
            <a:solidFill>
              <a:srgbClr val="39ADEB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54" name="Freeform 1554"/>
          <p:cNvSpPr/>
          <p:nvPr/>
        </p:nvSpPr>
        <p:spPr>
          <a:xfrm>
            <a:off x="218439" y="1336039"/>
            <a:ext cx="8709659" cy="22860"/>
          </a:xfrm>
          <a:custGeom>
            <a:avLst/>
            <a:gdLst>
              <a:gd name="connsiteX0" fmla="*/ 10160 w 8709659"/>
              <a:gd name="connsiteY0" fmla="*/ 12065 h 22860"/>
              <a:gd name="connsiteX1" fmla="*/ 8707119 w 8709659"/>
              <a:gd name="connsiteY1" fmla="*/ 1206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2065"/>
                </a:moveTo>
                <a:lnTo>
                  <a:pt x="8707119" y="12065"/>
                </a:lnTo>
              </a:path>
            </a:pathLst>
          </a:custGeom>
          <a:ln w="19050">
            <a:solidFill>
              <a:srgbClr val="3AAEEB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55" name="Freeform 1555"/>
          <p:cNvSpPr/>
          <p:nvPr/>
        </p:nvSpPr>
        <p:spPr>
          <a:xfrm>
            <a:off x="218439" y="1348739"/>
            <a:ext cx="8709659" cy="35560"/>
          </a:xfrm>
          <a:custGeom>
            <a:avLst/>
            <a:gdLst>
              <a:gd name="connsiteX0" fmla="*/ 10160 w 8709659"/>
              <a:gd name="connsiteY0" fmla="*/ 18415 h 35560"/>
              <a:gd name="connsiteX1" fmla="*/ 8707119 w 8709659"/>
              <a:gd name="connsiteY1" fmla="*/ 1841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18415"/>
                </a:moveTo>
                <a:lnTo>
                  <a:pt x="8707119" y="18415"/>
                </a:lnTo>
              </a:path>
            </a:pathLst>
          </a:custGeom>
          <a:ln w="19050">
            <a:solidFill>
              <a:srgbClr val="3BAEEB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56" name="Freeform 1556"/>
          <p:cNvSpPr/>
          <p:nvPr/>
        </p:nvSpPr>
        <p:spPr>
          <a:xfrm>
            <a:off x="218439" y="1374139"/>
            <a:ext cx="8709659" cy="22860"/>
          </a:xfrm>
          <a:custGeom>
            <a:avLst/>
            <a:gdLst>
              <a:gd name="connsiteX0" fmla="*/ 10160 w 8709659"/>
              <a:gd name="connsiteY0" fmla="*/ 12065 h 22860"/>
              <a:gd name="connsiteX1" fmla="*/ 8707119 w 8709659"/>
              <a:gd name="connsiteY1" fmla="*/ 1206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2065"/>
                </a:moveTo>
                <a:lnTo>
                  <a:pt x="8707119" y="12065"/>
                </a:lnTo>
              </a:path>
            </a:pathLst>
          </a:custGeom>
          <a:ln w="19050">
            <a:solidFill>
              <a:srgbClr val="3CAFEC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57" name="Freeform 1557"/>
          <p:cNvSpPr/>
          <p:nvPr/>
        </p:nvSpPr>
        <p:spPr>
          <a:xfrm>
            <a:off x="218439" y="1386839"/>
            <a:ext cx="8709659" cy="35560"/>
          </a:xfrm>
          <a:custGeom>
            <a:avLst/>
            <a:gdLst>
              <a:gd name="connsiteX0" fmla="*/ 10160 w 8709659"/>
              <a:gd name="connsiteY0" fmla="*/ 18415 h 35560"/>
              <a:gd name="connsiteX1" fmla="*/ 8707119 w 8709659"/>
              <a:gd name="connsiteY1" fmla="*/ 1841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18415"/>
                </a:moveTo>
                <a:lnTo>
                  <a:pt x="8707119" y="18415"/>
                </a:lnTo>
              </a:path>
            </a:pathLst>
          </a:custGeom>
          <a:ln w="19050">
            <a:solidFill>
              <a:srgbClr val="3DAFEC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58" name="Freeform 1558"/>
          <p:cNvSpPr/>
          <p:nvPr/>
        </p:nvSpPr>
        <p:spPr>
          <a:xfrm>
            <a:off x="218439" y="1412239"/>
            <a:ext cx="8709659" cy="22860"/>
          </a:xfrm>
          <a:custGeom>
            <a:avLst/>
            <a:gdLst>
              <a:gd name="connsiteX0" fmla="*/ 10160 w 8709659"/>
              <a:gd name="connsiteY0" fmla="*/ 12065 h 22860"/>
              <a:gd name="connsiteX1" fmla="*/ 8707119 w 8709659"/>
              <a:gd name="connsiteY1" fmla="*/ 1206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2065"/>
                </a:moveTo>
                <a:lnTo>
                  <a:pt x="8707119" y="12065"/>
                </a:lnTo>
              </a:path>
            </a:pathLst>
          </a:custGeom>
          <a:ln w="19050">
            <a:solidFill>
              <a:srgbClr val="3EB0EC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59" name="Freeform 1559"/>
          <p:cNvSpPr/>
          <p:nvPr/>
        </p:nvSpPr>
        <p:spPr>
          <a:xfrm>
            <a:off x="218439" y="1424939"/>
            <a:ext cx="8709659" cy="35560"/>
          </a:xfrm>
          <a:custGeom>
            <a:avLst/>
            <a:gdLst>
              <a:gd name="connsiteX0" fmla="*/ 10160 w 8709659"/>
              <a:gd name="connsiteY0" fmla="*/ 18415 h 35560"/>
              <a:gd name="connsiteX1" fmla="*/ 8707119 w 8709659"/>
              <a:gd name="connsiteY1" fmla="*/ 1841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18415"/>
                </a:moveTo>
                <a:lnTo>
                  <a:pt x="8707119" y="18415"/>
                </a:lnTo>
              </a:path>
            </a:pathLst>
          </a:custGeom>
          <a:ln w="19050">
            <a:solidFill>
              <a:srgbClr val="3FB0EC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60" name="Freeform 1560"/>
          <p:cNvSpPr/>
          <p:nvPr/>
        </p:nvSpPr>
        <p:spPr>
          <a:xfrm>
            <a:off x="218439" y="1450339"/>
            <a:ext cx="8709659" cy="22860"/>
          </a:xfrm>
          <a:custGeom>
            <a:avLst/>
            <a:gdLst>
              <a:gd name="connsiteX0" fmla="*/ 10160 w 8709659"/>
              <a:gd name="connsiteY0" fmla="*/ 12065 h 22860"/>
              <a:gd name="connsiteX1" fmla="*/ 8707119 w 8709659"/>
              <a:gd name="connsiteY1" fmla="*/ 1206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2065"/>
                </a:moveTo>
                <a:lnTo>
                  <a:pt x="8707119" y="12065"/>
                </a:lnTo>
              </a:path>
            </a:pathLst>
          </a:custGeom>
          <a:ln w="19050">
            <a:solidFill>
              <a:srgbClr val="40B1ED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61" name="Freeform 1561"/>
          <p:cNvSpPr/>
          <p:nvPr/>
        </p:nvSpPr>
        <p:spPr>
          <a:xfrm>
            <a:off x="218439" y="1463039"/>
            <a:ext cx="8709659" cy="35560"/>
          </a:xfrm>
          <a:custGeom>
            <a:avLst/>
            <a:gdLst>
              <a:gd name="connsiteX0" fmla="*/ 10160 w 8709659"/>
              <a:gd name="connsiteY0" fmla="*/ 18415 h 35560"/>
              <a:gd name="connsiteX1" fmla="*/ 8707119 w 8709659"/>
              <a:gd name="connsiteY1" fmla="*/ 1841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18415"/>
                </a:moveTo>
                <a:lnTo>
                  <a:pt x="8707119" y="18415"/>
                </a:lnTo>
              </a:path>
            </a:pathLst>
          </a:custGeom>
          <a:ln w="19050">
            <a:solidFill>
              <a:srgbClr val="41B1ED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62" name="Freeform 1562"/>
          <p:cNvSpPr/>
          <p:nvPr/>
        </p:nvSpPr>
        <p:spPr>
          <a:xfrm>
            <a:off x="218439" y="1488439"/>
            <a:ext cx="8709659" cy="22860"/>
          </a:xfrm>
          <a:custGeom>
            <a:avLst/>
            <a:gdLst>
              <a:gd name="connsiteX0" fmla="*/ 10160 w 8709659"/>
              <a:gd name="connsiteY0" fmla="*/ 12065 h 22860"/>
              <a:gd name="connsiteX1" fmla="*/ 8707119 w 8709659"/>
              <a:gd name="connsiteY1" fmla="*/ 1206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2065"/>
                </a:moveTo>
                <a:lnTo>
                  <a:pt x="8707119" y="12065"/>
                </a:lnTo>
              </a:path>
            </a:pathLst>
          </a:custGeom>
          <a:ln w="19050">
            <a:solidFill>
              <a:srgbClr val="42B2ED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63" name="Freeform 1563"/>
          <p:cNvSpPr/>
          <p:nvPr/>
        </p:nvSpPr>
        <p:spPr>
          <a:xfrm>
            <a:off x="218439" y="1501139"/>
            <a:ext cx="8709659" cy="35560"/>
          </a:xfrm>
          <a:custGeom>
            <a:avLst/>
            <a:gdLst>
              <a:gd name="connsiteX0" fmla="*/ 10160 w 8709659"/>
              <a:gd name="connsiteY0" fmla="*/ 18415 h 35560"/>
              <a:gd name="connsiteX1" fmla="*/ 8707119 w 8709659"/>
              <a:gd name="connsiteY1" fmla="*/ 1841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18415"/>
                </a:moveTo>
                <a:lnTo>
                  <a:pt x="8707119" y="18415"/>
                </a:lnTo>
              </a:path>
            </a:pathLst>
          </a:custGeom>
          <a:ln w="19050">
            <a:solidFill>
              <a:srgbClr val="43B2ED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64" name="Freeform 1564"/>
          <p:cNvSpPr/>
          <p:nvPr/>
        </p:nvSpPr>
        <p:spPr>
          <a:xfrm>
            <a:off x="218439" y="1526539"/>
            <a:ext cx="8709659" cy="22860"/>
          </a:xfrm>
          <a:custGeom>
            <a:avLst/>
            <a:gdLst>
              <a:gd name="connsiteX0" fmla="*/ 10160 w 8709659"/>
              <a:gd name="connsiteY0" fmla="*/ 12065 h 22860"/>
              <a:gd name="connsiteX1" fmla="*/ 8707119 w 8709659"/>
              <a:gd name="connsiteY1" fmla="*/ 1206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2065"/>
                </a:moveTo>
                <a:lnTo>
                  <a:pt x="8707119" y="12065"/>
                </a:lnTo>
              </a:path>
            </a:pathLst>
          </a:custGeom>
          <a:ln w="19050">
            <a:solidFill>
              <a:srgbClr val="44B3ED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65" name="Freeform 1565"/>
          <p:cNvSpPr/>
          <p:nvPr/>
        </p:nvSpPr>
        <p:spPr>
          <a:xfrm>
            <a:off x="218439" y="1539239"/>
            <a:ext cx="8709659" cy="35560"/>
          </a:xfrm>
          <a:custGeom>
            <a:avLst/>
            <a:gdLst>
              <a:gd name="connsiteX0" fmla="*/ 10160 w 8709659"/>
              <a:gd name="connsiteY0" fmla="*/ 19050 h 35560"/>
              <a:gd name="connsiteX1" fmla="*/ 8707119 w 8709659"/>
              <a:gd name="connsiteY1" fmla="*/ 19050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19050"/>
                </a:moveTo>
                <a:lnTo>
                  <a:pt x="8707119" y="19050"/>
                </a:lnTo>
              </a:path>
            </a:pathLst>
          </a:custGeom>
          <a:ln w="20320">
            <a:solidFill>
              <a:srgbClr val="45B3EE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66" name="Freeform 1566"/>
          <p:cNvSpPr/>
          <p:nvPr/>
        </p:nvSpPr>
        <p:spPr>
          <a:xfrm>
            <a:off x="218439" y="1564639"/>
            <a:ext cx="8709659" cy="22860"/>
          </a:xfrm>
          <a:custGeom>
            <a:avLst/>
            <a:gdLst>
              <a:gd name="connsiteX0" fmla="*/ 10160 w 8709659"/>
              <a:gd name="connsiteY0" fmla="*/ 13335 h 22860"/>
              <a:gd name="connsiteX1" fmla="*/ 8707119 w 8709659"/>
              <a:gd name="connsiteY1" fmla="*/ 1333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3335"/>
                </a:moveTo>
                <a:lnTo>
                  <a:pt x="8707119" y="13335"/>
                </a:lnTo>
              </a:path>
            </a:pathLst>
          </a:custGeom>
          <a:ln w="19050">
            <a:solidFill>
              <a:srgbClr val="46B4EE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67" name="Freeform 1567"/>
          <p:cNvSpPr/>
          <p:nvPr/>
        </p:nvSpPr>
        <p:spPr>
          <a:xfrm>
            <a:off x="218439" y="1577339"/>
            <a:ext cx="8709659" cy="35560"/>
          </a:xfrm>
          <a:custGeom>
            <a:avLst/>
            <a:gdLst>
              <a:gd name="connsiteX0" fmla="*/ 10160 w 8709659"/>
              <a:gd name="connsiteY0" fmla="*/ 19685 h 35560"/>
              <a:gd name="connsiteX1" fmla="*/ 8707119 w 8709659"/>
              <a:gd name="connsiteY1" fmla="*/ 1968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19685"/>
                </a:moveTo>
                <a:lnTo>
                  <a:pt x="8707119" y="19685"/>
                </a:lnTo>
              </a:path>
            </a:pathLst>
          </a:custGeom>
          <a:ln w="19050">
            <a:solidFill>
              <a:srgbClr val="47B4EE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68" name="Freeform 1568"/>
          <p:cNvSpPr/>
          <p:nvPr/>
        </p:nvSpPr>
        <p:spPr>
          <a:xfrm>
            <a:off x="218439" y="1602739"/>
            <a:ext cx="8709659" cy="22860"/>
          </a:xfrm>
          <a:custGeom>
            <a:avLst/>
            <a:gdLst>
              <a:gd name="connsiteX0" fmla="*/ 10160 w 8709659"/>
              <a:gd name="connsiteY0" fmla="*/ 13335 h 22860"/>
              <a:gd name="connsiteX1" fmla="*/ 8707119 w 8709659"/>
              <a:gd name="connsiteY1" fmla="*/ 1333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3335"/>
                </a:moveTo>
                <a:lnTo>
                  <a:pt x="8707119" y="13335"/>
                </a:lnTo>
              </a:path>
            </a:pathLst>
          </a:custGeom>
          <a:ln w="19050">
            <a:solidFill>
              <a:srgbClr val="48B5EE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69" name="Freeform 1569"/>
          <p:cNvSpPr/>
          <p:nvPr/>
        </p:nvSpPr>
        <p:spPr>
          <a:xfrm>
            <a:off x="218439" y="1615439"/>
            <a:ext cx="8709659" cy="35560"/>
          </a:xfrm>
          <a:custGeom>
            <a:avLst/>
            <a:gdLst>
              <a:gd name="connsiteX0" fmla="*/ 10160 w 8709659"/>
              <a:gd name="connsiteY0" fmla="*/ 19685 h 35560"/>
              <a:gd name="connsiteX1" fmla="*/ 8707119 w 8709659"/>
              <a:gd name="connsiteY1" fmla="*/ 1968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19685"/>
                </a:moveTo>
                <a:lnTo>
                  <a:pt x="8707119" y="19685"/>
                </a:lnTo>
              </a:path>
            </a:pathLst>
          </a:custGeom>
          <a:ln w="19050">
            <a:solidFill>
              <a:srgbClr val="49B5EF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70" name="Freeform 1570"/>
          <p:cNvSpPr/>
          <p:nvPr/>
        </p:nvSpPr>
        <p:spPr>
          <a:xfrm>
            <a:off x="218439" y="1640839"/>
            <a:ext cx="8709659" cy="22860"/>
          </a:xfrm>
          <a:custGeom>
            <a:avLst/>
            <a:gdLst>
              <a:gd name="connsiteX0" fmla="*/ 10160 w 8709659"/>
              <a:gd name="connsiteY0" fmla="*/ 13335 h 22860"/>
              <a:gd name="connsiteX1" fmla="*/ 8707119 w 8709659"/>
              <a:gd name="connsiteY1" fmla="*/ 1333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3335"/>
                </a:moveTo>
                <a:lnTo>
                  <a:pt x="8707119" y="13335"/>
                </a:lnTo>
              </a:path>
            </a:pathLst>
          </a:custGeom>
          <a:ln w="19050">
            <a:solidFill>
              <a:srgbClr val="4AB6EF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71" name="Freeform 1571"/>
          <p:cNvSpPr/>
          <p:nvPr/>
        </p:nvSpPr>
        <p:spPr>
          <a:xfrm>
            <a:off x="218439" y="1653539"/>
            <a:ext cx="8709659" cy="35560"/>
          </a:xfrm>
          <a:custGeom>
            <a:avLst/>
            <a:gdLst>
              <a:gd name="connsiteX0" fmla="*/ 10160 w 8709659"/>
              <a:gd name="connsiteY0" fmla="*/ 19685 h 35560"/>
              <a:gd name="connsiteX1" fmla="*/ 8707119 w 8709659"/>
              <a:gd name="connsiteY1" fmla="*/ 1968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19685"/>
                </a:moveTo>
                <a:lnTo>
                  <a:pt x="8707119" y="19685"/>
                </a:lnTo>
              </a:path>
            </a:pathLst>
          </a:custGeom>
          <a:ln w="19050">
            <a:solidFill>
              <a:srgbClr val="4BB6EF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72" name="Freeform 1572"/>
          <p:cNvSpPr/>
          <p:nvPr/>
        </p:nvSpPr>
        <p:spPr>
          <a:xfrm>
            <a:off x="218439" y="1678939"/>
            <a:ext cx="8709659" cy="22860"/>
          </a:xfrm>
          <a:custGeom>
            <a:avLst/>
            <a:gdLst>
              <a:gd name="connsiteX0" fmla="*/ 10160 w 8709659"/>
              <a:gd name="connsiteY0" fmla="*/ 13335 h 22860"/>
              <a:gd name="connsiteX1" fmla="*/ 8707119 w 8709659"/>
              <a:gd name="connsiteY1" fmla="*/ 1333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3335"/>
                </a:moveTo>
                <a:lnTo>
                  <a:pt x="8707119" y="13335"/>
                </a:lnTo>
              </a:path>
            </a:pathLst>
          </a:custGeom>
          <a:ln w="19050">
            <a:solidFill>
              <a:srgbClr val="4CB7EF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73" name="Freeform 1573"/>
          <p:cNvSpPr/>
          <p:nvPr/>
        </p:nvSpPr>
        <p:spPr>
          <a:xfrm>
            <a:off x="218439" y="1691639"/>
            <a:ext cx="8709659" cy="35560"/>
          </a:xfrm>
          <a:custGeom>
            <a:avLst/>
            <a:gdLst>
              <a:gd name="connsiteX0" fmla="*/ 10160 w 8709659"/>
              <a:gd name="connsiteY0" fmla="*/ 19685 h 35560"/>
              <a:gd name="connsiteX1" fmla="*/ 8707119 w 8709659"/>
              <a:gd name="connsiteY1" fmla="*/ 1968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19685"/>
                </a:moveTo>
                <a:lnTo>
                  <a:pt x="8707119" y="19685"/>
                </a:lnTo>
              </a:path>
            </a:pathLst>
          </a:custGeom>
          <a:ln w="19050">
            <a:solidFill>
              <a:srgbClr val="4DB7F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74" name="Freeform 1574"/>
          <p:cNvSpPr/>
          <p:nvPr/>
        </p:nvSpPr>
        <p:spPr>
          <a:xfrm>
            <a:off x="218439" y="1717039"/>
            <a:ext cx="8709659" cy="22860"/>
          </a:xfrm>
          <a:custGeom>
            <a:avLst/>
            <a:gdLst>
              <a:gd name="connsiteX0" fmla="*/ 10160 w 8709659"/>
              <a:gd name="connsiteY0" fmla="*/ 13335 h 22860"/>
              <a:gd name="connsiteX1" fmla="*/ 8707119 w 8709659"/>
              <a:gd name="connsiteY1" fmla="*/ 1333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3335"/>
                </a:moveTo>
                <a:lnTo>
                  <a:pt x="8707119" y="13335"/>
                </a:lnTo>
              </a:path>
            </a:pathLst>
          </a:custGeom>
          <a:ln w="19050">
            <a:solidFill>
              <a:srgbClr val="4EB8F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75" name="Freeform 1575"/>
          <p:cNvSpPr/>
          <p:nvPr/>
        </p:nvSpPr>
        <p:spPr>
          <a:xfrm>
            <a:off x="218439" y="1729739"/>
            <a:ext cx="8709659" cy="35560"/>
          </a:xfrm>
          <a:custGeom>
            <a:avLst/>
            <a:gdLst>
              <a:gd name="connsiteX0" fmla="*/ 10160 w 8709659"/>
              <a:gd name="connsiteY0" fmla="*/ 19685 h 35560"/>
              <a:gd name="connsiteX1" fmla="*/ 8707119 w 8709659"/>
              <a:gd name="connsiteY1" fmla="*/ 1968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19685"/>
                </a:moveTo>
                <a:lnTo>
                  <a:pt x="8707119" y="19685"/>
                </a:lnTo>
              </a:path>
            </a:pathLst>
          </a:custGeom>
          <a:ln w="19050">
            <a:solidFill>
              <a:srgbClr val="4FB8F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76" name="Freeform 1576"/>
          <p:cNvSpPr/>
          <p:nvPr/>
        </p:nvSpPr>
        <p:spPr>
          <a:xfrm>
            <a:off x="218439" y="1755139"/>
            <a:ext cx="8709659" cy="22860"/>
          </a:xfrm>
          <a:custGeom>
            <a:avLst/>
            <a:gdLst>
              <a:gd name="connsiteX0" fmla="*/ 10160 w 8709659"/>
              <a:gd name="connsiteY0" fmla="*/ 13970 h 22860"/>
              <a:gd name="connsiteX1" fmla="*/ 8707119 w 8709659"/>
              <a:gd name="connsiteY1" fmla="*/ 13970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3970"/>
                </a:moveTo>
                <a:lnTo>
                  <a:pt x="8707119" y="13970"/>
                </a:lnTo>
              </a:path>
            </a:pathLst>
          </a:custGeom>
          <a:ln w="20320">
            <a:solidFill>
              <a:srgbClr val="50B9F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77" name="Freeform 1577"/>
          <p:cNvSpPr/>
          <p:nvPr/>
        </p:nvSpPr>
        <p:spPr>
          <a:xfrm>
            <a:off x="218439" y="1767839"/>
            <a:ext cx="8709659" cy="35560"/>
          </a:xfrm>
          <a:custGeom>
            <a:avLst/>
            <a:gdLst>
              <a:gd name="connsiteX0" fmla="*/ 10160 w 8709659"/>
              <a:gd name="connsiteY0" fmla="*/ 20955 h 35560"/>
              <a:gd name="connsiteX1" fmla="*/ 8707119 w 8709659"/>
              <a:gd name="connsiteY1" fmla="*/ 2095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20955"/>
                </a:moveTo>
                <a:lnTo>
                  <a:pt x="8707119" y="20955"/>
                </a:lnTo>
              </a:path>
            </a:pathLst>
          </a:custGeom>
          <a:ln w="19050">
            <a:solidFill>
              <a:srgbClr val="51B9F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78" name="Freeform 1578"/>
          <p:cNvSpPr/>
          <p:nvPr/>
        </p:nvSpPr>
        <p:spPr>
          <a:xfrm>
            <a:off x="218439" y="1793239"/>
            <a:ext cx="8709659" cy="22860"/>
          </a:xfrm>
          <a:custGeom>
            <a:avLst/>
            <a:gdLst>
              <a:gd name="connsiteX0" fmla="*/ 10160 w 8709659"/>
              <a:gd name="connsiteY0" fmla="*/ 14605 h 22860"/>
              <a:gd name="connsiteX1" fmla="*/ 8707119 w 8709659"/>
              <a:gd name="connsiteY1" fmla="*/ 1460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4605"/>
                </a:moveTo>
                <a:lnTo>
                  <a:pt x="8707119" y="14605"/>
                </a:lnTo>
              </a:path>
            </a:pathLst>
          </a:custGeom>
          <a:ln w="19050">
            <a:solidFill>
              <a:srgbClr val="52BAF1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79" name="Freeform 1579"/>
          <p:cNvSpPr/>
          <p:nvPr/>
        </p:nvSpPr>
        <p:spPr>
          <a:xfrm>
            <a:off x="218439" y="1805939"/>
            <a:ext cx="8709659" cy="35560"/>
          </a:xfrm>
          <a:custGeom>
            <a:avLst/>
            <a:gdLst>
              <a:gd name="connsiteX0" fmla="*/ 10160 w 8709659"/>
              <a:gd name="connsiteY0" fmla="*/ 20955 h 35560"/>
              <a:gd name="connsiteX1" fmla="*/ 8707119 w 8709659"/>
              <a:gd name="connsiteY1" fmla="*/ 2095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20955"/>
                </a:moveTo>
                <a:lnTo>
                  <a:pt x="8707119" y="20955"/>
                </a:lnTo>
              </a:path>
            </a:pathLst>
          </a:custGeom>
          <a:ln w="19050">
            <a:solidFill>
              <a:srgbClr val="53BAF1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80" name="Freeform 1580"/>
          <p:cNvSpPr/>
          <p:nvPr/>
        </p:nvSpPr>
        <p:spPr>
          <a:xfrm>
            <a:off x="218439" y="1831339"/>
            <a:ext cx="8709659" cy="22860"/>
          </a:xfrm>
          <a:custGeom>
            <a:avLst/>
            <a:gdLst>
              <a:gd name="connsiteX0" fmla="*/ 10160 w 8709659"/>
              <a:gd name="connsiteY0" fmla="*/ 14605 h 22860"/>
              <a:gd name="connsiteX1" fmla="*/ 8707119 w 8709659"/>
              <a:gd name="connsiteY1" fmla="*/ 1460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4605"/>
                </a:moveTo>
                <a:lnTo>
                  <a:pt x="8707119" y="14605"/>
                </a:lnTo>
              </a:path>
            </a:pathLst>
          </a:custGeom>
          <a:ln w="19050">
            <a:solidFill>
              <a:srgbClr val="54BBF1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81" name="Freeform 1581"/>
          <p:cNvSpPr/>
          <p:nvPr/>
        </p:nvSpPr>
        <p:spPr>
          <a:xfrm>
            <a:off x="218439" y="1844039"/>
            <a:ext cx="8709659" cy="35560"/>
          </a:xfrm>
          <a:custGeom>
            <a:avLst/>
            <a:gdLst>
              <a:gd name="connsiteX0" fmla="*/ 10160 w 8709659"/>
              <a:gd name="connsiteY0" fmla="*/ 20955 h 35560"/>
              <a:gd name="connsiteX1" fmla="*/ 8707119 w 8709659"/>
              <a:gd name="connsiteY1" fmla="*/ 2095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20955"/>
                </a:moveTo>
                <a:lnTo>
                  <a:pt x="8707119" y="20955"/>
                </a:lnTo>
              </a:path>
            </a:pathLst>
          </a:custGeom>
          <a:ln w="19050">
            <a:solidFill>
              <a:srgbClr val="55BBF1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82" name="Freeform 1582"/>
          <p:cNvSpPr/>
          <p:nvPr/>
        </p:nvSpPr>
        <p:spPr>
          <a:xfrm>
            <a:off x="218439" y="1869439"/>
            <a:ext cx="8709659" cy="22860"/>
          </a:xfrm>
          <a:custGeom>
            <a:avLst/>
            <a:gdLst>
              <a:gd name="connsiteX0" fmla="*/ 10160 w 8709659"/>
              <a:gd name="connsiteY0" fmla="*/ 14605 h 22860"/>
              <a:gd name="connsiteX1" fmla="*/ 8707119 w 8709659"/>
              <a:gd name="connsiteY1" fmla="*/ 1460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4605"/>
                </a:moveTo>
                <a:lnTo>
                  <a:pt x="8707119" y="14605"/>
                </a:lnTo>
              </a:path>
            </a:pathLst>
          </a:custGeom>
          <a:ln w="19050">
            <a:solidFill>
              <a:srgbClr val="56BCF2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83" name="Freeform 1583"/>
          <p:cNvSpPr/>
          <p:nvPr/>
        </p:nvSpPr>
        <p:spPr>
          <a:xfrm>
            <a:off x="218439" y="1882139"/>
            <a:ext cx="8709659" cy="35560"/>
          </a:xfrm>
          <a:custGeom>
            <a:avLst/>
            <a:gdLst>
              <a:gd name="connsiteX0" fmla="*/ 10160 w 8709659"/>
              <a:gd name="connsiteY0" fmla="*/ 20955 h 35560"/>
              <a:gd name="connsiteX1" fmla="*/ 8707119 w 8709659"/>
              <a:gd name="connsiteY1" fmla="*/ 2095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20955"/>
                </a:moveTo>
                <a:lnTo>
                  <a:pt x="8707119" y="20955"/>
                </a:lnTo>
              </a:path>
            </a:pathLst>
          </a:custGeom>
          <a:ln w="19050">
            <a:solidFill>
              <a:srgbClr val="57BCF2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84" name="Freeform 1584"/>
          <p:cNvSpPr/>
          <p:nvPr/>
        </p:nvSpPr>
        <p:spPr>
          <a:xfrm>
            <a:off x="218439" y="1907539"/>
            <a:ext cx="8709659" cy="22860"/>
          </a:xfrm>
          <a:custGeom>
            <a:avLst/>
            <a:gdLst>
              <a:gd name="connsiteX0" fmla="*/ 10160 w 8709659"/>
              <a:gd name="connsiteY0" fmla="*/ 14605 h 22860"/>
              <a:gd name="connsiteX1" fmla="*/ 8707119 w 8709659"/>
              <a:gd name="connsiteY1" fmla="*/ 1460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4605"/>
                </a:moveTo>
                <a:lnTo>
                  <a:pt x="8707119" y="14605"/>
                </a:lnTo>
              </a:path>
            </a:pathLst>
          </a:custGeom>
          <a:ln w="19050">
            <a:solidFill>
              <a:srgbClr val="58BDF2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85" name="Freeform 1585"/>
          <p:cNvSpPr/>
          <p:nvPr/>
        </p:nvSpPr>
        <p:spPr>
          <a:xfrm>
            <a:off x="218439" y="1920239"/>
            <a:ext cx="8709659" cy="35560"/>
          </a:xfrm>
          <a:custGeom>
            <a:avLst/>
            <a:gdLst>
              <a:gd name="connsiteX0" fmla="*/ 10160 w 8709659"/>
              <a:gd name="connsiteY0" fmla="*/ 20955 h 35560"/>
              <a:gd name="connsiteX1" fmla="*/ 8707119 w 8709659"/>
              <a:gd name="connsiteY1" fmla="*/ 2095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20955"/>
                </a:moveTo>
                <a:lnTo>
                  <a:pt x="8707119" y="20955"/>
                </a:lnTo>
              </a:path>
            </a:pathLst>
          </a:custGeom>
          <a:ln w="19050">
            <a:solidFill>
              <a:srgbClr val="59BDF2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86" name="Freeform 1586"/>
          <p:cNvSpPr/>
          <p:nvPr/>
        </p:nvSpPr>
        <p:spPr>
          <a:xfrm>
            <a:off x="218439" y="1945639"/>
            <a:ext cx="8709659" cy="22860"/>
          </a:xfrm>
          <a:custGeom>
            <a:avLst/>
            <a:gdLst>
              <a:gd name="connsiteX0" fmla="*/ 10160 w 8709659"/>
              <a:gd name="connsiteY0" fmla="*/ 14605 h 22860"/>
              <a:gd name="connsiteX1" fmla="*/ 8707119 w 8709659"/>
              <a:gd name="connsiteY1" fmla="*/ 1460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4605"/>
                </a:moveTo>
                <a:lnTo>
                  <a:pt x="8707119" y="14605"/>
                </a:lnTo>
              </a:path>
            </a:pathLst>
          </a:custGeom>
          <a:ln w="19050">
            <a:solidFill>
              <a:srgbClr val="5ABEF3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87" name="Freeform 1587"/>
          <p:cNvSpPr/>
          <p:nvPr/>
        </p:nvSpPr>
        <p:spPr>
          <a:xfrm>
            <a:off x="218439" y="1958339"/>
            <a:ext cx="8709659" cy="35560"/>
          </a:xfrm>
          <a:custGeom>
            <a:avLst/>
            <a:gdLst>
              <a:gd name="connsiteX0" fmla="*/ 10160 w 8709659"/>
              <a:gd name="connsiteY0" fmla="*/ 20955 h 35560"/>
              <a:gd name="connsiteX1" fmla="*/ 8707119 w 8709659"/>
              <a:gd name="connsiteY1" fmla="*/ 2095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20955"/>
                </a:moveTo>
                <a:lnTo>
                  <a:pt x="8707119" y="20955"/>
                </a:lnTo>
              </a:path>
            </a:pathLst>
          </a:custGeom>
          <a:ln w="19050">
            <a:solidFill>
              <a:srgbClr val="5BBEF3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88" name="Freeform 1588"/>
          <p:cNvSpPr/>
          <p:nvPr/>
        </p:nvSpPr>
        <p:spPr>
          <a:xfrm>
            <a:off x="218439" y="1983739"/>
            <a:ext cx="8709659" cy="22860"/>
          </a:xfrm>
          <a:custGeom>
            <a:avLst/>
            <a:gdLst>
              <a:gd name="connsiteX0" fmla="*/ 10160 w 8709659"/>
              <a:gd name="connsiteY0" fmla="*/ 14605 h 22860"/>
              <a:gd name="connsiteX1" fmla="*/ 8707119 w 8709659"/>
              <a:gd name="connsiteY1" fmla="*/ 1460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4605"/>
                </a:moveTo>
                <a:lnTo>
                  <a:pt x="8707119" y="14605"/>
                </a:lnTo>
              </a:path>
            </a:pathLst>
          </a:custGeom>
          <a:ln w="19050">
            <a:solidFill>
              <a:srgbClr val="5CBFF3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89" name="Freeform 1589"/>
          <p:cNvSpPr/>
          <p:nvPr/>
        </p:nvSpPr>
        <p:spPr>
          <a:xfrm>
            <a:off x="218439" y="1996439"/>
            <a:ext cx="8709659" cy="35560"/>
          </a:xfrm>
          <a:custGeom>
            <a:avLst/>
            <a:gdLst>
              <a:gd name="connsiteX0" fmla="*/ 10160 w 8709659"/>
              <a:gd name="connsiteY0" fmla="*/ 20955 h 35560"/>
              <a:gd name="connsiteX1" fmla="*/ 8707119 w 8709659"/>
              <a:gd name="connsiteY1" fmla="*/ 2095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20955"/>
                </a:moveTo>
                <a:lnTo>
                  <a:pt x="8707119" y="20955"/>
                </a:lnTo>
              </a:path>
            </a:pathLst>
          </a:custGeom>
          <a:ln w="19050">
            <a:solidFill>
              <a:srgbClr val="5DBFF3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90" name="Freeform 1590"/>
          <p:cNvSpPr/>
          <p:nvPr/>
        </p:nvSpPr>
        <p:spPr>
          <a:xfrm>
            <a:off x="218439" y="2021839"/>
            <a:ext cx="8709659" cy="22860"/>
          </a:xfrm>
          <a:custGeom>
            <a:avLst/>
            <a:gdLst>
              <a:gd name="connsiteX0" fmla="*/ 10160 w 8709659"/>
              <a:gd name="connsiteY0" fmla="*/ 14605 h 22860"/>
              <a:gd name="connsiteX1" fmla="*/ 8707119 w 8709659"/>
              <a:gd name="connsiteY1" fmla="*/ 1460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4605"/>
                </a:moveTo>
                <a:lnTo>
                  <a:pt x="8707119" y="14605"/>
                </a:lnTo>
              </a:path>
            </a:pathLst>
          </a:custGeom>
          <a:ln w="19050">
            <a:solidFill>
              <a:srgbClr val="5EC0F4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91" name="Freeform 1591"/>
          <p:cNvSpPr/>
          <p:nvPr/>
        </p:nvSpPr>
        <p:spPr>
          <a:xfrm>
            <a:off x="218439" y="2034539"/>
            <a:ext cx="8709659" cy="35560"/>
          </a:xfrm>
          <a:custGeom>
            <a:avLst/>
            <a:gdLst>
              <a:gd name="connsiteX0" fmla="*/ 10160 w 8709659"/>
              <a:gd name="connsiteY0" fmla="*/ 21590 h 35560"/>
              <a:gd name="connsiteX1" fmla="*/ 8707119 w 8709659"/>
              <a:gd name="connsiteY1" fmla="*/ 21590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21590"/>
                </a:moveTo>
                <a:lnTo>
                  <a:pt x="8707119" y="21590"/>
                </a:lnTo>
              </a:path>
            </a:pathLst>
          </a:custGeom>
          <a:ln w="20320">
            <a:solidFill>
              <a:srgbClr val="5FC0F4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92" name="Freeform 1592"/>
          <p:cNvSpPr/>
          <p:nvPr/>
        </p:nvSpPr>
        <p:spPr>
          <a:xfrm>
            <a:off x="218439" y="2059939"/>
            <a:ext cx="8709659" cy="22860"/>
          </a:xfrm>
          <a:custGeom>
            <a:avLst/>
            <a:gdLst>
              <a:gd name="connsiteX0" fmla="*/ 10160 w 8709659"/>
              <a:gd name="connsiteY0" fmla="*/ 15875 h 22860"/>
              <a:gd name="connsiteX1" fmla="*/ 8707119 w 8709659"/>
              <a:gd name="connsiteY1" fmla="*/ 1587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5875"/>
                </a:moveTo>
                <a:lnTo>
                  <a:pt x="8707119" y="15875"/>
                </a:lnTo>
              </a:path>
            </a:pathLst>
          </a:custGeom>
          <a:ln w="19050">
            <a:solidFill>
              <a:srgbClr val="60C1F4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93" name="Freeform 1593"/>
          <p:cNvSpPr/>
          <p:nvPr/>
        </p:nvSpPr>
        <p:spPr>
          <a:xfrm>
            <a:off x="218439" y="2072639"/>
            <a:ext cx="8709659" cy="35560"/>
          </a:xfrm>
          <a:custGeom>
            <a:avLst/>
            <a:gdLst>
              <a:gd name="connsiteX0" fmla="*/ 10160 w 8709659"/>
              <a:gd name="connsiteY0" fmla="*/ 22225 h 35560"/>
              <a:gd name="connsiteX1" fmla="*/ 8707119 w 8709659"/>
              <a:gd name="connsiteY1" fmla="*/ 2222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22225"/>
                </a:moveTo>
                <a:lnTo>
                  <a:pt x="8707119" y="22225"/>
                </a:lnTo>
              </a:path>
            </a:pathLst>
          </a:custGeom>
          <a:ln w="19050">
            <a:solidFill>
              <a:srgbClr val="61C1F4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94" name="Freeform 1594"/>
          <p:cNvSpPr/>
          <p:nvPr/>
        </p:nvSpPr>
        <p:spPr>
          <a:xfrm>
            <a:off x="218439" y="2098039"/>
            <a:ext cx="8709659" cy="22860"/>
          </a:xfrm>
          <a:custGeom>
            <a:avLst/>
            <a:gdLst>
              <a:gd name="connsiteX0" fmla="*/ 10160 w 8709659"/>
              <a:gd name="connsiteY0" fmla="*/ 15875 h 22860"/>
              <a:gd name="connsiteX1" fmla="*/ 8707119 w 8709659"/>
              <a:gd name="connsiteY1" fmla="*/ 1587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5875"/>
                </a:moveTo>
                <a:lnTo>
                  <a:pt x="8707119" y="15875"/>
                </a:lnTo>
              </a:path>
            </a:pathLst>
          </a:custGeom>
          <a:ln w="19050">
            <a:solidFill>
              <a:srgbClr val="62C2F4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95" name="Freeform 1595"/>
          <p:cNvSpPr/>
          <p:nvPr/>
        </p:nvSpPr>
        <p:spPr>
          <a:xfrm>
            <a:off x="218439" y="2110739"/>
            <a:ext cx="8709659" cy="35560"/>
          </a:xfrm>
          <a:custGeom>
            <a:avLst/>
            <a:gdLst>
              <a:gd name="connsiteX0" fmla="*/ 10160 w 8709659"/>
              <a:gd name="connsiteY0" fmla="*/ 22225 h 35560"/>
              <a:gd name="connsiteX1" fmla="*/ 8707119 w 8709659"/>
              <a:gd name="connsiteY1" fmla="*/ 2222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22225"/>
                </a:moveTo>
                <a:lnTo>
                  <a:pt x="8707119" y="22225"/>
                </a:lnTo>
              </a:path>
            </a:pathLst>
          </a:custGeom>
          <a:ln w="19050">
            <a:solidFill>
              <a:srgbClr val="63C2F5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96" name="Freeform 1596"/>
          <p:cNvSpPr/>
          <p:nvPr/>
        </p:nvSpPr>
        <p:spPr>
          <a:xfrm>
            <a:off x="218439" y="2136139"/>
            <a:ext cx="8709659" cy="22860"/>
          </a:xfrm>
          <a:custGeom>
            <a:avLst/>
            <a:gdLst>
              <a:gd name="connsiteX0" fmla="*/ 10160 w 8709659"/>
              <a:gd name="connsiteY0" fmla="*/ 15875 h 22860"/>
              <a:gd name="connsiteX1" fmla="*/ 8707119 w 8709659"/>
              <a:gd name="connsiteY1" fmla="*/ 1587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5875"/>
                </a:moveTo>
                <a:lnTo>
                  <a:pt x="8707119" y="15875"/>
                </a:lnTo>
              </a:path>
            </a:pathLst>
          </a:custGeom>
          <a:ln w="19050">
            <a:solidFill>
              <a:srgbClr val="65C3F5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97" name="Freeform 1597"/>
          <p:cNvSpPr/>
          <p:nvPr/>
        </p:nvSpPr>
        <p:spPr>
          <a:xfrm>
            <a:off x="218439" y="2148839"/>
            <a:ext cx="8709659" cy="35560"/>
          </a:xfrm>
          <a:custGeom>
            <a:avLst/>
            <a:gdLst>
              <a:gd name="connsiteX0" fmla="*/ 10160 w 8709659"/>
              <a:gd name="connsiteY0" fmla="*/ 22225 h 35560"/>
              <a:gd name="connsiteX1" fmla="*/ 8707119 w 8709659"/>
              <a:gd name="connsiteY1" fmla="*/ 2222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22225"/>
                </a:moveTo>
                <a:lnTo>
                  <a:pt x="8707119" y="22225"/>
                </a:lnTo>
              </a:path>
            </a:pathLst>
          </a:custGeom>
          <a:ln w="19050">
            <a:solidFill>
              <a:srgbClr val="65C3F5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98" name="Freeform 1598"/>
          <p:cNvSpPr/>
          <p:nvPr/>
        </p:nvSpPr>
        <p:spPr>
          <a:xfrm>
            <a:off x="218439" y="2174239"/>
            <a:ext cx="8709659" cy="22860"/>
          </a:xfrm>
          <a:custGeom>
            <a:avLst/>
            <a:gdLst>
              <a:gd name="connsiteX0" fmla="*/ 10160 w 8709659"/>
              <a:gd name="connsiteY0" fmla="*/ 15875 h 22860"/>
              <a:gd name="connsiteX1" fmla="*/ 8707119 w 8709659"/>
              <a:gd name="connsiteY1" fmla="*/ 1587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5875"/>
                </a:moveTo>
                <a:lnTo>
                  <a:pt x="8707119" y="15875"/>
                </a:lnTo>
              </a:path>
            </a:pathLst>
          </a:custGeom>
          <a:ln w="19050">
            <a:solidFill>
              <a:srgbClr val="66C4F5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99" name="Freeform 1599"/>
          <p:cNvSpPr/>
          <p:nvPr/>
        </p:nvSpPr>
        <p:spPr>
          <a:xfrm>
            <a:off x="218439" y="2186939"/>
            <a:ext cx="8709659" cy="35560"/>
          </a:xfrm>
          <a:custGeom>
            <a:avLst/>
            <a:gdLst>
              <a:gd name="connsiteX0" fmla="*/ 10160 w 8709659"/>
              <a:gd name="connsiteY0" fmla="*/ 22225 h 35560"/>
              <a:gd name="connsiteX1" fmla="*/ 8707119 w 8709659"/>
              <a:gd name="connsiteY1" fmla="*/ 2222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22225"/>
                </a:moveTo>
                <a:lnTo>
                  <a:pt x="8707119" y="22225"/>
                </a:lnTo>
              </a:path>
            </a:pathLst>
          </a:custGeom>
          <a:ln w="19050">
            <a:solidFill>
              <a:srgbClr val="67C4F6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00" name="Freeform 1600"/>
          <p:cNvSpPr/>
          <p:nvPr/>
        </p:nvSpPr>
        <p:spPr>
          <a:xfrm>
            <a:off x="218439" y="2212339"/>
            <a:ext cx="8709659" cy="22860"/>
          </a:xfrm>
          <a:custGeom>
            <a:avLst/>
            <a:gdLst>
              <a:gd name="connsiteX0" fmla="*/ 10160 w 8709659"/>
              <a:gd name="connsiteY0" fmla="*/ 15875 h 22860"/>
              <a:gd name="connsiteX1" fmla="*/ 8707119 w 8709659"/>
              <a:gd name="connsiteY1" fmla="*/ 1587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5875"/>
                </a:moveTo>
                <a:lnTo>
                  <a:pt x="8707119" y="15875"/>
                </a:lnTo>
              </a:path>
            </a:pathLst>
          </a:custGeom>
          <a:ln w="19050">
            <a:solidFill>
              <a:srgbClr val="68C5F6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01" name="Freeform 1601"/>
          <p:cNvSpPr/>
          <p:nvPr/>
        </p:nvSpPr>
        <p:spPr>
          <a:xfrm>
            <a:off x="218439" y="2225039"/>
            <a:ext cx="8709659" cy="35560"/>
          </a:xfrm>
          <a:custGeom>
            <a:avLst/>
            <a:gdLst>
              <a:gd name="connsiteX0" fmla="*/ 10160 w 8709659"/>
              <a:gd name="connsiteY0" fmla="*/ 22225 h 35560"/>
              <a:gd name="connsiteX1" fmla="*/ 8707119 w 8709659"/>
              <a:gd name="connsiteY1" fmla="*/ 2222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22225"/>
                </a:moveTo>
                <a:lnTo>
                  <a:pt x="8707119" y="22225"/>
                </a:lnTo>
              </a:path>
            </a:pathLst>
          </a:custGeom>
          <a:ln w="19050">
            <a:solidFill>
              <a:srgbClr val="69C5F6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02" name="Freeform 1602"/>
          <p:cNvSpPr/>
          <p:nvPr/>
        </p:nvSpPr>
        <p:spPr>
          <a:xfrm>
            <a:off x="218439" y="2250439"/>
            <a:ext cx="8709659" cy="22860"/>
          </a:xfrm>
          <a:custGeom>
            <a:avLst/>
            <a:gdLst>
              <a:gd name="connsiteX0" fmla="*/ 10160 w 8709659"/>
              <a:gd name="connsiteY0" fmla="*/ 15875 h 22860"/>
              <a:gd name="connsiteX1" fmla="*/ 8707119 w 8709659"/>
              <a:gd name="connsiteY1" fmla="*/ 1587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5875"/>
                </a:moveTo>
                <a:lnTo>
                  <a:pt x="8707119" y="15875"/>
                </a:lnTo>
              </a:path>
            </a:pathLst>
          </a:custGeom>
          <a:ln w="19050">
            <a:solidFill>
              <a:srgbClr val="6AC6F6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03" name="Freeform 1603"/>
          <p:cNvSpPr/>
          <p:nvPr/>
        </p:nvSpPr>
        <p:spPr>
          <a:xfrm>
            <a:off x="218439" y="2275839"/>
            <a:ext cx="8709659" cy="22860"/>
          </a:xfrm>
          <a:custGeom>
            <a:avLst/>
            <a:gdLst>
              <a:gd name="connsiteX0" fmla="*/ 10160 w 8709659"/>
              <a:gd name="connsiteY0" fmla="*/ 10160 h 22860"/>
              <a:gd name="connsiteX1" fmla="*/ 8707119 w 8709659"/>
              <a:gd name="connsiteY1" fmla="*/ 10160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0160"/>
                </a:moveTo>
                <a:lnTo>
                  <a:pt x="8707119" y="10160"/>
                </a:lnTo>
              </a:path>
            </a:pathLst>
          </a:custGeom>
          <a:ln w="20319">
            <a:solidFill>
              <a:srgbClr val="6BC6F7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04" name="Freeform 1604"/>
          <p:cNvSpPr/>
          <p:nvPr/>
        </p:nvSpPr>
        <p:spPr>
          <a:xfrm>
            <a:off x="218439" y="2288539"/>
            <a:ext cx="8709659" cy="35560"/>
          </a:xfrm>
          <a:custGeom>
            <a:avLst/>
            <a:gdLst>
              <a:gd name="connsiteX0" fmla="*/ 10160 w 8709659"/>
              <a:gd name="connsiteY0" fmla="*/ 17145 h 35560"/>
              <a:gd name="connsiteX1" fmla="*/ 8707119 w 8709659"/>
              <a:gd name="connsiteY1" fmla="*/ 1714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17145"/>
                </a:moveTo>
                <a:lnTo>
                  <a:pt x="8707119" y="17145"/>
                </a:lnTo>
              </a:path>
            </a:pathLst>
          </a:custGeom>
          <a:ln w="19050">
            <a:solidFill>
              <a:srgbClr val="6CC7F7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05" name="Freeform 1605"/>
          <p:cNvSpPr/>
          <p:nvPr/>
        </p:nvSpPr>
        <p:spPr>
          <a:xfrm>
            <a:off x="218439" y="2313939"/>
            <a:ext cx="8709659" cy="22860"/>
          </a:xfrm>
          <a:custGeom>
            <a:avLst/>
            <a:gdLst>
              <a:gd name="connsiteX0" fmla="*/ 10160 w 8709659"/>
              <a:gd name="connsiteY0" fmla="*/ 10795 h 22860"/>
              <a:gd name="connsiteX1" fmla="*/ 8707119 w 8709659"/>
              <a:gd name="connsiteY1" fmla="*/ 1079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0795"/>
                </a:moveTo>
                <a:lnTo>
                  <a:pt x="8707119" y="10795"/>
                </a:lnTo>
              </a:path>
            </a:pathLst>
          </a:custGeom>
          <a:ln w="19050">
            <a:solidFill>
              <a:srgbClr val="6DC7F7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06" name="Freeform 1606"/>
          <p:cNvSpPr/>
          <p:nvPr/>
        </p:nvSpPr>
        <p:spPr>
          <a:xfrm>
            <a:off x="218439" y="2326639"/>
            <a:ext cx="8709659" cy="35560"/>
          </a:xfrm>
          <a:custGeom>
            <a:avLst/>
            <a:gdLst>
              <a:gd name="connsiteX0" fmla="*/ 10160 w 8709659"/>
              <a:gd name="connsiteY0" fmla="*/ 17145 h 35560"/>
              <a:gd name="connsiteX1" fmla="*/ 8707119 w 8709659"/>
              <a:gd name="connsiteY1" fmla="*/ 1714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17145"/>
                </a:moveTo>
                <a:lnTo>
                  <a:pt x="8707119" y="17145"/>
                </a:lnTo>
              </a:path>
            </a:pathLst>
          </a:custGeom>
          <a:ln w="19050">
            <a:solidFill>
              <a:srgbClr val="6EC8F7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07" name="Freeform 1607"/>
          <p:cNvSpPr/>
          <p:nvPr/>
        </p:nvSpPr>
        <p:spPr>
          <a:xfrm>
            <a:off x="218439" y="2352039"/>
            <a:ext cx="8709659" cy="22860"/>
          </a:xfrm>
          <a:custGeom>
            <a:avLst/>
            <a:gdLst>
              <a:gd name="connsiteX0" fmla="*/ 10160 w 8709659"/>
              <a:gd name="connsiteY0" fmla="*/ 10795 h 22860"/>
              <a:gd name="connsiteX1" fmla="*/ 8707119 w 8709659"/>
              <a:gd name="connsiteY1" fmla="*/ 1079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0795"/>
                </a:moveTo>
                <a:lnTo>
                  <a:pt x="8707119" y="10795"/>
                </a:lnTo>
              </a:path>
            </a:pathLst>
          </a:custGeom>
          <a:ln w="19050">
            <a:solidFill>
              <a:srgbClr val="6FC8F8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08" name="Freeform 1608"/>
          <p:cNvSpPr/>
          <p:nvPr/>
        </p:nvSpPr>
        <p:spPr>
          <a:xfrm>
            <a:off x="218439" y="2364739"/>
            <a:ext cx="8709659" cy="35560"/>
          </a:xfrm>
          <a:custGeom>
            <a:avLst/>
            <a:gdLst>
              <a:gd name="connsiteX0" fmla="*/ 10160 w 8709659"/>
              <a:gd name="connsiteY0" fmla="*/ 17145 h 35560"/>
              <a:gd name="connsiteX1" fmla="*/ 8707119 w 8709659"/>
              <a:gd name="connsiteY1" fmla="*/ 1714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17145"/>
                </a:moveTo>
                <a:lnTo>
                  <a:pt x="8707119" y="17145"/>
                </a:lnTo>
              </a:path>
            </a:pathLst>
          </a:custGeom>
          <a:ln w="19050">
            <a:solidFill>
              <a:srgbClr val="70C9F8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09" name="Freeform 1609"/>
          <p:cNvSpPr/>
          <p:nvPr/>
        </p:nvSpPr>
        <p:spPr>
          <a:xfrm>
            <a:off x="218439" y="2390139"/>
            <a:ext cx="8709659" cy="22860"/>
          </a:xfrm>
          <a:custGeom>
            <a:avLst/>
            <a:gdLst>
              <a:gd name="connsiteX0" fmla="*/ 10160 w 8709659"/>
              <a:gd name="connsiteY0" fmla="*/ 10795 h 22860"/>
              <a:gd name="connsiteX1" fmla="*/ 8707119 w 8709659"/>
              <a:gd name="connsiteY1" fmla="*/ 1079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0795"/>
                </a:moveTo>
                <a:lnTo>
                  <a:pt x="8707119" y="10795"/>
                </a:lnTo>
              </a:path>
            </a:pathLst>
          </a:custGeom>
          <a:ln w="19050">
            <a:solidFill>
              <a:srgbClr val="71C9F8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10" name="Freeform 1610"/>
          <p:cNvSpPr/>
          <p:nvPr/>
        </p:nvSpPr>
        <p:spPr>
          <a:xfrm>
            <a:off x="218439" y="2402839"/>
            <a:ext cx="8709659" cy="35560"/>
          </a:xfrm>
          <a:custGeom>
            <a:avLst/>
            <a:gdLst>
              <a:gd name="connsiteX0" fmla="*/ 10160 w 8709659"/>
              <a:gd name="connsiteY0" fmla="*/ 17145 h 35560"/>
              <a:gd name="connsiteX1" fmla="*/ 8707119 w 8709659"/>
              <a:gd name="connsiteY1" fmla="*/ 1714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17145"/>
                </a:moveTo>
                <a:lnTo>
                  <a:pt x="8707119" y="17145"/>
                </a:lnTo>
              </a:path>
            </a:pathLst>
          </a:custGeom>
          <a:ln w="19050">
            <a:solidFill>
              <a:srgbClr val="72CBF8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11" name="Freeform 1611"/>
          <p:cNvSpPr/>
          <p:nvPr/>
        </p:nvSpPr>
        <p:spPr>
          <a:xfrm>
            <a:off x="218439" y="2428239"/>
            <a:ext cx="8709659" cy="22860"/>
          </a:xfrm>
          <a:custGeom>
            <a:avLst/>
            <a:gdLst>
              <a:gd name="connsiteX0" fmla="*/ 10160 w 8709659"/>
              <a:gd name="connsiteY0" fmla="*/ 10795 h 22860"/>
              <a:gd name="connsiteX1" fmla="*/ 8707119 w 8709659"/>
              <a:gd name="connsiteY1" fmla="*/ 1079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0795"/>
                </a:moveTo>
                <a:lnTo>
                  <a:pt x="8707119" y="10795"/>
                </a:lnTo>
              </a:path>
            </a:pathLst>
          </a:custGeom>
          <a:ln w="19050">
            <a:solidFill>
              <a:srgbClr val="73CBF8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12" name="Freeform 1612"/>
          <p:cNvSpPr/>
          <p:nvPr/>
        </p:nvSpPr>
        <p:spPr>
          <a:xfrm>
            <a:off x="218439" y="2440939"/>
            <a:ext cx="8709659" cy="35560"/>
          </a:xfrm>
          <a:custGeom>
            <a:avLst/>
            <a:gdLst>
              <a:gd name="connsiteX0" fmla="*/ 10160 w 8709659"/>
              <a:gd name="connsiteY0" fmla="*/ 17145 h 35560"/>
              <a:gd name="connsiteX1" fmla="*/ 8707119 w 8709659"/>
              <a:gd name="connsiteY1" fmla="*/ 1714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17145"/>
                </a:moveTo>
                <a:lnTo>
                  <a:pt x="8707119" y="17145"/>
                </a:lnTo>
              </a:path>
            </a:pathLst>
          </a:custGeom>
          <a:ln w="19050">
            <a:solidFill>
              <a:srgbClr val="74CBF9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13" name="Freeform 1613"/>
          <p:cNvSpPr/>
          <p:nvPr/>
        </p:nvSpPr>
        <p:spPr>
          <a:xfrm>
            <a:off x="218439" y="2466339"/>
            <a:ext cx="8709659" cy="22860"/>
          </a:xfrm>
          <a:custGeom>
            <a:avLst/>
            <a:gdLst>
              <a:gd name="connsiteX0" fmla="*/ 10160 w 8709659"/>
              <a:gd name="connsiteY0" fmla="*/ 10795 h 22860"/>
              <a:gd name="connsiteX1" fmla="*/ 8707119 w 8709659"/>
              <a:gd name="connsiteY1" fmla="*/ 1079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0795"/>
                </a:moveTo>
                <a:lnTo>
                  <a:pt x="8707119" y="10795"/>
                </a:lnTo>
              </a:path>
            </a:pathLst>
          </a:custGeom>
          <a:ln w="19050">
            <a:solidFill>
              <a:srgbClr val="75CBF9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14" name="Freeform 1614"/>
          <p:cNvSpPr/>
          <p:nvPr/>
        </p:nvSpPr>
        <p:spPr>
          <a:xfrm>
            <a:off x="218439" y="2479039"/>
            <a:ext cx="8709659" cy="35560"/>
          </a:xfrm>
          <a:custGeom>
            <a:avLst/>
            <a:gdLst>
              <a:gd name="connsiteX0" fmla="*/ 10160 w 8709659"/>
              <a:gd name="connsiteY0" fmla="*/ 17145 h 35560"/>
              <a:gd name="connsiteX1" fmla="*/ 8707119 w 8709659"/>
              <a:gd name="connsiteY1" fmla="*/ 1714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17145"/>
                </a:moveTo>
                <a:lnTo>
                  <a:pt x="8707119" y="17145"/>
                </a:lnTo>
              </a:path>
            </a:pathLst>
          </a:custGeom>
          <a:ln w="19050">
            <a:solidFill>
              <a:srgbClr val="76CCF9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15" name="Freeform 1615"/>
          <p:cNvSpPr/>
          <p:nvPr/>
        </p:nvSpPr>
        <p:spPr>
          <a:xfrm>
            <a:off x="218439" y="2504439"/>
            <a:ext cx="8709659" cy="22860"/>
          </a:xfrm>
          <a:custGeom>
            <a:avLst/>
            <a:gdLst>
              <a:gd name="connsiteX0" fmla="*/ 10160 w 8709659"/>
              <a:gd name="connsiteY0" fmla="*/ 11430 h 22860"/>
              <a:gd name="connsiteX1" fmla="*/ 8707119 w 8709659"/>
              <a:gd name="connsiteY1" fmla="*/ 11430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1430"/>
                </a:moveTo>
                <a:lnTo>
                  <a:pt x="8707119" y="11430"/>
                </a:lnTo>
              </a:path>
            </a:pathLst>
          </a:custGeom>
          <a:ln w="20320">
            <a:solidFill>
              <a:srgbClr val="77CCF9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16" name="Freeform 1616"/>
          <p:cNvSpPr/>
          <p:nvPr/>
        </p:nvSpPr>
        <p:spPr>
          <a:xfrm>
            <a:off x="218439" y="2517139"/>
            <a:ext cx="8709659" cy="35560"/>
          </a:xfrm>
          <a:custGeom>
            <a:avLst/>
            <a:gdLst>
              <a:gd name="connsiteX0" fmla="*/ 10160 w 8709659"/>
              <a:gd name="connsiteY0" fmla="*/ 18415 h 35560"/>
              <a:gd name="connsiteX1" fmla="*/ 8707119 w 8709659"/>
              <a:gd name="connsiteY1" fmla="*/ 1841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18415"/>
                </a:moveTo>
                <a:lnTo>
                  <a:pt x="8707119" y="18415"/>
                </a:lnTo>
              </a:path>
            </a:pathLst>
          </a:custGeom>
          <a:ln w="19050">
            <a:solidFill>
              <a:srgbClr val="78CDFA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17" name="Freeform 1617"/>
          <p:cNvSpPr/>
          <p:nvPr/>
        </p:nvSpPr>
        <p:spPr>
          <a:xfrm>
            <a:off x="218439" y="2542539"/>
            <a:ext cx="8709659" cy="22860"/>
          </a:xfrm>
          <a:custGeom>
            <a:avLst/>
            <a:gdLst>
              <a:gd name="connsiteX0" fmla="*/ 10160 w 8709659"/>
              <a:gd name="connsiteY0" fmla="*/ 12065 h 22860"/>
              <a:gd name="connsiteX1" fmla="*/ 8707119 w 8709659"/>
              <a:gd name="connsiteY1" fmla="*/ 1206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2065"/>
                </a:moveTo>
                <a:lnTo>
                  <a:pt x="8707119" y="12065"/>
                </a:lnTo>
              </a:path>
            </a:pathLst>
          </a:custGeom>
          <a:ln w="19050">
            <a:solidFill>
              <a:srgbClr val="79CDFA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18" name="Freeform 1618"/>
          <p:cNvSpPr/>
          <p:nvPr/>
        </p:nvSpPr>
        <p:spPr>
          <a:xfrm>
            <a:off x="218439" y="2555239"/>
            <a:ext cx="8709659" cy="35560"/>
          </a:xfrm>
          <a:custGeom>
            <a:avLst/>
            <a:gdLst>
              <a:gd name="connsiteX0" fmla="*/ 10160 w 8709659"/>
              <a:gd name="connsiteY0" fmla="*/ 18415 h 35560"/>
              <a:gd name="connsiteX1" fmla="*/ 8707119 w 8709659"/>
              <a:gd name="connsiteY1" fmla="*/ 1841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18415"/>
                </a:moveTo>
                <a:lnTo>
                  <a:pt x="8707119" y="18415"/>
                </a:lnTo>
              </a:path>
            </a:pathLst>
          </a:custGeom>
          <a:ln w="19050">
            <a:solidFill>
              <a:srgbClr val="7ACEFA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19" name="Freeform 1619"/>
          <p:cNvSpPr/>
          <p:nvPr/>
        </p:nvSpPr>
        <p:spPr>
          <a:xfrm>
            <a:off x="218439" y="2580639"/>
            <a:ext cx="8709659" cy="22860"/>
          </a:xfrm>
          <a:custGeom>
            <a:avLst/>
            <a:gdLst>
              <a:gd name="connsiteX0" fmla="*/ 10160 w 8709659"/>
              <a:gd name="connsiteY0" fmla="*/ 12065 h 22860"/>
              <a:gd name="connsiteX1" fmla="*/ 8707119 w 8709659"/>
              <a:gd name="connsiteY1" fmla="*/ 1206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2065"/>
                </a:moveTo>
                <a:lnTo>
                  <a:pt x="8707119" y="12065"/>
                </a:lnTo>
              </a:path>
            </a:pathLst>
          </a:custGeom>
          <a:ln w="19050">
            <a:solidFill>
              <a:srgbClr val="7BCEFA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20" name="Freeform 1620"/>
          <p:cNvSpPr/>
          <p:nvPr/>
        </p:nvSpPr>
        <p:spPr>
          <a:xfrm>
            <a:off x="218439" y="2593339"/>
            <a:ext cx="8709659" cy="35560"/>
          </a:xfrm>
          <a:custGeom>
            <a:avLst/>
            <a:gdLst>
              <a:gd name="connsiteX0" fmla="*/ 10160 w 8709659"/>
              <a:gd name="connsiteY0" fmla="*/ 18415 h 35560"/>
              <a:gd name="connsiteX1" fmla="*/ 8707119 w 8709659"/>
              <a:gd name="connsiteY1" fmla="*/ 1841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18415"/>
                </a:moveTo>
                <a:lnTo>
                  <a:pt x="8707119" y="18415"/>
                </a:lnTo>
              </a:path>
            </a:pathLst>
          </a:custGeom>
          <a:ln w="19050">
            <a:solidFill>
              <a:srgbClr val="7CCFFB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21" name="Freeform 1621"/>
          <p:cNvSpPr/>
          <p:nvPr/>
        </p:nvSpPr>
        <p:spPr>
          <a:xfrm>
            <a:off x="218439" y="2618739"/>
            <a:ext cx="8709659" cy="22860"/>
          </a:xfrm>
          <a:custGeom>
            <a:avLst/>
            <a:gdLst>
              <a:gd name="connsiteX0" fmla="*/ 10160 w 8709659"/>
              <a:gd name="connsiteY0" fmla="*/ 12065 h 22860"/>
              <a:gd name="connsiteX1" fmla="*/ 8707119 w 8709659"/>
              <a:gd name="connsiteY1" fmla="*/ 1206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2065"/>
                </a:moveTo>
                <a:lnTo>
                  <a:pt x="8707119" y="12065"/>
                </a:lnTo>
              </a:path>
            </a:pathLst>
          </a:custGeom>
          <a:ln w="19050">
            <a:solidFill>
              <a:srgbClr val="7DCFFB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22" name="Freeform 1622"/>
          <p:cNvSpPr/>
          <p:nvPr/>
        </p:nvSpPr>
        <p:spPr>
          <a:xfrm>
            <a:off x="218439" y="2631439"/>
            <a:ext cx="8709659" cy="35560"/>
          </a:xfrm>
          <a:custGeom>
            <a:avLst/>
            <a:gdLst>
              <a:gd name="connsiteX0" fmla="*/ 10160 w 8709659"/>
              <a:gd name="connsiteY0" fmla="*/ 18415 h 35560"/>
              <a:gd name="connsiteX1" fmla="*/ 8707119 w 8709659"/>
              <a:gd name="connsiteY1" fmla="*/ 1841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18415"/>
                </a:moveTo>
                <a:lnTo>
                  <a:pt x="8707119" y="18415"/>
                </a:lnTo>
              </a:path>
            </a:pathLst>
          </a:custGeom>
          <a:ln w="19050">
            <a:solidFill>
              <a:srgbClr val="7ED0FB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23" name="Freeform 1623"/>
          <p:cNvSpPr/>
          <p:nvPr/>
        </p:nvSpPr>
        <p:spPr>
          <a:xfrm>
            <a:off x="218439" y="2656839"/>
            <a:ext cx="8709659" cy="22860"/>
          </a:xfrm>
          <a:custGeom>
            <a:avLst/>
            <a:gdLst>
              <a:gd name="connsiteX0" fmla="*/ 10160 w 8709659"/>
              <a:gd name="connsiteY0" fmla="*/ 12065 h 22860"/>
              <a:gd name="connsiteX1" fmla="*/ 8707119 w 8709659"/>
              <a:gd name="connsiteY1" fmla="*/ 1206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2065"/>
                </a:moveTo>
                <a:lnTo>
                  <a:pt x="8707119" y="12065"/>
                </a:lnTo>
              </a:path>
            </a:pathLst>
          </a:custGeom>
          <a:ln w="19050">
            <a:solidFill>
              <a:srgbClr val="7FD0FB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24" name="Freeform 1624"/>
          <p:cNvSpPr/>
          <p:nvPr/>
        </p:nvSpPr>
        <p:spPr>
          <a:xfrm>
            <a:off x="218439" y="2669539"/>
            <a:ext cx="8709659" cy="35560"/>
          </a:xfrm>
          <a:custGeom>
            <a:avLst/>
            <a:gdLst>
              <a:gd name="connsiteX0" fmla="*/ 10160 w 8709659"/>
              <a:gd name="connsiteY0" fmla="*/ 18415 h 35560"/>
              <a:gd name="connsiteX1" fmla="*/ 8707119 w 8709659"/>
              <a:gd name="connsiteY1" fmla="*/ 1841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18415"/>
                </a:moveTo>
                <a:lnTo>
                  <a:pt x="8707119" y="18415"/>
                </a:lnTo>
              </a:path>
            </a:pathLst>
          </a:custGeom>
          <a:ln w="19050">
            <a:solidFill>
              <a:srgbClr val="81D1FC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25" name="Freeform 1625"/>
          <p:cNvSpPr/>
          <p:nvPr/>
        </p:nvSpPr>
        <p:spPr>
          <a:xfrm>
            <a:off x="6035040" y="1805939"/>
            <a:ext cx="2880360" cy="721360"/>
          </a:xfrm>
          <a:custGeom>
            <a:avLst/>
            <a:gdLst>
              <a:gd name="connsiteX0" fmla="*/ 2881629 w 2880360"/>
              <a:gd name="connsiteY0" fmla="*/ 19050 h 721360"/>
              <a:gd name="connsiteX1" fmla="*/ 2881629 w 2880360"/>
              <a:gd name="connsiteY1" fmla="*/ 19050 h 721360"/>
              <a:gd name="connsiteX2" fmla="*/ 2760979 w 2880360"/>
              <a:gd name="connsiteY2" fmla="*/ 38100 h 721360"/>
              <a:gd name="connsiteX3" fmla="*/ 2637790 w 2880360"/>
              <a:gd name="connsiteY3" fmla="*/ 60960 h 721360"/>
              <a:gd name="connsiteX4" fmla="*/ 2512059 w 2880360"/>
              <a:gd name="connsiteY4" fmla="*/ 85090 h 721360"/>
              <a:gd name="connsiteX5" fmla="*/ 2382519 w 2880360"/>
              <a:gd name="connsiteY5" fmla="*/ 110490 h 721360"/>
              <a:gd name="connsiteX6" fmla="*/ 2250440 w 2880360"/>
              <a:gd name="connsiteY6" fmla="*/ 138430 h 721360"/>
              <a:gd name="connsiteX7" fmla="*/ 2114550 w 2880360"/>
              <a:gd name="connsiteY7" fmla="*/ 167640 h 721360"/>
              <a:gd name="connsiteX8" fmla="*/ 1976119 w 2880360"/>
              <a:gd name="connsiteY8" fmla="*/ 201930 h 721360"/>
              <a:gd name="connsiteX9" fmla="*/ 1833879 w 2880360"/>
              <a:gd name="connsiteY9" fmla="*/ 234950 h 721360"/>
              <a:gd name="connsiteX10" fmla="*/ 1576069 w 2880360"/>
              <a:gd name="connsiteY10" fmla="*/ 299720 h 721360"/>
              <a:gd name="connsiteX11" fmla="*/ 1325879 w 2880360"/>
              <a:gd name="connsiteY11" fmla="*/ 358140 h 721360"/>
              <a:gd name="connsiteX12" fmla="*/ 1085850 w 2880360"/>
              <a:gd name="connsiteY12" fmla="*/ 411480 h 721360"/>
              <a:gd name="connsiteX13" fmla="*/ 853440 w 2880360"/>
              <a:gd name="connsiteY13" fmla="*/ 462280 h 721360"/>
              <a:gd name="connsiteX14" fmla="*/ 632459 w 2880360"/>
              <a:gd name="connsiteY14" fmla="*/ 508000 h 721360"/>
              <a:gd name="connsiteX15" fmla="*/ 417829 w 2880360"/>
              <a:gd name="connsiteY15" fmla="*/ 547370 h 721360"/>
              <a:gd name="connsiteX16" fmla="*/ 212089 w 2880360"/>
              <a:gd name="connsiteY16" fmla="*/ 585470 h 721360"/>
              <a:gd name="connsiteX17" fmla="*/ 11429 w 2880360"/>
              <a:gd name="connsiteY17" fmla="*/ 618490 h 721360"/>
              <a:gd name="connsiteX18" fmla="*/ 149859 w 2880360"/>
              <a:gd name="connsiteY18" fmla="*/ 638810 h 721360"/>
              <a:gd name="connsiteX19" fmla="*/ 281939 w 2880360"/>
              <a:gd name="connsiteY19" fmla="*/ 656590 h 721360"/>
              <a:gd name="connsiteX20" fmla="*/ 408939 w 2880360"/>
              <a:gd name="connsiteY20" fmla="*/ 673100 h 721360"/>
              <a:gd name="connsiteX21" fmla="*/ 534669 w 2880360"/>
              <a:gd name="connsiteY21" fmla="*/ 685800 h 721360"/>
              <a:gd name="connsiteX22" fmla="*/ 655319 w 2880360"/>
              <a:gd name="connsiteY22" fmla="*/ 699770 h 721360"/>
              <a:gd name="connsiteX23" fmla="*/ 773429 w 2880360"/>
              <a:gd name="connsiteY23" fmla="*/ 708660 h 721360"/>
              <a:gd name="connsiteX24" fmla="*/ 885190 w 2880360"/>
              <a:gd name="connsiteY24" fmla="*/ 717550 h 721360"/>
              <a:gd name="connsiteX25" fmla="*/ 995679 w 2880360"/>
              <a:gd name="connsiteY25" fmla="*/ 723900 h 721360"/>
              <a:gd name="connsiteX26" fmla="*/ 1104900 w 2880360"/>
              <a:gd name="connsiteY26" fmla="*/ 728980 h 721360"/>
              <a:gd name="connsiteX27" fmla="*/ 1209040 w 2880360"/>
              <a:gd name="connsiteY27" fmla="*/ 730250 h 721360"/>
              <a:gd name="connsiteX28" fmla="*/ 1308100 w 2880360"/>
              <a:gd name="connsiteY28" fmla="*/ 732790 h 721360"/>
              <a:gd name="connsiteX29" fmla="*/ 1405890 w 2880360"/>
              <a:gd name="connsiteY29" fmla="*/ 732790 h 721360"/>
              <a:gd name="connsiteX30" fmla="*/ 1502409 w 2880360"/>
              <a:gd name="connsiteY30" fmla="*/ 730250 h 721360"/>
              <a:gd name="connsiteX31" fmla="*/ 1596390 w 2880360"/>
              <a:gd name="connsiteY31" fmla="*/ 728980 h 721360"/>
              <a:gd name="connsiteX32" fmla="*/ 1685290 w 2880360"/>
              <a:gd name="connsiteY32" fmla="*/ 723900 h 721360"/>
              <a:gd name="connsiteX33" fmla="*/ 1771650 w 2880360"/>
              <a:gd name="connsiteY33" fmla="*/ 717550 h 721360"/>
              <a:gd name="connsiteX34" fmla="*/ 1855469 w 2880360"/>
              <a:gd name="connsiteY34" fmla="*/ 709930 h 721360"/>
              <a:gd name="connsiteX35" fmla="*/ 1938019 w 2880360"/>
              <a:gd name="connsiteY35" fmla="*/ 702310 h 721360"/>
              <a:gd name="connsiteX36" fmla="*/ 2016759 w 2880360"/>
              <a:gd name="connsiteY36" fmla="*/ 690880 h 721360"/>
              <a:gd name="connsiteX37" fmla="*/ 2095500 w 2880360"/>
              <a:gd name="connsiteY37" fmla="*/ 679450 h 721360"/>
              <a:gd name="connsiteX38" fmla="*/ 2169159 w 2880360"/>
              <a:gd name="connsiteY38" fmla="*/ 665480 h 721360"/>
              <a:gd name="connsiteX39" fmla="*/ 2244090 w 2880360"/>
              <a:gd name="connsiteY39" fmla="*/ 652780 h 721360"/>
              <a:gd name="connsiteX40" fmla="*/ 2313940 w 2880360"/>
              <a:gd name="connsiteY40" fmla="*/ 637540 h 721360"/>
              <a:gd name="connsiteX41" fmla="*/ 2385059 w 2880360"/>
              <a:gd name="connsiteY41" fmla="*/ 621030 h 721360"/>
              <a:gd name="connsiteX42" fmla="*/ 2452369 w 2880360"/>
              <a:gd name="connsiteY42" fmla="*/ 603250 h 721360"/>
              <a:gd name="connsiteX43" fmla="*/ 2518409 w 2880360"/>
              <a:gd name="connsiteY43" fmla="*/ 585470 h 721360"/>
              <a:gd name="connsiteX44" fmla="*/ 2581909 w 2880360"/>
              <a:gd name="connsiteY44" fmla="*/ 565150 h 721360"/>
              <a:gd name="connsiteX45" fmla="*/ 2645409 w 2880360"/>
              <a:gd name="connsiteY45" fmla="*/ 544830 h 721360"/>
              <a:gd name="connsiteX46" fmla="*/ 2767329 w 2880360"/>
              <a:gd name="connsiteY46" fmla="*/ 500380 h 721360"/>
              <a:gd name="connsiteX47" fmla="*/ 2884169 w 2880360"/>
              <a:gd name="connsiteY47" fmla="*/ 453390 h 721360"/>
              <a:gd name="connsiteX48" fmla="*/ 2889250 w 2880360"/>
              <a:gd name="connsiteY48" fmla="*/ 452120 h 721360"/>
              <a:gd name="connsiteX49" fmla="*/ 2889250 w 2880360"/>
              <a:gd name="connsiteY49" fmla="*/ 19050 h 721360"/>
              <a:gd name="connsiteX50" fmla="*/ 2881629 w 2880360"/>
              <a:gd name="connsiteY50" fmla="*/ 19050 h 721360"/>
              <a:gd name="connsiteX51" fmla="*/ 2881629 w 2880360"/>
              <a:gd name="connsiteY51" fmla="*/ 19050 h 7213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2880360" h="721360">
                <a:moveTo>
                  <a:pt x="2881629" y="19050"/>
                </a:moveTo>
                <a:lnTo>
                  <a:pt x="2881629" y="19050"/>
                </a:lnTo>
                <a:lnTo>
                  <a:pt x="2760979" y="38100"/>
                </a:lnTo>
                <a:lnTo>
                  <a:pt x="2637790" y="60960"/>
                </a:lnTo>
                <a:lnTo>
                  <a:pt x="2512059" y="85090"/>
                </a:lnTo>
                <a:lnTo>
                  <a:pt x="2382519" y="110490"/>
                </a:lnTo>
                <a:lnTo>
                  <a:pt x="2250440" y="138430"/>
                </a:lnTo>
                <a:lnTo>
                  <a:pt x="2114550" y="167640"/>
                </a:lnTo>
                <a:lnTo>
                  <a:pt x="1976119" y="201930"/>
                </a:lnTo>
                <a:lnTo>
                  <a:pt x="1833879" y="234950"/>
                </a:lnTo>
                <a:lnTo>
                  <a:pt x="1576069" y="299720"/>
                </a:lnTo>
                <a:lnTo>
                  <a:pt x="1325879" y="358140"/>
                </a:lnTo>
                <a:lnTo>
                  <a:pt x="1085850" y="411480"/>
                </a:lnTo>
                <a:lnTo>
                  <a:pt x="853440" y="462280"/>
                </a:lnTo>
                <a:lnTo>
                  <a:pt x="632459" y="508000"/>
                </a:lnTo>
                <a:lnTo>
                  <a:pt x="417829" y="547370"/>
                </a:lnTo>
                <a:lnTo>
                  <a:pt x="212089" y="585470"/>
                </a:lnTo>
                <a:lnTo>
                  <a:pt x="11429" y="618490"/>
                </a:lnTo>
                <a:lnTo>
                  <a:pt x="149859" y="638810"/>
                </a:lnTo>
                <a:lnTo>
                  <a:pt x="281939" y="656590"/>
                </a:lnTo>
                <a:lnTo>
                  <a:pt x="408939" y="673100"/>
                </a:lnTo>
                <a:lnTo>
                  <a:pt x="534669" y="685800"/>
                </a:lnTo>
                <a:lnTo>
                  <a:pt x="655319" y="699770"/>
                </a:lnTo>
                <a:lnTo>
                  <a:pt x="773429" y="708660"/>
                </a:lnTo>
                <a:lnTo>
                  <a:pt x="885190" y="717550"/>
                </a:lnTo>
                <a:lnTo>
                  <a:pt x="995679" y="723900"/>
                </a:lnTo>
                <a:lnTo>
                  <a:pt x="1104900" y="728980"/>
                </a:lnTo>
                <a:lnTo>
                  <a:pt x="1209040" y="730250"/>
                </a:lnTo>
                <a:lnTo>
                  <a:pt x="1308100" y="732790"/>
                </a:lnTo>
                <a:lnTo>
                  <a:pt x="1405890" y="732790"/>
                </a:lnTo>
                <a:lnTo>
                  <a:pt x="1502409" y="730250"/>
                </a:lnTo>
                <a:lnTo>
                  <a:pt x="1596390" y="728980"/>
                </a:lnTo>
                <a:lnTo>
                  <a:pt x="1685290" y="723900"/>
                </a:lnTo>
                <a:lnTo>
                  <a:pt x="1771650" y="717550"/>
                </a:lnTo>
                <a:lnTo>
                  <a:pt x="1855469" y="709930"/>
                </a:lnTo>
                <a:lnTo>
                  <a:pt x="1938019" y="702310"/>
                </a:lnTo>
                <a:lnTo>
                  <a:pt x="2016759" y="690880"/>
                </a:lnTo>
                <a:lnTo>
                  <a:pt x="2095500" y="679450"/>
                </a:lnTo>
                <a:lnTo>
                  <a:pt x="2169159" y="665480"/>
                </a:lnTo>
                <a:lnTo>
                  <a:pt x="2244090" y="652780"/>
                </a:lnTo>
                <a:lnTo>
                  <a:pt x="2313940" y="637540"/>
                </a:lnTo>
                <a:lnTo>
                  <a:pt x="2385059" y="621030"/>
                </a:lnTo>
                <a:lnTo>
                  <a:pt x="2452369" y="603250"/>
                </a:lnTo>
                <a:lnTo>
                  <a:pt x="2518409" y="585470"/>
                </a:lnTo>
                <a:lnTo>
                  <a:pt x="2581909" y="565150"/>
                </a:lnTo>
                <a:lnTo>
                  <a:pt x="2645409" y="544830"/>
                </a:lnTo>
                <a:lnTo>
                  <a:pt x="2767329" y="500380"/>
                </a:lnTo>
                <a:lnTo>
                  <a:pt x="2884169" y="453390"/>
                </a:lnTo>
                <a:lnTo>
                  <a:pt x="2889250" y="452120"/>
                </a:lnTo>
                <a:lnTo>
                  <a:pt x="2889250" y="19050"/>
                </a:lnTo>
                <a:lnTo>
                  <a:pt x="2881629" y="19050"/>
                </a:lnTo>
                <a:lnTo>
                  <a:pt x="2881629" y="19050"/>
                </a:lnTo>
                <a:close/>
              </a:path>
            </a:pathLst>
          </a:custGeom>
          <a:solidFill>
            <a:srgbClr val="C4E5FA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26" name="Freeform 1626"/>
          <p:cNvSpPr/>
          <p:nvPr/>
        </p:nvSpPr>
        <p:spPr>
          <a:xfrm>
            <a:off x="2606039" y="1678939"/>
            <a:ext cx="5547359" cy="861060"/>
          </a:xfrm>
          <a:custGeom>
            <a:avLst/>
            <a:gdLst>
              <a:gd name="connsiteX0" fmla="*/ 5557519 w 5547359"/>
              <a:gd name="connsiteY0" fmla="*/ 814070 h 861060"/>
              <a:gd name="connsiteX1" fmla="*/ 5557519 w 5547359"/>
              <a:gd name="connsiteY1" fmla="*/ 814070 h 861060"/>
              <a:gd name="connsiteX2" fmla="*/ 5436869 w 5547359"/>
              <a:gd name="connsiteY2" fmla="*/ 798830 h 861060"/>
              <a:gd name="connsiteX3" fmla="*/ 5311140 w 5547359"/>
              <a:gd name="connsiteY3" fmla="*/ 782320 h 861060"/>
              <a:gd name="connsiteX4" fmla="*/ 5049519 w 5547359"/>
              <a:gd name="connsiteY4" fmla="*/ 744220 h 861060"/>
              <a:gd name="connsiteX5" fmla="*/ 4772659 w 5547359"/>
              <a:gd name="connsiteY5" fmla="*/ 697230 h 861060"/>
              <a:gd name="connsiteX6" fmla="*/ 4481829 w 5547359"/>
              <a:gd name="connsiteY6" fmla="*/ 646430 h 861060"/>
              <a:gd name="connsiteX7" fmla="*/ 4173219 w 5547359"/>
              <a:gd name="connsiteY7" fmla="*/ 584200 h 861060"/>
              <a:gd name="connsiteX8" fmla="*/ 3848100 w 5547359"/>
              <a:gd name="connsiteY8" fmla="*/ 514350 h 861060"/>
              <a:gd name="connsiteX9" fmla="*/ 3505200 w 5547359"/>
              <a:gd name="connsiteY9" fmla="*/ 434340 h 861060"/>
              <a:gd name="connsiteX10" fmla="*/ 3144519 w 5547359"/>
              <a:gd name="connsiteY10" fmla="*/ 346710 h 861060"/>
              <a:gd name="connsiteX11" fmla="*/ 3002280 w 5547359"/>
              <a:gd name="connsiteY11" fmla="*/ 313690 h 861060"/>
              <a:gd name="connsiteX12" fmla="*/ 2863850 w 5547359"/>
              <a:gd name="connsiteY12" fmla="*/ 280670 h 861060"/>
              <a:gd name="connsiteX13" fmla="*/ 2729230 w 5547359"/>
              <a:gd name="connsiteY13" fmla="*/ 251460 h 861060"/>
              <a:gd name="connsiteX14" fmla="*/ 2595880 w 5547359"/>
              <a:gd name="connsiteY14" fmla="*/ 222250 h 861060"/>
              <a:gd name="connsiteX15" fmla="*/ 2466339 w 5547359"/>
              <a:gd name="connsiteY15" fmla="*/ 196850 h 861060"/>
              <a:gd name="connsiteX16" fmla="*/ 2340610 w 5547359"/>
              <a:gd name="connsiteY16" fmla="*/ 172720 h 861060"/>
              <a:gd name="connsiteX17" fmla="*/ 2217419 w 5547359"/>
              <a:gd name="connsiteY17" fmla="*/ 151130 h 861060"/>
              <a:gd name="connsiteX18" fmla="*/ 2095500 w 5547359"/>
              <a:gd name="connsiteY18" fmla="*/ 130810 h 861060"/>
              <a:gd name="connsiteX19" fmla="*/ 1978660 w 5547359"/>
              <a:gd name="connsiteY19" fmla="*/ 113030 h 861060"/>
              <a:gd name="connsiteX20" fmla="*/ 1861819 w 5547359"/>
              <a:gd name="connsiteY20" fmla="*/ 96520 h 861060"/>
              <a:gd name="connsiteX21" fmla="*/ 1640839 w 5547359"/>
              <a:gd name="connsiteY21" fmla="*/ 67310 h 861060"/>
              <a:gd name="connsiteX22" fmla="*/ 1430019 w 5547359"/>
              <a:gd name="connsiteY22" fmla="*/ 46990 h 861060"/>
              <a:gd name="connsiteX23" fmla="*/ 1233169 w 5547359"/>
              <a:gd name="connsiteY23" fmla="*/ 31750 h 861060"/>
              <a:gd name="connsiteX24" fmla="*/ 1043939 w 5547359"/>
              <a:gd name="connsiteY24" fmla="*/ 21590 h 861060"/>
              <a:gd name="connsiteX25" fmla="*/ 864869 w 5547359"/>
              <a:gd name="connsiteY25" fmla="*/ 16510 h 861060"/>
              <a:gd name="connsiteX26" fmla="*/ 697230 w 5547359"/>
              <a:gd name="connsiteY26" fmla="*/ 16510 h 861060"/>
              <a:gd name="connsiteX27" fmla="*/ 539750 w 5547359"/>
              <a:gd name="connsiteY27" fmla="*/ 21590 h 861060"/>
              <a:gd name="connsiteX28" fmla="*/ 393700 w 5547359"/>
              <a:gd name="connsiteY28" fmla="*/ 27940 h 861060"/>
              <a:gd name="connsiteX29" fmla="*/ 256539 w 5547359"/>
              <a:gd name="connsiteY29" fmla="*/ 39370 h 861060"/>
              <a:gd name="connsiteX30" fmla="*/ 129539 w 5547359"/>
              <a:gd name="connsiteY30" fmla="*/ 52070 h 861060"/>
              <a:gd name="connsiteX31" fmla="*/ 12700 w 5547359"/>
              <a:gd name="connsiteY31" fmla="*/ 69850 h 861060"/>
              <a:gd name="connsiteX32" fmla="*/ 176530 w 5547359"/>
              <a:gd name="connsiteY32" fmla="*/ 90170 h 861060"/>
              <a:gd name="connsiteX33" fmla="*/ 346710 w 5547359"/>
              <a:gd name="connsiteY33" fmla="*/ 113030 h 861060"/>
              <a:gd name="connsiteX34" fmla="*/ 523239 w 5547359"/>
              <a:gd name="connsiteY34" fmla="*/ 140970 h 861060"/>
              <a:gd name="connsiteX35" fmla="*/ 706119 w 5547359"/>
              <a:gd name="connsiteY35" fmla="*/ 172720 h 861060"/>
              <a:gd name="connsiteX36" fmla="*/ 895350 w 5547359"/>
              <a:gd name="connsiteY36" fmla="*/ 210820 h 861060"/>
              <a:gd name="connsiteX37" fmla="*/ 1090930 w 5547359"/>
              <a:gd name="connsiteY37" fmla="*/ 251460 h 861060"/>
              <a:gd name="connsiteX38" fmla="*/ 1294130 w 5547359"/>
              <a:gd name="connsiteY38" fmla="*/ 295910 h 861060"/>
              <a:gd name="connsiteX39" fmla="*/ 1502410 w 5547359"/>
              <a:gd name="connsiteY39" fmla="*/ 346710 h 861060"/>
              <a:gd name="connsiteX40" fmla="*/ 1879600 w 5547359"/>
              <a:gd name="connsiteY40" fmla="*/ 438150 h 861060"/>
              <a:gd name="connsiteX41" fmla="*/ 2236469 w 5547359"/>
              <a:gd name="connsiteY41" fmla="*/ 519430 h 861060"/>
              <a:gd name="connsiteX42" fmla="*/ 2571750 w 5547359"/>
              <a:gd name="connsiteY42" fmla="*/ 593090 h 861060"/>
              <a:gd name="connsiteX43" fmla="*/ 2735580 w 5547359"/>
              <a:gd name="connsiteY43" fmla="*/ 623570 h 861060"/>
              <a:gd name="connsiteX44" fmla="*/ 2891789 w 5547359"/>
              <a:gd name="connsiteY44" fmla="*/ 655320 h 861060"/>
              <a:gd name="connsiteX45" fmla="*/ 3044189 w 5547359"/>
              <a:gd name="connsiteY45" fmla="*/ 684530 h 861060"/>
              <a:gd name="connsiteX46" fmla="*/ 3192780 w 5547359"/>
              <a:gd name="connsiteY46" fmla="*/ 708660 h 861060"/>
              <a:gd name="connsiteX47" fmla="*/ 3337559 w 5547359"/>
              <a:gd name="connsiteY47" fmla="*/ 732790 h 861060"/>
              <a:gd name="connsiteX48" fmla="*/ 3478530 w 5547359"/>
              <a:gd name="connsiteY48" fmla="*/ 755650 h 861060"/>
              <a:gd name="connsiteX49" fmla="*/ 3614419 w 5547359"/>
              <a:gd name="connsiteY49" fmla="*/ 773430 h 861060"/>
              <a:gd name="connsiteX50" fmla="*/ 3746500 w 5547359"/>
              <a:gd name="connsiteY50" fmla="*/ 791210 h 861060"/>
              <a:gd name="connsiteX51" fmla="*/ 3873500 w 5547359"/>
              <a:gd name="connsiteY51" fmla="*/ 807720 h 861060"/>
              <a:gd name="connsiteX52" fmla="*/ 3999229 w 5547359"/>
              <a:gd name="connsiteY52" fmla="*/ 822960 h 861060"/>
              <a:gd name="connsiteX53" fmla="*/ 4119879 w 5547359"/>
              <a:gd name="connsiteY53" fmla="*/ 834390 h 861060"/>
              <a:gd name="connsiteX54" fmla="*/ 4236719 w 5547359"/>
              <a:gd name="connsiteY54" fmla="*/ 843280 h 861060"/>
              <a:gd name="connsiteX55" fmla="*/ 4349750 w 5547359"/>
              <a:gd name="connsiteY55" fmla="*/ 852170 h 861060"/>
              <a:gd name="connsiteX56" fmla="*/ 4460240 w 5547359"/>
              <a:gd name="connsiteY56" fmla="*/ 858520 h 861060"/>
              <a:gd name="connsiteX57" fmla="*/ 4568190 w 5547359"/>
              <a:gd name="connsiteY57" fmla="*/ 863600 h 861060"/>
              <a:gd name="connsiteX58" fmla="*/ 4673600 w 5547359"/>
              <a:gd name="connsiteY58" fmla="*/ 867410 h 861060"/>
              <a:gd name="connsiteX59" fmla="*/ 4772659 w 5547359"/>
              <a:gd name="connsiteY59" fmla="*/ 867410 h 861060"/>
              <a:gd name="connsiteX60" fmla="*/ 4870450 w 5547359"/>
              <a:gd name="connsiteY60" fmla="*/ 867410 h 861060"/>
              <a:gd name="connsiteX61" fmla="*/ 4966969 w 5547359"/>
              <a:gd name="connsiteY61" fmla="*/ 864870 h 861060"/>
              <a:gd name="connsiteX62" fmla="*/ 5058409 w 5547359"/>
              <a:gd name="connsiteY62" fmla="*/ 863600 h 861060"/>
              <a:gd name="connsiteX63" fmla="*/ 5147309 w 5547359"/>
              <a:gd name="connsiteY63" fmla="*/ 858520 h 861060"/>
              <a:gd name="connsiteX64" fmla="*/ 5234940 w 5547359"/>
              <a:gd name="connsiteY64" fmla="*/ 852170 h 861060"/>
              <a:gd name="connsiteX65" fmla="*/ 5318759 w 5547359"/>
              <a:gd name="connsiteY65" fmla="*/ 843280 h 861060"/>
              <a:gd name="connsiteX66" fmla="*/ 5400040 w 5547359"/>
              <a:gd name="connsiteY66" fmla="*/ 834390 h 861060"/>
              <a:gd name="connsiteX67" fmla="*/ 5481319 w 5547359"/>
              <a:gd name="connsiteY67" fmla="*/ 825500 h 861060"/>
              <a:gd name="connsiteX68" fmla="*/ 5557519 w 5547359"/>
              <a:gd name="connsiteY68" fmla="*/ 814070 h 861060"/>
              <a:gd name="connsiteX69" fmla="*/ 5557519 w 5547359"/>
              <a:gd name="connsiteY69" fmla="*/ 814070 h 8610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</a:cxnLst>
            <a:rect l="l" t="t" r="r" b="b"/>
            <a:pathLst>
              <a:path w="5547359" h="861060">
                <a:moveTo>
                  <a:pt x="5557519" y="814070"/>
                </a:moveTo>
                <a:lnTo>
                  <a:pt x="5557519" y="814070"/>
                </a:lnTo>
                <a:lnTo>
                  <a:pt x="5436869" y="798830"/>
                </a:lnTo>
                <a:lnTo>
                  <a:pt x="5311140" y="782320"/>
                </a:lnTo>
                <a:lnTo>
                  <a:pt x="5049519" y="744220"/>
                </a:lnTo>
                <a:lnTo>
                  <a:pt x="4772659" y="697230"/>
                </a:lnTo>
                <a:lnTo>
                  <a:pt x="4481829" y="646430"/>
                </a:lnTo>
                <a:lnTo>
                  <a:pt x="4173219" y="584200"/>
                </a:lnTo>
                <a:lnTo>
                  <a:pt x="3848100" y="514350"/>
                </a:lnTo>
                <a:lnTo>
                  <a:pt x="3505200" y="434340"/>
                </a:lnTo>
                <a:lnTo>
                  <a:pt x="3144519" y="346710"/>
                </a:lnTo>
                <a:lnTo>
                  <a:pt x="3002280" y="313690"/>
                </a:lnTo>
                <a:lnTo>
                  <a:pt x="2863850" y="280670"/>
                </a:lnTo>
                <a:lnTo>
                  <a:pt x="2729230" y="251460"/>
                </a:lnTo>
                <a:lnTo>
                  <a:pt x="2595880" y="222250"/>
                </a:lnTo>
                <a:lnTo>
                  <a:pt x="2466339" y="196850"/>
                </a:lnTo>
                <a:lnTo>
                  <a:pt x="2340610" y="172720"/>
                </a:lnTo>
                <a:lnTo>
                  <a:pt x="2217419" y="151130"/>
                </a:lnTo>
                <a:lnTo>
                  <a:pt x="2095500" y="130810"/>
                </a:lnTo>
                <a:lnTo>
                  <a:pt x="1978660" y="113030"/>
                </a:lnTo>
                <a:lnTo>
                  <a:pt x="1861819" y="96520"/>
                </a:lnTo>
                <a:lnTo>
                  <a:pt x="1640839" y="67310"/>
                </a:lnTo>
                <a:lnTo>
                  <a:pt x="1430019" y="46990"/>
                </a:lnTo>
                <a:lnTo>
                  <a:pt x="1233169" y="31750"/>
                </a:lnTo>
                <a:lnTo>
                  <a:pt x="1043939" y="21590"/>
                </a:lnTo>
                <a:lnTo>
                  <a:pt x="864869" y="16510"/>
                </a:lnTo>
                <a:lnTo>
                  <a:pt x="697230" y="16510"/>
                </a:lnTo>
                <a:lnTo>
                  <a:pt x="539750" y="21590"/>
                </a:lnTo>
                <a:lnTo>
                  <a:pt x="393700" y="27940"/>
                </a:lnTo>
                <a:lnTo>
                  <a:pt x="256539" y="39370"/>
                </a:lnTo>
                <a:lnTo>
                  <a:pt x="129539" y="52070"/>
                </a:lnTo>
                <a:lnTo>
                  <a:pt x="12700" y="69850"/>
                </a:lnTo>
                <a:lnTo>
                  <a:pt x="176530" y="90170"/>
                </a:lnTo>
                <a:lnTo>
                  <a:pt x="346710" y="113030"/>
                </a:lnTo>
                <a:lnTo>
                  <a:pt x="523239" y="140970"/>
                </a:lnTo>
                <a:lnTo>
                  <a:pt x="706119" y="172720"/>
                </a:lnTo>
                <a:lnTo>
                  <a:pt x="895350" y="210820"/>
                </a:lnTo>
                <a:lnTo>
                  <a:pt x="1090930" y="251460"/>
                </a:lnTo>
                <a:lnTo>
                  <a:pt x="1294130" y="295910"/>
                </a:lnTo>
                <a:lnTo>
                  <a:pt x="1502410" y="346710"/>
                </a:lnTo>
                <a:lnTo>
                  <a:pt x="1879600" y="438150"/>
                </a:lnTo>
                <a:lnTo>
                  <a:pt x="2236469" y="519430"/>
                </a:lnTo>
                <a:lnTo>
                  <a:pt x="2571750" y="593090"/>
                </a:lnTo>
                <a:lnTo>
                  <a:pt x="2735580" y="623570"/>
                </a:lnTo>
                <a:lnTo>
                  <a:pt x="2891789" y="655320"/>
                </a:lnTo>
                <a:lnTo>
                  <a:pt x="3044189" y="684530"/>
                </a:lnTo>
                <a:lnTo>
                  <a:pt x="3192780" y="708660"/>
                </a:lnTo>
                <a:lnTo>
                  <a:pt x="3337559" y="732790"/>
                </a:lnTo>
                <a:lnTo>
                  <a:pt x="3478530" y="755650"/>
                </a:lnTo>
                <a:lnTo>
                  <a:pt x="3614419" y="773430"/>
                </a:lnTo>
                <a:lnTo>
                  <a:pt x="3746500" y="791210"/>
                </a:lnTo>
                <a:lnTo>
                  <a:pt x="3873500" y="807720"/>
                </a:lnTo>
                <a:lnTo>
                  <a:pt x="3999229" y="822960"/>
                </a:lnTo>
                <a:lnTo>
                  <a:pt x="4119879" y="834390"/>
                </a:lnTo>
                <a:lnTo>
                  <a:pt x="4236719" y="843280"/>
                </a:lnTo>
                <a:lnTo>
                  <a:pt x="4349750" y="852170"/>
                </a:lnTo>
                <a:lnTo>
                  <a:pt x="4460240" y="858520"/>
                </a:lnTo>
                <a:lnTo>
                  <a:pt x="4568190" y="863600"/>
                </a:lnTo>
                <a:lnTo>
                  <a:pt x="4673600" y="867410"/>
                </a:lnTo>
                <a:lnTo>
                  <a:pt x="4772659" y="867410"/>
                </a:lnTo>
                <a:lnTo>
                  <a:pt x="4870450" y="867410"/>
                </a:lnTo>
                <a:lnTo>
                  <a:pt x="4966969" y="864870"/>
                </a:lnTo>
                <a:lnTo>
                  <a:pt x="5058409" y="863600"/>
                </a:lnTo>
                <a:lnTo>
                  <a:pt x="5147309" y="858520"/>
                </a:lnTo>
                <a:lnTo>
                  <a:pt x="5234940" y="852170"/>
                </a:lnTo>
                <a:lnTo>
                  <a:pt x="5318759" y="843280"/>
                </a:lnTo>
                <a:lnTo>
                  <a:pt x="5400040" y="834390"/>
                </a:lnTo>
                <a:lnTo>
                  <a:pt x="5481319" y="825500"/>
                </a:lnTo>
                <a:lnTo>
                  <a:pt x="5557519" y="814070"/>
                </a:lnTo>
                <a:lnTo>
                  <a:pt x="5557519" y="814070"/>
                </a:lnTo>
                <a:close/>
              </a:path>
            </a:pathLst>
          </a:custGeom>
          <a:solidFill>
            <a:srgbClr val="C4E5FA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27" name="Freeform 1627"/>
          <p:cNvSpPr/>
          <p:nvPr/>
        </p:nvSpPr>
        <p:spPr>
          <a:xfrm>
            <a:off x="2809239" y="1691639"/>
            <a:ext cx="5483859" cy="784860"/>
          </a:xfrm>
          <a:custGeom>
            <a:avLst/>
            <a:gdLst>
              <a:gd name="connsiteX0" fmla="*/ 19050 w 5483859"/>
              <a:gd name="connsiteY0" fmla="*/ 95250 h 784860"/>
              <a:gd name="connsiteX1" fmla="*/ 19050 w 5483859"/>
              <a:gd name="connsiteY1" fmla="*/ 95250 h 784860"/>
              <a:gd name="connsiteX2" fmla="*/ 38100 w 5483859"/>
              <a:gd name="connsiteY2" fmla="*/ 90170 h 784860"/>
              <a:gd name="connsiteX3" fmla="*/ 95250 w 5483859"/>
              <a:gd name="connsiteY3" fmla="*/ 78740 h 784860"/>
              <a:gd name="connsiteX4" fmla="*/ 193039 w 5483859"/>
              <a:gd name="connsiteY4" fmla="*/ 63500 h 784860"/>
              <a:gd name="connsiteX5" fmla="*/ 256539 w 5483859"/>
              <a:gd name="connsiteY5" fmla="*/ 54610 h 784860"/>
              <a:gd name="connsiteX6" fmla="*/ 331470 w 5483859"/>
              <a:gd name="connsiteY6" fmla="*/ 45720 h 784860"/>
              <a:gd name="connsiteX7" fmla="*/ 414020 w 5483859"/>
              <a:gd name="connsiteY7" fmla="*/ 39370 h 784860"/>
              <a:gd name="connsiteX8" fmla="*/ 509269 w 5483859"/>
              <a:gd name="connsiteY8" fmla="*/ 31750 h 784860"/>
              <a:gd name="connsiteX9" fmla="*/ 613410 w 5483859"/>
              <a:gd name="connsiteY9" fmla="*/ 25400 h 784860"/>
              <a:gd name="connsiteX10" fmla="*/ 730250 w 5483859"/>
              <a:gd name="connsiteY10" fmla="*/ 20320 h 784860"/>
              <a:gd name="connsiteX11" fmla="*/ 858519 w 5483859"/>
              <a:gd name="connsiteY11" fmla="*/ 19050 h 784860"/>
              <a:gd name="connsiteX12" fmla="*/ 996950 w 5483859"/>
              <a:gd name="connsiteY12" fmla="*/ 16510 h 784860"/>
              <a:gd name="connsiteX13" fmla="*/ 1145539 w 5483859"/>
              <a:gd name="connsiteY13" fmla="*/ 19050 h 784860"/>
              <a:gd name="connsiteX14" fmla="*/ 1304289 w 5483859"/>
              <a:gd name="connsiteY14" fmla="*/ 22860 h 784860"/>
              <a:gd name="connsiteX15" fmla="*/ 1477010 w 5483859"/>
              <a:gd name="connsiteY15" fmla="*/ 31750 h 784860"/>
              <a:gd name="connsiteX16" fmla="*/ 1659889 w 5483859"/>
              <a:gd name="connsiteY16" fmla="*/ 43180 h 784860"/>
              <a:gd name="connsiteX17" fmla="*/ 1852930 w 5483859"/>
              <a:gd name="connsiteY17" fmla="*/ 60960 h 784860"/>
              <a:gd name="connsiteX18" fmla="*/ 2059939 w 5483859"/>
              <a:gd name="connsiteY18" fmla="*/ 81280 h 784860"/>
              <a:gd name="connsiteX19" fmla="*/ 2278380 w 5483859"/>
              <a:gd name="connsiteY19" fmla="*/ 105410 h 784860"/>
              <a:gd name="connsiteX20" fmla="*/ 2508250 w 5483859"/>
              <a:gd name="connsiteY20" fmla="*/ 134620 h 784860"/>
              <a:gd name="connsiteX21" fmla="*/ 2750819 w 5483859"/>
              <a:gd name="connsiteY21" fmla="*/ 170180 h 784860"/>
              <a:gd name="connsiteX22" fmla="*/ 3003550 w 5483859"/>
              <a:gd name="connsiteY22" fmla="*/ 210820 h 784860"/>
              <a:gd name="connsiteX23" fmla="*/ 3268980 w 5483859"/>
              <a:gd name="connsiteY23" fmla="*/ 257810 h 784860"/>
              <a:gd name="connsiteX24" fmla="*/ 3547109 w 5483859"/>
              <a:gd name="connsiteY24" fmla="*/ 313690 h 784860"/>
              <a:gd name="connsiteX25" fmla="*/ 3839209 w 5483859"/>
              <a:gd name="connsiteY25" fmla="*/ 373380 h 784860"/>
              <a:gd name="connsiteX26" fmla="*/ 4142740 w 5483859"/>
              <a:gd name="connsiteY26" fmla="*/ 440690 h 784860"/>
              <a:gd name="connsiteX27" fmla="*/ 4460240 w 5483859"/>
              <a:gd name="connsiteY27" fmla="*/ 516890 h 784860"/>
              <a:gd name="connsiteX28" fmla="*/ 4789169 w 5483859"/>
              <a:gd name="connsiteY28" fmla="*/ 599440 h 784860"/>
              <a:gd name="connsiteX29" fmla="*/ 5132069 w 5483859"/>
              <a:gd name="connsiteY29" fmla="*/ 690880 h 784860"/>
              <a:gd name="connsiteX30" fmla="*/ 5486400 w 5483859"/>
              <a:gd name="connsiteY30" fmla="*/ 791210 h 784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5483859" h="784860">
                <a:moveTo>
                  <a:pt x="19050" y="95250"/>
                </a:moveTo>
                <a:lnTo>
                  <a:pt x="19050" y="95250"/>
                </a:lnTo>
                <a:lnTo>
                  <a:pt x="38100" y="90170"/>
                </a:lnTo>
                <a:lnTo>
                  <a:pt x="95250" y="78740"/>
                </a:lnTo>
                <a:lnTo>
                  <a:pt x="193039" y="63500"/>
                </a:lnTo>
                <a:lnTo>
                  <a:pt x="256539" y="54610"/>
                </a:lnTo>
                <a:lnTo>
                  <a:pt x="331470" y="45720"/>
                </a:lnTo>
                <a:lnTo>
                  <a:pt x="414020" y="39370"/>
                </a:lnTo>
                <a:lnTo>
                  <a:pt x="509269" y="31750"/>
                </a:lnTo>
                <a:lnTo>
                  <a:pt x="613410" y="25400"/>
                </a:lnTo>
                <a:lnTo>
                  <a:pt x="730250" y="20320"/>
                </a:lnTo>
                <a:lnTo>
                  <a:pt x="858519" y="19050"/>
                </a:lnTo>
                <a:lnTo>
                  <a:pt x="996950" y="16510"/>
                </a:lnTo>
                <a:lnTo>
                  <a:pt x="1145539" y="19050"/>
                </a:lnTo>
                <a:lnTo>
                  <a:pt x="1304289" y="22860"/>
                </a:lnTo>
                <a:lnTo>
                  <a:pt x="1477010" y="31750"/>
                </a:lnTo>
                <a:lnTo>
                  <a:pt x="1659889" y="43180"/>
                </a:lnTo>
                <a:lnTo>
                  <a:pt x="1852930" y="60960"/>
                </a:lnTo>
                <a:lnTo>
                  <a:pt x="2059939" y="81280"/>
                </a:lnTo>
                <a:lnTo>
                  <a:pt x="2278380" y="105410"/>
                </a:lnTo>
                <a:lnTo>
                  <a:pt x="2508250" y="134620"/>
                </a:lnTo>
                <a:lnTo>
                  <a:pt x="2750819" y="170180"/>
                </a:lnTo>
                <a:lnTo>
                  <a:pt x="3003550" y="210820"/>
                </a:lnTo>
                <a:lnTo>
                  <a:pt x="3268980" y="257810"/>
                </a:lnTo>
                <a:lnTo>
                  <a:pt x="3547109" y="313690"/>
                </a:lnTo>
                <a:lnTo>
                  <a:pt x="3839209" y="373380"/>
                </a:lnTo>
                <a:lnTo>
                  <a:pt x="4142740" y="440690"/>
                </a:lnTo>
                <a:lnTo>
                  <a:pt x="4460240" y="516890"/>
                </a:lnTo>
                <a:lnTo>
                  <a:pt x="4789169" y="599440"/>
                </a:lnTo>
                <a:lnTo>
                  <a:pt x="5132069" y="690880"/>
                </a:lnTo>
                <a:lnTo>
                  <a:pt x="5486400" y="791210"/>
                </a:lnTo>
              </a:path>
            </a:pathLst>
          </a:custGeom>
          <a:ln w="7620">
            <a:solidFill>
              <a:srgbClr val="FEFEFE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28" name="Freeform 1628"/>
          <p:cNvSpPr/>
          <p:nvPr/>
        </p:nvSpPr>
        <p:spPr>
          <a:xfrm>
            <a:off x="5590540" y="1678939"/>
            <a:ext cx="3324859" cy="657860"/>
          </a:xfrm>
          <a:custGeom>
            <a:avLst/>
            <a:gdLst>
              <a:gd name="connsiteX0" fmla="*/ 17779 w 3324859"/>
              <a:gd name="connsiteY0" fmla="*/ 668020 h 657860"/>
              <a:gd name="connsiteX1" fmla="*/ 17779 w 3324859"/>
              <a:gd name="connsiteY1" fmla="*/ 668020 h 657860"/>
              <a:gd name="connsiteX2" fmla="*/ 113029 w 3324859"/>
              <a:gd name="connsiteY2" fmla="*/ 641350 h 657860"/>
              <a:gd name="connsiteX3" fmla="*/ 374650 w 3324859"/>
              <a:gd name="connsiteY3" fmla="*/ 571500 h 657860"/>
              <a:gd name="connsiteX4" fmla="*/ 556259 w 3324859"/>
              <a:gd name="connsiteY4" fmla="*/ 524510 h 657860"/>
              <a:gd name="connsiteX5" fmla="*/ 764539 w 3324859"/>
              <a:gd name="connsiteY5" fmla="*/ 473710 h 657860"/>
              <a:gd name="connsiteX6" fmla="*/ 995679 w 3324859"/>
              <a:gd name="connsiteY6" fmla="*/ 417830 h 657860"/>
              <a:gd name="connsiteX7" fmla="*/ 1244600 w 3324859"/>
              <a:gd name="connsiteY7" fmla="*/ 356870 h 657860"/>
              <a:gd name="connsiteX8" fmla="*/ 1508759 w 3324859"/>
              <a:gd name="connsiteY8" fmla="*/ 299720 h 657860"/>
              <a:gd name="connsiteX9" fmla="*/ 1778000 w 3324859"/>
              <a:gd name="connsiteY9" fmla="*/ 241300 h 657860"/>
              <a:gd name="connsiteX10" fmla="*/ 2054859 w 3324859"/>
              <a:gd name="connsiteY10" fmla="*/ 186690 h 657860"/>
              <a:gd name="connsiteX11" fmla="*/ 2329179 w 3324859"/>
              <a:gd name="connsiteY11" fmla="*/ 135890 h 657860"/>
              <a:gd name="connsiteX12" fmla="*/ 2465069 w 3324859"/>
              <a:gd name="connsiteY12" fmla="*/ 114300 h 657860"/>
              <a:gd name="connsiteX13" fmla="*/ 2597150 w 3324859"/>
              <a:gd name="connsiteY13" fmla="*/ 91440 h 657860"/>
              <a:gd name="connsiteX14" fmla="*/ 2729229 w 3324859"/>
              <a:gd name="connsiteY14" fmla="*/ 73660 h 657860"/>
              <a:gd name="connsiteX15" fmla="*/ 2856229 w 3324859"/>
              <a:gd name="connsiteY15" fmla="*/ 55880 h 657860"/>
              <a:gd name="connsiteX16" fmla="*/ 2981959 w 3324859"/>
              <a:gd name="connsiteY16" fmla="*/ 41910 h 657860"/>
              <a:gd name="connsiteX17" fmla="*/ 3100069 w 3324859"/>
              <a:gd name="connsiteY17" fmla="*/ 30480 h 657860"/>
              <a:gd name="connsiteX18" fmla="*/ 3215640 w 3324859"/>
              <a:gd name="connsiteY18" fmla="*/ 21590 h 657860"/>
              <a:gd name="connsiteX19" fmla="*/ 3326129 w 3324859"/>
              <a:gd name="connsiteY19" fmla="*/ 15240 h 657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3324859" h="657860">
                <a:moveTo>
                  <a:pt x="17779" y="668020"/>
                </a:moveTo>
                <a:lnTo>
                  <a:pt x="17779" y="668020"/>
                </a:lnTo>
                <a:lnTo>
                  <a:pt x="113029" y="641350"/>
                </a:lnTo>
                <a:lnTo>
                  <a:pt x="374650" y="571500"/>
                </a:lnTo>
                <a:lnTo>
                  <a:pt x="556259" y="524510"/>
                </a:lnTo>
                <a:lnTo>
                  <a:pt x="764539" y="473710"/>
                </a:lnTo>
                <a:lnTo>
                  <a:pt x="995679" y="417830"/>
                </a:lnTo>
                <a:lnTo>
                  <a:pt x="1244600" y="356870"/>
                </a:lnTo>
                <a:lnTo>
                  <a:pt x="1508759" y="299720"/>
                </a:lnTo>
                <a:lnTo>
                  <a:pt x="1778000" y="241300"/>
                </a:lnTo>
                <a:lnTo>
                  <a:pt x="2054859" y="186690"/>
                </a:lnTo>
                <a:lnTo>
                  <a:pt x="2329179" y="135890"/>
                </a:lnTo>
                <a:lnTo>
                  <a:pt x="2465069" y="114300"/>
                </a:lnTo>
                <a:lnTo>
                  <a:pt x="2597150" y="91440"/>
                </a:lnTo>
                <a:lnTo>
                  <a:pt x="2729229" y="73660"/>
                </a:lnTo>
                <a:lnTo>
                  <a:pt x="2856229" y="55880"/>
                </a:lnTo>
                <a:lnTo>
                  <a:pt x="2981959" y="41910"/>
                </a:lnTo>
                <a:lnTo>
                  <a:pt x="3100069" y="30480"/>
                </a:lnTo>
                <a:lnTo>
                  <a:pt x="3215640" y="21590"/>
                </a:lnTo>
                <a:lnTo>
                  <a:pt x="3326129" y="15240"/>
                </a:lnTo>
              </a:path>
            </a:pathLst>
          </a:custGeom>
          <a:ln w="7620">
            <a:solidFill>
              <a:srgbClr val="FEFEFE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29" name="TextBox 1629"/>
          <p:cNvSpPr txBox="1"/>
          <p:nvPr/>
        </p:nvSpPr>
        <p:spPr>
          <a:xfrm>
            <a:off x="962660" y="726658"/>
            <a:ext cx="6921079" cy="509733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1846579">
              <a:lnSpc>
                <a:spcPct val="100000"/>
              </a:lnSpc>
            </a:pPr>
            <a:r>
              <a:rPr lang="en-US" altLang="zh-CN" sz="4400" spc="-5" dirty="0">
                <a:solidFill>
                  <a:srgbClr val="032C63"/>
                </a:solidFill>
                <a:latin typeface="Candara"/>
                <a:ea typeface="Candara"/>
              </a:rPr>
              <a:t>Endik</a:t>
            </a:r>
            <a:r>
              <a:rPr lang="en-US" altLang="zh-CN" sz="4400" dirty="0">
                <a:solidFill>
                  <a:srgbClr val="032C63"/>
                </a:solidFill>
                <a:latin typeface="Candara"/>
                <a:ea typeface="Candara"/>
              </a:rPr>
              <a:t>asyonları</a:t>
            </a:r>
          </a:p>
          <a:p>
            <a:pPr>
              <a:lnSpc>
                <a:spcPts val="1000"/>
              </a:lnSpc>
            </a:pPr>
            <a:endParaRPr lang="en-US" dirty="0" smtClean="0"/>
          </a:p>
          <a:p>
            <a:pPr>
              <a:lnSpc>
                <a:spcPts val="1000"/>
              </a:lnSpc>
            </a:pPr>
            <a:endParaRPr lang="en-US" dirty="0" smtClean="0"/>
          </a:p>
          <a:p>
            <a:pPr>
              <a:lnSpc>
                <a:spcPts val="1000"/>
              </a:lnSpc>
            </a:pPr>
            <a:endParaRPr lang="en-US" dirty="0" smtClean="0"/>
          </a:p>
          <a:p>
            <a:pPr>
              <a:lnSpc>
                <a:spcPts val="1000"/>
              </a:lnSpc>
            </a:pPr>
            <a:endParaRPr lang="en-US" dirty="0" smtClean="0"/>
          </a:p>
          <a:p>
            <a:pPr>
              <a:lnSpc>
                <a:spcPts val="1000"/>
              </a:lnSpc>
            </a:pPr>
            <a:endParaRPr lang="en-US" dirty="0" smtClean="0"/>
          </a:p>
          <a:p>
            <a:pPr>
              <a:lnSpc>
                <a:spcPts val="1000"/>
              </a:lnSpc>
            </a:pPr>
            <a:endParaRPr lang="en-US" dirty="0" smtClean="0"/>
          </a:p>
          <a:p>
            <a:pPr>
              <a:lnSpc>
                <a:spcPts val="1000"/>
              </a:lnSpc>
            </a:pPr>
            <a:endParaRPr lang="en-US" dirty="0" smtClean="0"/>
          </a:p>
          <a:p>
            <a:pPr>
              <a:lnSpc>
                <a:spcPts val="1000"/>
              </a:lnSpc>
            </a:pPr>
            <a:endParaRPr lang="en-US" dirty="0" smtClean="0"/>
          </a:p>
          <a:p>
            <a:pPr>
              <a:lnSpc>
                <a:spcPts val="1325"/>
              </a:lnSpc>
            </a:pPr>
            <a:endParaRPr lang="en-US" dirty="0" smtClean="0"/>
          </a:p>
          <a:p>
            <a:pPr marL="0">
              <a:lnSpc>
                <a:spcPts val="2125"/>
              </a:lnSpc>
            </a:pPr>
            <a:r>
              <a:rPr lang="en-US" altLang="zh-CN" sz="2200" dirty="0">
                <a:solidFill>
                  <a:srgbClr val="2FB4FB"/>
                </a:solidFill>
                <a:latin typeface="Symbol"/>
                <a:ea typeface="Symbol"/>
              </a:rPr>
              <a:t></a:t>
            </a:r>
            <a:r>
              <a:rPr lang="en-US" altLang="zh-CN" sz="2200" spc="75" dirty="0">
                <a:solidFill>
                  <a:srgbClr val="2FB4FB"/>
                </a:solidFill>
                <a:latin typeface="Symbol"/>
                <a:cs typeface="Symbol"/>
              </a:rPr>
              <a:t> </a:t>
            </a:r>
            <a:r>
              <a:rPr lang="en-US" altLang="zh-CN" sz="2200" dirty="0">
                <a:solidFill>
                  <a:srgbClr val="053C85"/>
                </a:solidFill>
                <a:latin typeface="Candara"/>
                <a:ea typeface="Candara"/>
              </a:rPr>
              <a:t>Yük</a:t>
            </a:r>
            <a:r>
              <a:rPr lang="en-US" altLang="zh-CN" sz="2200" spc="64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200" dirty="0">
                <a:solidFill>
                  <a:srgbClr val="053C85"/>
                </a:solidFill>
                <a:latin typeface="Candara"/>
                <a:ea typeface="Candara"/>
              </a:rPr>
              <a:t>verilmeden</a:t>
            </a:r>
            <a:r>
              <a:rPr lang="en-US" altLang="zh-CN" sz="2200" spc="64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200" dirty="0">
                <a:solidFill>
                  <a:srgbClr val="053C85"/>
                </a:solidFill>
                <a:latin typeface="Candara"/>
                <a:ea typeface="Candara"/>
              </a:rPr>
              <a:t>egzersiz</a:t>
            </a:r>
            <a:r>
              <a:rPr lang="en-US" altLang="zh-CN" sz="2200" spc="69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200" dirty="0">
                <a:solidFill>
                  <a:srgbClr val="053C85"/>
                </a:solidFill>
                <a:latin typeface="Candara"/>
                <a:ea typeface="Candara"/>
              </a:rPr>
              <a:t>yapılmasını</a:t>
            </a:r>
            <a:r>
              <a:rPr lang="en-US" altLang="zh-CN" sz="2200" spc="64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200" dirty="0">
                <a:solidFill>
                  <a:srgbClr val="053C85"/>
                </a:solidFill>
                <a:latin typeface="Candara"/>
                <a:ea typeface="Candara"/>
              </a:rPr>
              <a:t>gerektiren</a:t>
            </a:r>
            <a:r>
              <a:rPr lang="en-US" altLang="zh-CN" sz="2200" spc="64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200" dirty="0">
                <a:solidFill>
                  <a:srgbClr val="053C85"/>
                </a:solidFill>
                <a:latin typeface="Candara"/>
                <a:ea typeface="Candara"/>
              </a:rPr>
              <a:t>durumlar</a:t>
            </a:r>
          </a:p>
          <a:p>
            <a:pPr marL="0">
              <a:lnSpc>
                <a:spcPts val="2125"/>
              </a:lnSpc>
            </a:pPr>
            <a:r>
              <a:rPr lang="en-US" altLang="zh-CN" sz="2200" spc="-5" dirty="0">
                <a:solidFill>
                  <a:srgbClr val="2FB4FB"/>
                </a:solidFill>
                <a:latin typeface="Symbol"/>
                <a:ea typeface="Symbol"/>
              </a:rPr>
              <a:t></a:t>
            </a:r>
            <a:r>
              <a:rPr lang="en-US" altLang="zh-CN" sz="2200" spc="525" dirty="0">
                <a:solidFill>
                  <a:srgbClr val="2FB4FB"/>
                </a:solidFill>
                <a:latin typeface="Symbol"/>
                <a:cs typeface="Symbol"/>
              </a:rPr>
              <a:t> </a:t>
            </a:r>
            <a:r>
              <a:rPr lang="en-US" altLang="zh-CN" sz="2200" spc="-5" dirty="0">
                <a:solidFill>
                  <a:srgbClr val="053C85"/>
                </a:solidFill>
                <a:latin typeface="Candara"/>
                <a:ea typeface="Candara"/>
              </a:rPr>
              <a:t>Poliomyelit</a:t>
            </a:r>
          </a:p>
          <a:p>
            <a:pPr marL="0">
              <a:lnSpc>
                <a:spcPts val="2125"/>
              </a:lnSpc>
            </a:pPr>
            <a:r>
              <a:rPr lang="en-US" altLang="zh-CN" sz="2200" spc="30" dirty="0">
                <a:solidFill>
                  <a:srgbClr val="2FB4FB"/>
                </a:solidFill>
                <a:latin typeface="Symbol"/>
                <a:ea typeface="Symbol"/>
              </a:rPr>
              <a:t></a:t>
            </a:r>
            <a:r>
              <a:rPr lang="en-US" altLang="zh-CN" sz="2200" spc="20" dirty="0">
                <a:solidFill>
                  <a:srgbClr val="2FB4FB"/>
                </a:solidFill>
                <a:latin typeface="Symbol"/>
                <a:cs typeface="Symbol"/>
              </a:rPr>
              <a:t> </a:t>
            </a:r>
            <a:r>
              <a:rPr lang="en-US" altLang="zh-CN" sz="2200" spc="40" dirty="0">
                <a:solidFill>
                  <a:srgbClr val="053C85"/>
                </a:solidFill>
                <a:latin typeface="Candara"/>
                <a:ea typeface="Candara"/>
              </a:rPr>
              <a:t>MS</a:t>
            </a:r>
            <a:r>
              <a:rPr lang="en-US" altLang="zh-CN" sz="2200" spc="25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200" spc="30" dirty="0">
                <a:solidFill>
                  <a:srgbClr val="053C85"/>
                </a:solidFill>
                <a:latin typeface="Candara"/>
                <a:ea typeface="Candara"/>
              </a:rPr>
              <a:t>ve</a:t>
            </a:r>
            <a:r>
              <a:rPr lang="en-US" altLang="zh-CN" sz="2200" spc="20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200" spc="25" dirty="0">
                <a:solidFill>
                  <a:srgbClr val="053C85"/>
                </a:solidFill>
                <a:latin typeface="Candara"/>
                <a:ea typeface="Candara"/>
              </a:rPr>
              <a:t>parkinson</a:t>
            </a:r>
          </a:p>
          <a:p>
            <a:pPr marL="0">
              <a:lnSpc>
                <a:spcPts val="2125"/>
              </a:lnSpc>
            </a:pPr>
            <a:r>
              <a:rPr lang="en-US" altLang="zh-CN" sz="2200" spc="-5" dirty="0">
                <a:solidFill>
                  <a:srgbClr val="2FB4FB"/>
                </a:solidFill>
                <a:latin typeface="Symbol"/>
                <a:ea typeface="Symbol"/>
              </a:rPr>
              <a:t></a:t>
            </a:r>
            <a:r>
              <a:rPr lang="en-US" altLang="zh-CN" sz="2200" spc="500" dirty="0">
                <a:solidFill>
                  <a:srgbClr val="2FB4FB"/>
                </a:solidFill>
                <a:latin typeface="Symbol"/>
                <a:cs typeface="Symbol"/>
              </a:rPr>
              <a:t> </a:t>
            </a:r>
            <a:r>
              <a:rPr lang="en-US" altLang="zh-CN" sz="2200" spc="-5" dirty="0">
                <a:solidFill>
                  <a:srgbClr val="053C85"/>
                </a:solidFill>
                <a:latin typeface="Candara"/>
                <a:ea typeface="Candara"/>
              </a:rPr>
              <a:t>SKY</a:t>
            </a:r>
          </a:p>
          <a:p>
            <a:pPr marL="0">
              <a:lnSpc>
                <a:spcPts val="2125"/>
              </a:lnSpc>
            </a:pPr>
            <a:r>
              <a:rPr lang="en-US" altLang="zh-CN" sz="2200" spc="20" dirty="0">
                <a:solidFill>
                  <a:srgbClr val="2FB4FB"/>
                </a:solidFill>
                <a:latin typeface="Symbol"/>
                <a:ea typeface="Symbol"/>
              </a:rPr>
              <a:t></a:t>
            </a:r>
            <a:r>
              <a:rPr lang="en-US" altLang="zh-CN" sz="2200" spc="34" dirty="0">
                <a:solidFill>
                  <a:srgbClr val="2FB4FB"/>
                </a:solidFill>
                <a:latin typeface="Symbol"/>
                <a:cs typeface="Symbol"/>
              </a:rPr>
              <a:t> </a:t>
            </a:r>
            <a:r>
              <a:rPr lang="en-US" altLang="zh-CN" sz="2200" spc="20" dirty="0">
                <a:solidFill>
                  <a:srgbClr val="053C85"/>
                </a:solidFill>
                <a:latin typeface="Candara"/>
                <a:ea typeface="Candara"/>
              </a:rPr>
              <a:t>Kas</a:t>
            </a:r>
            <a:r>
              <a:rPr lang="en-US" altLang="zh-CN" sz="2200" spc="30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200" spc="20" dirty="0">
                <a:solidFill>
                  <a:srgbClr val="053C85"/>
                </a:solidFill>
                <a:latin typeface="Candara"/>
                <a:ea typeface="Candara"/>
              </a:rPr>
              <a:t>inkoordinasyonu</a:t>
            </a:r>
          </a:p>
          <a:p>
            <a:pPr marL="0">
              <a:lnSpc>
                <a:spcPts val="2125"/>
              </a:lnSpc>
            </a:pPr>
            <a:r>
              <a:rPr lang="en-US" altLang="zh-CN" sz="2200" dirty="0">
                <a:solidFill>
                  <a:srgbClr val="2FB4FB"/>
                </a:solidFill>
                <a:latin typeface="Symbol"/>
                <a:ea typeface="Symbol"/>
              </a:rPr>
              <a:t></a:t>
            </a:r>
            <a:r>
              <a:rPr lang="en-US" altLang="zh-CN" sz="2200" spc="469" dirty="0">
                <a:solidFill>
                  <a:srgbClr val="2FB4FB"/>
                </a:solidFill>
                <a:latin typeface="Symbol"/>
                <a:cs typeface="Symbol"/>
              </a:rPr>
              <a:t> </a:t>
            </a:r>
            <a:r>
              <a:rPr lang="en-US" altLang="zh-CN" sz="2200" dirty="0">
                <a:solidFill>
                  <a:srgbClr val="053C85"/>
                </a:solidFill>
                <a:latin typeface="Candara"/>
                <a:ea typeface="Candara"/>
              </a:rPr>
              <a:t>Transversmyelit</a:t>
            </a:r>
          </a:p>
          <a:p>
            <a:pPr marL="0">
              <a:lnSpc>
                <a:spcPts val="2125"/>
              </a:lnSpc>
            </a:pPr>
            <a:r>
              <a:rPr lang="en-US" altLang="zh-CN" sz="2200" spc="30" dirty="0">
                <a:solidFill>
                  <a:srgbClr val="2FB4FB"/>
                </a:solidFill>
                <a:latin typeface="Symbol"/>
                <a:ea typeface="Symbol"/>
              </a:rPr>
              <a:t></a:t>
            </a:r>
            <a:r>
              <a:rPr lang="en-US" altLang="zh-CN" sz="2200" spc="25" dirty="0">
                <a:solidFill>
                  <a:srgbClr val="2FB4FB"/>
                </a:solidFill>
                <a:latin typeface="Symbol"/>
                <a:cs typeface="Symbol"/>
              </a:rPr>
              <a:t> </a:t>
            </a:r>
            <a:r>
              <a:rPr lang="en-US" altLang="zh-CN" sz="2200" spc="30" dirty="0">
                <a:solidFill>
                  <a:srgbClr val="053C85"/>
                </a:solidFill>
                <a:latin typeface="Candara"/>
                <a:ea typeface="Candara"/>
              </a:rPr>
              <a:t>PS</a:t>
            </a:r>
            <a:r>
              <a:rPr lang="en-US" altLang="zh-CN" sz="2200" spc="30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200" spc="25" dirty="0">
                <a:solidFill>
                  <a:srgbClr val="053C85"/>
                </a:solidFill>
                <a:latin typeface="Candara"/>
                <a:ea typeface="Candara"/>
              </a:rPr>
              <a:t>yaralanmaları</a:t>
            </a:r>
          </a:p>
          <a:p>
            <a:pPr marL="0">
              <a:lnSpc>
                <a:spcPts val="2125"/>
              </a:lnSpc>
            </a:pPr>
            <a:r>
              <a:rPr lang="en-US" altLang="zh-CN" sz="2200" dirty="0">
                <a:solidFill>
                  <a:srgbClr val="2FB4FB"/>
                </a:solidFill>
                <a:latin typeface="Symbol"/>
                <a:ea typeface="Symbol"/>
              </a:rPr>
              <a:t></a:t>
            </a:r>
            <a:r>
              <a:rPr lang="en-US" altLang="zh-CN" sz="2200" spc="60" dirty="0">
                <a:solidFill>
                  <a:srgbClr val="2FB4FB"/>
                </a:solidFill>
                <a:latin typeface="Symbol"/>
                <a:cs typeface="Symbol"/>
              </a:rPr>
              <a:t> </a:t>
            </a:r>
            <a:r>
              <a:rPr lang="en-US" altLang="zh-CN" sz="2200" dirty="0">
                <a:solidFill>
                  <a:srgbClr val="053C85"/>
                </a:solidFill>
                <a:latin typeface="Candara"/>
                <a:ea typeface="Candara"/>
              </a:rPr>
              <a:t>Kırıklar,</a:t>
            </a:r>
            <a:r>
              <a:rPr lang="en-US" altLang="zh-CN" sz="2200" spc="55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200" dirty="0">
                <a:solidFill>
                  <a:srgbClr val="053C85"/>
                </a:solidFill>
                <a:latin typeface="Candara"/>
                <a:ea typeface="Candara"/>
              </a:rPr>
              <a:t>kas</a:t>
            </a:r>
            <a:r>
              <a:rPr lang="en-US" altLang="zh-CN" sz="2200" spc="55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200" dirty="0">
                <a:solidFill>
                  <a:srgbClr val="053C85"/>
                </a:solidFill>
                <a:latin typeface="Candara"/>
                <a:ea typeface="Candara"/>
              </a:rPr>
              <a:t>ve</a:t>
            </a:r>
            <a:r>
              <a:rPr lang="en-US" altLang="zh-CN" sz="2200" spc="55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200" dirty="0">
                <a:solidFill>
                  <a:srgbClr val="053C85"/>
                </a:solidFill>
                <a:latin typeface="Candara"/>
                <a:ea typeface="Candara"/>
              </a:rPr>
              <a:t>tendon</a:t>
            </a:r>
            <a:r>
              <a:rPr lang="en-US" altLang="zh-CN" sz="2200" spc="55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200" dirty="0">
                <a:solidFill>
                  <a:srgbClr val="053C85"/>
                </a:solidFill>
                <a:latin typeface="Candara"/>
                <a:ea typeface="Candara"/>
              </a:rPr>
              <a:t>transplantasyonu,</a:t>
            </a:r>
            <a:r>
              <a:rPr lang="en-US" altLang="zh-CN" sz="2200" spc="55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200" dirty="0">
                <a:solidFill>
                  <a:srgbClr val="053C85"/>
                </a:solidFill>
                <a:latin typeface="Candara"/>
                <a:ea typeface="Candara"/>
              </a:rPr>
              <a:t>kalça</a:t>
            </a:r>
            <a:r>
              <a:rPr lang="en-US" altLang="zh-CN" sz="2200" spc="55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200" dirty="0">
                <a:solidFill>
                  <a:srgbClr val="053C85"/>
                </a:solidFill>
                <a:latin typeface="Candara"/>
                <a:ea typeface="Candara"/>
              </a:rPr>
              <a:t>çıkıkları,</a:t>
            </a:r>
          </a:p>
          <a:p>
            <a:pPr marL="0" indent="273050">
              <a:lnSpc>
                <a:spcPct val="80416"/>
              </a:lnSpc>
            </a:pPr>
            <a:r>
              <a:rPr lang="en-US" altLang="zh-CN" sz="2200" dirty="0">
                <a:solidFill>
                  <a:srgbClr val="053C85"/>
                </a:solidFill>
                <a:latin typeface="Candara"/>
                <a:ea typeface="Candara"/>
              </a:rPr>
              <a:t>artroplasti</a:t>
            </a:r>
            <a:r>
              <a:rPr lang="en-US" altLang="zh-CN" sz="2200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200" dirty="0">
                <a:solidFill>
                  <a:srgbClr val="053C85"/>
                </a:solidFill>
                <a:latin typeface="Candara"/>
                <a:ea typeface="Candara"/>
              </a:rPr>
              <a:t>ve</a:t>
            </a:r>
            <a:r>
              <a:rPr lang="en-US" altLang="zh-CN" sz="2200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200" dirty="0">
                <a:solidFill>
                  <a:srgbClr val="053C85"/>
                </a:solidFill>
                <a:latin typeface="Candara"/>
                <a:ea typeface="Candara"/>
              </a:rPr>
              <a:t>diğer</a:t>
            </a:r>
            <a:r>
              <a:rPr lang="en-US" altLang="zh-CN" sz="2200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200" dirty="0">
                <a:solidFill>
                  <a:srgbClr val="053C85"/>
                </a:solidFill>
                <a:latin typeface="Candara"/>
                <a:ea typeface="Candara"/>
              </a:rPr>
              <a:t>ortopedik</a:t>
            </a:r>
            <a:r>
              <a:rPr lang="en-US" altLang="zh-CN" sz="2200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200" dirty="0">
                <a:solidFill>
                  <a:srgbClr val="053C85"/>
                </a:solidFill>
                <a:latin typeface="Candara"/>
                <a:ea typeface="Candara"/>
              </a:rPr>
              <a:t>amaeliyatlar</a:t>
            </a:r>
            <a:r>
              <a:rPr lang="en-US" altLang="zh-CN" sz="2200" spc="-80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200" dirty="0">
                <a:solidFill>
                  <a:srgbClr val="053C85"/>
                </a:solidFill>
                <a:latin typeface="Candara"/>
                <a:ea typeface="Candara"/>
              </a:rPr>
              <a:t>sonrası</a:t>
            </a:r>
          </a:p>
          <a:p>
            <a:pPr marL="0">
              <a:lnSpc>
                <a:spcPts val="2125"/>
              </a:lnSpc>
            </a:pPr>
            <a:r>
              <a:rPr lang="en-US" altLang="zh-CN" sz="2200" spc="30" dirty="0">
                <a:solidFill>
                  <a:srgbClr val="2FB4FB"/>
                </a:solidFill>
                <a:latin typeface="Symbol"/>
                <a:ea typeface="Symbol"/>
              </a:rPr>
              <a:t></a:t>
            </a:r>
            <a:r>
              <a:rPr lang="en-US" altLang="zh-CN" sz="2200" spc="20" dirty="0">
                <a:solidFill>
                  <a:srgbClr val="2FB4FB"/>
                </a:solidFill>
                <a:latin typeface="Symbol"/>
                <a:cs typeface="Symbol"/>
              </a:rPr>
              <a:t> </a:t>
            </a:r>
            <a:r>
              <a:rPr lang="en-US" altLang="zh-CN" sz="2200" spc="40" dirty="0">
                <a:solidFill>
                  <a:srgbClr val="053C85"/>
                </a:solidFill>
                <a:latin typeface="Candara"/>
                <a:ea typeface="Candara"/>
              </a:rPr>
              <a:t>Omuz</a:t>
            </a:r>
            <a:r>
              <a:rPr lang="en-US" altLang="zh-CN" sz="2200" spc="20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200" spc="25" dirty="0">
                <a:solidFill>
                  <a:srgbClr val="053C85"/>
                </a:solidFill>
                <a:latin typeface="Candara"/>
                <a:ea typeface="Candara"/>
              </a:rPr>
              <a:t>çıkıkları</a:t>
            </a:r>
          </a:p>
          <a:p>
            <a:pPr marL="0">
              <a:lnSpc>
                <a:spcPts val="2125"/>
              </a:lnSpc>
            </a:pPr>
            <a:r>
              <a:rPr lang="en-US" altLang="zh-CN" sz="2200" dirty="0">
                <a:solidFill>
                  <a:srgbClr val="2FB4FB"/>
                </a:solidFill>
                <a:latin typeface="Symbol"/>
                <a:ea typeface="Symbol"/>
              </a:rPr>
              <a:t></a:t>
            </a:r>
            <a:r>
              <a:rPr lang="en-US" altLang="zh-CN" sz="2200" spc="125" dirty="0">
                <a:solidFill>
                  <a:srgbClr val="2FB4FB"/>
                </a:solidFill>
                <a:latin typeface="Symbol"/>
                <a:cs typeface="Symbol"/>
              </a:rPr>
              <a:t> </a:t>
            </a:r>
            <a:r>
              <a:rPr lang="en-US" altLang="zh-CN" sz="2200" dirty="0">
                <a:solidFill>
                  <a:srgbClr val="053C85"/>
                </a:solidFill>
                <a:latin typeface="Candara"/>
                <a:ea typeface="Candara"/>
              </a:rPr>
              <a:t>Yanık</a:t>
            </a:r>
            <a:r>
              <a:rPr lang="en-US" altLang="zh-CN" sz="2200" spc="104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200" dirty="0">
                <a:solidFill>
                  <a:srgbClr val="053C85"/>
                </a:solidFill>
                <a:latin typeface="Candara"/>
                <a:ea typeface="Candara"/>
              </a:rPr>
              <a:t>ve</a:t>
            </a:r>
            <a:r>
              <a:rPr lang="en-US" altLang="zh-CN" sz="2200" spc="110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200" dirty="0">
                <a:solidFill>
                  <a:srgbClr val="053C85"/>
                </a:solidFill>
                <a:latin typeface="Candara"/>
                <a:ea typeface="Candara"/>
              </a:rPr>
              <a:t>dekübit</a:t>
            </a:r>
            <a:r>
              <a:rPr lang="en-US" altLang="zh-CN" sz="2200" spc="110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200" dirty="0">
                <a:solidFill>
                  <a:srgbClr val="053C85"/>
                </a:solidFill>
                <a:latin typeface="Candara"/>
                <a:ea typeface="Candara"/>
              </a:rPr>
              <a:t>ülserlerinde</a:t>
            </a:r>
          </a:p>
          <a:p>
            <a:pPr marL="0">
              <a:lnSpc>
                <a:spcPts val="2125"/>
              </a:lnSpc>
            </a:pPr>
            <a:r>
              <a:rPr lang="en-US" altLang="zh-CN" sz="2200" spc="-5" dirty="0">
                <a:solidFill>
                  <a:srgbClr val="2FB4FB"/>
                </a:solidFill>
                <a:latin typeface="Symbol"/>
                <a:ea typeface="Symbol"/>
              </a:rPr>
              <a:t></a:t>
            </a:r>
            <a:r>
              <a:rPr lang="en-US" altLang="zh-CN" sz="2200" spc="500" dirty="0">
                <a:solidFill>
                  <a:srgbClr val="2FB4FB"/>
                </a:solidFill>
                <a:latin typeface="Symbol"/>
                <a:cs typeface="Symbol"/>
              </a:rPr>
              <a:t> </a:t>
            </a:r>
            <a:r>
              <a:rPr lang="en-US" altLang="zh-CN" sz="2200" spc="-5" dirty="0">
                <a:solidFill>
                  <a:srgbClr val="053C85"/>
                </a:solidFill>
                <a:latin typeface="Candara"/>
                <a:ea typeface="Candara"/>
              </a:rPr>
              <a:t>RA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0" name="Freeform 1630"/>
          <p:cNvSpPr/>
          <p:nvPr/>
        </p:nvSpPr>
        <p:spPr>
          <a:xfrm>
            <a:off x="219075" y="219075"/>
            <a:ext cx="8709025" cy="34925"/>
          </a:xfrm>
          <a:custGeom>
            <a:avLst/>
            <a:gdLst>
              <a:gd name="connsiteX0" fmla="*/ 9525 w 8709025"/>
              <a:gd name="connsiteY0" fmla="*/ 17780 h 34925"/>
              <a:gd name="connsiteX1" fmla="*/ 8706484 w 8709025"/>
              <a:gd name="connsiteY1" fmla="*/ 17780 h 34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025" h="34925">
                <a:moveTo>
                  <a:pt x="9525" y="17780"/>
                </a:moveTo>
                <a:lnTo>
                  <a:pt x="8706484" y="17780"/>
                </a:lnTo>
              </a:path>
            </a:pathLst>
          </a:custGeom>
          <a:ln w="19050">
            <a:solidFill>
              <a:srgbClr val="0091DE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31" name="Freeform 1631"/>
          <p:cNvSpPr/>
          <p:nvPr/>
        </p:nvSpPr>
        <p:spPr>
          <a:xfrm>
            <a:off x="219075" y="244475"/>
            <a:ext cx="8709025" cy="22225"/>
          </a:xfrm>
          <a:custGeom>
            <a:avLst/>
            <a:gdLst>
              <a:gd name="connsiteX0" fmla="*/ 9525 w 8709025"/>
              <a:gd name="connsiteY0" fmla="*/ 11430 h 22225"/>
              <a:gd name="connsiteX1" fmla="*/ 8706484 w 8709025"/>
              <a:gd name="connsiteY1" fmla="*/ 11430 h 222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025" h="22225">
                <a:moveTo>
                  <a:pt x="9525" y="11430"/>
                </a:moveTo>
                <a:lnTo>
                  <a:pt x="8706484" y="11430"/>
                </a:lnTo>
              </a:path>
            </a:pathLst>
          </a:custGeom>
          <a:ln w="19050">
            <a:solidFill>
              <a:srgbClr val="0191DE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32" name="Freeform 1632"/>
          <p:cNvSpPr/>
          <p:nvPr/>
        </p:nvSpPr>
        <p:spPr>
          <a:xfrm>
            <a:off x="218440" y="256540"/>
            <a:ext cx="8709659" cy="35559"/>
          </a:xfrm>
          <a:custGeom>
            <a:avLst/>
            <a:gdLst>
              <a:gd name="connsiteX0" fmla="*/ 10159 w 8709659"/>
              <a:gd name="connsiteY0" fmla="*/ 19050 h 35559"/>
              <a:gd name="connsiteX1" fmla="*/ 8707119 w 8709659"/>
              <a:gd name="connsiteY1" fmla="*/ 19050 h 355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59">
                <a:moveTo>
                  <a:pt x="10159" y="19050"/>
                </a:moveTo>
                <a:lnTo>
                  <a:pt x="8707119" y="19050"/>
                </a:lnTo>
              </a:path>
            </a:pathLst>
          </a:custGeom>
          <a:ln w="20319">
            <a:solidFill>
              <a:srgbClr val="0292DE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33" name="Freeform 1633"/>
          <p:cNvSpPr/>
          <p:nvPr/>
        </p:nvSpPr>
        <p:spPr>
          <a:xfrm>
            <a:off x="218440" y="281940"/>
            <a:ext cx="8709659" cy="22859"/>
          </a:xfrm>
          <a:custGeom>
            <a:avLst/>
            <a:gdLst>
              <a:gd name="connsiteX0" fmla="*/ 10159 w 8709659"/>
              <a:gd name="connsiteY0" fmla="*/ 13335 h 22859"/>
              <a:gd name="connsiteX1" fmla="*/ 8707119 w 8709659"/>
              <a:gd name="connsiteY1" fmla="*/ 13335 h 228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59">
                <a:moveTo>
                  <a:pt x="10159" y="13335"/>
                </a:moveTo>
                <a:lnTo>
                  <a:pt x="8707119" y="13335"/>
                </a:lnTo>
              </a:path>
            </a:pathLst>
          </a:custGeom>
          <a:ln w="19050">
            <a:solidFill>
              <a:srgbClr val="0392DE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34" name="Freeform 1634"/>
          <p:cNvSpPr/>
          <p:nvPr/>
        </p:nvSpPr>
        <p:spPr>
          <a:xfrm>
            <a:off x="218440" y="294640"/>
            <a:ext cx="8709659" cy="35559"/>
          </a:xfrm>
          <a:custGeom>
            <a:avLst/>
            <a:gdLst>
              <a:gd name="connsiteX0" fmla="*/ 10159 w 8709659"/>
              <a:gd name="connsiteY0" fmla="*/ 19685 h 35559"/>
              <a:gd name="connsiteX1" fmla="*/ 8707119 w 8709659"/>
              <a:gd name="connsiteY1" fmla="*/ 19685 h 355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59">
                <a:moveTo>
                  <a:pt x="10159" y="19685"/>
                </a:moveTo>
                <a:lnTo>
                  <a:pt x="8707119" y="19685"/>
                </a:lnTo>
              </a:path>
            </a:pathLst>
          </a:custGeom>
          <a:ln w="19050">
            <a:solidFill>
              <a:srgbClr val="0493DE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35" name="Freeform 1635"/>
          <p:cNvSpPr/>
          <p:nvPr/>
        </p:nvSpPr>
        <p:spPr>
          <a:xfrm>
            <a:off x="218440" y="320040"/>
            <a:ext cx="8709659" cy="22859"/>
          </a:xfrm>
          <a:custGeom>
            <a:avLst/>
            <a:gdLst>
              <a:gd name="connsiteX0" fmla="*/ 10159 w 8709659"/>
              <a:gd name="connsiteY0" fmla="*/ 13335 h 22859"/>
              <a:gd name="connsiteX1" fmla="*/ 8707119 w 8709659"/>
              <a:gd name="connsiteY1" fmla="*/ 13335 h 228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59">
                <a:moveTo>
                  <a:pt x="10159" y="13335"/>
                </a:moveTo>
                <a:lnTo>
                  <a:pt x="8707119" y="13335"/>
                </a:lnTo>
              </a:path>
            </a:pathLst>
          </a:custGeom>
          <a:ln w="19050">
            <a:solidFill>
              <a:srgbClr val="0593DF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36" name="Freeform 1636"/>
          <p:cNvSpPr/>
          <p:nvPr/>
        </p:nvSpPr>
        <p:spPr>
          <a:xfrm>
            <a:off x="218440" y="332740"/>
            <a:ext cx="8709659" cy="35559"/>
          </a:xfrm>
          <a:custGeom>
            <a:avLst/>
            <a:gdLst>
              <a:gd name="connsiteX0" fmla="*/ 10159 w 8709659"/>
              <a:gd name="connsiteY0" fmla="*/ 19685 h 35559"/>
              <a:gd name="connsiteX1" fmla="*/ 8707119 w 8709659"/>
              <a:gd name="connsiteY1" fmla="*/ 19685 h 355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59">
                <a:moveTo>
                  <a:pt x="10159" y="19685"/>
                </a:moveTo>
                <a:lnTo>
                  <a:pt x="8707119" y="19685"/>
                </a:lnTo>
              </a:path>
            </a:pathLst>
          </a:custGeom>
          <a:ln w="19050">
            <a:solidFill>
              <a:srgbClr val="0694DF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37" name="Freeform 1637"/>
          <p:cNvSpPr/>
          <p:nvPr/>
        </p:nvSpPr>
        <p:spPr>
          <a:xfrm>
            <a:off x="218440" y="358140"/>
            <a:ext cx="8709659" cy="22859"/>
          </a:xfrm>
          <a:custGeom>
            <a:avLst/>
            <a:gdLst>
              <a:gd name="connsiteX0" fmla="*/ 10159 w 8709659"/>
              <a:gd name="connsiteY0" fmla="*/ 13335 h 22859"/>
              <a:gd name="connsiteX1" fmla="*/ 8707119 w 8709659"/>
              <a:gd name="connsiteY1" fmla="*/ 13335 h 228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59">
                <a:moveTo>
                  <a:pt x="10159" y="13335"/>
                </a:moveTo>
                <a:lnTo>
                  <a:pt x="8707119" y="13335"/>
                </a:lnTo>
              </a:path>
            </a:pathLst>
          </a:custGeom>
          <a:ln w="19050">
            <a:solidFill>
              <a:srgbClr val="0794DF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38" name="Freeform 1638"/>
          <p:cNvSpPr/>
          <p:nvPr/>
        </p:nvSpPr>
        <p:spPr>
          <a:xfrm>
            <a:off x="218440" y="370840"/>
            <a:ext cx="8709659" cy="35559"/>
          </a:xfrm>
          <a:custGeom>
            <a:avLst/>
            <a:gdLst>
              <a:gd name="connsiteX0" fmla="*/ 10159 w 8709659"/>
              <a:gd name="connsiteY0" fmla="*/ 19685 h 35559"/>
              <a:gd name="connsiteX1" fmla="*/ 8707119 w 8709659"/>
              <a:gd name="connsiteY1" fmla="*/ 19685 h 355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59">
                <a:moveTo>
                  <a:pt x="10159" y="19685"/>
                </a:moveTo>
                <a:lnTo>
                  <a:pt x="8707119" y="19685"/>
                </a:lnTo>
              </a:path>
            </a:pathLst>
          </a:custGeom>
          <a:ln w="19050">
            <a:solidFill>
              <a:srgbClr val="0895DF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39" name="Freeform 1639"/>
          <p:cNvSpPr/>
          <p:nvPr/>
        </p:nvSpPr>
        <p:spPr>
          <a:xfrm>
            <a:off x="218440" y="396240"/>
            <a:ext cx="8709659" cy="22859"/>
          </a:xfrm>
          <a:custGeom>
            <a:avLst/>
            <a:gdLst>
              <a:gd name="connsiteX0" fmla="*/ 10159 w 8709659"/>
              <a:gd name="connsiteY0" fmla="*/ 13335 h 22859"/>
              <a:gd name="connsiteX1" fmla="*/ 8707119 w 8709659"/>
              <a:gd name="connsiteY1" fmla="*/ 13335 h 228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59">
                <a:moveTo>
                  <a:pt x="10159" y="13335"/>
                </a:moveTo>
                <a:lnTo>
                  <a:pt x="8707119" y="13335"/>
                </a:lnTo>
              </a:path>
            </a:pathLst>
          </a:custGeom>
          <a:ln w="19050">
            <a:solidFill>
              <a:srgbClr val="0995E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40" name="Freeform 1640"/>
          <p:cNvSpPr/>
          <p:nvPr/>
        </p:nvSpPr>
        <p:spPr>
          <a:xfrm>
            <a:off x="218440" y="408940"/>
            <a:ext cx="8709659" cy="35559"/>
          </a:xfrm>
          <a:custGeom>
            <a:avLst/>
            <a:gdLst>
              <a:gd name="connsiteX0" fmla="*/ 10159 w 8709659"/>
              <a:gd name="connsiteY0" fmla="*/ 19685 h 35559"/>
              <a:gd name="connsiteX1" fmla="*/ 8707119 w 8709659"/>
              <a:gd name="connsiteY1" fmla="*/ 19685 h 355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59">
                <a:moveTo>
                  <a:pt x="10159" y="19685"/>
                </a:moveTo>
                <a:lnTo>
                  <a:pt x="8707119" y="19685"/>
                </a:lnTo>
              </a:path>
            </a:pathLst>
          </a:custGeom>
          <a:ln w="19050">
            <a:solidFill>
              <a:srgbClr val="0A96E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41" name="Freeform 1641"/>
          <p:cNvSpPr/>
          <p:nvPr/>
        </p:nvSpPr>
        <p:spPr>
          <a:xfrm>
            <a:off x="218440" y="434340"/>
            <a:ext cx="8709659" cy="22859"/>
          </a:xfrm>
          <a:custGeom>
            <a:avLst/>
            <a:gdLst>
              <a:gd name="connsiteX0" fmla="*/ 10159 w 8709659"/>
              <a:gd name="connsiteY0" fmla="*/ 13335 h 22859"/>
              <a:gd name="connsiteX1" fmla="*/ 8707119 w 8709659"/>
              <a:gd name="connsiteY1" fmla="*/ 13335 h 228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59">
                <a:moveTo>
                  <a:pt x="10159" y="13335"/>
                </a:moveTo>
                <a:lnTo>
                  <a:pt x="8707119" y="13335"/>
                </a:lnTo>
              </a:path>
            </a:pathLst>
          </a:custGeom>
          <a:ln w="19050">
            <a:solidFill>
              <a:srgbClr val="0B96E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42" name="Freeform 1642"/>
          <p:cNvSpPr/>
          <p:nvPr/>
        </p:nvSpPr>
        <p:spPr>
          <a:xfrm>
            <a:off x="218440" y="447040"/>
            <a:ext cx="8709659" cy="35559"/>
          </a:xfrm>
          <a:custGeom>
            <a:avLst/>
            <a:gdLst>
              <a:gd name="connsiteX0" fmla="*/ 10159 w 8709659"/>
              <a:gd name="connsiteY0" fmla="*/ 19685 h 35559"/>
              <a:gd name="connsiteX1" fmla="*/ 8707119 w 8709659"/>
              <a:gd name="connsiteY1" fmla="*/ 19685 h 355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59">
                <a:moveTo>
                  <a:pt x="10159" y="19685"/>
                </a:moveTo>
                <a:lnTo>
                  <a:pt x="8707119" y="19685"/>
                </a:lnTo>
              </a:path>
            </a:pathLst>
          </a:custGeom>
          <a:ln w="19050">
            <a:solidFill>
              <a:srgbClr val="0C98E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43" name="Freeform 1643"/>
          <p:cNvSpPr/>
          <p:nvPr/>
        </p:nvSpPr>
        <p:spPr>
          <a:xfrm>
            <a:off x="218440" y="472440"/>
            <a:ext cx="8709659" cy="22859"/>
          </a:xfrm>
          <a:custGeom>
            <a:avLst/>
            <a:gdLst>
              <a:gd name="connsiteX0" fmla="*/ 10159 w 8709659"/>
              <a:gd name="connsiteY0" fmla="*/ 13335 h 22859"/>
              <a:gd name="connsiteX1" fmla="*/ 8707119 w 8709659"/>
              <a:gd name="connsiteY1" fmla="*/ 13335 h 228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59">
                <a:moveTo>
                  <a:pt x="10159" y="13335"/>
                </a:moveTo>
                <a:lnTo>
                  <a:pt x="8707119" y="13335"/>
                </a:lnTo>
              </a:path>
            </a:pathLst>
          </a:custGeom>
          <a:ln w="19050">
            <a:solidFill>
              <a:srgbClr val="0D98E1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44" name="Freeform 1644"/>
          <p:cNvSpPr/>
          <p:nvPr/>
        </p:nvSpPr>
        <p:spPr>
          <a:xfrm>
            <a:off x="218440" y="485140"/>
            <a:ext cx="8709659" cy="35559"/>
          </a:xfrm>
          <a:custGeom>
            <a:avLst/>
            <a:gdLst>
              <a:gd name="connsiteX0" fmla="*/ 10159 w 8709659"/>
              <a:gd name="connsiteY0" fmla="*/ 19685 h 35559"/>
              <a:gd name="connsiteX1" fmla="*/ 8707119 w 8709659"/>
              <a:gd name="connsiteY1" fmla="*/ 19685 h 355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59">
                <a:moveTo>
                  <a:pt x="10159" y="19685"/>
                </a:moveTo>
                <a:lnTo>
                  <a:pt x="8707119" y="19685"/>
                </a:lnTo>
              </a:path>
            </a:pathLst>
          </a:custGeom>
          <a:ln w="19050">
            <a:solidFill>
              <a:srgbClr val="0E98E1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45" name="Freeform 1645"/>
          <p:cNvSpPr/>
          <p:nvPr/>
        </p:nvSpPr>
        <p:spPr>
          <a:xfrm>
            <a:off x="218440" y="510540"/>
            <a:ext cx="8709659" cy="22859"/>
          </a:xfrm>
          <a:custGeom>
            <a:avLst/>
            <a:gdLst>
              <a:gd name="connsiteX0" fmla="*/ 10159 w 8709659"/>
              <a:gd name="connsiteY0" fmla="*/ 13335 h 22859"/>
              <a:gd name="connsiteX1" fmla="*/ 8707119 w 8709659"/>
              <a:gd name="connsiteY1" fmla="*/ 13335 h 228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59">
                <a:moveTo>
                  <a:pt x="10159" y="13335"/>
                </a:moveTo>
                <a:lnTo>
                  <a:pt x="8707119" y="13335"/>
                </a:lnTo>
              </a:path>
            </a:pathLst>
          </a:custGeom>
          <a:ln w="19050">
            <a:solidFill>
              <a:srgbClr val="0F98E1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46" name="Freeform 1646"/>
          <p:cNvSpPr/>
          <p:nvPr/>
        </p:nvSpPr>
        <p:spPr>
          <a:xfrm>
            <a:off x="218439" y="523239"/>
            <a:ext cx="8709659" cy="35560"/>
          </a:xfrm>
          <a:custGeom>
            <a:avLst/>
            <a:gdLst>
              <a:gd name="connsiteX0" fmla="*/ 10160 w 8709659"/>
              <a:gd name="connsiteY0" fmla="*/ 20320 h 35560"/>
              <a:gd name="connsiteX1" fmla="*/ 8707119 w 8709659"/>
              <a:gd name="connsiteY1" fmla="*/ 20320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20320"/>
                </a:moveTo>
                <a:lnTo>
                  <a:pt x="8707119" y="20320"/>
                </a:lnTo>
              </a:path>
            </a:pathLst>
          </a:custGeom>
          <a:ln w="20320">
            <a:solidFill>
              <a:srgbClr val="1099E1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47" name="Freeform 1647"/>
          <p:cNvSpPr/>
          <p:nvPr/>
        </p:nvSpPr>
        <p:spPr>
          <a:xfrm>
            <a:off x="218439" y="548639"/>
            <a:ext cx="8709659" cy="22860"/>
          </a:xfrm>
          <a:custGeom>
            <a:avLst/>
            <a:gdLst>
              <a:gd name="connsiteX0" fmla="*/ 10160 w 8709659"/>
              <a:gd name="connsiteY0" fmla="*/ 14605 h 22860"/>
              <a:gd name="connsiteX1" fmla="*/ 8707119 w 8709659"/>
              <a:gd name="connsiteY1" fmla="*/ 1460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4605"/>
                </a:moveTo>
                <a:lnTo>
                  <a:pt x="8707119" y="14605"/>
                </a:lnTo>
              </a:path>
            </a:pathLst>
          </a:custGeom>
          <a:ln w="19050">
            <a:solidFill>
              <a:srgbClr val="1199E1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48" name="Freeform 1648"/>
          <p:cNvSpPr/>
          <p:nvPr/>
        </p:nvSpPr>
        <p:spPr>
          <a:xfrm>
            <a:off x="218439" y="561339"/>
            <a:ext cx="8709659" cy="35560"/>
          </a:xfrm>
          <a:custGeom>
            <a:avLst/>
            <a:gdLst>
              <a:gd name="connsiteX0" fmla="*/ 10160 w 8709659"/>
              <a:gd name="connsiteY0" fmla="*/ 20955 h 35560"/>
              <a:gd name="connsiteX1" fmla="*/ 8707119 w 8709659"/>
              <a:gd name="connsiteY1" fmla="*/ 2095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20955"/>
                </a:moveTo>
                <a:lnTo>
                  <a:pt x="8707119" y="20955"/>
                </a:lnTo>
              </a:path>
            </a:pathLst>
          </a:custGeom>
          <a:ln w="19050">
            <a:solidFill>
              <a:srgbClr val="129AE2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49" name="Freeform 1649"/>
          <p:cNvSpPr/>
          <p:nvPr/>
        </p:nvSpPr>
        <p:spPr>
          <a:xfrm>
            <a:off x="218439" y="586739"/>
            <a:ext cx="8709659" cy="22860"/>
          </a:xfrm>
          <a:custGeom>
            <a:avLst/>
            <a:gdLst>
              <a:gd name="connsiteX0" fmla="*/ 10160 w 8709659"/>
              <a:gd name="connsiteY0" fmla="*/ 14605 h 22860"/>
              <a:gd name="connsiteX1" fmla="*/ 8707119 w 8709659"/>
              <a:gd name="connsiteY1" fmla="*/ 1460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4605"/>
                </a:moveTo>
                <a:lnTo>
                  <a:pt x="8707119" y="14605"/>
                </a:lnTo>
              </a:path>
            </a:pathLst>
          </a:custGeom>
          <a:ln w="19050">
            <a:solidFill>
              <a:srgbClr val="139AE2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50" name="Freeform 1650"/>
          <p:cNvSpPr/>
          <p:nvPr/>
        </p:nvSpPr>
        <p:spPr>
          <a:xfrm>
            <a:off x="218439" y="599439"/>
            <a:ext cx="8709659" cy="35560"/>
          </a:xfrm>
          <a:custGeom>
            <a:avLst/>
            <a:gdLst>
              <a:gd name="connsiteX0" fmla="*/ 10160 w 8709659"/>
              <a:gd name="connsiteY0" fmla="*/ 20955 h 35560"/>
              <a:gd name="connsiteX1" fmla="*/ 8707119 w 8709659"/>
              <a:gd name="connsiteY1" fmla="*/ 2095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20955"/>
                </a:moveTo>
                <a:lnTo>
                  <a:pt x="8707119" y="20955"/>
                </a:lnTo>
              </a:path>
            </a:pathLst>
          </a:custGeom>
          <a:ln w="19050">
            <a:solidFill>
              <a:srgbClr val="149BE2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51" name="Freeform 1651"/>
          <p:cNvSpPr/>
          <p:nvPr/>
        </p:nvSpPr>
        <p:spPr>
          <a:xfrm>
            <a:off x="218439" y="624839"/>
            <a:ext cx="8709659" cy="22860"/>
          </a:xfrm>
          <a:custGeom>
            <a:avLst/>
            <a:gdLst>
              <a:gd name="connsiteX0" fmla="*/ 10160 w 8709659"/>
              <a:gd name="connsiteY0" fmla="*/ 14605 h 22860"/>
              <a:gd name="connsiteX1" fmla="*/ 8707119 w 8709659"/>
              <a:gd name="connsiteY1" fmla="*/ 1460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4605"/>
                </a:moveTo>
                <a:lnTo>
                  <a:pt x="8707119" y="14605"/>
                </a:lnTo>
              </a:path>
            </a:pathLst>
          </a:custGeom>
          <a:ln w="19050">
            <a:solidFill>
              <a:srgbClr val="159BE2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52" name="Freeform 1652"/>
          <p:cNvSpPr/>
          <p:nvPr/>
        </p:nvSpPr>
        <p:spPr>
          <a:xfrm>
            <a:off x="218439" y="637539"/>
            <a:ext cx="8709659" cy="35560"/>
          </a:xfrm>
          <a:custGeom>
            <a:avLst/>
            <a:gdLst>
              <a:gd name="connsiteX0" fmla="*/ 10160 w 8709659"/>
              <a:gd name="connsiteY0" fmla="*/ 20955 h 35560"/>
              <a:gd name="connsiteX1" fmla="*/ 8707119 w 8709659"/>
              <a:gd name="connsiteY1" fmla="*/ 2095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20955"/>
                </a:moveTo>
                <a:lnTo>
                  <a:pt x="8707119" y="20955"/>
                </a:lnTo>
              </a:path>
            </a:pathLst>
          </a:custGeom>
          <a:ln w="19050">
            <a:solidFill>
              <a:srgbClr val="169CE3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53" name="Freeform 1653"/>
          <p:cNvSpPr/>
          <p:nvPr/>
        </p:nvSpPr>
        <p:spPr>
          <a:xfrm>
            <a:off x="218439" y="662939"/>
            <a:ext cx="8709659" cy="22860"/>
          </a:xfrm>
          <a:custGeom>
            <a:avLst/>
            <a:gdLst>
              <a:gd name="connsiteX0" fmla="*/ 10160 w 8709659"/>
              <a:gd name="connsiteY0" fmla="*/ 14605 h 22860"/>
              <a:gd name="connsiteX1" fmla="*/ 8707119 w 8709659"/>
              <a:gd name="connsiteY1" fmla="*/ 1460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4605"/>
                </a:moveTo>
                <a:lnTo>
                  <a:pt x="8707119" y="14605"/>
                </a:lnTo>
              </a:path>
            </a:pathLst>
          </a:custGeom>
          <a:ln w="19050">
            <a:solidFill>
              <a:srgbClr val="179CE3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54" name="Freeform 1654"/>
          <p:cNvSpPr/>
          <p:nvPr/>
        </p:nvSpPr>
        <p:spPr>
          <a:xfrm>
            <a:off x="218439" y="675639"/>
            <a:ext cx="8709659" cy="35560"/>
          </a:xfrm>
          <a:custGeom>
            <a:avLst/>
            <a:gdLst>
              <a:gd name="connsiteX0" fmla="*/ 10160 w 8709659"/>
              <a:gd name="connsiteY0" fmla="*/ 20955 h 35560"/>
              <a:gd name="connsiteX1" fmla="*/ 8707119 w 8709659"/>
              <a:gd name="connsiteY1" fmla="*/ 2095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20955"/>
                </a:moveTo>
                <a:lnTo>
                  <a:pt x="8707119" y="20955"/>
                </a:lnTo>
              </a:path>
            </a:pathLst>
          </a:custGeom>
          <a:ln w="19050">
            <a:solidFill>
              <a:srgbClr val="189DE3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55" name="Freeform 1655"/>
          <p:cNvSpPr/>
          <p:nvPr/>
        </p:nvSpPr>
        <p:spPr>
          <a:xfrm>
            <a:off x="218439" y="701039"/>
            <a:ext cx="8709659" cy="22860"/>
          </a:xfrm>
          <a:custGeom>
            <a:avLst/>
            <a:gdLst>
              <a:gd name="connsiteX0" fmla="*/ 10160 w 8709659"/>
              <a:gd name="connsiteY0" fmla="*/ 14605 h 22860"/>
              <a:gd name="connsiteX1" fmla="*/ 8707119 w 8709659"/>
              <a:gd name="connsiteY1" fmla="*/ 1460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4605"/>
                </a:moveTo>
                <a:lnTo>
                  <a:pt x="8707119" y="14605"/>
                </a:lnTo>
              </a:path>
            </a:pathLst>
          </a:custGeom>
          <a:ln w="19050">
            <a:solidFill>
              <a:srgbClr val="199DE3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56" name="Freeform 1656"/>
          <p:cNvSpPr/>
          <p:nvPr/>
        </p:nvSpPr>
        <p:spPr>
          <a:xfrm>
            <a:off x="218439" y="713739"/>
            <a:ext cx="8709659" cy="35560"/>
          </a:xfrm>
          <a:custGeom>
            <a:avLst/>
            <a:gdLst>
              <a:gd name="connsiteX0" fmla="*/ 10160 w 8709659"/>
              <a:gd name="connsiteY0" fmla="*/ 20955 h 35560"/>
              <a:gd name="connsiteX1" fmla="*/ 8707119 w 8709659"/>
              <a:gd name="connsiteY1" fmla="*/ 2095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20955"/>
                </a:moveTo>
                <a:lnTo>
                  <a:pt x="8707119" y="20955"/>
                </a:lnTo>
              </a:path>
            </a:pathLst>
          </a:custGeom>
          <a:ln w="19050">
            <a:solidFill>
              <a:srgbClr val="1A9EE4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57" name="Freeform 1657"/>
          <p:cNvSpPr/>
          <p:nvPr/>
        </p:nvSpPr>
        <p:spPr>
          <a:xfrm>
            <a:off x="218439" y="739139"/>
            <a:ext cx="8709659" cy="35560"/>
          </a:xfrm>
          <a:custGeom>
            <a:avLst/>
            <a:gdLst>
              <a:gd name="connsiteX0" fmla="*/ 10160 w 8709659"/>
              <a:gd name="connsiteY0" fmla="*/ 15240 h 35560"/>
              <a:gd name="connsiteX1" fmla="*/ 8707119 w 8709659"/>
              <a:gd name="connsiteY1" fmla="*/ 15240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15240"/>
                </a:moveTo>
                <a:lnTo>
                  <a:pt x="8707119" y="15240"/>
                </a:lnTo>
              </a:path>
            </a:pathLst>
          </a:custGeom>
          <a:ln w="20320">
            <a:solidFill>
              <a:srgbClr val="1B9EE4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58" name="Freeform 1658"/>
          <p:cNvSpPr/>
          <p:nvPr/>
        </p:nvSpPr>
        <p:spPr>
          <a:xfrm>
            <a:off x="218439" y="751839"/>
            <a:ext cx="8709659" cy="35560"/>
          </a:xfrm>
          <a:custGeom>
            <a:avLst/>
            <a:gdLst>
              <a:gd name="connsiteX0" fmla="*/ 10160 w 8709659"/>
              <a:gd name="connsiteY0" fmla="*/ 22225 h 35560"/>
              <a:gd name="connsiteX1" fmla="*/ 8707119 w 8709659"/>
              <a:gd name="connsiteY1" fmla="*/ 2222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22225"/>
                </a:moveTo>
                <a:lnTo>
                  <a:pt x="8707119" y="22225"/>
                </a:lnTo>
              </a:path>
            </a:pathLst>
          </a:custGeom>
          <a:ln w="19050">
            <a:solidFill>
              <a:srgbClr val="1C9FE4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59" name="Freeform 1659"/>
          <p:cNvSpPr/>
          <p:nvPr/>
        </p:nvSpPr>
        <p:spPr>
          <a:xfrm>
            <a:off x="218439" y="777239"/>
            <a:ext cx="8709659" cy="22860"/>
          </a:xfrm>
          <a:custGeom>
            <a:avLst/>
            <a:gdLst>
              <a:gd name="connsiteX0" fmla="*/ 10160 w 8709659"/>
              <a:gd name="connsiteY0" fmla="*/ 15875 h 22860"/>
              <a:gd name="connsiteX1" fmla="*/ 8707119 w 8709659"/>
              <a:gd name="connsiteY1" fmla="*/ 1587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5875"/>
                </a:moveTo>
                <a:lnTo>
                  <a:pt x="8707119" y="15875"/>
                </a:lnTo>
              </a:path>
            </a:pathLst>
          </a:custGeom>
          <a:ln w="19050">
            <a:solidFill>
              <a:srgbClr val="1D9FE4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60" name="Freeform 1660"/>
          <p:cNvSpPr/>
          <p:nvPr/>
        </p:nvSpPr>
        <p:spPr>
          <a:xfrm>
            <a:off x="218439" y="789939"/>
            <a:ext cx="8709659" cy="35560"/>
          </a:xfrm>
          <a:custGeom>
            <a:avLst/>
            <a:gdLst>
              <a:gd name="connsiteX0" fmla="*/ 10160 w 8709659"/>
              <a:gd name="connsiteY0" fmla="*/ 22225 h 35560"/>
              <a:gd name="connsiteX1" fmla="*/ 8707119 w 8709659"/>
              <a:gd name="connsiteY1" fmla="*/ 2222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22225"/>
                </a:moveTo>
                <a:lnTo>
                  <a:pt x="8707119" y="22225"/>
                </a:lnTo>
              </a:path>
            </a:pathLst>
          </a:custGeom>
          <a:ln w="19050">
            <a:solidFill>
              <a:srgbClr val="1EA0E5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61" name="Freeform 1661"/>
          <p:cNvSpPr/>
          <p:nvPr/>
        </p:nvSpPr>
        <p:spPr>
          <a:xfrm>
            <a:off x="218439" y="815339"/>
            <a:ext cx="8709659" cy="22860"/>
          </a:xfrm>
          <a:custGeom>
            <a:avLst/>
            <a:gdLst>
              <a:gd name="connsiteX0" fmla="*/ 10160 w 8709659"/>
              <a:gd name="connsiteY0" fmla="*/ 15875 h 22860"/>
              <a:gd name="connsiteX1" fmla="*/ 8707119 w 8709659"/>
              <a:gd name="connsiteY1" fmla="*/ 1587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5875"/>
                </a:moveTo>
                <a:lnTo>
                  <a:pt x="8707119" y="15875"/>
                </a:lnTo>
              </a:path>
            </a:pathLst>
          </a:custGeom>
          <a:ln w="19050">
            <a:solidFill>
              <a:srgbClr val="1FA0E5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62" name="Freeform 1662"/>
          <p:cNvSpPr/>
          <p:nvPr/>
        </p:nvSpPr>
        <p:spPr>
          <a:xfrm>
            <a:off x="218439" y="828039"/>
            <a:ext cx="8709659" cy="35560"/>
          </a:xfrm>
          <a:custGeom>
            <a:avLst/>
            <a:gdLst>
              <a:gd name="connsiteX0" fmla="*/ 10160 w 8709659"/>
              <a:gd name="connsiteY0" fmla="*/ 22225 h 35560"/>
              <a:gd name="connsiteX1" fmla="*/ 8707119 w 8709659"/>
              <a:gd name="connsiteY1" fmla="*/ 2222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22225"/>
                </a:moveTo>
                <a:lnTo>
                  <a:pt x="8707119" y="22225"/>
                </a:lnTo>
              </a:path>
            </a:pathLst>
          </a:custGeom>
          <a:ln w="19050">
            <a:solidFill>
              <a:srgbClr val="20A1E5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63" name="Freeform 1663"/>
          <p:cNvSpPr/>
          <p:nvPr/>
        </p:nvSpPr>
        <p:spPr>
          <a:xfrm>
            <a:off x="218439" y="853439"/>
            <a:ext cx="8709659" cy="22860"/>
          </a:xfrm>
          <a:custGeom>
            <a:avLst/>
            <a:gdLst>
              <a:gd name="connsiteX0" fmla="*/ 10160 w 8709659"/>
              <a:gd name="connsiteY0" fmla="*/ 15875 h 22860"/>
              <a:gd name="connsiteX1" fmla="*/ 8707119 w 8709659"/>
              <a:gd name="connsiteY1" fmla="*/ 1587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5875"/>
                </a:moveTo>
                <a:lnTo>
                  <a:pt x="8707119" y="15875"/>
                </a:lnTo>
              </a:path>
            </a:pathLst>
          </a:custGeom>
          <a:ln w="19050">
            <a:solidFill>
              <a:srgbClr val="21A1E5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64" name="Freeform 1664"/>
          <p:cNvSpPr/>
          <p:nvPr/>
        </p:nvSpPr>
        <p:spPr>
          <a:xfrm>
            <a:off x="218439" y="866139"/>
            <a:ext cx="8709659" cy="35560"/>
          </a:xfrm>
          <a:custGeom>
            <a:avLst/>
            <a:gdLst>
              <a:gd name="connsiteX0" fmla="*/ 10160 w 8709659"/>
              <a:gd name="connsiteY0" fmla="*/ 22225 h 35560"/>
              <a:gd name="connsiteX1" fmla="*/ 8707119 w 8709659"/>
              <a:gd name="connsiteY1" fmla="*/ 2222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22225"/>
                </a:moveTo>
                <a:lnTo>
                  <a:pt x="8707119" y="22225"/>
                </a:lnTo>
              </a:path>
            </a:pathLst>
          </a:custGeom>
          <a:ln w="19050">
            <a:solidFill>
              <a:srgbClr val="22A2E5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65" name="Freeform 1665"/>
          <p:cNvSpPr/>
          <p:nvPr/>
        </p:nvSpPr>
        <p:spPr>
          <a:xfrm>
            <a:off x="218439" y="891539"/>
            <a:ext cx="8709659" cy="22860"/>
          </a:xfrm>
          <a:custGeom>
            <a:avLst/>
            <a:gdLst>
              <a:gd name="connsiteX0" fmla="*/ 10160 w 8709659"/>
              <a:gd name="connsiteY0" fmla="*/ 15875 h 22860"/>
              <a:gd name="connsiteX1" fmla="*/ 8707119 w 8709659"/>
              <a:gd name="connsiteY1" fmla="*/ 1587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5875"/>
                </a:moveTo>
                <a:lnTo>
                  <a:pt x="8707119" y="15875"/>
                </a:lnTo>
              </a:path>
            </a:pathLst>
          </a:custGeom>
          <a:ln w="19050">
            <a:solidFill>
              <a:srgbClr val="23A2E6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66" name="Freeform 1666"/>
          <p:cNvSpPr/>
          <p:nvPr/>
        </p:nvSpPr>
        <p:spPr>
          <a:xfrm>
            <a:off x="218439" y="904239"/>
            <a:ext cx="8709659" cy="35560"/>
          </a:xfrm>
          <a:custGeom>
            <a:avLst/>
            <a:gdLst>
              <a:gd name="connsiteX0" fmla="*/ 10160 w 8709659"/>
              <a:gd name="connsiteY0" fmla="*/ 22225 h 35560"/>
              <a:gd name="connsiteX1" fmla="*/ 8707119 w 8709659"/>
              <a:gd name="connsiteY1" fmla="*/ 2222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22225"/>
                </a:moveTo>
                <a:lnTo>
                  <a:pt x="8707119" y="22225"/>
                </a:lnTo>
              </a:path>
            </a:pathLst>
          </a:custGeom>
          <a:ln w="19050">
            <a:solidFill>
              <a:srgbClr val="24A3E6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67" name="Freeform 1667"/>
          <p:cNvSpPr/>
          <p:nvPr/>
        </p:nvSpPr>
        <p:spPr>
          <a:xfrm>
            <a:off x="218439" y="929639"/>
            <a:ext cx="8709659" cy="22860"/>
          </a:xfrm>
          <a:custGeom>
            <a:avLst/>
            <a:gdLst>
              <a:gd name="connsiteX0" fmla="*/ 10160 w 8709659"/>
              <a:gd name="connsiteY0" fmla="*/ 15875 h 22860"/>
              <a:gd name="connsiteX1" fmla="*/ 8707119 w 8709659"/>
              <a:gd name="connsiteY1" fmla="*/ 1587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5875"/>
                </a:moveTo>
                <a:lnTo>
                  <a:pt x="8707119" y="15875"/>
                </a:lnTo>
              </a:path>
            </a:pathLst>
          </a:custGeom>
          <a:ln w="19050">
            <a:solidFill>
              <a:srgbClr val="25A3E6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68" name="Freeform 1668"/>
          <p:cNvSpPr/>
          <p:nvPr/>
        </p:nvSpPr>
        <p:spPr>
          <a:xfrm>
            <a:off x="218439" y="942339"/>
            <a:ext cx="8709659" cy="35560"/>
          </a:xfrm>
          <a:custGeom>
            <a:avLst/>
            <a:gdLst>
              <a:gd name="connsiteX0" fmla="*/ 10160 w 8709659"/>
              <a:gd name="connsiteY0" fmla="*/ 22225 h 35560"/>
              <a:gd name="connsiteX1" fmla="*/ 8707119 w 8709659"/>
              <a:gd name="connsiteY1" fmla="*/ 2222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22225"/>
                </a:moveTo>
                <a:lnTo>
                  <a:pt x="8707119" y="22225"/>
                </a:lnTo>
              </a:path>
            </a:pathLst>
          </a:custGeom>
          <a:ln w="19050">
            <a:solidFill>
              <a:srgbClr val="26A4E6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69" name="Freeform 1669"/>
          <p:cNvSpPr/>
          <p:nvPr/>
        </p:nvSpPr>
        <p:spPr>
          <a:xfrm>
            <a:off x="218439" y="967739"/>
            <a:ext cx="8709659" cy="22860"/>
          </a:xfrm>
          <a:custGeom>
            <a:avLst/>
            <a:gdLst>
              <a:gd name="connsiteX0" fmla="*/ 10160 w 8709659"/>
              <a:gd name="connsiteY0" fmla="*/ 15875 h 22860"/>
              <a:gd name="connsiteX1" fmla="*/ 8707119 w 8709659"/>
              <a:gd name="connsiteY1" fmla="*/ 1587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5875"/>
                </a:moveTo>
                <a:lnTo>
                  <a:pt x="8707119" y="15875"/>
                </a:lnTo>
              </a:path>
            </a:pathLst>
          </a:custGeom>
          <a:ln w="19050">
            <a:solidFill>
              <a:srgbClr val="27A4E7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70" name="Freeform 1670"/>
          <p:cNvSpPr/>
          <p:nvPr/>
        </p:nvSpPr>
        <p:spPr>
          <a:xfrm>
            <a:off x="218439" y="980439"/>
            <a:ext cx="8709659" cy="35560"/>
          </a:xfrm>
          <a:custGeom>
            <a:avLst/>
            <a:gdLst>
              <a:gd name="connsiteX0" fmla="*/ 10160 w 8709659"/>
              <a:gd name="connsiteY0" fmla="*/ 22225 h 35560"/>
              <a:gd name="connsiteX1" fmla="*/ 8707119 w 8709659"/>
              <a:gd name="connsiteY1" fmla="*/ 2222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22225"/>
                </a:moveTo>
                <a:lnTo>
                  <a:pt x="8707119" y="22225"/>
                </a:lnTo>
              </a:path>
            </a:pathLst>
          </a:custGeom>
          <a:ln w="19050">
            <a:solidFill>
              <a:srgbClr val="28A5E7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71" name="Freeform 1671"/>
          <p:cNvSpPr/>
          <p:nvPr/>
        </p:nvSpPr>
        <p:spPr>
          <a:xfrm>
            <a:off x="218439" y="1005839"/>
            <a:ext cx="8709659" cy="22860"/>
          </a:xfrm>
          <a:custGeom>
            <a:avLst/>
            <a:gdLst>
              <a:gd name="connsiteX0" fmla="*/ 10160 w 8709659"/>
              <a:gd name="connsiteY0" fmla="*/ 15875 h 22860"/>
              <a:gd name="connsiteX1" fmla="*/ 8707119 w 8709659"/>
              <a:gd name="connsiteY1" fmla="*/ 1587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5875"/>
                </a:moveTo>
                <a:lnTo>
                  <a:pt x="8707119" y="15875"/>
                </a:lnTo>
              </a:path>
            </a:pathLst>
          </a:custGeom>
          <a:ln w="19050">
            <a:solidFill>
              <a:srgbClr val="29A5E7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72" name="Freeform 1672"/>
          <p:cNvSpPr/>
          <p:nvPr/>
        </p:nvSpPr>
        <p:spPr>
          <a:xfrm>
            <a:off x="218439" y="1031239"/>
            <a:ext cx="8709659" cy="22860"/>
          </a:xfrm>
          <a:custGeom>
            <a:avLst/>
            <a:gdLst>
              <a:gd name="connsiteX0" fmla="*/ 10160 w 8709659"/>
              <a:gd name="connsiteY0" fmla="*/ 10160 h 22860"/>
              <a:gd name="connsiteX1" fmla="*/ 8707119 w 8709659"/>
              <a:gd name="connsiteY1" fmla="*/ 10160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0160"/>
                </a:moveTo>
                <a:lnTo>
                  <a:pt x="8707119" y="10160"/>
                </a:lnTo>
              </a:path>
            </a:pathLst>
          </a:custGeom>
          <a:ln w="20319">
            <a:solidFill>
              <a:srgbClr val="2AA6E7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73" name="Freeform 1673"/>
          <p:cNvSpPr/>
          <p:nvPr/>
        </p:nvSpPr>
        <p:spPr>
          <a:xfrm>
            <a:off x="218439" y="1043939"/>
            <a:ext cx="8709659" cy="35560"/>
          </a:xfrm>
          <a:custGeom>
            <a:avLst/>
            <a:gdLst>
              <a:gd name="connsiteX0" fmla="*/ 10160 w 8709659"/>
              <a:gd name="connsiteY0" fmla="*/ 17145 h 35560"/>
              <a:gd name="connsiteX1" fmla="*/ 8707119 w 8709659"/>
              <a:gd name="connsiteY1" fmla="*/ 1714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17145"/>
                </a:moveTo>
                <a:lnTo>
                  <a:pt x="8707119" y="17145"/>
                </a:lnTo>
              </a:path>
            </a:pathLst>
          </a:custGeom>
          <a:ln w="19050">
            <a:solidFill>
              <a:srgbClr val="2BA6E8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74" name="Freeform 1674"/>
          <p:cNvSpPr/>
          <p:nvPr/>
        </p:nvSpPr>
        <p:spPr>
          <a:xfrm>
            <a:off x="218439" y="1069339"/>
            <a:ext cx="8709659" cy="22860"/>
          </a:xfrm>
          <a:custGeom>
            <a:avLst/>
            <a:gdLst>
              <a:gd name="connsiteX0" fmla="*/ 10160 w 8709659"/>
              <a:gd name="connsiteY0" fmla="*/ 10795 h 22860"/>
              <a:gd name="connsiteX1" fmla="*/ 8707119 w 8709659"/>
              <a:gd name="connsiteY1" fmla="*/ 1079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0795"/>
                </a:moveTo>
                <a:lnTo>
                  <a:pt x="8707119" y="10795"/>
                </a:lnTo>
              </a:path>
            </a:pathLst>
          </a:custGeom>
          <a:ln w="19050">
            <a:solidFill>
              <a:srgbClr val="2CA7E8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75" name="Freeform 1675"/>
          <p:cNvSpPr/>
          <p:nvPr/>
        </p:nvSpPr>
        <p:spPr>
          <a:xfrm>
            <a:off x="218439" y="1082039"/>
            <a:ext cx="8709659" cy="35560"/>
          </a:xfrm>
          <a:custGeom>
            <a:avLst/>
            <a:gdLst>
              <a:gd name="connsiteX0" fmla="*/ 10160 w 8709659"/>
              <a:gd name="connsiteY0" fmla="*/ 17145 h 35560"/>
              <a:gd name="connsiteX1" fmla="*/ 8707119 w 8709659"/>
              <a:gd name="connsiteY1" fmla="*/ 1714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17145"/>
                </a:moveTo>
                <a:lnTo>
                  <a:pt x="8707119" y="17145"/>
                </a:lnTo>
              </a:path>
            </a:pathLst>
          </a:custGeom>
          <a:ln w="19050">
            <a:solidFill>
              <a:srgbClr val="2DA7E8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76" name="Freeform 1676"/>
          <p:cNvSpPr/>
          <p:nvPr/>
        </p:nvSpPr>
        <p:spPr>
          <a:xfrm>
            <a:off x="218439" y="1107439"/>
            <a:ext cx="8709659" cy="22860"/>
          </a:xfrm>
          <a:custGeom>
            <a:avLst/>
            <a:gdLst>
              <a:gd name="connsiteX0" fmla="*/ 10160 w 8709659"/>
              <a:gd name="connsiteY0" fmla="*/ 10795 h 22860"/>
              <a:gd name="connsiteX1" fmla="*/ 8707119 w 8709659"/>
              <a:gd name="connsiteY1" fmla="*/ 1079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0795"/>
                </a:moveTo>
                <a:lnTo>
                  <a:pt x="8707119" y="10795"/>
                </a:lnTo>
              </a:path>
            </a:pathLst>
          </a:custGeom>
          <a:ln w="19050">
            <a:solidFill>
              <a:srgbClr val="2EA8E8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77" name="Freeform 1677"/>
          <p:cNvSpPr/>
          <p:nvPr/>
        </p:nvSpPr>
        <p:spPr>
          <a:xfrm>
            <a:off x="218439" y="1120139"/>
            <a:ext cx="8709659" cy="35560"/>
          </a:xfrm>
          <a:custGeom>
            <a:avLst/>
            <a:gdLst>
              <a:gd name="connsiteX0" fmla="*/ 10160 w 8709659"/>
              <a:gd name="connsiteY0" fmla="*/ 17145 h 35560"/>
              <a:gd name="connsiteX1" fmla="*/ 8707119 w 8709659"/>
              <a:gd name="connsiteY1" fmla="*/ 1714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17145"/>
                </a:moveTo>
                <a:lnTo>
                  <a:pt x="8707119" y="17145"/>
                </a:lnTo>
              </a:path>
            </a:pathLst>
          </a:custGeom>
          <a:ln w="19050">
            <a:solidFill>
              <a:srgbClr val="2FA8E9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78" name="Freeform 1678"/>
          <p:cNvSpPr/>
          <p:nvPr/>
        </p:nvSpPr>
        <p:spPr>
          <a:xfrm>
            <a:off x="218439" y="1145539"/>
            <a:ext cx="8709659" cy="22860"/>
          </a:xfrm>
          <a:custGeom>
            <a:avLst/>
            <a:gdLst>
              <a:gd name="connsiteX0" fmla="*/ 10160 w 8709659"/>
              <a:gd name="connsiteY0" fmla="*/ 10795 h 22860"/>
              <a:gd name="connsiteX1" fmla="*/ 8707119 w 8709659"/>
              <a:gd name="connsiteY1" fmla="*/ 1079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0795"/>
                </a:moveTo>
                <a:lnTo>
                  <a:pt x="8707119" y="10795"/>
                </a:lnTo>
              </a:path>
            </a:pathLst>
          </a:custGeom>
          <a:ln w="19050">
            <a:solidFill>
              <a:srgbClr val="30A9E9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79" name="Freeform 1679"/>
          <p:cNvSpPr/>
          <p:nvPr/>
        </p:nvSpPr>
        <p:spPr>
          <a:xfrm>
            <a:off x="218439" y="1158239"/>
            <a:ext cx="8709659" cy="35560"/>
          </a:xfrm>
          <a:custGeom>
            <a:avLst/>
            <a:gdLst>
              <a:gd name="connsiteX0" fmla="*/ 10160 w 8709659"/>
              <a:gd name="connsiteY0" fmla="*/ 17145 h 35560"/>
              <a:gd name="connsiteX1" fmla="*/ 8707119 w 8709659"/>
              <a:gd name="connsiteY1" fmla="*/ 1714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17145"/>
                </a:moveTo>
                <a:lnTo>
                  <a:pt x="8707119" y="17145"/>
                </a:lnTo>
              </a:path>
            </a:pathLst>
          </a:custGeom>
          <a:ln w="19050">
            <a:solidFill>
              <a:srgbClr val="32A9E9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80" name="Freeform 1680"/>
          <p:cNvSpPr/>
          <p:nvPr/>
        </p:nvSpPr>
        <p:spPr>
          <a:xfrm>
            <a:off x="218439" y="1183639"/>
            <a:ext cx="8709659" cy="22860"/>
          </a:xfrm>
          <a:custGeom>
            <a:avLst/>
            <a:gdLst>
              <a:gd name="connsiteX0" fmla="*/ 10160 w 8709659"/>
              <a:gd name="connsiteY0" fmla="*/ 10795 h 22860"/>
              <a:gd name="connsiteX1" fmla="*/ 8707119 w 8709659"/>
              <a:gd name="connsiteY1" fmla="*/ 1079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0795"/>
                </a:moveTo>
                <a:lnTo>
                  <a:pt x="8707119" y="10795"/>
                </a:lnTo>
              </a:path>
            </a:pathLst>
          </a:custGeom>
          <a:ln w="19050">
            <a:solidFill>
              <a:srgbClr val="32AAE9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81" name="Freeform 1681"/>
          <p:cNvSpPr/>
          <p:nvPr/>
        </p:nvSpPr>
        <p:spPr>
          <a:xfrm>
            <a:off x="218439" y="1196339"/>
            <a:ext cx="8709659" cy="35560"/>
          </a:xfrm>
          <a:custGeom>
            <a:avLst/>
            <a:gdLst>
              <a:gd name="connsiteX0" fmla="*/ 10160 w 8709659"/>
              <a:gd name="connsiteY0" fmla="*/ 17145 h 35560"/>
              <a:gd name="connsiteX1" fmla="*/ 8707119 w 8709659"/>
              <a:gd name="connsiteY1" fmla="*/ 1714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17145"/>
                </a:moveTo>
                <a:lnTo>
                  <a:pt x="8707119" y="17145"/>
                </a:lnTo>
              </a:path>
            </a:pathLst>
          </a:custGeom>
          <a:ln w="19050">
            <a:solidFill>
              <a:srgbClr val="33AAE9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82" name="Freeform 1682"/>
          <p:cNvSpPr/>
          <p:nvPr/>
        </p:nvSpPr>
        <p:spPr>
          <a:xfrm>
            <a:off x="218439" y="1221739"/>
            <a:ext cx="8709659" cy="22860"/>
          </a:xfrm>
          <a:custGeom>
            <a:avLst/>
            <a:gdLst>
              <a:gd name="connsiteX0" fmla="*/ 10160 w 8709659"/>
              <a:gd name="connsiteY0" fmla="*/ 10795 h 22860"/>
              <a:gd name="connsiteX1" fmla="*/ 8707119 w 8709659"/>
              <a:gd name="connsiteY1" fmla="*/ 1079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0795"/>
                </a:moveTo>
                <a:lnTo>
                  <a:pt x="8707119" y="10795"/>
                </a:lnTo>
              </a:path>
            </a:pathLst>
          </a:custGeom>
          <a:ln w="19050">
            <a:solidFill>
              <a:srgbClr val="34ABEA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83" name="Freeform 1683"/>
          <p:cNvSpPr/>
          <p:nvPr/>
        </p:nvSpPr>
        <p:spPr>
          <a:xfrm>
            <a:off x="218439" y="1234439"/>
            <a:ext cx="8709659" cy="35560"/>
          </a:xfrm>
          <a:custGeom>
            <a:avLst/>
            <a:gdLst>
              <a:gd name="connsiteX0" fmla="*/ 10160 w 8709659"/>
              <a:gd name="connsiteY0" fmla="*/ 17780 h 35560"/>
              <a:gd name="connsiteX1" fmla="*/ 8707119 w 8709659"/>
              <a:gd name="connsiteY1" fmla="*/ 17780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17780"/>
                </a:moveTo>
                <a:lnTo>
                  <a:pt x="8707119" y="17780"/>
                </a:lnTo>
              </a:path>
            </a:pathLst>
          </a:custGeom>
          <a:ln w="20320">
            <a:solidFill>
              <a:srgbClr val="35ABEA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84" name="Freeform 1684"/>
          <p:cNvSpPr/>
          <p:nvPr/>
        </p:nvSpPr>
        <p:spPr>
          <a:xfrm>
            <a:off x="218439" y="1259839"/>
            <a:ext cx="8709659" cy="22860"/>
          </a:xfrm>
          <a:custGeom>
            <a:avLst/>
            <a:gdLst>
              <a:gd name="connsiteX0" fmla="*/ 10160 w 8709659"/>
              <a:gd name="connsiteY0" fmla="*/ 12065 h 22860"/>
              <a:gd name="connsiteX1" fmla="*/ 8707119 w 8709659"/>
              <a:gd name="connsiteY1" fmla="*/ 1206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2065"/>
                </a:moveTo>
                <a:lnTo>
                  <a:pt x="8707119" y="12065"/>
                </a:lnTo>
              </a:path>
            </a:pathLst>
          </a:custGeom>
          <a:ln w="19050">
            <a:solidFill>
              <a:srgbClr val="36ACEA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85" name="Freeform 1685"/>
          <p:cNvSpPr/>
          <p:nvPr/>
        </p:nvSpPr>
        <p:spPr>
          <a:xfrm>
            <a:off x="218439" y="1272539"/>
            <a:ext cx="8709659" cy="35560"/>
          </a:xfrm>
          <a:custGeom>
            <a:avLst/>
            <a:gdLst>
              <a:gd name="connsiteX0" fmla="*/ 10160 w 8709659"/>
              <a:gd name="connsiteY0" fmla="*/ 18415 h 35560"/>
              <a:gd name="connsiteX1" fmla="*/ 8707119 w 8709659"/>
              <a:gd name="connsiteY1" fmla="*/ 1841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18415"/>
                </a:moveTo>
                <a:lnTo>
                  <a:pt x="8707119" y="18415"/>
                </a:lnTo>
              </a:path>
            </a:pathLst>
          </a:custGeom>
          <a:ln w="19050">
            <a:solidFill>
              <a:srgbClr val="37ACEA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86" name="Freeform 1686"/>
          <p:cNvSpPr/>
          <p:nvPr/>
        </p:nvSpPr>
        <p:spPr>
          <a:xfrm>
            <a:off x="218439" y="1297939"/>
            <a:ext cx="8709659" cy="22860"/>
          </a:xfrm>
          <a:custGeom>
            <a:avLst/>
            <a:gdLst>
              <a:gd name="connsiteX0" fmla="*/ 10160 w 8709659"/>
              <a:gd name="connsiteY0" fmla="*/ 12065 h 22860"/>
              <a:gd name="connsiteX1" fmla="*/ 8707119 w 8709659"/>
              <a:gd name="connsiteY1" fmla="*/ 1206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2065"/>
                </a:moveTo>
                <a:lnTo>
                  <a:pt x="8707119" y="12065"/>
                </a:lnTo>
              </a:path>
            </a:pathLst>
          </a:custGeom>
          <a:ln w="19050">
            <a:solidFill>
              <a:srgbClr val="38ADEB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87" name="Freeform 1687"/>
          <p:cNvSpPr/>
          <p:nvPr/>
        </p:nvSpPr>
        <p:spPr>
          <a:xfrm>
            <a:off x="218439" y="1310639"/>
            <a:ext cx="8709659" cy="35560"/>
          </a:xfrm>
          <a:custGeom>
            <a:avLst/>
            <a:gdLst>
              <a:gd name="connsiteX0" fmla="*/ 10160 w 8709659"/>
              <a:gd name="connsiteY0" fmla="*/ 18415 h 35560"/>
              <a:gd name="connsiteX1" fmla="*/ 8707119 w 8709659"/>
              <a:gd name="connsiteY1" fmla="*/ 1841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18415"/>
                </a:moveTo>
                <a:lnTo>
                  <a:pt x="8707119" y="18415"/>
                </a:lnTo>
              </a:path>
            </a:pathLst>
          </a:custGeom>
          <a:ln w="19050">
            <a:solidFill>
              <a:srgbClr val="39ADEB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88" name="Freeform 1688"/>
          <p:cNvSpPr/>
          <p:nvPr/>
        </p:nvSpPr>
        <p:spPr>
          <a:xfrm>
            <a:off x="218439" y="1336039"/>
            <a:ext cx="8709659" cy="22860"/>
          </a:xfrm>
          <a:custGeom>
            <a:avLst/>
            <a:gdLst>
              <a:gd name="connsiteX0" fmla="*/ 10160 w 8709659"/>
              <a:gd name="connsiteY0" fmla="*/ 12065 h 22860"/>
              <a:gd name="connsiteX1" fmla="*/ 8707119 w 8709659"/>
              <a:gd name="connsiteY1" fmla="*/ 1206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2065"/>
                </a:moveTo>
                <a:lnTo>
                  <a:pt x="8707119" y="12065"/>
                </a:lnTo>
              </a:path>
            </a:pathLst>
          </a:custGeom>
          <a:ln w="19050">
            <a:solidFill>
              <a:srgbClr val="3AAEEB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89" name="Freeform 1689"/>
          <p:cNvSpPr/>
          <p:nvPr/>
        </p:nvSpPr>
        <p:spPr>
          <a:xfrm>
            <a:off x="218439" y="1348739"/>
            <a:ext cx="8709659" cy="35560"/>
          </a:xfrm>
          <a:custGeom>
            <a:avLst/>
            <a:gdLst>
              <a:gd name="connsiteX0" fmla="*/ 10160 w 8709659"/>
              <a:gd name="connsiteY0" fmla="*/ 18415 h 35560"/>
              <a:gd name="connsiteX1" fmla="*/ 8707119 w 8709659"/>
              <a:gd name="connsiteY1" fmla="*/ 1841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18415"/>
                </a:moveTo>
                <a:lnTo>
                  <a:pt x="8707119" y="18415"/>
                </a:lnTo>
              </a:path>
            </a:pathLst>
          </a:custGeom>
          <a:ln w="19050">
            <a:solidFill>
              <a:srgbClr val="3BAEEB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90" name="Freeform 1690"/>
          <p:cNvSpPr/>
          <p:nvPr/>
        </p:nvSpPr>
        <p:spPr>
          <a:xfrm>
            <a:off x="218439" y="1374139"/>
            <a:ext cx="8709659" cy="22860"/>
          </a:xfrm>
          <a:custGeom>
            <a:avLst/>
            <a:gdLst>
              <a:gd name="connsiteX0" fmla="*/ 10160 w 8709659"/>
              <a:gd name="connsiteY0" fmla="*/ 12065 h 22860"/>
              <a:gd name="connsiteX1" fmla="*/ 8707119 w 8709659"/>
              <a:gd name="connsiteY1" fmla="*/ 1206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2065"/>
                </a:moveTo>
                <a:lnTo>
                  <a:pt x="8707119" y="12065"/>
                </a:lnTo>
              </a:path>
            </a:pathLst>
          </a:custGeom>
          <a:ln w="19050">
            <a:solidFill>
              <a:srgbClr val="3CAFEC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91" name="Freeform 1691"/>
          <p:cNvSpPr/>
          <p:nvPr/>
        </p:nvSpPr>
        <p:spPr>
          <a:xfrm>
            <a:off x="218439" y="1386839"/>
            <a:ext cx="8709659" cy="35560"/>
          </a:xfrm>
          <a:custGeom>
            <a:avLst/>
            <a:gdLst>
              <a:gd name="connsiteX0" fmla="*/ 10160 w 8709659"/>
              <a:gd name="connsiteY0" fmla="*/ 18415 h 35560"/>
              <a:gd name="connsiteX1" fmla="*/ 8707119 w 8709659"/>
              <a:gd name="connsiteY1" fmla="*/ 1841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18415"/>
                </a:moveTo>
                <a:lnTo>
                  <a:pt x="8707119" y="18415"/>
                </a:lnTo>
              </a:path>
            </a:pathLst>
          </a:custGeom>
          <a:ln w="19050">
            <a:solidFill>
              <a:srgbClr val="3DAFEC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92" name="Freeform 1692"/>
          <p:cNvSpPr/>
          <p:nvPr/>
        </p:nvSpPr>
        <p:spPr>
          <a:xfrm>
            <a:off x="218439" y="1412239"/>
            <a:ext cx="8709659" cy="22860"/>
          </a:xfrm>
          <a:custGeom>
            <a:avLst/>
            <a:gdLst>
              <a:gd name="connsiteX0" fmla="*/ 10160 w 8709659"/>
              <a:gd name="connsiteY0" fmla="*/ 12065 h 22860"/>
              <a:gd name="connsiteX1" fmla="*/ 8707119 w 8709659"/>
              <a:gd name="connsiteY1" fmla="*/ 1206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2065"/>
                </a:moveTo>
                <a:lnTo>
                  <a:pt x="8707119" y="12065"/>
                </a:lnTo>
              </a:path>
            </a:pathLst>
          </a:custGeom>
          <a:ln w="19050">
            <a:solidFill>
              <a:srgbClr val="3EB0EC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93" name="Freeform 1693"/>
          <p:cNvSpPr/>
          <p:nvPr/>
        </p:nvSpPr>
        <p:spPr>
          <a:xfrm>
            <a:off x="218439" y="1424939"/>
            <a:ext cx="8709659" cy="35560"/>
          </a:xfrm>
          <a:custGeom>
            <a:avLst/>
            <a:gdLst>
              <a:gd name="connsiteX0" fmla="*/ 10160 w 8709659"/>
              <a:gd name="connsiteY0" fmla="*/ 18415 h 35560"/>
              <a:gd name="connsiteX1" fmla="*/ 8707119 w 8709659"/>
              <a:gd name="connsiteY1" fmla="*/ 1841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18415"/>
                </a:moveTo>
                <a:lnTo>
                  <a:pt x="8707119" y="18415"/>
                </a:lnTo>
              </a:path>
            </a:pathLst>
          </a:custGeom>
          <a:ln w="19050">
            <a:solidFill>
              <a:srgbClr val="3FB0EC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94" name="Freeform 1694"/>
          <p:cNvSpPr/>
          <p:nvPr/>
        </p:nvSpPr>
        <p:spPr>
          <a:xfrm>
            <a:off x="218439" y="1450339"/>
            <a:ext cx="8709659" cy="22860"/>
          </a:xfrm>
          <a:custGeom>
            <a:avLst/>
            <a:gdLst>
              <a:gd name="connsiteX0" fmla="*/ 10160 w 8709659"/>
              <a:gd name="connsiteY0" fmla="*/ 12065 h 22860"/>
              <a:gd name="connsiteX1" fmla="*/ 8707119 w 8709659"/>
              <a:gd name="connsiteY1" fmla="*/ 1206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2065"/>
                </a:moveTo>
                <a:lnTo>
                  <a:pt x="8707119" y="12065"/>
                </a:lnTo>
              </a:path>
            </a:pathLst>
          </a:custGeom>
          <a:ln w="19050">
            <a:solidFill>
              <a:srgbClr val="40B1ED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95" name="Freeform 1695"/>
          <p:cNvSpPr/>
          <p:nvPr/>
        </p:nvSpPr>
        <p:spPr>
          <a:xfrm>
            <a:off x="218439" y="1463039"/>
            <a:ext cx="8709659" cy="35560"/>
          </a:xfrm>
          <a:custGeom>
            <a:avLst/>
            <a:gdLst>
              <a:gd name="connsiteX0" fmla="*/ 10160 w 8709659"/>
              <a:gd name="connsiteY0" fmla="*/ 18415 h 35560"/>
              <a:gd name="connsiteX1" fmla="*/ 8707119 w 8709659"/>
              <a:gd name="connsiteY1" fmla="*/ 1841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18415"/>
                </a:moveTo>
                <a:lnTo>
                  <a:pt x="8707119" y="18415"/>
                </a:lnTo>
              </a:path>
            </a:pathLst>
          </a:custGeom>
          <a:ln w="19050">
            <a:solidFill>
              <a:srgbClr val="41B1ED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96" name="Freeform 1696"/>
          <p:cNvSpPr/>
          <p:nvPr/>
        </p:nvSpPr>
        <p:spPr>
          <a:xfrm>
            <a:off x="218439" y="1488439"/>
            <a:ext cx="8709659" cy="22860"/>
          </a:xfrm>
          <a:custGeom>
            <a:avLst/>
            <a:gdLst>
              <a:gd name="connsiteX0" fmla="*/ 10160 w 8709659"/>
              <a:gd name="connsiteY0" fmla="*/ 12065 h 22860"/>
              <a:gd name="connsiteX1" fmla="*/ 8707119 w 8709659"/>
              <a:gd name="connsiteY1" fmla="*/ 1206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2065"/>
                </a:moveTo>
                <a:lnTo>
                  <a:pt x="8707119" y="12065"/>
                </a:lnTo>
              </a:path>
            </a:pathLst>
          </a:custGeom>
          <a:ln w="19050">
            <a:solidFill>
              <a:srgbClr val="42B2ED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97" name="Freeform 1697"/>
          <p:cNvSpPr/>
          <p:nvPr/>
        </p:nvSpPr>
        <p:spPr>
          <a:xfrm>
            <a:off x="218439" y="1501139"/>
            <a:ext cx="8709659" cy="35560"/>
          </a:xfrm>
          <a:custGeom>
            <a:avLst/>
            <a:gdLst>
              <a:gd name="connsiteX0" fmla="*/ 10160 w 8709659"/>
              <a:gd name="connsiteY0" fmla="*/ 18415 h 35560"/>
              <a:gd name="connsiteX1" fmla="*/ 8707119 w 8709659"/>
              <a:gd name="connsiteY1" fmla="*/ 1841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18415"/>
                </a:moveTo>
                <a:lnTo>
                  <a:pt x="8707119" y="18415"/>
                </a:lnTo>
              </a:path>
            </a:pathLst>
          </a:custGeom>
          <a:ln w="19050">
            <a:solidFill>
              <a:srgbClr val="43B2ED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98" name="Freeform 1698"/>
          <p:cNvSpPr/>
          <p:nvPr/>
        </p:nvSpPr>
        <p:spPr>
          <a:xfrm>
            <a:off x="218439" y="1526539"/>
            <a:ext cx="8709659" cy="22860"/>
          </a:xfrm>
          <a:custGeom>
            <a:avLst/>
            <a:gdLst>
              <a:gd name="connsiteX0" fmla="*/ 10160 w 8709659"/>
              <a:gd name="connsiteY0" fmla="*/ 12065 h 22860"/>
              <a:gd name="connsiteX1" fmla="*/ 8707119 w 8709659"/>
              <a:gd name="connsiteY1" fmla="*/ 1206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2065"/>
                </a:moveTo>
                <a:lnTo>
                  <a:pt x="8707119" y="12065"/>
                </a:lnTo>
              </a:path>
            </a:pathLst>
          </a:custGeom>
          <a:ln w="19050">
            <a:solidFill>
              <a:srgbClr val="44B3ED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99" name="Freeform 1699"/>
          <p:cNvSpPr/>
          <p:nvPr/>
        </p:nvSpPr>
        <p:spPr>
          <a:xfrm>
            <a:off x="218439" y="1539239"/>
            <a:ext cx="8709659" cy="35560"/>
          </a:xfrm>
          <a:custGeom>
            <a:avLst/>
            <a:gdLst>
              <a:gd name="connsiteX0" fmla="*/ 10160 w 8709659"/>
              <a:gd name="connsiteY0" fmla="*/ 19050 h 35560"/>
              <a:gd name="connsiteX1" fmla="*/ 8707119 w 8709659"/>
              <a:gd name="connsiteY1" fmla="*/ 19050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19050"/>
                </a:moveTo>
                <a:lnTo>
                  <a:pt x="8707119" y="19050"/>
                </a:lnTo>
              </a:path>
            </a:pathLst>
          </a:custGeom>
          <a:ln w="20320">
            <a:solidFill>
              <a:srgbClr val="45B3EE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00" name="Freeform 1700"/>
          <p:cNvSpPr/>
          <p:nvPr/>
        </p:nvSpPr>
        <p:spPr>
          <a:xfrm>
            <a:off x="218439" y="1564639"/>
            <a:ext cx="8709659" cy="22860"/>
          </a:xfrm>
          <a:custGeom>
            <a:avLst/>
            <a:gdLst>
              <a:gd name="connsiteX0" fmla="*/ 10160 w 8709659"/>
              <a:gd name="connsiteY0" fmla="*/ 13335 h 22860"/>
              <a:gd name="connsiteX1" fmla="*/ 8707119 w 8709659"/>
              <a:gd name="connsiteY1" fmla="*/ 1333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3335"/>
                </a:moveTo>
                <a:lnTo>
                  <a:pt x="8707119" y="13335"/>
                </a:lnTo>
              </a:path>
            </a:pathLst>
          </a:custGeom>
          <a:ln w="19050">
            <a:solidFill>
              <a:srgbClr val="46B4EE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01" name="Freeform 1701"/>
          <p:cNvSpPr/>
          <p:nvPr/>
        </p:nvSpPr>
        <p:spPr>
          <a:xfrm>
            <a:off x="218439" y="1577339"/>
            <a:ext cx="8709659" cy="35560"/>
          </a:xfrm>
          <a:custGeom>
            <a:avLst/>
            <a:gdLst>
              <a:gd name="connsiteX0" fmla="*/ 10160 w 8709659"/>
              <a:gd name="connsiteY0" fmla="*/ 19685 h 35560"/>
              <a:gd name="connsiteX1" fmla="*/ 8707119 w 8709659"/>
              <a:gd name="connsiteY1" fmla="*/ 1968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19685"/>
                </a:moveTo>
                <a:lnTo>
                  <a:pt x="8707119" y="19685"/>
                </a:lnTo>
              </a:path>
            </a:pathLst>
          </a:custGeom>
          <a:ln w="19050">
            <a:solidFill>
              <a:srgbClr val="47B4EE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02" name="Freeform 1702"/>
          <p:cNvSpPr/>
          <p:nvPr/>
        </p:nvSpPr>
        <p:spPr>
          <a:xfrm>
            <a:off x="218439" y="1602739"/>
            <a:ext cx="8709659" cy="22860"/>
          </a:xfrm>
          <a:custGeom>
            <a:avLst/>
            <a:gdLst>
              <a:gd name="connsiteX0" fmla="*/ 10160 w 8709659"/>
              <a:gd name="connsiteY0" fmla="*/ 13335 h 22860"/>
              <a:gd name="connsiteX1" fmla="*/ 8707119 w 8709659"/>
              <a:gd name="connsiteY1" fmla="*/ 1333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3335"/>
                </a:moveTo>
                <a:lnTo>
                  <a:pt x="8707119" y="13335"/>
                </a:lnTo>
              </a:path>
            </a:pathLst>
          </a:custGeom>
          <a:ln w="19050">
            <a:solidFill>
              <a:srgbClr val="48B5EE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03" name="Freeform 1703"/>
          <p:cNvSpPr/>
          <p:nvPr/>
        </p:nvSpPr>
        <p:spPr>
          <a:xfrm>
            <a:off x="218439" y="1615439"/>
            <a:ext cx="8709659" cy="35560"/>
          </a:xfrm>
          <a:custGeom>
            <a:avLst/>
            <a:gdLst>
              <a:gd name="connsiteX0" fmla="*/ 10160 w 8709659"/>
              <a:gd name="connsiteY0" fmla="*/ 19685 h 35560"/>
              <a:gd name="connsiteX1" fmla="*/ 8707119 w 8709659"/>
              <a:gd name="connsiteY1" fmla="*/ 1968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19685"/>
                </a:moveTo>
                <a:lnTo>
                  <a:pt x="8707119" y="19685"/>
                </a:lnTo>
              </a:path>
            </a:pathLst>
          </a:custGeom>
          <a:ln w="19050">
            <a:solidFill>
              <a:srgbClr val="49B5EF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04" name="Freeform 1704"/>
          <p:cNvSpPr/>
          <p:nvPr/>
        </p:nvSpPr>
        <p:spPr>
          <a:xfrm>
            <a:off x="218439" y="1640839"/>
            <a:ext cx="8709659" cy="22860"/>
          </a:xfrm>
          <a:custGeom>
            <a:avLst/>
            <a:gdLst>
              <a:gd name="connsiteX0" fmla="*/ 10160 w 8709659"/>
              <a:gd name="connsiteY0" fmla="*/ 13335 h 22860"/>
              <a:gd name="connsiteX1" fmla="*/ 8707119 w 8709659"/>
              <a:gd name="connsiteY1" fmla="*/ 1333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3335"/>
                </a:moveTo>
                <a:lnTo>
                  <a:pt x="8707119" y="13335"/>
                </a:lnTo>
              </a:path>
            </a:pathLst>
          </a:custGeom>
          <a:ln w="19050">
            <a:solidFill>
              <a:srgbClr val="4AB6EF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05" name="Freeform 1705"/>
          <p:cNvSpPr/>
          <p:nvPr/>
        </p:nvSpPr>
        <p:spPr>
          <a:xfrm>
            <a:off x="218439" y="1653539"/>
            <a:ext cx="8709659" cy="35560"/>
          </a:xfrm>
          <a:custGeom>
            <a:avLst/>
            <a:gdLst>
              <a:gd name="connsiteX0" fmla="*/ 10160 w 8709659"/>
              <a:gd name="connsiteY0" fmla="*/ 19685 h 35560"/>
              <a:gd name="connsiteX1" fmla="*/ 8707119 w 8709659"/>
              <a:gd name="connsiteY1" fmla="*/ 1968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19685"/>
                </a:moveTo>
                <a:lnTo>
                  <a:pt x="8707119" y="19685"/>
                </a:lnTo>
              </a:path>
            </a:pathLst>
          </a:custGeom>
          <a:ln w="19050">
            <a:solidFill>
              <a:srgbClr val="4BB6EF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06" name="Freeform 1706"/>
          <p:cNvSpPr/>
          <p:nvPr/>
        </p:nvSpPr>
        <p:spPr>
          <a:xfrm>
            <a:off x="218439" y="1678939"/>
            <a:ext cx="8709659" cy="22860"/>
          </a:xfrm>
          <a:custGeom>
            <a:avLst/>
            <a:gdLst>
              <a:gd name="connsiteX0" fmla="*/ 10160 w 8709659"/>
              <a:gd name="connsiteY0" fmla="*/ 13335 h 22860"/>
              <a:gd name="connsiteX1" fmla="*/ 8707119 w 8709659"/>
              <a:gd name="connsiteY1" fmla="*/ 1333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3335"/>
                </a:moveTo>
                <a:lnTo>
                  <a:pt x="8707119" y="13335"/>
                </a:lnTo>
              </a:path>
            </a:pathLst>
          </a:custGeom>
          <a:ln w="19050">
            <a:solidFill>
              <a:srgbClr val="4CB7EF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07" name="Freeform 1707"/>
          <p:cNvSpPr/>
          <p:nvPr/>
        </p:nvSpPr>
        <p:spPr>
          <a:xfrm>
            <a:off x="218439" y="1691639"/>
            <a:ext cx="8709659" cy="35560"/>
          </a:xfrm>
          <a:custGeom>
            <a:avLst/>
            <a:gdLst>
              <a:gd name="connsiteX0" fmla="*/ 10160 w 8709659"/>
              <a:gd name="connsiteY0" fmla="*/ 19685 h 35560"/>
              <a:gd name="connsiteX1" fmla="*/ 8707119 w 8709659"/>
              <a:gd name="connsiteY1" fmla="*/ 1968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19685"/>
                </a:moveTo>
                <a:lnTo>
                  <a:pt x="8707119" y="19685"/>
                </a:lnTo>
              </a:path>
            </a:pathLst>
          </a:custGeom>
          <a:ln w="19050">
            <a:solidFill>
              <a:srgbClr val="4DB7F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08" name="Freeform 1708"/>
          <p:cNvSpPr/>
          <p:nvPr/>
        </p:nvSpPr>
        <p:spPr>
          <a:xfrm>
            <a:off x="218439" y="1717039"/>
            <a:ext cx="8709659" cy="22860"/>
          </a:xfrm>
          <a:custGeom>
            <a:avLst/>
            <a:gdLst>
              <a:gd name="connsiteX0" fmla="*/ 10160 w 8709659"/>
              <a:gd name="connsiteY0" fmla="*/ 13335 h 22860"/>
              <a:gd name="connsiteX1" fmla="*/ 8707119 w 8709659"/>
              <a:gd name="connsiteY1" fmla="*/ 1333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3335"/>
                </a:moveTo>
                <a:lnTo>
                  <a:pt x="8707119" y="13335"/>
                </a:lnTo>
              </a:path>
            </a:pathLst>
          </a:custGeom>
          <a:ln w="19050">
            <a:solidFill>
              <a:srgbClr val="4EB8F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09" name="Freeform 1709"/>
          <p:cNvSpPr/>
          <p:nvPr/>
        </p:nvSpPr>
        <p:spPr>
          <a:xfrm>
            <a:off x="218439" y="1729739"/>
            <a:ext cx="8709659" cy="35560"/>
          </a:xfrm>
          <a:custGeom>
            <a:avLst/>
            <a:gdLst>
              <a:gd name="connsiteX0" fmla="*/ 10160 w 8709659"/>
              <a:gd name="connsiteY0" fmla="*/ 19685 h 35560"/>
              <a:gd name="connsiteX1" fmla="*/ 8707119 w 8709659"/>
              <a:gd name="connsiteY1" fmla="*/ 1968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19685"/>
                </a:moveTo>
                <a:lnTo>
                  <a:pt x="8707119" y="19685"/>
                </a:lnTo>
              </a:path>
            </a:pathLst>
          </a:custGeom>
          <a:ln w="19050">
            <a:solidFill>
              <a:srgbClr val="4FB8F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10" name="Freeform 1710"/>
          <p:cNvSpPr/>
          <p:nvPr/>
        </p:nvSpPr>
        <p:spPr>
          <a:xfrm>
            <a:off x="218439" y="1755139"/>
            <a:ext cx="8709659" cy="22860"/>
          </a:xfrm>
          <a:custGeom>
            <a:avLst/>
            <a:gdLst>
              <a:gd name="connsiteX0" fmla="*/ 10160 w 8709659"/>
              <a:gd name="connsiteY0" fmla="*/ 13970 h 22860"/>
              <a:gd name="connsiteX1" fmla="*/ 8707119 w 8709659"/>
              <a:gd name="connsiteY1" fmla="*/ 13970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3970"/>
                </a:moveTo>
                <a:lnTo>
                  <a:pt x="8707119" y="13970"/>
                </a:lnTo>
              </a:path>
            </a:pathLst>
          </a:custGeom>
          <a:ln w="20320">
            <a:solidFill>
              <a:srgbClr val="50B9F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11" name="Freeform 1711"/>
          <p:cNvSpPr/>
          <p:nvPr/>
        </p:nvSpPr>
        <p:spPr>
          <a:xfrm>
            <a:off x="218439" y="1767839"/>
            <a:ext cx="8709659" cy="35560"/>
          </a:xfrm>
          <a:custGeom>
            <a:avLst/>
            <a:gdLst>
              <a:gd name="connsiteX0" fmla="*/ 10160 w 8709659"/>
              <a:gd name="connsiteY0" fmla="*/ 20955 h 35560"/>
              <a:gd name="connsiteX1" fmla="*/ 8707119 w 8709659"/>
              <a:gd name="connsiteY1" fmla="*/ 2095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20955"/>
                </a:moveTo>
                <a:lnTo>
                  <a:pt x="8707119" y="20955"/>
                </a:lnTo>
              </a:path>
            </a:pathLst>
          </a:custGeom>
          <a:ln w="19050">
            <a:solidFill>
              <a:srgbClr val="51B9F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12" name="Freeform 1712"/>
          <p:cNvSpPr/>
          <p:nvPr/>
        </p:nvSpPr>
        <p:spPr>
          <a:xfrm>
            <a:off x="218439" y="1793239"/>
            <a:ext cx="8709659" cy="22860"/>
          </a:xfrm>
          <a:custGeom>
            <a:avLst/>
            <a:gdLst>
              <a:gd name="connsiteX0" fmla="*/ 10160 w 8709659"/>
              <a:gd name="connsiteY0" fmla="*/ 14605 h 22860"/>
              <a:gd name="connsiteX1" fmla="*/ 8707119 w 8709659"/>
              <a:gd name="connsiteY1" fmla="*/ 1460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4605"/>
                </a:moveTo>
                <a:lnTo>
                  <a:pt x="8707119" y="14605"/>
                </a:lnTo>
              </a:path>
            </a:pathLst>
          </a:custGeom>
          <a:ln w="19050">
            <a:solidFill>
              <a:srgbClr val="52BAF1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13" name="Freeform 1713"/>
          <p:cNvSpPr/>
          <p:nvPr/>
        </p:nvSpPr>
        <p:spPr>
          <a:xfrm>
            <a:off x="218439" y="1805939"/>
            <a:ext cx="8709659" cy="35560"/>
          </a:xfrm>
          <a:custGeom>
            <a:avLst/>
            <a:gdLst>
              <a:gd name="connsiteX0" fmla="*/ 10160 w 8709659"/>
              <a:gd name="connsiteY0" fmla="*/ 20955 h 35560"/>
              <a:gd name="connsiteX1" fmla="*/ 8707119 w 8709659"/>
              <a:gd name="connsiteY1" fmla="*/ 2095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20955"/>
                </a:moveTo>
                <a:lnTo>
                  <a:pt x="8707119" y="20955"/>
                </a:lnTo>
              </a:path>
            </a:pathLst>
          </a:custGeom>
          <a:ln w="19050">
            <a:solidFill>
              <a:srgbClr val="53BAF1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14" name="Freeform 1714"/>
          <p:cNvSpPr/>
          <p:nvPr/>
        </p:nvSpPr>
        <p:spPr>
          <a:xfrm>
            <a:off x="218439" y="1831339"/>
            <a:ext cx="8709659" cy="22860"/>
          </a:xfrm>
          <a:custGeom>
            <a:avLst/>
            <a:gdLst>
              <a:gd name="connsiteX0" fmla="*/ 10160 w 8709659"/>
              <a:gd name="connsiteY0" fmla="*/ 14605 h 22860"/>
              <a:gd name="connsiteX1" fmla="*/ 8707119 w 8709659"/>
              <a:gd name="connsiteY1" fmla="*/ 1460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4605"/>
                </a:moveTo>
                <a:lnTo>
                  <a:pt x="8707119" y="14605"/>
                </a:lnTo>
              </a:path>
            </a:pathLst>
          </a:custGeom>
          <a:ln w="19050">
            <a:solidFill>
              <a:srgbClr val="54BBF1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15" name="Freeform 1715"/>
          <p:cNvSpPr/>
          <p:nvPr/>
        </p:nvSpPr>
        <p:spPr>
          <a:xfrm>
            <a:off x="218439" y="1844039"/>
            <a:ext cx="8709659" cy="35560"/>
          </a:xfrm>
          <a:custGeom>
            <a:avLst/>
            <a:gdLst>
              <a:gd name="connsiteX0" fmla="*/ 10160 w 8709659"/>
              <a:gd name="connsiteY0" fmla="*/ 20955 h 35560"/>
              <a:gd name="connsiteX1" fmla="*/ 8707119 w 8709659"/>
              <a:gd name="connsiteY1" fmla="*/ 2095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20955"/>
                </a:moveTo>
                <a:lnTo>
                  <a:pt x="8707119" y="20955"/>
                </a:lnTo>
              </a:path>
            </a:pathLst>
          </a:custGeom>
          <a:ln w="19050">
            <a:solidFill>
              <a:srgbClr val="55BBF1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16" name="Freeform 1716"/>
          <p:cNvSpPr/>
          <p:nvPr/>
        </p:nvSpPr>
        <p:spPr>
          <a:xfrm>
            <a:off x="218439" y="1869439"/>
            <a:ext cx="8709659" cy="22860"/>
          </a:xfrm>
          <a:custGeom>
            <a:avLst/>
            <a:gdLst>
              <a:gd name="connsiteX0" fmla="*/ 10160 w 8709659"/>
              <a:gd name="connsiteY0" fmla="*/ 14605 h 22860"/>
              <a:gd name="connsiteX1" fmla="*/ 8707119 w 8709659"/>
              <a:gd name="connsiteY1" fmla="*/ 1460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4605"/>
                </a:moveTo>
                <a:lnTo>
                  <a:pt x="8707119" y="14605"/>
                </a:lnTo>
              </a:path>
            </a:pathLst>
          </a:custGeom>
          <a:ln w="19050">
            <a:solidFill>
              <a:srgbClr val="56BCF2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17" name="Freeform 1717"/>
          <p:cNvSpPr/>
          <p:nvPr/>
        </p:nvSpPr>
        <p:spPr>
          <a:xfrm>
            <a:off x="218439" y="1882139"/>
            <a:ext cx="8709659" cy="35560"/>
          </a:xfrm>
          <a:custGeom>
            <a:avLst/>
            <a:gdLst>
              <a:gd name="connsiteX0" fmla="*/ 10160 w 8709659"/>
              <a:gd name="connsiteY0" fmla="*/ 20955 h 35560"/>
              <a:gd name="connsiteX1" fmla="*/ 8707119 w 8709659"/>
              <a:gd name="connsiteY1" fmla="*/ 2095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20955"/>
                </a:moveTo>
                <a:lnTo>
                  <a:pt x="8707119" y="20955"/>
                </a:lnTo>
              </a:path>
            </a:pathLst>
          </a:custGeom>
          <a:ln w="19050">
            <a:solidFill>
              <a:srgbClr val="57BCF2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18" name="Freeform 1718"/>
          <p:cNvSpPr/>
          <p:nvPr/>
        </p:nvSpPr>
        <p:spPr>
          <a:xfrm>
            <a:off x="218439" y="1907539"/>
            <a:ext cx="8709659" cy="22860"/>
          </a:xfrm>
          <a:custGeom>
            <a:avLst/>
            <a:gdLst>
              <a:gd name="connsiteX0" fmla="*/ 10160 w 8709659"/>
              <a:gd name="connsiteY0" fmla="*/ 14605 h 22860"/>
              <a:gd name="connsiteX1" fmla="*/ 8707119 w 8709659"/>
              <a:gd name="connsiteY1" fmla="*/ 1460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4605"/>
                </a:moveTo>
                <a:lnTo>
                  <a:pt x="8707119" y="14605"/>
                </a:lnTo>
              </a:path>
            </a:pathLst>
          </a:custGeom>
          <a:ln w="19050">
            <a:solidFill>
              <a:srgbClr val="58BDF2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19" name="Freeform 1719"/>
          <p:cNvSpPr/>
          <p:nvPr/>
        </p:nvSpPr>
        <p:spPr>
          <a:xfrm>
            <a:off x="218439" y="1920239"/>
            <a:ext cx="8709659" cy="35560"/>
          </a:xfrm>
          <a:custGeom>
            <a:avLst/>
            <a:gdLst>
              <a:gd name="connsiteX0" fmla="*/ 10160 w 8709659"/>
              <a:gd name="connsiteY0" fmla="*/ 20955 h 35560"/>
              <a:gd name="connsiteX1" fmla="*/ 8707119 w 8709659"/>
              <a:gd name="connsiteY1" fmla="*/ 2095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20955"/>
                </a:moveTo>
                <a:lnTo>
                  <a:pt x="8707119" y="20955"/>
                </a:lnTo>
              </a:path>
            </a:pathLst>
          </a:custGeom>
          <a:ln w="19050">
            <a:solidFill>
              <a:srgbClr val="59BDF2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20" name="Freeform 1720"/>
          <p:cNvSpPr/>
          <p:nvPr/>
        </p:nvSpPr>
        <p:spPr>
          <a:xfrm>
            <a:off x="218439" y="1945639"/>
            <a:ext cx="8709659" cy="22860"/>
          </a:xfrm>
          <a:custGeom>
            <a:avLst/>
            <a:gdLst>
              <a:gd name="connsiteX0" fmla="*/ 10160 w 8709659"/>
              <a:gd name="connsiteY0" fmla="*/ 14605 h 22860"/>
              <a:gd name="connsiteX1" fmla="*/ 8707119 w 8709659"/>
              <a:gd name="connsiteY1" fmla="*/ 1460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4605"/>
                </a:moveTo>
                <a:lnTo>
                  <a:pt x="8707119" y="14605"/>
                </a:lnTo>
              </a:path>
            </a:pathLst>
          </a:custGeom>
          <a:ln w="19050">
            <a:solidFill>
              <a:srgbClr val="5ABEF3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21" name="Freeform 1721"/>
          <p:cNvSpPr/>
          <p:nvPr/>
        </p:nvSpPr>
        <p:spPr>
          <a:xfrm>
            <a:off x="218439" y="1958339"/>
            <a:ext cx="8709659" cy="35560"/>
          </a:xfrm>
          <a:custGeom>
            <a:avLst/>
            <a:gdLst>
              <a:gd name="connsiteX0" fmla="*/ 10160 w 8709659"/>
              <a:gd name="connsiteY0" fmla="*/ 20955 h 35560"/>
              <a:gd name="connsiteX1" fmla="*/ 8707119 w 8709659"/>
              <a:gd name="connsiteY1" fmla="*/ 2095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20955"/>
                </a:moveTo>
                <a:lnTo>
                  <a:pt x="8707119" y="20955"/>
                </a:lnTo>
              </a:path>
            </a:pathLst>
          </a:custGeom>
          <a:ln w="19050">
            <a:solidFill>
              <a:srgbClr val="5BBEF3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22" name="Freeform 1722"/>
          <p:cNvSpPr/>
          <p:nvPr/>
        </p:nvSpPr>
        <p:spPr>
          <a:xfrm>
            <a:off x="218439" y="1983739"/>
            <a:ext cx="8709659" cy="22860"/>
          </a:xfrm>
          <a:custGeom>
            <a:avLst/>
            <a:gdLst>
              <a:gd name="connsiteX0" fmla="*/ 10160 w 8709659"/>
              <a:gd name="connsiteY0" fmla="*/ 14605 h 22860"/>
              <a:gd name="connsiteX1" fmla="*/ 8707119 w 8709659"/>
              <a:gd name="connsiteY1" fmla="*/ 1460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4605"/>
                </a:moveTo>
                <a:lnTo>
                  <a:pt x="8707119" y="14605"/>
                </a:lnTo>
              </a:path>
            </a:pathLst>
          </a:custGeom>
          <a:ln w="19050">
            <a:solidFill>
              <a:srgbClr val="5CBFF3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23" name="Freeform 1723"/>
          <p:cNvSpPr/>
          <p:nvPr/>
        </p:nvSpPr>
        <p:spPr>
          <a:xfrm>
            <a:off x="218439" y="1996439"/>
            <a:ext cx="8709659" cy="35560"/>
          </a:xfrm>
          <a:custGeom>
            <a:avLst/>
            <a:gdLst>
              <a:gd name="connsiteX0" fmla="*/ 10160 w 8709659"/>
              <a:gd name="connsiteY0" fmla="*/ 20955 h 35560"/>
              <a:gd name="connsiteX1" fmla="*/ 8707119 w 8709659"/>
              <a:gd name="connsiteY1" fmla="*/ 2095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20955"/>
                </a:moveTo>
                <a:lnTo>
                  <a:pt x="8707119" y="20955"/>
                </a:lnTo>
              </a:path>
            </a:pathLst>
          </a:custGeom>
          <a:ln w="19050">
            <a:solidFill>
              <a:srgbClr val="5DBFF3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24" name="Freeform 1724"/>
          <p:cNvSpPr/>
          <p:nvPr/>
        </p:nvSpPr>
        <p:spPr>
          <a:xfrm>
            <a:off x="218439" y="2021839"/>
            <a:ext cx="8709659" cy="22860"/>
          </a:xfrm>
          <a:custGeom>
            <a:avLst/>
            <a:gdLst>
              <a:gd name="connsiteX0" fmla="*/ 10160 w 8709659"/>
              <a:gd name="connsiteY0" fmla="*/ 14605 h 22860"/>
              <a:gd name="connsiteX1" fmla="*/ 8707119 w 8709659"/>
              <a:gd name="connsiteY1" fmla="*/ 1460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4605"/>
                </a:moveTo>
                <a:lnTo>
                  <a:pt x="8707119" y="14605"/>
                </a:lnTo>
              </a:path>
            </a:pathLst>
          </a:custGeom>
          <a:ln w="19050">
            <a:solidFill>
              <a:srgbClr val="5EC0F4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25" name="Freeform 1725"/>
          <p:cNvSpPr/>
          <p:nvPr/>
        </p:nvSpPr>
        <p:spPr>
          <a:xfrm>
            <a:off x="218439" y="2034539"/>
            <a:ext cx="8709659" cy="35560"/>
          </a:xfrm>
          <a:custGeom>
            <a:avLst/>
            <a:gdLst>
              <a:gd name="connsiteX0" fmla="*/ 10160 w 8709659"/>
              <a:gd name="connsiteY0" fmla="*/ 21590 h 35560"/>
              <a:gd name="connsiteX1" fmla="*/ 8707119 w 8709659"/>
              <a:gd name="connsiteY1" fmla="*/ 21590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21590"/>
                </a:moveTo>
                <a:lnTo>
                  <a:pt x="8707119" y="21590"/>
                </a:lnTo>
              </a:path>
            </a:pathLst>
          </a:custGeom>
          <a:ln w="20320">
            <a:solidFill>
              <a:srgbClr val="5FC0F4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26" name="Freeform 1726"/>
          <p:cNvSpPr/>
          <p:nvPr/>
        </p:nvSpPr>
        <p:spPr>
          <a:xfrm>
            <a:off x="218439" y="2059939"/>
            <a:ext cx="8709659" cy="22860"/>
          </a:xfrm>
          <a:custGeom>
            <a:avLst/>
            <a:gdLst>
              <a:gd name="connsiteX0" fmla="*/ 10160 w 8709659"/>
              <a:gd name="connsiteY0" fmla="*/ 15875 h 22860"/>
              <a:gd name="connsiteX1" fmla="*/ 8707119 w 8709659"/>
              <a:gd name="connsiteY1" fmla="*/ 1587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5875"/>
                </a:moveTo>
                <a:lnTo>
                  <a:pt x="8707119" y="15875"/>
                </a:lnTo>
              </a:path>
            </a:pathLst>
          </a:custGeom>
          <a:ln w="19050">
            <a:solidFill>
              <a:srgbClr val="60C1F4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27" name="Freeform 1727"/>
          <p:cNvSpPr/>
          <p:nvPr/>
        </p:nvSpPr>
        <p:spPr>
          <a:xfrm>
            <a:off x="218439" y="2072639"/>
            <a:ext cx="8709659" cy="35560"/>
          </a:xfrm>
          <a:custGeom>
            <a:avLst/>
            <a:gdLst>
              <a:gd name="connsiteX0" fmla="*/ 10160 w 8709659"/>
              <a:gd name="connsiteY0" fmla="*/ 22225 h 35560"/>
              <a:gd name="connsiteX1" fmla="*/ 8707119 w 8709659"/>
              <a:gd name="connsiteY1" fmla="*/ 2222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22225"/>
                </a:moveTo>
                <a:lnTo>
                  <a:pt x="8707119" y="22225"/>
                </a:lnTo>
              </a:path>
            </a:pathLst>
          </a:custGeom>
          <a:ln w="19050">
            <a:solidFill>
              <a:srgbClr val="61C1F4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28" name="Freeform 1728"/>
          <p:cNvSpPr/>
          <p:nvPr/>
        </p:nvSpPr>
        <p:spPr>
          <a:xfrm>
            <a:off x="218439" y="2098039"/>
            <a:ext cx="8709659" cy="22860"/>
          </a:xfrm>
          <a:custGeom>
            <a:avLst/>
            <a:gdLst>
              <a:gd name="connsiteX0" fmla="*/ 10160 w 8709659"/>
              <a:gd name="connsiteY0" fmla="*/ 15875 h 22860"/>
              <a:gd name="connsiteX1" fmla="*/ 8707119 w 8709659"/>
              <a:gd name="connsiteY1" fmla="*/ 1587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5875"/>
                </a:moveTo>
                <a:lnTo>
                  <a:pt x="8707119" y="15875"/>
                </a:lnTo>
              </a:path>
            </a:pathLst>
          </a:custGeom>
          <a:ln w="19050">
            <a:solidFill>
              <a:srgbClr val="62C2F4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29" name="Freeform 1729"/>
          <p:cNvSpPr/>
          <p:nvPr/>
        </p:nvSpPr>
        <p:spPr>
          <a:xfrm>
            <a:off x="218439" y="2110739"/>
            <a:ext cx="8709659" cy="35560"/>
          </a:xfrm>
          <a:custGeom>
            <a:avLst/>
            <a:gdLst>
              <a:gd name="connsiteX0" fmla="*/ 10160 w 8709659"/>
              <a:gd name="connsiteY0" fmla="*/ 22225 h 35560"/>
              <a:gd name="connsiteX1" fmla="*/ 8707119 w 8709659"/>
              <a:gd name="connsiteY1" fmla="*/ 2222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22225"/>
                </a:moveTo>
                <a:lnTo>
                  <a:pt x="8707119" y="22225"/>
                </a:lnTo>
              </a:path>
            </a:pathLst>
          </a:custGeom>
          <a:ln w="19050">
            <a:solidFill>
              <a:srgbClr val="63C2F5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30" name="Freeform 1730"/>
          <p:cNvSpPr/>
          <p:nvPr/>
        </p:nvSpPr>
        <p:spPr>
          <a:xfrm>
            <a:off x="218439" y="2136139"/>
            <a:ext cx="8709659" cy="22860"/>
          </a:xfrm>
          <a:custGeom>
            <a:avLst/>
            <a:gdLst>
              <a:gd name="connsiteX0" fmla="*/ 10160 w 8709659"/>
              <a:gd name="connsiteY0" fmla="*/ 15875 h 22860"/>
              <a:gd name="connsiteX1" fmla="*/ 8707119 w 8709659"/>
              <a:gd name="connsiteY1" fmla="*/ 1587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5875"/>
                </a:moveTo>
                <a:lnTo>
                  <a:pt x="8707119" y="15875"/>
                </a:lnTo>
              </a:path>
            </a:pathLst>
          </a:custGeom>
          <a:ln w="19050">
            <a:solidFill>
              <a:srgbClr val="65C3F5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31" name="Freeform 1731"/>
          <p:cNvSpPr/>
          <p:nvPr/>
        </p:nvSpPr>
        <p:spPr>
          <a:xfrm>
            <a:off x="218439" y="2148839"/>
            <a:ext cx="8709659" cy="35560"/>
          </a:xfrm>
          <a:custGeom>
            <a:avLst/>
            <a:gdLst>
              <a:gd name="connsiteX0" fmla="*/ 10160 w 8709659"/>
              <a:gd name="connsiteY0" fmla="*/ 22225 h 35560"/>
              <a:gd name="connsiteX1" fmla="*/ 8707119 w 8709659"/>
              <a:gd name="connsiteY1" fmla="*/ 2222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22225"/>
                </a:moveTo>
                <a:lnTo>
                  <a:pt x="8707119" y="22225"/>
                </a:lnTo>
              </a:path>
            </a:pathLst>
          </a:custGeom>
          <a:ln w="19050">
            <a:solidFill>
              <a:srgbClr val="65C3F5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32" name="Freeform 1732"/>
          <p:cNvSpPr/>
          <p:nvPr/>
        </p:nvSpPr>
        <p:spPr>
          <a:xfrm>
            <a:off x="218439" y="2174239"/>
            <a:ext cx="8709659" cy="22860"/>
          </a:xfrm>
          <a:custGeom>
            <a:avLst/>
            <a:gdLst>
              <a:gd name="connsiteX0" fmla="*/ 10160 w 8709659"/>
              <a:gd name="connsiteY0" fmla="*/ 15875 h 22860"/>
              <a:gd name="connsiteX1" fmla="*/ 8707119 w 8709659"/>
              <a:gd name="connsiteY1" fmla="*/ 1587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5875"/>
                </a:moveTo>
                <a:lnTo>
                  <a:pt x="8707119" y="15875"/>
                </a:lnTo>
              </a:path>
            </a:pathLst>
          </a:custGeom>
          <a:ln w="19050">
            <a:solidFill>
              <a:srgbClr val="66C4F5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33" name="Freeform 1733"/>
          <p:cNvSpPr/>
          <p:nvPr/>
        </p:nvSpPr>
        <p:spPr>
          <a:xfrm>
            <a:off x="218439" y="2186939"/>
            <a:ext cx="8709659" cy="35560"/>
          </a:xfrm>
          <a:custGeom>
            <a:avLst/>
            <a:gdLst>
              <a:gd name="connsiteX0" fmla="*/ 10160 w 8709659"/>
              <a:gd name="connsiteY0" fmla="*/ 22225 h 35560"/>
              <a:gd name="connsiteX1" fmla="*/ 8707119 w 8709659"/>
              <a:gd name="connsiteY1" fmla="*/ 2222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22225"/>
                </a:moveTo>
                <a:lnTo>
                  <a:pt x="8707119" y="22225"/>
                </a:lnTo>
              </a:path>
            </a:pathLst>
          </a:custGeom>
          <a:ln w="19050">
            <a:solidFill>
              <a:srgbClr val="67C4F6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34" name="Freeform 1734"/>
          <p:cNvSpPr/>
          <p:nvPr/>
        </p:nvSpPr>
        <p:spPr>
          <a:xfrm>
            <a:off x="218439" y="2212339"/>
            <a:ext cx="8709659" cy="22860"/>
          </a:xfrm>
          <a:custGeom>
            <a:avLst/>
            <a:gdLst>
              <a:gd name="connsiteX0" fmla="*/ 10160 w 8709659"/>
              <a:gd name="connsiteY0" fmla="*/ 15875 h 22860"/>
              <a:gd name="connsiteX1" fmla="*/ 8707119 w 8709659"/>
              <a:gd name="connsiteY1" fmla="*/ 1587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5875"/>
                </a:moveTo>
                <a:lnTo>
                  <a:pt x="8707119" y="15875"/>
                </a:lnTo>
              </a:path>
            </a:pathLst>
          </a:custGeom>
          <a:ln w="19050">
            <a:solidFill>
              <a:srgbClr val="68C5F6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35" name="Freeform 1735"/>
          <p:cNvSpPr/>
          <p:nvPr/>
        </p:nvSpPr>
        <p:spPr>
          <a:xfrm>
            <a:off x="218439" y="2225039"/>
            <a:ext cx="8709659" cy="35560"/>
          </a:xfrm>
          <a:custGeom>
            <a:avLst/>
            <a:gdLst>
              <a:gd name="connsiteX0" fmla="*/ 10160 w 8709659"/>
              <a:gd name="connsiteY0" fmla="*/ 22225 h 35560"/>
              <a:gd name="connsiteX1" fmla="*/ 8707119 w 8709659"/>
              <a:gd name="connsiteY1" fmla="*/ 2222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22225"/>
                </a:moveTo>
                <a:lnTo>
                  <a:pt x="8707119" y="22225"/>
                </a:lnTo>
              </a:path>
            </a:pathLst>
          </a:custGeom>
          <a:ln w="19050">
            <a:solidFill>
              <a:srgbClr val="69C5F6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36" name="Freeform 1736"/>
          <p:cNvSpPr/>
          <p:nvPr/>
        </p:nvSpPr>
        <p:spPr>
          <a:xfrm>
            <a:off x="218439" y="2250439"/>
            <a:ext cx="8709659" cy="22860"/>
          </a:xfrm>
          <a:custGeom>
            <a:avLst/>
            <a:gdLst>
              <a:gd name="connsiteX0" fmla="*/ 10160 w 8709659"/>
              <a:gd name="connsiteY0" fmla="*/ 15875 h 22860"/>
              <a:gd name="connsiteX1" fmla="*/ 8707119 w 8709659"/>
              <a:gd name="connsiteY1" fmla="*/ 1587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5875"/>
                </a:moveTo>
                <a:lnTo>
                  <a:pt x="8707119" y="15875"/>
                </a:lnTo>
              </a:path>
            </a:pathLst>
          </a:custGeom>
          <a:ln w="19050">
            <a:solidFill>
              <a:srgbClr val="6AC6F6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37" name="Freeform 1737"/>
          <p:cNvSpPr/>
          <p:nvPr/>
        </p:nvSpPr>
        <p:spPr>
          <a:xfrm>
            <a:off x="218439" y="2275839"/>
            <a:ext cx="8709659" cy="22860"/>
          </a:xfrm>
          <a:custGeom>
            <a:avLst/>
            <a:gdLst>
              <a:gd name="connsiteX0" fmla="*/ 10160 w 8709659"/>
              <a:gd name="connsiteY0" fmla="*/ 10160 h 22860"/>
              <a:gd name="connsiteX1" fmla="*/ 8707119 w 8709659"/>
              <a:gd name="connsiteY1" fmla="*/ 10160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0160"/>
                </a:moveTo>
                <a:lnTo>
                  <a:pt x="8707119" y="10160"/>
                </a:lnTo>
              </a:path>
            </a:pathLst>
          </a:custGeom>
          <a:ln w="20319">
            <a:solidFill>
              <a:srgbClr val="6BC6F7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38" name="Freeform 1738"/>
          <p:cNvSpPr/>
          <p:nvPr/>
        </p:nvSpPr>
        <p:spPr>
          <a:xfrm>
            <a:off x="218439" y="2288539"/>
            <a:ext cx="8709659" cy="35560"/>
          </a:xfrm>
          <a:custGeom>
            <a:avLst/>
            <a:gdLst>
              <a:gd name="connsiteX0" fmla="*/ 10160 w 8709659"/>
              <a:gd name="connsiteY0" fmla="*/ 17145 h 35560"/>
              <a:gd name="connsiteX1" fmla="*/ 8707119 w 8709659"/>
              <a:gd name="connsiteY1" fmla="*/ 1714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17145"/>
                </a:moveTo>
                <a:lnTo>
                  <a:pt x="8707119" y="17145"/>
                </a:lnTo>
              </a:path>
            </a:pathLst>
          </a:custGeom>
          <a:ln w="19050">
            <a:solidFill>
              <a:srgbClr val="6CC7F7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39" name="Freeform 1739"/>
          <p:cNvSpPr/>
          <p:nvPr/>
        </p:nvSpPr>
        <p:spPr>
          <a:xfrm>
            <a:off x="218439" y="2313939"/>
            <a:ext cx="8709659" cy="22860"/>
          </a:xfrm>
          <a:custGeom>
            <a:avLst/>
            <a:gdLst>
              <a:gd name="connsiteX0" fmla="*/ 10160 w 8709659"/>
              <a:gd name="connsiteY0" fmla="*/ 10795 h 22860"/>
              <a:gd name="connsiteX1" fmla="*/ 8707119 w 8709659"/>
              <a:gd name="connsiteY1" fmla="*/ 1079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0795"/>
                </a:moveTo>
                <a:lnTo>
                  <a:pt x="8707119" y="10795"/>
                </a:lnTo>
              </a:path>
            </a:pathLst>
          </a:custGeom>
          <a:ln w="19050">
            <a:solidFill>
              <a:srgbClr val="6DC7F7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40" name="Freeform 1740"/>
          <p:cNvSpPr/>
          <p:nvPr/>
        </p:nvSpPr>
        <p:spPr>
          <a:xfrm>
            <a:off x="218439" y="2326639"/>
            <a:ext cx="8709659" cy="35560"/>
          </a:xfrm>
          <a:custGeom>
            <a:avLst/>
            <a:gdLst>
              <a:gd name="connsiteX0" fmla="*/ 10160 w 8709659"/>
              <a:gd name="connsiteY0" fmla="*/ 17145 h 35560"/>
              <a:gd name="connsiteX1" fmla="*/ 8707119 w 8709659"/>
              <a:gd name="connsiteY1" fmla="*/ 1714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17145"/>
                </a:moveTo>
                <a:lnTo>
                  <a:pt x="8707119" y="17145"/>
                </a:lnTo>
              </a:path>
            </a:pathLst>
          </a:custGeom>
          <a:ln w="19050">
            <a:solidFill>
              <a:srgbClr val="6EC8F7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41" name="Freeform 1741"/>
          <p:cNvSpPr/>
          <p:nvPr/>
        </p:nvSpPr>
        <p:spPr>
          <a:xfrm>
            <a:off x="218439" y="2352039"/>
            <a:ext cx="8709659" cy="22860"/>
          </a:xfrm>
          <a:custGeom>
            <a:avLst/>
            <a:gdLst>
              <a:gd name="connsiteX0" fmla="*/ 10160 w 8709659"/>
              <a:gd name="connsiteY0" fmla="*/ 10795 h 22860"/>
              <a:gd name="connsiteX1" fmla="*/ 8707119 w 8709659"/>
              <a:gd name="connsiteY1" fmla="*/ 1079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0795"/>
                </a:moveTo>
                <a:lnTo>
                  <a:pt x="8707119" y="10795"/>
                </a:lnTo>
              </a:path>
            </a:pathLst>
          </a:custGeom>
          <a:ln w="19050">
            <a:solidFill>
              <a:srgbClr val="6FC8F8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42" name="Freeform 1742"/>
          <p:cNvSpPr/>
          <p:nvPr/>
        </p:nvSpPr>
        <p:spPr>
          <a:xfrm>
            <a:off x="218439" y="2364739"/>
            <a:ext cx="8709659" cy="35560"/>
          </a:xfrm>
          <a:custGeom>
            <a:avLst/>
            <a:gdLst>
              <a:gd name="connsiteX0" fmla="*/ 10160 w 8709659"/>
              <a:gd name="connsiteY0" fmla="*/ 17145 h 35560"/>
              <a:gd name="connsiteX1" fmla="*/ 8707119 w 8709659"/>
              <a:gd name="connsiteY1" fmla="*/ 1714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17145"/>
                </a:moveTo>
                <a:lnTo>
                  <a:pt x="8707119" y="17145"/>
                </a:lnTo>
              </a:path>
            </a:pathLst>
          </a:custGeom>
          <a:ln w="19050">
            <a:solidFill>
              <a:srgbClr val="70C9F8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43" name="Freeform 1743"/>
          <p:cNvSpPr/>
          <p:nvPr/>
        </p:nvSpPr>
        <p:spPr>
          <a:xfrm>
            <a:off x="218439" y="2390139"/>
            <a:ext cx="8709659" cy="22860"/>
          </a:xfrm>
          <a:custGeom>
            <a:avLst/>
            <a:gdLst>
              <a:gd name="connsiteX0" fmla="*/ 10160 w 8709659"/>
              <a:gd name="connsiteY0" fmla="*/ 10795 h 22860"/>
              <a:gd name="connsiteX1" fmla="*/ 8707119 w 8709659"/>
              <a:gd name="connsiteY1" fmla="*/ 1079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0795"/>
                </a:moveTo>
                <a:lnTo>
                  <a:pt x="8707119" y="10795"/>
                </a:lnTo>
              </a:path>
            </a:pathLst>
          </a:custGeom>
          <a:ln w="19050">
            <a:solidFill>
              <a:srgbClr val="71C9F8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44" name="Freeform 1744"/>
          <p:cNvSpPr/>
          <p:nvPr/>
        </p:nvSpPr>
        <p:spPr>
          <a:xfrm>
            <a:off x="218439" y="2402839"/>
            <a:ext cx="8709659" cy="35560"/>
          </a:xfrm>
          <a:custGeom>
            <a:avLst/>
            <a:gdLst>
              <a:gd name="connsiteX0" fmla="*/ 10160 w 8709659"/>
              <a:gd name="connsiteY0" fmla="*/ 17145 h 35560"/>
              <a:gd name="connsiteX1" fmla="*/ 8707119 w 8709659"/>
              <a:gd name="connsiteY1" fmla="*/ 1714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17145"/>
                </a:moveTo>
                <a:lnTo>
                  <a:pt x="8707119" y="17145"/>
                </a:lnTo>
              </a:path>
            </a:pathLst>
          </a:custGeom>
          <a:ln w="19050">
            <a:solidFill>
              <a:srgbClr val="72CBF8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45" name="Freeform 1745"/>
          <p:cNvSpPr/>
          <p:nvPr/>
        </p:nvSpPr>
        <p:spPr>
          <a:xfrm>
            <a:off x="218439" y="2428239"/>
            <a:ext cx="8709659" cy="22860"/>
          </a:xfrm>
          <a:custGeom>
            <a:avLst/>
            <a:gdLst>
              <a:gd name="connsiteX0" fmla="*/ 10160 w 8709659"/>
              <a:gd name="connsiteY0" fmla="*/ 10795 h 22860"/>
              <a:gd name="connsiteX1" fmla="*/ 8707119 w 8709659"/>
              <a:gd name="connsiteY1" fmla="*/ 1079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0795"/>
                </a:moveTo>
                <a:lnTo>
                  <a:pt x="8707119" y="10795"/>
                </a:lnTo>
              </a:path>
            </a:pathLst>
          </a:custGeom>
          <a:ln w="19050">
            <a:solidFill>
              <a:srgbClr val="73CBF8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46" name="Freeform 1746"/>
          <p:cNvSpPr/>
          <p:nvPr/>
        </p:nvSpPr>
        <p:spPr>
          <a:xfrm>
            <a:off x="218439" y="2440939"/>
            <a:ext cx="8709659" cy="35560"/>
          </a:xfrm>
          <a:custGeom>
            <a:avLst/>
            <a:gdLst>
              <a:gd name="connsiteX0" fmla="*/ 10160 w 8709659"/>
              <a:gd name="connsiteY0" fmla="*/ 17145 h 35560"/>
              <a:gd name="connsiteX1" fmla="*/ 8707119 w 8709659"/>
              <a:gd name="connsiteY1" fmla="*/ 1714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17145"/>
                </a:moveTo>
                <a:lnTo>
                  <a:pt x="8707119" y="17145"/>
                </a:lnTo>
              </a:path>
            </a:pathLst>
          </a:custGeom>
          <a:ln w="19050">
            <a:solidFill>
              <a:srgbClr val="74CBF9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47" name="Freeform 1747"/>
          <p:cNvSpPr/>
          <p:nvPr/>
        </p:nvSpPr>
        <p:spPr>
          <a:xfrm>
            <a:off x="218439" y="2466339"/>
            <a:ext cx="8709659" cy="22860"/>
          </a:xfrm>
          <a:custGeom>
            <a:avLst/>
            <a:gdLst>
              <a:gd name="connsiteX0" fmla="*/ 10160 w 8709659"/>
              <a:gd name="connsiteY0" fmla="*/ 10795 h 22860"/>
              <a:gd name="connsiteX1" fmla="*/ 8707119 w 8709659"/>
              <a:gd name="connsiteY1" fmla="*/ 1079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0795"/>
                </a:moveTo>
                <a:lnTo>
                  <a:pt x="8707119" y="10795"/>
                </a:lnTo>
              </a:path>
            </a:pathLst>
          </a:custGeom>
          <a:ln w="19050">
            <a:solidFill>
              <a:srgbClr val="75CBF9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48" name="Freeform 1748"/>
          <p:cNvSpPr/>
          <p:nvPr/>
        </p:nvSpPr>
        <p:spPr>
          <a:xfrm>
            <a:off x="218439" y="2479039"/>
            <a:ext cx="8709659" cy="35560"/>
          </a:xfrm>
          <a:custGeom>
            <a:avLst/>
            <a:gdLst>
              <a:gd name="connsiteX0" fmla="*/ 10160 w 8709659"/>
              <a:gd name="connsiteY0" fmla="*/ 17145 h 35560"/>
              <a:gd name="connsiteX1" fmla="*/ 8707119 w 8709659"/>
              <a:gd name="connsiteY1" fmla="*/ 1714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17145"/>
                </a:moveTo>
                <a:lnTo>
                  <a:pt x="8707119" y="17145"/>
                </a:lnTo>
              </a:path>
            </a:pathLst>
          </a:custGeom>
          <a:ln w="19050">
            <a:solidFill>
              <a:srgbClr val="76CCF9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49" name="Freeform 1749"/>
          <p:cNvSpPr/>
          <p:nvPr/>
        </p:nvSpPr>
        <p:spPr>
          <a:xfrm>
            <a:off x="218439" y="2504439"/>
            <a:ext cx="8709659" cy="22860"/>
          </a:xfrm>
          <a:custGeom>
            <a:avLst/>
            <a:gdLst>
              <a:gd name="connsiteX0" fmla="*/ 10160 w 8709659"/>
              <a:gd name="connsiteY0" fmla="*/ 11430 h 22860"/>
              <a:gd name="connsiteX1" fmla="*/ 8707119 w 8709659"/>
              <a:gd name="connsiteY1" fmla="*/ 11430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1430"/>
                </a:moveTo>
                <a:lnTo>
                  <a:pt x="8707119" y="11430"/>
                </a:lnTo>
              </a:path>
            </a:pathLst>
          </a:custGeom>
          <a:ln w="20320">
            <a:solidFill>
              <a:srgbClr val="77CCF9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50" name="Freeform 1750"/>
          <p:cNvSpPr/>
          <p:nvPr/>
        </p:nvSpPr>
        <p:spPr>
          <a:xfrm>
            <a:off x="218439" y="2517139"/>
            <a:ext cx="8709659" cy="35560"/>
          </a:xfrm>
          <a:custGeom>
            <a:avLst/>
            <a:gdLst>
              <a:gd name="connsiteX0" fmla="*/ 10160 w 8709659"/>
              <a:gd name="connsiteY0" fmla="*/ 18415 h 35560"/>
              <a:gd name="connsiteX1" fmla="*/ 8707119 w 8709659"/>
              <a:gd name="connsiteY1" fmla="*/ 1841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18415"/>
                </a:moveTo>
                <a:lnTo>
                  <a:pt x="8707119" y="18415"/>
                </a:lnTo>
              </a:path>
            </a:pathLst>
          </a:custGeom>
          <a:ln w="19050">
            <a:solidFill>
              <a:srgbClr val="78CDFA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51" name="Freeform 1751"/>
          <p:cNvSpPr/>
          <p:nvPr/>
        </p:nvSpPr>
        <p:spPr>
          <a:xfrm>
            <a:off x="218439" y="2542539"/>
            <a:ext cx="8709659" cy="22860"/>
          </a:xfrm>
          <a:custGeom>
            <a:avLst/>
            <a:gdLst>
              <a:gd name="connsiteX0" fmla="*/ 10160 w 8709659"/>
              <a:gd name="connsiteY0" fmla="*/ 12065 h 22860"/>
              <a:gd name="connsiteX1" fmla="*/ 8707119 w 8709659"/>
              <a:gd name="connsiteY1" fmla="*/ 1206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2065"/>
                </a:moveTo>
                <a:lnTo>
                  <a:pt x="8707119" y="12065"/>
                </a:lnTo>
              </a:path>
            </a:pathLst>
          </a:custGeom>
          <a:ln w="19050">
            <a:solidFill>
              <a:srgbClr val="79CDFA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52" name="Freeform 1752"/>
          <p:cNvSpPr/>
          <p:nvPr/>
        </p:nvSpPr>
        <p:spPr>
          <a:xfrm>
            <a:off x="218439" y="2555239"/>
            <a:ext cx="8709659" cy="35560"/>
          </a:xfrm>
          <a:custGeom>
            <a:avLst/>
            <a:gdLst>
              <a:gd name="connsiteX0" fmla="*/ 10160 w 8709659"/>
              <a:gd name="connsiteY0" fmla="*/ 18415 h 35560"/>
              <a:gd name="connsiteX1" fmla="*/ 8707119 w 8709659"/>
              <a:gd name="connsiteY1" fmla="*/ 1841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18415"/>
                </a:moveTo>
                <a:lnTo>
                  <a:pt x="8707119" y="18415"/>
                </a:lnTo>
              </a:path>
            </a:pathLst>
          </a:custGeom>
          <a:ln w="19050">
            <a:solidFill>
              <a:srgbClr val="7ACEFA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53" name="Freeform 1753"/>
          <p:cNvSpPr/>
          <p:nvPr/>
        </p:nvSpPr>
        <p:spPr>
          <a:xfrm>
            <a:off x="218439" y="2580639"/>
            <a:ext cx="8709659" cy="22860"/>
          </a:xfrm>
          <a:custGeom>
            <a:avLst/>
            <a:gdLst>
              <a:gd name="connsiteX0" fmla="*/ 10160 w 8709659"/>
              <a:gd name="connsiteY0" fmla="*/ 12065 h 22860"/>
              <a:gd name="connsiteX1" fmla="*/ 8707119 w 8709659"/>
              <a:gd name="connsiteY1" fmla="*/ 1206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2065"/>
                </a:moveTo>
                <a:lnTo>
                  <a:pt x="8707119" y="12065"/>
                </a:lnTo>
              </a:path>
            </a:pathLst>
          </a:custGeom>
          <a:ln w="19050">
            <a:solidFill>
              <a:srgbClr val="7BCEFA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54" name="Freeform 1754"/>
          <p:cNvSpPr/>
          <p:nvPr/>
        </p:nvSpPr>
        <p:spPr>
          <a:xfrm>
            <a:off x="218439" y="2593339"/>
            <a:ext cx="8709659" cy="35560"/>
          </a:xfrm>
          <a:custGeom>
            <a:avLst/>
            <a:gdLst>
              <a:gd name="connsiteX0" fmla="*/ 10160 w 8709659"/>
              <a:gd name="connsiteY0" fmla="*/ 18415 h 35560"/>
              <a:gd name="connsiteX1" fmla="*/ 8707119 w 8709659"/>
              <a:gd name="connsiteY1" fmla="*/ 1841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18415"/>
                </a:moveTo>
                <a:lnTo>
                  <a:pt x="8707119" y="18415"/>
                </a:lnTo>
              </a:path>
            </a:pathLst>
          </a:custGeom>
          <a:ln w="19050">
            <a:solidFill>
              <a:srgbClr val="7CCFFB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55" name="Freeform 1755"/>
          <p:cNvSpPr/>
          <p:nvPr/>
        </p:nvSpPr>
        <p:spPr>
          <a:xfrm>
            <a:off x="218439" y="2618739"/>
            <a:ext cx="8709659" cy="22860"/>
          </a:xfrm>
          <a:custGeom>
            <a:avLst/>
            <a:gdLst>
              <a:gd name="connsiteX0" fmla="*/ 10160 w 8709659"/>
              <a:gd name="connsiteY0" fmla="*/ 12065 h 22860"/>
              <a:gd name="connsiteX1" fmla="*/ 8707119 w 8709659"/>
              <a:gd name="connsiteY1" fmla="*/ 1206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2065"/>
                </a:moveTo>
                <a:lnTo>
                  <a:pt x="8707119" y="12065"/>
                </a:lnTo>
              </a:path>
            </a:pathLst>
          </a:custGeom>
          <a:ln w="19050">
            <a:solidFill>
              <a:srgbClr val="7DCFFB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56" name="Freeform 1756"/>
          <p:cNvSpPr/>
          <p:nvPr/>
        </p:nvSpPr>
        <p:spPr>
          <a:xfrm>
            <a:off x="218439" y="2631439"/>
            <a:ext cx="8709659" cy="35560"/>
          </a:xfrm>
          <a:custGeom>
            <a:avLst/>
            <a:gdLst>
              <a:gd name="connsiteX0" fmla="*/ 10160 w 8709659"/>
              <a:gd name="connsiteY0" fmla="*/ 18415 h 35560"/>
              <a:gd name="connsiteX1" fmla="*/ 8707119 w 8709659"/>
              <a:gd name="connsiteY1" fmla="*/ 1841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18415"/>
                </a:moveTo>
                <a:lnTo>
                  <a:pt x="8707119" y="18415"/>
                </a:lnTo>
              </a:path>
            </a:pathLst>
          </a:custGeom>
          <a:ln w="19050">
            <a:solidFill>
              <a:srgbClr val="7ED0FB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57" name="Freeform 1757"/>
          <p:cNvSpPr/>
          <p:nvPr/>
        </p:nvSpPr>
        <p:spPr>
          <a:xfrm>
            <a:off x="218439" y="2656839"/>
            <a:ext cx="8709659" cy="22860"/>
          </a:xfrm>
          <a:custGeom>
            <a:avLst/>
            <a:gdLst>
              <a:gd name="connsiteX0" fmla="*/ 10160 w 8709659"/>
              <a:gd name="connsiteY0" fmla="*/ 12065 h 22860"/>
              <a:gd name="connsiteX1" fmla="*/ 8707119 w 8709659"/>
              <a:gd name="connsiteY1" fmla="*/ 1206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2065"/>
                </a:moveTo>
                <a:lnTo>
                  <a:pt x="8707119" y="12065"/>
                </a:lnTo>
              </a:path>
            </a:pathLst>
          </a:custGeom>
          <a:ln w="19050">
            <a:solidFill>
              <a:srgbClr val="7FD0FB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58" name="Freeform 1758"/>
          <p:cNvSpPr/>
          <p:nvPr/>
        </p:nvSpPr>
        <p:spPr>
          <a:xfrm>
            <a:off x="218439" y="2669539"/>
            <a:ext cx="8709659" cy="35560"/>
          </a:xfrm>
          <a:custGeom>
            <a:avLst/>
            <a:gdLst>
              <a:gd name="connsiteX0" fmla="*/ 10160 w 8709659"/>
              <a:gd name="connsiteY0" fmla="*/ 18415 h 35560"/>
              <a:gd name="connsiteX1" fmla="*/ 8707119 w 8709659"/>
              <a:gd name="connsiteY1" fmla="*/ 1841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18415"/>
                </a:moveTo>
                <a:lnTo>
                  <a:pt x="8707119" y="18415"/>
                </a:lnTo>
              </a:path>
            </a:pathLst>
          </a:custGeom>
          <a:ln w="19050">
            <a:solidFill>
              <a:srgbClr val="81D1FC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59" name="Freeform 1759"/>
          <p:cNvSpPr/>
          <p:nvPr/>
        </p:nvSpPr>
        <p:spPr>
          <a:xfrm>
            <a:off x="6035040" y="1805939"/>
            <a:ext cx="2880360" cy="721360"/>
          </a:xfrm>
          <a:custGeom>
            <a:avLst/>
            <a:gdLst>
              <a:gd name="connsiteX0" fmla="*/ 2881629 w 2880360"/>
              <a:gd name="connsiteY0" fmla="*/ 19050 h 721360"/>
              <a:gd name="connsiteX1" fmla="*/ 2881629 w 2880360"/>
              <a:gd name="connsiteY1" fmla="*/ 19050 h 721360"/>
              <a:gd name="connsiteX2" fmla="*/ 2760979 w 2880360"/>
              <a:gd name="connsiteY2" fmla="*/ 38100 h 721360"/>
              <a:gd name="connsiteX3" fmla="*/ 2637790 w 2880360"/>
              <a:gd name="connsiteY3" fmla="*/ 60960 h 721360"/>
              <a:gd name="connsiteX4" fmla="*/ 2512059 w 2880360"/>
              <a:gd name="connsiteY4" fmla="*/ 85090 h 721360"/>
              <a:gd name="connsiteX5" fmla="*/ 2382519 w 2880360"/>
              <a:gd name="connsiteY5" fmla="*/ 110490 h 721360"/>
              <a:gd name="connsiteX6" fmla="*/ 2250440 w 2880360"/>
              <a:gd name="connsiteY6" fmla="*/ 138430 h 721360"/>
              <a:gd name="connsiteX7" fmla="*/ 2114550 w 2880360"/>
              <a:gd name="connsiteY7" fmla="*/ 167640 h 721360"/>
              <a:gd name="connsiteX8" fmla="*/ 1976119 w 2880360"/>
              <a:gd name="connsiteY8" fmla="*/ 201930 h 721360"/>
              <a:gd name="connsiteX9" fmla="*/ 1833879 w 2880360"/>
              <a:gd name="connsiteY9" fmla="*/ 234950 h 721360"/>
              <a:gd name="connsiteX10" fmla="*/ 1576069 w 2880360"/>
              <a:gd name="connsiteY10" fmla="*/ 299720 h 721360"/>
              <a:gd name="connsiteX11" fmla="*/ 1325879 w 2880360"/>
              <a:gd name="connsiteY11" fmla="*/ 358140 h 721360"/>
              <a:gd name="connsiteX12" fmla="*/ 1085850 w 2880360"/>
              <a:gd name="connsiteY12" fmla="*/ 411480 h 721360"/>
              <a:gd name="connsiteX13" fmla="*/ 853440 w 2880360"/>
              <a:gd name="connsiteY13" fmla="*/ 462280 h 721360"/>
              <a:gd name="connsiteX14" fmla="*/ 632459 w 2880360"/>
              <a:gd name="connsiteY14" fmla="*/ 508000 h 721360"/>
              <a:gd name="connsiteX15" fmla="*/ 417829 w 2880360"/>
              <a:gd name="connsiteY15" fmla="*/ 547370 h 721360"/>
              <a:gd name="connsiteX16" fmla="*/ 212089 w 2880360"/>
              <a:gd name="connsiteY16" fmla="*/ 585470 h 721360"/>
              <a:gd name="connsiteX17" fmla="*/ 11429 w 2880360"/>
              <a:gd name="connsiteY17" fmla="*/ 618490 h 721360"/>
              <a:gd name="connsiteX18" fmla="*/ 149859 w 2880360"/>
              <a:gd name="connsiteY18" fmla="*/ 638810 h 721360"/>
              <a:gd name="connsiteX19" fmla="*/ 281939 w 2880360"/>
              <a:gd name="connsiteY19" fmla="*/ 656590 h 721360"/>
              <a:gd name="connsiteX20" fmla="*/ 408939 w 2880360"/>
              <a:gd name="connsiteY20" fmla="*/ 673100 h 721360"/>
              <a:gd name="connsiteX21" fmla="*/ 534669 w 2880360"/>
              <a:gd name="connsiteY21" fmla="*/ 685800 h 721360"/>
              <a:gd name="connsiteX22" fmla="*/ 655319 w 2880360"/>
              <a:gd name="connsiteY22" fmla="*/ 699770 h 721360"/>
              <a:gd name="connsiteX23" fmla="*/ 773429 w 2880360"/>
              <a:gd name="connsiteY23" fmla="*/ 708660 h 721360"/>
              <a:gd name="connsiteX24" fmla="*/ 885190 w 2880360"/>
              <a:gd name="connsiteY24" fmla="*/ 717550 h 721360"/>
              <a:gd name="connsiteX25" fmla="*/ 995679 w 2880360"/>
              <a:gd name="connsiteY25" fmla="*/ 723900 h 721360"/>
              <a:gd name="connsiteX26" fmla="*/ 1104900 w 2880360"/>
              <a:gd name="connsiteY26" fmla="*/ 728980 h 721360"/>
              <a:gd name="connsiteX27" fmla="*/ 1209040 w 2880360"/>
              <a:gd name="connsiteY27" fmla="*/ 730250 h 721360"/>
              <a:gd name="connsiteX28" fmla="*/ 1308100 w 2880360"/>
              <a:gd name="connsiteY28" fmla="*/ 732790 h 721360"/>
              <a:gd name="connsiteX29" fmla="*/ 1405890 w 2880360"/>
              <a:gd name="connsiteY29" fmla="*/ 732790 h 721360"/>
              <a:gd name="connsiteX30" fmla="*/ 1502409 w 2880360"/>
              <a:gd name="connsiteY30" fmla="*/ 730250 h 721360"/>
              <a:gd name="connsiteX31" fmla="*/ 1596390 w 2880360"/>
              <a:gd name="connsiteY31" fmla="*/ 728980 h 721360"/>
              <a:gd name="connsiteX32" fmla="*/ 1685290 w 2880360"/>
              <a:gd name="connsiteY32" fmla="*/ 723900 h 721360"/>
              <a:gd name="connsiteX33" fmla="*/ 1771650 w 2880360"/>
              <a:gd name="connsiteY33" fmla="*/ 717550 h 721360"/>
              <a:gd name="connsiteX34" fmla="*/ 1855469 w 2880360"/>
              <a:gd name="connsiteY34" fmla="*/ 709930 h 721360"/>
              <a:gd name="connsiteX35" fmla="*/ 1938019 w 2880360"/>
              <a:gd name="connsiteY35" fmla="*/ 702310 h 721360"/>
              <a:gd name="connsiteX36" fmla="*/ 2016759 w 2880360"/>
              <a:gd name="connsiteY36" fmla="*/ 690880 h 721360"/>
              <a:gd name="connsiteX37" fmla="*/ 2095500 w 2880360"/>
              <a:gd name="connsiteY37" fmla="*/ 679450 h 721360"/>
              <a:gd name="connsiteX38" fmla="*/ 2169159 w 2880360"/>
              <a:gd name="connsiteY38" fmla="*/ 665480 h 721360"/>
              <a:gd name="connsiteX39" fmla="*/ 2244090 w 2880360"/>
              <a:gd name="connsiteY39" fmla="*/ 652780 h 721360"/>
              <a:gd name="connsiteX40" fmla="*/ 2313940 w 2880360"/>
              <a:gd name="connsiteY40" fmla="*/ 637540 h 721360"/>
              <a:gd name="connsiteX41" fmla="*/ 2385059 w 2880360"/>
              <a:gd name="connsiteY41" fmla="*/ 621030 h 721360"/>
              <a:gd name="connsiteX42" fmla="*/ 2452369 w 2880360"/>
              <a:gd name="connsiteY42" fmla="*/ 603250 h 721360"/>
              <a:gd name="connsiteX43" fmla="*/ 2518409 w 2880360"/>
              <a:gd name="connsiteY43" fmla="*/ 585470 h 721360"/>
              <a:gd name="connsiteX44" fmla="*/ 2581909 w 2880360"/>
              <a:gd name="connsiteY44" fmla="*/ 565150 h 721360"/>
              <a:gd name="connsiteX45" fmla="*/ 2645409 w 2880360"/>
              <a:gd name="connsiteY45" fmla="*/ 544830 h 721360"/>
              <a:gd name="connsiteX46" fmla="*/ 2767329 w 2880360"/>
              <a:gd name="connsiteY46" fmla="*/ 500380 h 721360"/>
              <a:gd name="connsiteX47" fmla="*/ 2884169 w 2880360"/>
              <a:gd name="connsiteY47" fmla="*/ 453390 h 721360"/>
              <a:gd name="connsiteX48" fmla="*/ 2889250 w 2880360"/>
              <a:gd name="connsiteY48" fmla="*/ 452120 h 721360"/>
              <a:gd name="connsiteX49" fmla="*/ 2889250 w 2880360"/>
              <a:gd name="connsiteY49" fmla="*/ 19050 h 721360"/>
              <a:gd name="connsiteX50" fmla="*/ 2881629 w 2880360"/>
              <a:gd name="connsiteY50" fmla="*/ 19050 h 721360"/>
              <a:gd name="connsiteX51" fmla="*/ 2881629 w 2880360"/>
              <a:gd name="connsiteY51" fmla="*/ 19050 h 7213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2880360" h="721360">
                <a:moveTo>
                  <a:pt x="2881629" y="19050"/>
                </a:moveTo>
                <a:lnTo>
                  <a:pt x="2881629" y="19050"/>
                </a:lnTo>
                <a:lnTo>
                  <a:pt x="2760979" y="38100"/>
                </a:lnTo>
                <a:lnTo>
                  <a:pt x="2637790" y="60960"/>
                </a:lnTo>
                <a:lnTo>
                  <a:pt x="2512059" y="85090"/>
                </a:lnTo>
                <a:lnTo>
                  <a:pt x="2382519" y="110490"/>
                </a:lnTo>
                <a:lnTo>
                  <a:pt x="2250440" y="138430"/>
                </a:lnTo>
                <a:lnTo>
                  <a:pt x="2114550" y="167640"/>
                </a:lnTo>
                <a:lnTo>
                  <a:pt x="1976119" y="201930"/>
                </a:lnTo>
                <a:lnTo>
                  <a:pt x="1833879" y="234950"/>
                </a:lnTo>
                <a:lnTo>
                  <a:pt x="1576069" y="299720"/>
                </a:lnTo>
                <a:lnTo>
                  <a:pt x="1325879" y="358140"/>
                </a:lnTo>
                <a:lnTo>
                  <a:pt x="1085850" y="411480"/>
                </a:lnTo>
                <a:lnTo>
                  <a:pt x="853440" y="462280"/>
                </a:lnTo>
                <a:lnTo>
                  <a:pt x="632459" y="508000"/>
                </a:lnTo>
                <a:lnTo>
                  <a:pt x="417829" y="547370"/>
                </a:lnTo>
                <a:lnTo>
                  <a:pt x="212089" y="585470"/>
                </a:lnTo>
                <a:lnTo>
                  <a:pt x="11429" y="618490"/>
                </a:lnTo>
                <a:lnTo>
                  <a:pt x="149859" y="638810"/>
                </a:lnTo>
                <a:lnTo>
                  <a:pt x="281939" y="656590"/>
                </a:lnTo>
                <a:lnTo>
                  <a:pt x="408939" y="673100"/>
                </a:lnTo>
                <a:lnTo>
                  <a:pt x="534669" y="685800"/>
                </a:lnTo>
                <a:lnTo>
                  <a:pt x="655319" y="699770"/>
                </a:lnTo>
                <a:lnTo>
                  <a:pt x="773429" y="708660"/>
                </a:lnTo>
                <a:lnTo>
                  <a:pt x="885190" y="717550"/>
                </a:lnTo>
                <a:lnTo>
                  <a:pt x="995679" y="723900"/>
                </a:lnTo>
                <a:lnTo>
                  <a:pt x="1104900" y="728980"/>
                </a:lnTo>
                <a:lnTo>
                  <a:pt x="1209040" y="730250"/>
                </a:lnTo>
                <a:lnTo>
                  <a:pt x="1308100" y="732790"/>
                </a:lnTo>
                <a:lnTo>
                  <a:pt x="1405890" y="732790"/>
                </a:lnTo>
                <a:lnTo>
                  <a:pt x="1502409" y="730250"/>
                </a:lnTo>
                <a:lnTo>
                  <a:pt x="1596390" y="728980"/>
                </a:lnTo>
                <a:lnTo>
                  <a:pt x="1685290" y="723900"/>
                </a:lnTo>
                <a:lnTo>
                  <a:pt x="1771650" y="717550"/>
                </a:lnTo>
                <a:lnTo>
                  <a:pt x="1855469" y="709930"/>
                </a:lnTo>
                <a:lnTo>
                  <a:pt x="1938019" y="702310"/>
                </a:lnTo>
                <a:lnTo>
                  <a:pt x="2016759" y="690880"/>
                </a:lnTo>
                <a:lnTo>
                  <a:pt x="2095500" y="679450"/>
                </a:lnTo>
                <a:lnTo>
                  <a:pt x="2169159" y="665480"/>
                </a:lnTo>
                <a:lnTo>
                  <a:pt x="2244090" y="652780"/>
                </a:lnTo>
                <a:lnTo>
                  <a:pt x="2313940" y="637540"/>
                </a:lnTo>
                <a:lnTo>
                  <a:pt x="2385059" y="621030"/>
                </a:lnTo>
                <a:lnTo>
                  <a:pt x="2452369" y="603250"/>
                </a:lnTo>
                <a:lnTo>
                  <a:pt x="2518409" y="585470"/>
                </a:lnTo>
                <a:lnTo>
                  <a:pt x="2581909" y="565150"/>
                </a:lnTo>
                <a:lnTo>
                  <a:pt x="2645409" y="544830"/>
                </a:lnTo>
                <a:lnTo>
                  <a:pt x="2767329" y="500380"/>
                </a:lnTo>
                <a:lnTo>
                  <a:pt x="2884169" y="453390"/>
                </a:lnTo>
                <a:lnTo>
                  <a:pt x="2889250" y="452120"/>
                </a:lnTo>
                <a:lnTo>
                  <a:pt x="2889250" y="19050"/>
                </a:lnTo>
                <a:lnTo>
                  <a:pt x="2881629" y="19050"/>
                </a:lnTo>
                <a:lnTo>
                  <a:pt x="2881629" y="19050"/>
                </a:lnTo>
                <a:close/>
              </a:path>
            </a:pathLst>
          </a:custGeom>
          <a:solidFill>
            <a:srgbClr val="C4E5FA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60" name="Freeform 1760"/>
          <p:cNvSpPr/>
          <p:nvPr/>
        </p:nvSpPr>
        <p:spPr>
          <a:xfrm>
            <a:off x="2606039" y="1678939"/>
            <a:ext cx="5547359" cy="861060"/>
          </a:xfrm>
          <a:custGeom>
            <a:avLst/>
            <a:gdLst>
              <a:gd name="connsiteX0" fmla="*/ 5557519 w 5547359"/>
              <a:gd name="connsiteY0" fmla="*/ 814070 h 861060"/>
              <a:gd name="connsiteX1" fmla="*/ 5557519 w 5547359"/>
              <a:gd name="connsiteY1" fmla="*/ 814070 h 861060"/>
              <a:gd name="connsiteX2" fmla="*/ 5436869 w 5547359"/>
              <a:gd name="connsiteY2" fmla="*/ 798830 h 861060"/>
              <a:gd name="connsiteX3" fmla="*/ 5311140 w 5547359"/>
              <a:gd name="connsiteY3" fmla="*/ 782320 h 861060"/>
              <a:gd name="connsiteX4" fmla="*/ 5049519 w 5547359"/>
              <a:gd name="connsiteY4" fmla="*/ 744220 h 861060"/>
              <a:gd name="connsiteX5" fmla="*/ 4772659 w 5547359"/>
              <a:gd name="connsiteY5" fmla="*/ 697230 h 861060"/>
              <a:gd name="connsiteX6" fmla="*/ 4481829 w 5547359"/>
              <a:gd name="connsiteY6" fmla="*/ 646430 h 861060"/>
              <a:gd name="connsiteX7" fmla="*/ 4173219 w 5547359"/>
              <a:gd name="connsiteY7" fmla="*/ 584200 h 861060"/>
              <a:gd name="connsiteX8" fmla="*/ 3848100 w 5547359"/>
              <a:gd name="connsiteY8" fmla="*/ 514350 h 861060"/>
              <a:gd name="connsiteX9" fmla="*/ 3505200 w 5547359"/>
              <a:gd name="connsiteY9" fmla="*/ 434340 h 861060"/>
              <a:gd name="connsiteX10" fmla="*/ 3144519 w 5547359"/>
              <a:gd name="connsiteY10" fmla="*/ 346710 h 861060"/>
              <a:gd name="connsiteX11" fmla="*/ 3002280 w 5547359"/>
              <a:gd name="connsiteY11" fmla="*/ 313690 h 861060"/>
              <a:gd name="connsiteX12" fmla="*/ 2863850 w 5547359"/>
              <a:gd name="connsiteY12" fmla="*/ 280670 h 861060"/>
              <a:gd name="connsiteX13" fmla="*/ 2729230 w 5547359"/>
              <a:gd name="connsiteY13" fmla="*/ 251460 h 861060"/>
              <a:gd name="connsiteX14" fmla="*/ 2595880 w 5547359"/>
              <a:gd name="connsiteY14" fmla="*/ 222250 h 861060"/>
              <a:gd name="connsiteX15" fmla="*/ 2466339 w 5547359"/>
              <a:gd name="connsiteY15" fmla="*/ 196850 h 861060"/>
              <a:gd name="connsiteX16" fmla="*/ 2340610 w 5547359"/>
              <a:gd name="connsiteY16" fmla="*/ 172720 h 861060"/>
              <a:gd name="connsiteX17" fmla="*/ 2217419 w 5547359"/>
              <a:gd name="connsiteY17" fmla="*/ 151130 h 861060"/>
              <a:gd name="connsiteX18" fmla="*/ 2095500 w 5547359"/>
              <a:gd name="connsiteY18" fmla="*/ 130810 h 861060"/>
              <a:gd name="connsiteX19" fmla="*/ 1978660 w 5547359"/>
              <a:gd name="connsiteY19" fmla="*/ 113030 h 861060"/>
              <a:gd name="connsiteX20" fmla="*/ 1861819 w 5547359"/>
              <a:gd name="connsiteY20" fmla="*/ 96520 h 861060"/>
              <a:gd name="connsiteX21" fmla="*/ 1640839 w 5547359"/>
              <a:gd name="connsiteY21" fmla="*/ 67310 h 861060"/>
              <a:gd name="connsiteX22" fmla="*/ 1430019 w 5547359"/>
              <a:gd name="connsiteY22" fmla="*/ 46990 h 861060"/>
              <a:gd name="connsiteX23" fmla="*/ 1233169 w 5547359"/>
              <a:gd name="connsiteY23" fmla="*/ 31750 h 861060"/>
              <a:gd name="connsiteX24" fmla="*/ 1043939 w 5547359"/>
              <a:gd name="connsiteY24" fmla="*/ 21590 h 861060"/>
              <a:gd name="connsiteX25" fmla="*/ 864869 w 5547359"/>
              <a:gd name="connsiteY25" fmla="*/ 16510 h 861060"/>
              <a:gd name="connsiteX26" fmla="*/ 697230 w 5547359"/>
              <a:gd name="connsiteY26" fmla="*/ 16510 h 861060"/>
              <a:gd name="connsiteX27" fmla="*/ 539750 w 5547359"/>
              <a:gd name="connsiteY27" fmla="*/ 21590 h 861060"/>
              <a:gd name="connsiteX28" fmla="*/ 393700 w 5547359"/>
              <a:gd name="connsiteY28" fmla="*/ 27940 h 861060"/>
              <a:gd name="connsiteX29" fmla="*/ 256539 w 5547359"/>
              <a:gd name="connsiteY29" fmla="*/ 39370 h 861060"/>
              <a:gd name="connsiteX30" fmla="*/ 129539 w 5547359"/>
              <a:gd name="connsiteY30" fmla="*/ 52070 h 861060"/>
              <a:gd name="connsiteX31" fmla="*/ 12700 w 5547359"/>
              <a:gd name="connsiteY31" fmla="*/ 69850 h 861060"/>
              <a:gd name="connsiteX32" fmla="*/ 176530 w 5547359"/>
              <a:gd name="connsiteY32" fmla="*/ 90170 h 861060"/>
              <a:gd name="connsiteX33" fmla="*/ 346710 w 5547359"/>
              <a:gd name="connsiteY33" fmla="*/ 113030 h 861060"/>
              <a:gd name="connsiteX34" fmla="*/ 523239 w 5547359"/>
              <a:gd name="connsiteY34" fmla="*/ 140970 h 861060"/>
              <a:gd name="connsiteX35" fmla="*/ 706119 w 5547359"/>
              <a:gd name="connsiteY35" fmla="*/ 172720 h 861060"/>
              <a:gd name="connsiteX36" fmla="*/ 895350 w 5547359"/>
              <a:gd name="connsiteY36" fmla="*/ 210820 h 861060"/>
              <a:gd name="connsiteX37" fmla="*/ 1090930 w 5547359"/>
              <a:gd name="connsiteY37" fmla="*/ 251460 h 861060"/>
              <a:gd name="connsiteX38" fmla="*/ 1294130 w 5547359"/>
              <a:gd name="connsiteY38" fmla="*/ 295910 h 861060"/>
              <a:gd name="connsiteX39" fmla="*/ 1502410 w 5547359"/>
              <a:gd name="connsiteY39" fmla="*/ 346710 h 861060"/>
              <a:gd name="connsiteX40" fmla="*/ 1879600 w 5547359"/>
              <a:gd name="connsiteY40" fmla="*/ 438150 h 861060"/>
              <a:gd name="connsiteX41" fmla="*/ 2236469 w 5547359"/>
              <a:gd name="connsiteY41" fmla="*/ 519430 h 861060"/>
              <a:gd name="connsiteX42" fmla="*/ 2571750 w 5547359"/>
              <a:gd name="connsiteY42" fmla="*/ 593090 h 861060"/>
              <a:gd name="connsiteX43" fmla="*/ 2735580 w 5547359"/>
              <a:gd name="connsiteY43" fmla="*/ 623570 h 861060"/>
              <a:gd name="connsiteX44" fmla="*/ 2891789 w 5547359"/>
              <a:gd name="connsiteY44" fmla="*/ 655320 h 861060"/>
              <a:gd name="connsiteX45" fmla="*/ 3044189 w 5547359"/>
              <a:gd name="connsiteY45" fmla="*/ 684530 h 861060"/>
              <a:gd name="connsiteX46" fmla="*/ 3192780 w 5547359"/>
              <a:gd name="connsiteY46" fmla="*/ 708660 h 861060"/>
              <a:gd name="connsiteX47" fmla="*/ 3337559 w 5547359"/>
              <a:gd name="connsiteY47" fmla="*/ 732790 h 861060"/>
              <a:gd name="connsiteX48" fmla="*/ 3478530 w 5547359"/>
              <a:gd name="connsiteY48" fmla="*/ 755650 h 861060"/>
              <a:gd name="connsiteX49" fmla="*/ 3614419 w 5547359"/>
              <a:gd name="connsiteY49" fmla="*/ 773430 h 861060"/>
              <a:gd name="connsiteX50" fmla="*/ 3746500 w 5547359"/>
              <a:gd name="connsiteY50" fmla="*/ 791210 h 861060"/>
              <a:gd name="connsiteX51" fmla="*/ 3873500 w 5547359"/>
              <a:gd name="connsiteY51" fmla="*/ 807720 h 861060"/>
              <a:gd name="connsiteX52" fmla="*/ 3999229 w 5547359"/>
              <a:gd name="connsiteY52" fmla="*/ 822960 h 861060"/>
              <a:gd name="connsiteX53" fmla="*/ 4119879 w 5547359"/>
              <a:gd name="connsiteY53" fmla="*/ 834390 h 861060"/>
              <a:gd name="connsiteX54" fmla="*/ 4236719 w 5547359"/>
              <a:gd name="connsiteY54" fmla="*/ 843280 h 861060"/>
              <a:gd name="connsiteX55" fmla="*/ 4349750 w 5547359"/>
              <a:gd name="connsiteY55" fmla="*/ 852170 h 861060"/>
              <a:gd name="connsiteX56" fmla="*/ 4460240 w 5547359"/>
              <a:gd name="connsiteY56" fmla="*/ 858520 h 861060"/>
              <a:gd name="connsiteX57" fmla="*/ 4568190 w 5547359"/>
              <a:gd name="connsiteY57" fmla="*/ 863600 h 861060"/>
              <a:gd name="connsiteX58" fmla="*/ 4673600 w 5547359"/>
              <a:gd name="connsiteY58" fmla="*/ 867410 h 861060"/>
              <a:gd name="connsiteX59" fmla="*/ 4772659 w 5547359"/>
              <a:gd name="connsiteY59" fmla="*/ 867410 h 861060"/>
              <a:gd name="connsiteX60" fmla="*/ 4870450 w 5547359"/>
              <a:gd name="connsiteY60" fmla="*/ 867410 h 861060"/>
              <a:gd name="connsiteX61" fmla="*/ 4966969 w 5547359"/>
              <a:gd name="connsiteY61" fmla="*/ 864870 h 861060"/>
              <a:gd name="connsiteX62" fmla="*/ 5058409 w 5547359"/>
              <a:gd name="connsiteY62" fmla="*/ 863600 h 861060"/>
              <a:gd name="connsiteX63" fmla="*/ 5147309 w 5547359"/>
              <a:gd name="connsiteY63" fmla="*/ 858520 h 861060"/>
              <a:gd name="connsiteX64" fmla="*/ 5234940 w 5547359"/>
              <a:gd name="connsiteY64" fmla="*/ 852170 h 861060"/>
              <a:gd name="connsiteX65" fmla="*/ 5318759 w 5547359"/>
              <a:gd name="connsiteY65" fmla="*/ 843280 h 861060"/>
              <a:gd name="connsiteX66" fmla="*/ 5400040 w 5547359"/>
              <a:gd name="connsiteY66" fmla="*/ 834390 h 861060"/>
              <a:gd name="connsiteX67" fmla="*/ 5481319 w 5547359"/>
              <a:gd name="connsiteY67" fmla="*/ 825500 h 861060"/>
              <a:gd name="connsiteX68" fmla="*/ 5557519 w 5547359"/>
              <a:gd name="connsiteY68" fmla="*/ 814070 h 861060"/>
              <a:gd name="connsiteX69" fmla="*/ 5557519 w 5547359"/>
              <a:gd name="connsiteY69" fmla="*/ 814070 h 8610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</a:cxnLst>
            <a:rect l="l" t="t" r="r" b="b"/>
            <a:pathLst>
              <a:path w="5547359" h="861060">
                <a:moveTo>
                  <a:pt x="5557519" y="814070"/>
                </a:moveTo>
                <a:lnTo>
                  <a:pt x="5557519" y="814070"/>
                </a:lnTo>
                <a:lnTo>
                  <a:pt x="5436869" y="798830"/>
                </a:lnTo>
                <a:lnTo>
                  <a:pt x="5311140" y="782320"/>
                </a:lnTo>
                <a:lnTo>
                  <a:pt x="5049519" y="744220"/>
                </a:lnTo>
                <a:lnTo>
                  <a:pt x="4772659" y="697230"/>
                </a:lnTo>
                <a:lnTo>
                  <a:pt x="4481829" y="646430"/>
                </a:lnTo>
                <a:lnTo>
                  <a:pt x="4173219" y="584200"/>
                </a:lnTo>
                <a:lnTo>
                  <a:pt x="3848100" y="514350"/>
                </a:lnTo>
                <a:lnTo>
                  <a:pt x="3505200" y="434340"/>
                </a:lnTo>
                <a:lnTo>
                  <a:pt x="3144519" y="346710"/>
                </a:lnTo>
                <a:lnTo>
                  <a:pt x="3002280" y="313690"/>
                </a:lnTo>
                <a:lnTo>
                  <a:pt x="2863850" y="280670"/>
                </a:lnTo>
                <a:lnTo>
                  <a:pt x="2729230" y="251460"/>
                </a:lnTo>
                <a:lnTo>
                  <a:pt x="2595880" y="222250"/>
                </a:lnTo>
                <a:lnTo>
                  <a:pt x="2466339" y="196850"/>
                </a:lnTo>
                <a:lnTo>
                  <a:pt x="2340610" y="172720"/>
                </a:lnTo>
                <a:lnTo>
                  <a:pt x="2217419" y="151130"/>
                </a:lnTo>
                <a:lnTo>
                  <a:pt x="2095500" y="130810"/>
                </a:lnTo>
                <a:lnTo>
                  <a:pt x="1978660" y="113030"/>
                </a:lnTo>
                <a:lnTo>
                  <a:pt x="1861819" y="96520"/>
                </a:lnTo>
                <a:lnTo>
                  <a:pt x="1640839" y="67310"/>
                </a:lnTo>
                <a:lnTo>
                  <a:pt x="1430019" y="46990"/>
                </a:lnTo>
                <a:lnTo>
                  <a:pt x="1233169" y="31750"/>
                </a:lnTo>
                <a:lnTo>
                  <a:pt x="1043939" y="21590"/>
                </a:lnTo>
                <a:lnTo>
                  <a:pt x="864869" y="16510"/>
                </a:lnTo>
                <a:lnTo>
                  <a:pt x="697230" y="16510"/>
                </a:lnTo>
                <a:lnTo>
                  <a:pt x="539750" y="21590"/>
                </a:lnTo>
                <a:lnTo>
                  <a:pt x="393700" y="27940"/>
                </a:lnTo>
                <a:lnTo>
                  <a:pt x="256539" y="39370"/>
                </a:lnTo>
                <a:lnTo>
                  <a:pt x="129539" y="52070"/>
                </a:lnTo>
                <a:lnTo>
                  <a:pt x="12700" y="69850"/>
                </a:lnTo>
                <a:lnTo>
                  <a:pt x="176530" y="90170"/>
                </a:lnTo>
                <a:lnTo>
                  <a:pt x="346710" y="113030"/>
                </a:lnTo>
                <a:lnTo>
                  <a:pt x="523239" y="140970"/>
                </a:lnTo>
                <a:lnTo>
                  <a:pt x="706119" y="172720"/>
                </a:lnTo>
                <a:lnTo>
                  <a:pt x="895350" y="210820"/>
                </a:lnTo>
                <a:lnTo>
                  <a:pt x="1090930" y="251460"/>
                </a:lnTo>
                <a:lnTo>
                  <a:pt x="1294130" y="295910"/>
                </a:lnTo>
                <a:lnTo>
                  <a:pt x="1502410" y="346710"/>
                </a:lnTo>
                <a:lnTo>
                  <a:pt x="1879600" y="438150"/>
                </a:lnTo>
                <a:lnTo>
                  <a:pt x="2236469" y="519430"/>
                </a:lnTo>
                <a:lnTo>
                  <a:pt x="2571750" y="593090"/>
                </a:lnTo>
                <a:lnTo>
                  <a:pt x="2735580" y="623570"/>
                </a:lnTo>
                <a:lnTo>
                  <a:pt x="2891789" y="655320"/>
                </a:lnTo>
                <a:lnTo>
                  <a:pt x="3044189" y="684530"/>
                </a:lnTo>
                <a:lnTo>
                  <a:pt x="3192780" y="708660"/>
                </a:lnTo>
                <a:lnTo>
                  <a:pt x="3337559" y="732790"/>
                </a:lnTo>
                <a:lnTo>
                  <a:pt x="3478530" y="755650"/>
                </a:lnTo>
                <a:lnTo>
                  <a:pt x="3614419" y="773430"/>
                </a:lnTo>
                <a:lnTo>
                  <a:pt x="3746500" y="791210"/>
                </a:lnTo>
                <a:lnTo>
                  <a:pt x="3873500" y="807720"/>
                </a:lnTo>
                <a:lnTo>
                  <a:pt x="3999229" y="822960"/>
                </a:lnTo>
                <a:lnTo>
                  <a:pt x="4119879" y="834390"/>
                </a:lnTo>
                <a:lnTo>
                  <a:pt x="4236719" y="843280"/>
                </a:lnTo>
                <a:lnTo>
                  <a:pt x="4349750" y="852170"/>
                </a:lnTo>
                <a:lnTo>
                  <a:pt x="4460240" y="858520"/>
                </a:lnTo>
                <a:lnTo>
                  <a:pt x="4568190" y="863600"/>
                </a:lnTo>
                <a:lnTo>
                  <a:pt x="4673600" y="867410"/>
                </a:lnTo>
                <a:lnTo>
                  <a:pt x="4772659" y="867410"/>
                </a:lnTo>
                <a:lnTo>
                  <a:pt x="4870450" y="867410"/>
                </a:lnTo>
                <a:lnTo>
                  <a:pt x="4966969" y="864870"/>
                </a:lnTo>
                <a:lnTo>
                  <a:pt x="5058409" y="863600"/>
                </a:lnTo>
                <a:lnTo>
                  <a:pt x="5147309" y="858520"/>
                </a:lnTo>
                <a:lnTo>
                  <a:pt x="5234940" y="852170"/>
                </a:lnTo>
                <a:lnTo>
                  <a:pt x="5318759" y="843280"/>
                </a:lnTo>
                <a:lnTo>
                  <a:pt x="5400040" y="834390"/>
                </a:lnTo>
                <a:lnTo>
                  <a:pt x="5481319" y="825500"/>
                </a:lnTo>
                <a:lnTo>
                  <a:pt x="5557519" y="814070"/>
                </a:lnTo>
                <a:lnTo>
                  <a:pt x="5557519" y="814070"/>
                </a:lnTo>
                <a:close/>
              </a:path>
            </a:pathLst>
          </a:custGeom>
          <a:solidFill>
            <a:srgbClr val="C4E5FA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61" name="Freeform 1761"/>
          <p:cNvSpPr/>
          <p:nvPr/>
        </p:nvSpPr>
        <p:spPr>
          <a:xfrm>
            <a:off x="2809239" y="1691639"/>
            <a:ext cx="5483859" cy="784860"/>
          </a:xfrm>
          <a:custGeom>
            <a:avLst/>
            <a:gdLst>
              <a:gd name="connsiteX0" fmla="*/ 19050 w 5483859"/>
              <a:gd name="connsiteY0" fmla="*/ 95250 h 784860"/>
              <a:gd name="connsiteX1" fmla="*/ 19050 w 5483859"/>
              <a:gd name="connsiteY1" fmla="*/ 95250 h 784860"/>
              <a:gd name="connsiteX2" fmla="*/ 38100 w 5483859"/>
              <a:gd name="connsiteY2" fmla="*/ 90170 h 784860"/>
              <a:gd name="connsiteX3" fmla="*/ 95250 w 5483859"/>
              <a:gd name="connsiteY3" fmla="*/ 78740 h 784860"/>
              <a:gd name="connsiteX4" fmla="*/ 193039 w 5483859"/>
              <a:gd name="connsiteY4" fmla="*/ 63500 h 784860"/>
              <a:gd name="connsiteX5" fmla="*/ 256539 w 5483859"/>
              <a:gd name="connsiteY5" fmla="*/ 54610 h 784860"/>
              <a:gd name="connsiteX6" fmla="*/ 331470 w 5483859"/>
              <a:gd name="connsiteY6" fmla="*/ 45720 h 784860"/>
              <a:gd name="connsiteX7" fmla="*/ 414020 w 5483859"/>
              <a:gd name="connsiteY7" fmla="*/ 39370 h 784860"/>
              <a:gd name="connsiteX8" fmla="*/ 509269 w 5483859"/>
              <a:gd name="connsiteY8" fmla="*/ 31750 h 784860"/>
              <a:gd name="connsiteX9" fmla="*/ 613410 w 5483859"/>
              <a:gd name="connsiteY9" fmla="*/ 25400 h 784860"/>
              <a:gd name="connsiteX10" fmla="*/ 730250 w 5483859"/>
              <a:gd name="connsiteY10" fmla="*/ 20320 h 784860"/>
              <a:gd name="connsiteX11" fmla="*/ 858519 w 5483859"/>
              <a:gd name="connsiteY11" fmla="*/ 19050 h 784860"/>
              <a:gd name="connsiteX12" fmla="*/ 996950 w 5483859"/>
              <a:gd name="connsiteY12" fmla="*/ 16510 h 784860"/>
              <a:gd name="connsiteX13" fmla="*/ 1145539 w 5483859"/>
              <a:gd name="connsiteY13" fmla="*/ 19050 h 784860"/>
              <a:gd name="connsiteX14" fmla="*/ 1304289 w 5483859"/>
              <a:gd name="connsiteY14" fmla="*/ 22860 h 784860"/>
              <a:gd name="connsiteX15" fmla="*/ 1477010 w 5483859"/>
              <a:gd name="connsiteY15" fmla="*/ 31750 h 784860"/>
              <a:gd name="connsiteX16" fmla="*/ 1659889 w 5483859"/>
              <a:gd name="connsiteY16" fmla="*/ 43180 h 784860"/>
              <a:gd name="connsiteX17" fmla="*/ 1852930 w 5483859"/>
              <a:gd name="connsiteY17" fmla="*/ 60960 h 784860"/>
              <a:gd name="connsiteX18" fmla="*/ 2059939 w 5483859"/>
              <a:gd name="connsiteY18" fmla="*/ 81280 h 784860"/>
              <a:gd name="connsiteX19" fmla="*/ 2278380 w 5483859"/>
              <a:gd name="connsiteY19" fmla="*/ 105410 h 784860"/>
              <a:gd name="connsiteX20" fmla="*/ 2508250 w 5483859"/>
              <a:gd name="connsiteY20" fmla="*/ 134620 h 784860"/>
              <a:gd name="connsiteX21" fmla="*/ 2750819 w 5483859"/>
              <a:gd name="connsiteY21" fmla="*/ 170180 h 784860"/>
              <a:gd name="connsiteX22" fmla="*/ 3003550 w 5483859"/>
              <a:gd name="connsiteY22" fmla="*/ 210820 h 784860"/>
              <a:gd name="connsiteX23" fmla="*/ 3268980 w 5483859"/>
              <a:gd name="connsiteY23" fmla="*/ 257810 h 784860"/>
              <a:gd name="connsiteX24" fmla="*/ 3547109 w 5483859"/>
              <a:gd name="connsiteY24" fmla="*/ 313690 h 784860"/>
              <a:gd name="connsiteX25" fmla="*/ 3839209 w 5483859"/>
              <a:gd name="connsiteY25" fmla="*/ 373380 h 784860"/>
              <a:gd name="connsiteX26" fmla="*/ 4142740 w 5483859"/>
              <a:gd name="connsiteY26" fmla="*/ 440690 h 784860"/>
              <a:gd name="connsiteX27" fmla="*/ 4460240 w 5483859"/>
              <a:gd name="connsiteY27" fmla="*/ 516890 h 784860"/>
              <a:gd name="connsiteX28" fmla="*/ 4789169 w 5483859"/>
              <a:gd name="connsiteY28" fmla="*/ 599440 h 784860"/>
              <a:gd name="connsiteX29" fmla="*/ 5132069 w 5483859"/>
              <a:gd name="connsiteY29" fmla="*/ 690880 h 784860"/>
              <a:gd name="connsiteX30" fmla="*/ 5486400 w 5483859"/>
              <a:gd name="connsiteY30" fmla="*/ 791210 h 784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5483859" h="784860">
                <a:moveTo>
                  <a:pt x="19050" y="95250"/>
                </a:moveTo>
                <a:lnTo>
                  <a:pt x="19050" y="95250"/>
                </a:lnTo>
                <a:lnTo>
                  <a:pt x="38100" y="90170"/>
                </a:lnTo>
                <a:lnTo>
                  <a:pt x="95250" y="78740"/>
                </a:lnTo>
                <a:lnTo>
                  <a:pt x="193039" y="63500"/>
                </a:lnTo>
                <a:lnTo>
                  <a:pt x="256539" y="54610"/>
                </a:lnTo>
                <a:lnTo>
                  <a:pt x="331470" y="45720"/>
                </a:lnTo>
                <a:lnTo>
                  <a:pt x="414020" y="39370"/>
                </a:lnTo>
                <a:lnTo>
                  <a:pt x="509269" y="31750"/>
                </a:lnTo>
                <a:lnTo>
                  <a:pt x="613410" y="25400"/>
                </a:lnTo>
                <a:lnTo>
                  <a:pt x="730250" y="20320"/>
                </a:lnTo>
                <a:lnTo>
                  <a:pt x="858519" y="19050"/>
                </a:lnTo>
                <a:lnTo>
                  <a:pt x="996950" y="16510"/>
                </a:lnTo>
                <a:lnTo>
                  <a:pt x="1145539" y="19050"/>
                </a:lnTo>
                <a:lnTo>
                  <a:pt x="1304289" y="22860"/>
                </a:lnTo>
                <a:lnTo>
                  <a:pt x="1477010" y="31750"/>
                </a:lnTo>
                <a:lnTo>
                  <a:pt x="1659889" y="43180"/>
                </a:lnTo>
                <a:lnTo>
                  <a:pt x="1852930" y="60960"/>
                </a:lnTo>
                <a:lnTo>
                  <a:pt x="2059939" y="81280"/>
                </a:lnTo>
                <a:lnTo>
                  <a:pt x="2278380" y="105410"/>
                </a:lnTo>
                <a:lnTo>
                  <a:pt x="2508250" y="134620"/>
                </a:lnTo>
                <a:lnTo>
                  <a:pt x="2750819" y="170180"/>
                </a:lnTo>
                <a:lnTo>
                  <a:pt x="3003550" y="210820"/>
                </a:lnTo>
                <a:lnTo>
                  <a:pt x="3268980" y="257810"/>
                </a:lnTo>
                <a:lnTo>
                  <a:pt x="3547109" y="313690"/>
                </a:lnTo>
                <a:lnTo>
                  <a:pt x="3839209" y="373380"/>
                </a:lnTo>
                <a:lnTo>
                  <a:pt x="4142740" y="440690"/>
                </a:lnTo>
                <a:lnTo>
                  <a:pt x="4460240" y="516890"/>
                </a:lnTo>
                <a:lnTo>
                  <a:pt x="4789169" y="599440"/>
                </a:lnTo>
                <a:lnTo>
                  <a:pt x="5132069" y="690880"/>
                </a:lnTo>
                <a:lnTo>
                  <a:pt x="5486400" y="791210"/>
                </a:lnTo>
              </a:path>
            </a:pathLst>
          </a:custGeom>
          <a:ln w="7620">
            <a:solidFill>
              <a:srgbClr val="FEFEFE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62" name="Freeform 1762"/>
          <p:cNvSpPr/>
          <p:nvPr/>
        </p:nvSpPr>
        <p:spPr>
          <a:xfrm>
            <a:off x="5590540" y="1678939"/>
            <a:ext cx="3324859" cy="657860"/>
          </a:xfrm>
          <a:custGeom>
            <a:avLst/>
            <a:gdLst>
              <a:gd name="connsiteX0" fmla="*/ 17779 w 3324859"/>
              <a:gd name="connsiteY0" fmla="*/ 668020 h 657860"/>
              <a:gd name="connsiteX1" fmla="*/ 17779 w 3324859"/>
              <a:gd name="connsiteY1" fmla="*/ 668020 h 657860"/>
              <a:gd name="connsiteX2" fmla="*/ 113029 w 3324859"/>
              <a:gd name="connsiteY2" fmla="*/ 641350 h 657860"/>
              <a:gd name="connsiteX3" fmla="*/ 374650 w 3324859"/>
              <a:gd name="connsiteY3" fmla="*/ 571500 h 657860"/>
              <a:gd name="connsiteX4" fmla="*/ 556259 w 3324859"/>
              <a:gd name="connsiteY4" fmla="*/ 524510 h 657860"/>
              <a:gd name="connsiteX5" fmla="*/ 764539 w 3324859"/>
              <a:gd name="connsiteY5" fmla="*/ 473710 h 657860"/>
              <a:gd name="connsiteX6" fmla="*/ 995679 w 3324859"/>
              <a:gd name="connsiteY6" fmla="*/ 417830 h 657860"/>
              <a:gd name="connsiteX7" fmla="*/ 1244600 w 3324859"/>
              <a:gd name="connsiteY7" fmla="*/ 356870 h 657860"/>
              <a:gd name="connsiteX8" fmla="*/ 1508759 w 3324859"/>
              <a:gd name="connsiteY8" fmla="*/ 299720 h 657860"/>
              <a:gd name="connsiteX9" fmla="*/ 1778000 w 3324859"/>
              <a:gd name="connsiteY9" fmla="*/ 241300 h 657860"/>
              <a:gd name="connsiteX10" fmla="*/ 2054859 w 3324859"/>
              <a:gd name="connsiteY10" fmla="*/ 186690 h 657860"/>
              <a:gd name="connsiteX11" fmla="*/ 2329179 w 3324859"/>
              <a:gd name="connsiteY11" fmla="*/ 135890 h 657860"/>
              <a:gd name="connsiteX12" fmla="*/ 2465069 w 3324859"/>
              <a:gd name="connsiteY12" fmla="*/ 114300 h 657860"/>
              <a:gd name="connsiteX13" fmla="*/ 2597150 w 3324859"/>
              <a:gd name="connsiteY13" fmla="*/ 91440 h 657860"/>
              <a:gd name="connsiteX14" fmla="*/ 2729229 w 3324859"/>
              <a:gd name="connsiteY14" fmla="*/ 73660 h 657860"/>
              <a:gd name="connsiteX15" fmla="*/ 2856229 w 3324859"/>
              <a:gd name="connsiteY15" fmla="*/ 55880 h 657860"/>
              <a:gd name="connsiteX16" fmla="*/ 2981959 w 3324859"/>
              <a:gd name="connsiteY16" fmla="*/ 41910 h 657860"/>
              <a:gd name="connsiteX17" fmla="*/ 3100069 w 3324859"/>
              <a:gd name="connsiteY17" fmla="*/ 30480 h 657860"/>
              <a:gd name="connsiteX18" fmla="*/ 3215640 w 3324859"/>
              <a:gd name="connsiteY18" fmla="*/ 21590 h 657860"/>
              <a:gd name="connsiteX19" fmla="*/ 3326129 w 3324859"/>
              <a:gd name="connsiteY19" fmla="*/ 15240 h 657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3324859" h="657860">
                <a:moveTo>
                  <a:pt x="17779" y="668020"/>
                </a:moveTo>
                <a:lnTo>
                  <a:pt x="17779" y="668020"/>
                </a:lnTo>
                <a:lnTo>
                  <a:pt x="113029" y="641350"/>
                </a:lnTo>
                <a:lnTo>
                  <a:pt x="374650" y="571500"/>
                </a:lnTo>
                <a:lnTo>
                  <a:pt x="556259" y="524510"/>
                </a:lnTo>
                <a:lnTo>
                  <a:pt x="764539" y="473710"/>
                </a:lnTo>
                <a:lnTo>
                  <a:pt x="995679" y="417830"/>
                </a:lnTo>
                <a:lnTo>
                  <a:pt x="1244600" y="356870"/>
                </a:lnTo>
                <a:lnTo>
                  <a:pt x="1508759" y="299720"/>
                </a:lnTo>
                <a:lnTo>
                  <a:pt x="1778000" y="241300"/>
                </a:lnTo>
                <a:lnTo>
                  <a:pt x="2054859" y="186690"/>
                </a:lnTo>
                <a:lnTo>
                  <a:pt x="2329179" y="135890"/>
                </a:lnTo>
                <a:lnTo>
                  <a:pt x="2465069" y="114300"/>
                </a:lnTo>
                <a:lnTo>
                  <a:pt x="2597150" y="91440"/>
                </a:lnTo>
                <a:lnTo>
                  <a:pt x="2729229" y="73660"/>
                </a:lnTo>
                <a:lnTo>
                  <a:pt x="2856229" y="55880"/>
                </a:lnTo>
                <a:lnTo>
                  <a:pt x="2981959" y="41910"/>
                </a:lnTo>
                <a:lnTo>
                  <a:pt x="3100069" y="30480"/>
                </a:lnTo>
                <a:lnTo>
                  <a:pt x="3215640" y="21590"/>
                </a:lnTo>
                <a:lnTo>
                  <a:pt x="3326129" y="15240"/>
                </a:lnTo>
              </a:path>
            </a:pathLst>
          </a:custGeom>
          <a:ln w="7620">
            <a:solidFill>
              <a:srgbClr val="FEFEFE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63" name="TextBox 1763"/>
          <p:cNvSpPr txBox="1"/>
          <p:nvPr/>
        </p:nvSpPr>
        <p:spPr>
          <a:xfrm>
            <a:off x="962660" y="726658"/>
            <a:ext cx="6123712" cy="410327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1099819">
              <a:lnSpc>
                <a:spcPct val="100000"/>
              </a:lnSpc>
            </a:pPr>
            <a:r>
              <a:rPr lang="en-US" altLang="zh-CN" sz="4400" spc="-5" dirty="0">
                <a:solidFill>
                  <a:srgbClr val="032C63"/>
                </a:solidFill>
                <a:latin typeface="Candara"/>
                <a:ea typeface="Candara"/>
              </a:rPr>
              <a:t>Kontraen</a:t>
            </a:r>
            <a:r>
              <a:rPr lang="en-US" altLang="zh-CN" sz="4400" dirty="0">
                <a:solidFill>
                  <a:srgbClr val="032C63"/>
                </a:solidFill>
                <a:latin typeface="Candara"/>
                <a:ea typeface="Candara"/>
              </a:rPr>
              <a:t>dikasyonları</a:t>
            </a:r>
          </a:p>
          <a:p>
            <a:pPr>
              <a:lnSpc>
                <a:spcPts val="1000"/>
              </a:lnSpc>
            </a:pPr>
            <a:endParaRPr lang="en-US" dirty="0" smtClean="0"/>
          </a:p>
          <a:p>
            <a:pPr>
              <a:lnSpc>
                <a:spcPts val="1000"/>
              </a:lnSpc>
            </a:pPr>
            <a:endParaRPr lang="en-US" dirty="0" smtClean="0"/>
          </a:p>
          <a:p>
            <a:pPr>
              <a:lnSpc>
                <a:spcPts val="1000"/>
              </a:lnSpc>
            </a:pPr>
            <a:endParaRPr lang="en-US" dirty="0" smtClean="0"/>
          </a:p>
          <a:p>
            <a:pPr>
              <a:lnSpc>
                <a:spcPts val="1000"/>
              </a:lnSpc>
            </a:pPr>
            <a:endParaRPr lang="en-US" dirty="0" smtClean="0"/>
          </a:p>
          <a:p>
            <a:pPr>
              <a:lnSpc>
                <a:spcPts val="1000"/>
              </a:lnSpc>
            </a:pPr>
            <a:endParaRPr lang="en-US" dirty="0" smtClean="0"/>
          </a:p>
          <a:p>
            <a:pPr>
              <a:lnSpc>
                <a:spcPts val="1000"/>
              </a:lnSpc>
            </a:pPr>
            <a:endParaRPr lang="en-US" dirty="0" smtClean="0"/>
          </a:p>
          <a:p>
            <a:pPr>
              <a:lnSpc>
                <a:spcPts val="1000"/>
              </a:lnSpc>
            </a:pPr>
            <a:endParaRPr lang="en-US" dirty="0" smtClean="0"/>
          </a:p>
          <a:p>
            <a:pPr>
              <a:lnSpc>
                <a:spcPts val="1000"/>
              </a:lnSpc>
            </a:pPr>
            <a:endParaRPr lang="en-US" dirty="0" smtClean="0"/>
          </a:p>
          <a:p>
            <a:pPr>
              <a:lnSpc>
                <a:spcPts val="1000"/>
              </a:lnSpc>
            </a:pPr>
            <a:endParaRPr lang="en-US" dirty="0" smtClean="0"/>
          </a:p>
          <a:p>
            <a:pPr>
              <a:lnSpc>
                <a:spcPts val="1385"/>
              </a:lnSpc>
            </a:pPr>
            <a:endParaRPr lang="en-US" dirty="0" smtClean="0"/>
          </a:p>
          <a:p>
            <a:pPr marL="0">
              <a:lnSpc>
                <a:spcPts val="3089"/>
              </a:lnSpc>
            </a:pPr>
            <a:r>
              <a:rPr lang="en-US" altLang="zh-CN" sz="2400" dirty="0">
                <a:solidFill>
                  <a:srgbClr val="2FB4FB"/>
                </a:solidFill>
                <a:latin typeface="Symbol"/>
                <a:ea typeface="Symbol"/>
              </a:rPr>
              <a:t></a:t>
            </a:r>
            <a:r>
              <a:rPr lang="en-US" altLang="zh-CN" sz="2400" spc="69" dirty="0">
                <a:solidFill>
                  <a:srgbClr val="2FB4FB"/>
                </a:solidFill>
                <a:latin typeface="Symbol"/>
                <a:cs typeface="Symbol"/>
              </a:rPr>
              <a:t> </a:t>
            </a:r>
            <a:r>
              <a:rPr lang="en-US" altLang="zh-CN" sz="2400" dirty="0">
                <a:solidFill>
                  <a:srgbClr val="053C85"/>
                </a:solidFill>
                <a:latin typeface="Candara"/>
                <a:ea typeface="Candara"/>
              </a:rPr>
              <a:t>Akut</a:t>
            </a:r>
            <a:r>
              <a:rPr lang="en-US" altLang="zh-CN" sz="2400" spc="64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400" dirty="0">
                <a:solidFill>
                  <a:srgbClr val="053C85"/>
                </a:solidFill>
                <a:latin typeface="Candara"/>
                <a:ea typeface="Candara"/>
              </a:rPr>
              <a:t>enfeksiyon</a:t>
            </a:r>
            <a:r>
              <a:rPr lang="en-US" altLang="zh-CN" sz="2400" spc="64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400" dirty="0">
                <a:solidFill>
                  <a:srgbClr val="053C85"/>
                </a:solidFill>
                <a:latin typeface="Candara"/>
                <a:ea typeface="Candara"/>
              </a:rPr>
              <a:t>ve</a:t>
            </a:r>
            <a:r>
              <a:rPr lang="en-US" altLang="zh-CN" sz="2400" spc="64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400" dirty="0">
                <a:solidFill>
                  <a:srgbClr val="053C85"/>
                </a:solidFill>
                <a:latin typeface="Candara"/>
                <a:ea typeface="Candara"/>
              </a:rPr>
              <a:t>ateşli</a:t>
            </a:r>
            <a:r>
              <a:rPr lang="en-US" altLang="zh-CN" sz="2400" spc="60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400" dirty="0">
                <a:solidFill>
                  <a:srgbClr val="053C85"/>
                </a:solidFill>
                <a:latin typeface="Candara"/>
                <a:ea typeface="Candara"/>
              </a:rPr>
              <a:t>hastalıklarda</a:t>
            </a:r>
          </a:p>
          <a:p>
            <a:pPr marL="0">
              <a:lnSpc>
                <a:spcPts val="3089"/>
              </a:lnSpc>
              <a:spcBef>
                <a:spcPts val="384"/>
              </a:spcBef>
            </a:pPr>
            <a:r>
              <a:rPr lang="en-US" altLang="zh-CN" sz="2400" dirty="0">
                <a:solidFill>
                  <a:srgbClr val="2FB4FB"/>
                </a:solidFill>
                <a:latin typeface="Symbol"/>
                <a:ea typeface="Symbol"/>
              </a:rPr>
              <a:t></a:t>
            </a:r>
            <a:r>
              <a:rPr lang="en-US" altLang="zh-CN" sz="2400" spc="120" dirty="0">
                <a:solidFill>
                  <a:srgbClr val="2FB4FB"/>
                </a:solidFill>
                <a:latin typeface="Symbol"/>
                <a:cs typeface="Symbol"/>
              </a:rPr>
              <a:t> </a:t>
            </a:r>
            <a:r>
              <a:rPr lang="en-US" altLang="zh-CN" sz="2400" dirty="0">
                <a:solidFill>
                  <a:srgbClr val="053C85"/>
                </a:solidFill>
                <a:latin typeface="Candara"/>
                <a:ea typeface="Candara"/>
              </a:rPr>
              <a:t>Akut</a:t>
            </a:r>
            <a:r>
              <a:rPr lang="en-US" altLang="zh-CN" sz="2400" spc="110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400" dirty="0">
                <a:solidFill>
                  <a:srgbClr val="053C85"/>
                </a:solidFill>
                <a:latin typeface="Candara"/>
                <a:ea typeface="Candara"/>
              </a:rPr>
              <a:t>eklem</a:t>
            </a:r>
            <a:r>
              <a:rPr lang="en-US" altLang="zh-CN" sz="2400" spc="104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400" dirty="0">
                <a:solidFill>
                  <a:srgbClr val="053C85"/>
                </a:solidFill>
                <a:latin typeface="Candara"/>
                <a:ea typeface="Candara"/>
              </a:rPr>
              <a:t>iltihaplarında</a:t>
            </a:r>
          </a:p>
          <a:p>
            <a:pPr marL="0">
              <a:lnSpc>
                <a:spcPts val="3089"/>
              </a:lnSpc>
              <a:spcBef>
                <a:spcPts val="390"/>
              </a:spcBef>
            </a:pPr>
            <a:r>
              <a:rPr lang="en-US" altLang="zh-CN" sz="2400" dirty="0">
                <a:solidFill>
                  <a:srgbClr val="2FB4FB"/>
                </a:solidFill>
                <a:latin typeface="Symbol"/>
                <a:ea typeface="Symbol"/>
              </a:rPr>
              <a:t></a:t>
            </a:r>
            <a:r>
              <a:rPr lang="en-US" altLang="zh-CN" sz="2400" spc="60" dirty="0">
                <a:solidFill>
                  <a:srgbClr val="2FB4FB"/>
                </a:solidFill>
                <a:latin typeface="Symbol"/>
                <a:cs typeface="Symbol"/>
              </a:rPr>
              <a:t> </a:t>
            </a:r>
            <a:r>
              <a:rPr lang="en-US" altLang="zh-CN" sz="2400" dirty="0">
                <a:solidFill>
                  <a:srgbClr val="053C85"/>
                </a:solidFill>
                <a:latin typeface="Candara"/>
                <a:ea typeface="Candara"/>
              </a:rPr>
              <a:t>Nefrit</a:t>
            </a:r>
            <a:r>
              <a:rPr lang="en-US" altLang="zh-CN" sz="2400" spc="60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400" dirty="0">
                <a:solidFill>
                  <a:srgbClr val="053C85"/>
                </a:solidFill>
                <a:latin typeface="Candara"/>
                <a:ea typeface="Candara"/>
              </a:rPr>
              <a:t>ve</a:t>
            </a:r>
            <a:r>
              <a:rPr lang="en-US" altLang="zh-CN" sz="2400" spc="55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400" dirty="0">
                <a:solidFill>
                  <a:srgbClr val="053C85"/>
                </a:solidFill>
                <a:latin typeface="Candara"/>
                <a:ea typeface="Candara"/>
              </a:rPr>
              <a:t>alt</a:t>
            </a:r>
            <a:r>
              <a:rPr lang="en-US" altLang="zh-CN" sz="2400" spc="55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400" dirty="0">
                <a:solidFill>
                  <a:srgbClr val="053C85"/>
                </a:solidFill>
                <a:latin typeface="Candara"/>
                <a:ea typeface="Candara"/>
              </a:rPr>
              <a:t>üriner</a:t>
            </a:r>
            <a:r>
              <a:rPr lang="en-US" altLang="zh-CN" sz="2400" spc="55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400" dirty="0">
                <a:solidFill>
                  <a:srgbClr val="053C85"/>
                </a:solidFill>
                <a:latin typeface="Candara"/>
                <a:ea typeface="Candara"/>
              </a:rPr>
              <a:t>sistem</a:t>
            </a:r>
            <a:r>
              <a:rPr lang="en-US" altLang="zh-CN" sz="2400" spc="55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400" dirty="0">
                <a:solidFill>
                  <a:srgbClr val="053C85"/>
                </a:solidFill>
                <a:latin typeface="Candara"/>
                <a:ea typeface="Candara"/>
              </a:rPr>
              <a:t>enfeksiyonlarında</a:t>
            </a:r>
          </a:p>
          <a:p>
            <a:pPr marL="0">
              <a:lnSpc>
                <a:spcPts val="3089"/>
              </a:lnSpc>
              <a:spcBef>
                <a:spcPts val="375"/>
              </a:spcBef>
            </a:pPr>
            <a:r>
              <a:rPr lang="en-US" altLang="zh-CN" sz="2400" dirty="0">
                <a:solidFill>
                  <a:srgbClr val="2FB4FB"/>
                </a:solidFill>
                <a:latin typeface="Symbol"/>
                <a:ea typeface="Symbol"/>
              </a:rPr>
              <a:t></a:t>
            </a:r>
            <a:r>
              <a:rPr lang="en-US" altLang="zh-CN" sz="2400" spc="44" dirty="0">
                <a:solidFill>
                  <a:srgbClr val="2FB4FB"/>
                </a:solidFill>
                <a:latin typeface="Symbol"/>
                <a:cs typeface="Symbol"/>
              </a:rPr>
              <a:t> </a:t>
            </a:r>
            <a:r>
              <a:rPr lang="en-US" altLang="zh-CN" sz="2400" dirty="0">
                <a:solidFill>
                  <a:srgbClr val="053C85"/>
                </a:solidFill>
                <a:latin typeface="Candara"/>
                <a:ea typeface="Candara"/>
              </a:rPr>
              <a:t>Koroner</a:t>
            </a:r>
            <a:r>
              <a:rPr lang="en-US" altLang="zh-CN" sz="2400" spc="40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400" dirty="0">
                <a:solidFill>
                  <a:srgbClr val="053C85"/>
                </a:solidFill>
                <a:latin typeface="Candara"/>
                <a:ea typeface="Candara"/>
              </a:rPr>
              <a:t>kalp</a:t>
            </a:r>
            <a:r>
              <a:rPr lang="en-US" altLang="zh-CN" sz="2400" spc="40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400" dirty="0">
                <a:solidFill>
                  <a:srgbClr val="053C85"/>
                </a:solidFill>
                <a:latin typeface="Candara"/>
                <a:ea typeface="Candara"/>
              </a:rPr>
              <a:t>hastalıkları</a:t>
            </a:r>
            <a:r>
              <a:rPr lang="en-US" altLang="zh-CN" sz="2400" spc="40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400" dirty="0">
                <a:solidFill>
                  <a:srgbClr val="053C85"/>
                </a:solidFill>
                <a:latin typeface="Candara"/>
                <a:ea typeface="Candara"/>
              </a:rPr>
              <a:t>ve</a:t>
            </a:r>
            <a:r>
              <a:rPr lang="en-US" altLang="zh-CN" sz="2400" spc="40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400" dirty="0">
                <a:solidFill>
                  <a:srgbClr val="053C85"/>
                </a:solidFill>
                <a:latin typeface="Candara"/>
                <a:ea typeface="Candara"/>
              </a:rPr>
              <a:t>şiddetli</a:t>
            </a:r>
            <a:r>
              <a:rPr lang="en-US" altLang="zh-CN" sz="2400" spc="40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400" dirty="0">
                <a:solidFill>
                  <a:srgbClr val="053C85"/>
                </a:solidFill>
                <a:latin typeface="Candara"/>
                <a:ea typeface="Candara"/>
              </a:rPr>
              <a:t>KY</a:t>
            </a:r>
            <a:r>
              <a:rPr lang="en-US" altLang="zh-CN" sz="2400" spc="40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400" dirty="0">
                <a:solidFill>
                  <a:srgbClr val="053C85"/>
                </a:solidFill>
                <a:latin typeface="Candara"/>
                <a:ea typeface="Candara"/>
              </a:rPr>
              <a:t>ve</a:t>
            </a:r>
            <a:r>
              <a:rPr lang="en-US" altLang="zh-CN" sz="2400" spc="40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400" dirty="0">
                <a:solidFill>
                  <a:srgbClr val="053C85"/>
                </a:solidFill>
                <a:latin typeface="Candara"/>
                <a:ea typeface="Candara"/>
              </a:rPr>
              <a:t>ileri</a:t>
            </a:r>
          </a:p>
          <a:p>
            <a:pPr marL="0" indent="273050">
              <a:lnSpc>
                <a:spcPct val="100000"/>
              </a:lnSpc>
              <a:spcBef>
                <a:spcPts val="240"/>
              </a:spcBef>
            </a:pPr>
            <a:r>
              <a:rPr lang="en-US" altLang="zh-CN" sz="2400" spc="-5" dirty="0">
                <a:solidFill>
                  <a:srgbClr val="053C85"/>
                </a:solidFill>
                <a:latin typeface="Candara"/>
                <a:ea typeface="Candara"/>
              </a:rPr>
              <a:t>anem</a:t>
            </a:r>
            <a:r>
              <a:rPr lang="en-US" altLang="zh-CN" sz="2400" dirty="0">
                <a:solidFill>
                  <a:srgbClr val="053C85"/>
                </a:solidFill>
                <a:latin typeface="Candara"/>
                <a:ea typeface="Candara"/>
              </a:rPr>
              <a:t>ide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4" name="Freeform 1764"/>
          <p:cNvSpPr/>
          <p:nvPr/>
        </p:nvSpPr>
        <p:spPr>
          <a:xfrm>
            <a:off x="219075" y="219075"/>
            <a:ext cx="8709025" cy="34925"/>
          </a:xfrm>
          <a:custGeom>
            <a:avLst/>
            <a:gdLst>
              <a:gd name="connsiteX0" fmla="*/ 9525 w 8709025"/>
              <a:gd name="connsiteY0" fmla="*/ 17780 h 34925"/>
              <a:gd name="connsiteX1" fmla="*/ 8706484 w 8709025"/>
              <a:gd name="connsiteY1" fmla="*/ 17780 h 34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025" h="34925">
                <a:moveTo>
                  <a:pt x="9525" y="17780"/>
                </a:moveTo>
                <a:lnTo>
                  <a:pt x="8706484" y="17780"/>
                </a:lnTo>
              </a:path>
            </a:pathLst>
          </a:custGeom>
          <a:ln w="19050">
            <a:solidFill>
              <a:srgbClr val="0091DE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65" name="Freeform 1765"/>
          <p:cNvSpPr/>
          <p:nvPr/>
        </p:nvSpPr>
        <p:spPr>
          <a:xfrm>
            <a:off x="219075" y="244475"/>
            <a:ext cx="8709025" cy="22225"/>
          </a:xfrm>
          <a:custGeom>
            <a:avLst/>
            <a:gdLst>
              <a:gd name="connsiteX0" fmla="*/ 9525 w 8709025"/>
              <a:gd name="connsiteY0" fmla="*/ 11430 h 22225"/>
              <a:gd name="connsiteX1" fmla="*/ 8706484 w 8709025"/>
              <a:gd name="connsiteY1" fmla="*/ 11430 h 222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025" h="22225">
                <a:moveTo>
                  <a:pt x="9525" y="11430"/>
                </a:moveTo>
                <a:lnTo>
                  <a:pt x="8706484" y="11430"/>
                </a:lnTo>
              </a:path>
            </a:pathLst>
          </a:custGeom>
          <a:ln w="19050">
            <a:solidFill>
              <a:srgbClr val="0191DE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66" name="Freeform 1766"/>
          <p:cNvSpPr/>
          <p:nvPr/>
        </p:nvSpPr>
        <p:spPr>
          <a:xfrm>
            <a:off x="218440" y="256540"/>
            <a:ext cx="8709659" cy="35559"/>
          </a:xfrm>
          <a:custGeom>
            <a:avLst/>
            <a:gdLst>
              <a:gd name="connsiteX0" fmla="*/ 10159 w 8709659"/>
              <a:gd name="connsiteY0" fmla="*/ 19050 h 35559"/>
              <a:gd name="connsiteX1" fmla="*/ 8707119 w 8709659"/>
              <a:gd name="connsiteY1" fmla="*/ 19050 h 355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59">
                <a:moveTo>
                  <a:pt x="10159" y="19050"/>
                </a:moveTo>
                <a:lnTo>
                  <a:pt x="8707119" y="19050"/>
                </a:lnTo>
              </a:path>
            </a:pathLst>
          </a:custGeom>
          <a:ln w="20319">
            <a:solidFill>
              <a:srgbClr val="0292DE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67" name="Freeform 1767"/>
          <p:cNvSpPr/>
          <p:nvPr/>
        </p:nvSpPr>
        <p:spPr>
          <a:xfrm>
            <a:off x="218440" y="281940"/>
            <a:ext cx="8709659" cy="22859"/>
          </a:xfrm>
          <a:custGeom>
            <a:avLst/>
            <a:gdLst>
              <a:gd name="connsiteX0" fmla="*/ 10159 w 8709659"/>
              <a:gd name="connsiteY0" fmla="*/ 13335 h 22859"/>
              <a:gd name="connsiteX1" fmla="*/ 8707119 w 8709659"/>
              <a:gd name="connsiteY1" fmla="*/ 13335 h 228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59">
                <a:moveTo>
                  <a:pt x="10159" y="13335"/>
                </a:moveTo>
                <a:lnTo>
                  <a:pt x="8707119" y="13335"/>
                </a:lnTo>
              </a:path>
            </a:pathLst>
          </a:custGeom>
          <a:ln w="19050">
            <a:solidFill>
              <a:srgbClr val="0392DE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68" name="Freeform 1768"/>
          <p:cNvSpPr/>
          <p:nvPr/>
        </p:nvSpPr>
        <p:spPr>
          <a:xfrm>
            <a:off x="218440" y="294640"/>
            <a:ext cx="8709659" cy="35559"/>
          </a:xfrm>
          <a:custGeom>
            <a:avLst/>
            <a:gdLst>
              <a:gd name="connsiteX0" fmla="*/ 10159 w 8709659"/>
              <a:gd name="connsiteY0" fmla="*/ 19685 h 35559"/>
              <a:gd name="connsiteX1" fmla="*/ 8707119 w 8709659"/>
              <a:gd name="connsiteY1" fmla="*/ 19685 h 355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59">
                <a:moveTo>
                  <a:pt x="10159" y="19685"/>
                </a:moveTo>
                <a:lnTo>
                  <a:pt x="8707119" y="19685"/>
                </a:lnTo>
              </a:path>
            </a:pathLst>
          </a:custGeom>
          <a:ln w="19050">
            <a:solidFill>
              <a:srgbClr val="0493DE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69" name="Freeform 1769"/>
          <p:cNvSpPr/>
          <p:nvPr/>
        </p:nvSpPr>
        <p:spPr>
          <a:xfrm>
            <a:off x="218440" y="320040"/>
            <a:ext cx="8709659" cy="22859"/>
          </a:xfrm>
          <a:custGeom>
            <a:avLst/>
            <a:gdLst>
              <a:gd name="connsiteX0" fmla="*/ 10159 w 8709659"/>
              <a:gd name="connsiteY0" fmla="*/ 13335 h 22859"/>
              <a:gd name="connsiteX1" fmla="*/ 8707119 w 8709659"/>
              <a:gd name="connsiteY1" fmla="*/ 13335 h 228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59">
                <a:moveTo>
                  <a:pt x="10159" y="13335"/>
                </a:moveTo>
                <a:lnTo>
                  <a:pt x="8707119" y="13335"/>
                </a:lnTo>
              </a:path>
            </a:pathLst>
          </a:custGeom>
          <a:ln w="19050">
            <a:solidFill>
              <a:srgbClr val="0593DF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70" name="Freeform 1770"/>
          <p:cNvSpPr/>
          <p:nvPr/>
        </p:nvSpPr>
        <p:spPr>
          <a:xfrm>
            <a:off x="218440" y="332740"/>
            <a:ext cx="8709659" cy="35559"/>
          </a:xfrm>
          <a:custGeom>
            <a:avLst/>
            <a:gdLst>
              <a:gd name="connsiteX0" fmla="*/ 10159 w 8709659"/>
              <a:gd name="connsiteY0" fmla="*/ 19685 h 35559"/>
              <a:gd name="connsiteX1" fmla="*/ 8707119 w 8709659"/>
              <a:gd name="connsiteY1" fmla="*/ 19685 h 355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59">
                <a:moveTo>
                  <a:pt x="10159" y="19685"/>
                </a:moveTo>
                <a:lnTo>
                  <a:pt x="8707119" y="19685"/>
                </a:lnTo>
              </a:path>
            </a:pathLst>
          </a:custGeom>
          <a:ln w="19050">
            <a:solidFill>
              <a:srgbClr val="0694DF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71" name="Freeform 1771"/>
          <p:cNvSpPr/>
          <p:nvPr/>
        </p:nvSpPr>
        <p:spPr>
          <a:xfrm>
            <a:off x="218440" y="358140"/>
            <a:ext cx="8709659" cy="22859"/>
          </a:xfrm>
          <a:custGeom>
            <a:avLst/>
            <a:gdLst>
              <a:gd name="connsiteX0" fmla="*/ 10159 w 8709659"/>
              <a:gd name="connsiteY0" fmla="*/ 13335 h 22859"/>
              <a:gd name="connsiteX1" fmla="*/ 8707119 w 8709659"/>
              <a:gd name="connsiteY1" fmla="*/ 13335 h 228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59">
                <a:moveTo>
                  <a:pt x="10159" y="13335"/>
                </a:moveTo>
                <a:lnTo>
                  <a:pt x="8707119" y="13335"/>
                </a:lnTo>
              </a:path>
            </a:pathLst>
          </a:custGeom>
          <a:ln w="19050">
            <a:solidFill>
              <a:srgbClr val="0794DF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72" name="Freeform 1772"/>
          <p:cNvSpPr/>
          <p:nvPr/>
        </p:nvSpPr>
        <p:spPr>
          <a:xfrm>
            <a:off x="218440" y="370840"/>
            <a:ext cx="8709659" cy="35559"/>
          </a:xfrm>
          <a:custGeom>
            <a:avLst/>
            <a:gdLst>
              <a:gd name="connsiteX0" fmla="*/ 10159 w 8709659"/>
              <a:gd name="connsiteY0" fmla="*/ 19685 h 35559"/>
              <a:gd name="connsiteX1" fmla="*/ 8707119 w 8709659"/>
              <a:gd name="connsiteY1" fmla="*/ 19685 h 355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59">
                <a:moveTo>
                  <a:pt x="10159" y="19685"/>
                </a:moveTo>
                <a:lnTo>
                  <a:pt x="8707119" y="19685"/>
                </a:lnTo>
              </a:path>
            </a:pathLst>
          </a:custGeom>
          <a:ln w="19050">
            <a:solidFill>
              <a:srgbClr val="0895DF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73" name="Freeform 1773"/>
          <p:cNvSpPr/>
          <p:nvPr/>
        </p:nvSpPr>
        <p:spPr>
          <a:xfrm>
            <a:off x="218440" y="396240"/>
            <a:ext cx="8709659" cy="22859"/>
          </a:xfrm>
          <a:custGeom>
            <a:avLst/>
            <a:gdLst>
              <a:gd name="connsiteX0" fmla="*/ 10159 w 8709659"/>
              <a:gd name="connsiteY0" fmla="*/ 13335 h 22859"/>
              <a:gd name="connsiteX1" fmla="*/ 8707119 w 8709659"/>
              <a:gd name="connsiteY1" fmla="*/ 13335 h 228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59">
                <a:moveTo>
                  <a:pt x="10159" y="13335"/>
                </a:moveTo>
                <a:lnTo>
                  <a:pt x="8707119" y="13335"/>
                </a:lnTo>
              </a:path>
            </a:pathLst>
          </a:custGeom>
          <a:ln w="19050">
            <a:solidFill>
              <a:srgbClr val="0995E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74" name="Freeform 1774"/>
          <p:cNvSpPr/>
          <p:nvPr/>
        </p:nvSpPr>
        <p:spPr>
          <a:xfrm>
            <a:off x="218440" y="408940"/>
            <a:ext cx="8709659" cy="35559"/>
          </a:xfrm>
          <a:custGeom>
            <a:avLst/>
            <a:gdLst>
              <a:gd name="connsiteX0" fmla="*/ 10159 w 8709659"/>
              <a:gd name="connsiteY0" fmla="*/ 19685 h 35559"/>
              <a:gd name="connsiteX1" fmla="*/ 8707119 w 8709659"/>
              <a:gd name="connsiteY1" fmla="*/ 19685 h 355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59">
                <a:moveTo>
                  <a:pt x="10159" y="19685"/>
                </a:moveTo>
                <a:lnTo>
                  <a:pt x="8707119" y="19685"/>
                </a:lnTo>
              </a:path>
            </a:pathLst>
          </a:custGeom>
          <a:ln w="19050">
            <a:solidFill>
              <a:srgbClr val="0A96E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75" name="Freeform 1775"/>
          <p:cNvSpPr/>
          <p:nvPr/>
        </p:nvSpPr>
        <p:spPr>
          <a:xfrm>
            <a:off x="218440" y="434340"/>
            <a:ext cx="8709659" cy="22859"/>
          </a:xfrm>
          <a:custGeom>
            <a:avLst/>
            <a:gdLst>
              <a:gd name="connsiteX0" fmla="*/ 10159 w 8709659"/>
              <a:gd name="connsiteY0" fmla="*/ 13335 h 22859"/>
              <a:gd name="connsiteX1" fmla="*/ 8707119 w 8709659"/>
              <a:gd name="connsiteY1" fmla="*/ 13335 h 228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59">
                <a:moveTo>
                  <a:pt x="10159" y="13335"/>
                </a:moveTo>
                <a:lnTo>
                  <a:pt x="8707119" y="13335"/>
                </a:lnTo>
              </a:path>
            </a:pathLst>
          </a:custGeom>
          <a:ln w="19050">
            <a:solidFill>
              <a:srgbClr val="0B96E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76" name="Freeform 1776"/>
          <p:cNvSpPr/>
          <p:nvPr/>
        </p:nvSpPr>
        <p:spPr>
          <a:xfrm>
            <a:off x="218440" y="447040"/>
            <a:ext cx="8709659" cy="35559"/>
          </a:xfrm>
          <a:custGeom>
            <a:avLst/>
            <a:gdLst>
              <a:gd name="connsiteX0" fmla="*/ 10159 w 8709659"/>
              <a:gd name="connsiteY0" fmla="*/ 19685 h 35559"/>
              <a:gd name="connsiteX1" fmla="*/ 8707119 w 8709659"/>
              <a:gd name="connsiteY1" fmla="*/ 19685 h 355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59">
                <a:moveTo>
                  <a:pt x="10159" y="19685"/>
                </a:moveTo>
                <a:lnTo>
                  <a:pt x="8707119" y="19685"/>
                </a:lnTo>
              </a:path>
            </a:pathLst>
          </a:custGeom>
          <a:ln w="19050">
            <a:solidFill>
              <a:srgbClr val="0C98E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77" name="Freeform 1777"/>
          <p:cNvSpPr/>
          <p:nvPr/>
        </p:nvSpPr>
        <p:spPr>
          <a:xfrm>
            <a:off x="218440" y="472440"/>
            <a:ext cx="8709659" cy="22859"/>
          </a:xfrm>
          <a:custGeom>
            <a:avLst/>
            <a:gdLst>
              <a:gd name="connsiteX0" fmla="*/ 10159 w 8709659"/>
              <a:gd name="connsiteY0" fmla="*/ 13335 h 22859"/>
              <a:gd name="connsiteX1" fmla="*/ 8707119 w 8709659"/>
              <a:gd name="connsiteY1" fmla="*/ 13335 h 228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59">
                <a:moveTo>
                  <a:pt x="10159" y="13335"/>
                </a:moveTo>
                <a:lnTo>
                  <a:pt x="8707119" y="13335"/>
                </a:lnTo>
              </a:path>
            </a:pathLst>
          </a:custGeom>
          <a:ln w="19050">
            <a:solidFill>
              <a:srgbClr val="0D98E1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78" name="Freeform 1778"/>
          <p:cNvSpPr/>
          <p:nvPr/>
        </p:nvSpPr>
        <p:spPr>
          <a:xfrm>
            <a:off x="218440" y="485140"/>
            <a:ext cx="8709659" cy="35559"/>
          </a:xfrm>
          <a:custGeom>
            <a:avLst/>
            <a:gdLst>
              <a:gd name="connsiteX0" fmla="*/ 10159 w 8709659"/>
              <a:gd name="connsiteY0" fmla="*/ 19685 h 35559"/>
              <a:gd name="connsiteX1" fmla="*/ 8707119 w 8709659"/>
              <a:gd name="connsiteY1" fmla="*/ 19685 h 355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59">
                <a:moveTo>
                  <a:pt x="10159" y="19685"/>
                </a:moveTo>
                <a:lnTo>
                  <a:pt x="8707119" y="19685"/>
                </a:lnTo>
              </a:path>
            </a:pathLst>
          </a:custGeom>
          <a:ln w="19050">
            <a:solidFill>
              <a:srgbClr val="0E98E1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79" name="Freeform 1779"/>
          <p:cNvSpPr/>
          <p:nvPr/>
        </p:nvSpPr>
        <p:spPr>
          <a:xfrm>
            <a:off x="218440" y="510540"/>
            <a:ext cx="8709659" cy="22859"/>
          </a:xfrm>
          <a:custGeom>
            <a:avLst/>
            <a:gdLst>
              <a:gd name="connsiteX0" fmla="*/ 10159 w 8709659"/>
              <a:gd name="connsiteY0" fmla="*/ 13335 h 22859"/>
              <a:gd name="connsiteX1" fmla="*/ 8707119 w 8709659"/>
              <a:gd name="connsiteY1" fmla="*/ 13335 h 228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59">
                <a:moveTo>
                  <a:pt x="10159" y="13335"/>
                </a:moveTo>
                <a:lnTo>
                  <a:pt x="8707119" y="13335"/>
                </a:lnTo>
              </a:path>
            </a:pathLst>
          </a:custGeom>
          <a:ln w="19050">
            <a:solidFill>
              <a:srgbClr val="0F98E1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80" name="Freeform 1780"/>
          <p:cNvSpPr/>
          <p:nvPr/>
        </p:nvSpPr>
        <p:spPr>
          <a:xfrm>
            <a:off x="218439" y="523239"/>
            <a:ext cx="8709659" cy="35560"/>
          </a:xfrm>
          <a:custGeom>
            <a:avLst/>
            <a:gdLst>
              <a:gd name="connsiteX0" fmla="*/ 10160 w 8709659"/>
              <a:gd name="connsiteY0" fmla="*/ 20320 h 35560"/>
              <a:gd name="connsiteX1" fmla="*/ 8707119 w 8709659"/>
              <a:gd name="connsiteY1" fmla="*/ 20320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20320"/>
                </a:moveTo>
                <a:lnTo>
                  <a:pt x="8707119" y="20320"/>
                </a:lnTo>
              </a:path>
            </a:pathLst>
          </a:custGeom>
          <a:ln w="20320">
            <a:solidFill>
              <a:srgbClr val="1099E1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81" name="Freeform 1781"/>
          <p:cNvSpPr/>
          <p:nvPr/>
        </p:nvSpPr>
        <p:spPr>
          <a:xfrm>
            <a:off x="218439" y="548639"/>
            <a:ext cx="8709659" cy="22860"/>
          </a:xfrm>
          <a:custGeom>
            <a:avLst/>
            <a:gdLst>
              <a:gd name="connsiteX0" fmla="*/ 10160 w 8709659"/>
              <a:gd name="connsiteY0" fmla="*/ 14605 h 22860"/>
              <a:gd name="connsiteX1" fmla="*/ 8707119 w 8709659"/>
              <a:gd name="connsiteY1" fmla="*/ 1460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4605"/>
                </a:moveTo>
                <a:lnTo>
                  <a:pt x="8707119" y="14605"/>
                </a:lnTo>
              </a:path>
            </a:pathLst>
          </a:custGeom>
          <a:ln w="19050">
            <a:solidFill>
              <a:srgbClr val="1199E1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82" name="Freeform 1782"/>
          <p:cNvSpPr/>
          <p:nvPr/>
        </p:nvSpPr>
        <p:spPr>
          <a:xfrm>
            <a:off x="218439" y="561339"/>
            <a:ext cx="8709659" cy="35560"/>
          </a:xfrm>
          <a:custGeom>
            <a:avLst/>
            <a:gdLst>
              <a:gd name="connsiteX0" fmla="*/ 10160 w 8709659"/>
              <a:gd name="connsiteY0" fmla="*/ 20955 h 35560"/>
              <a:gd name="connsiteX1" fmla="*/ 8707119 w 8709659"/>
              <a:gd name="connsiteY1" fmla="*/ 2095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20955"/>
                </a:moveTo>
                <a:lnTo>
                  <a:pt x="8707119" y="20955"/>
                </a:lnTo>
              </a:path>
            </a:pathLst>
          </a:custGeom>
          <a:ln w="19050">
            <a:solidFill>
              <a:srgbClr val="129AE2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83" name="Freeform 1783"/>
          <p:cNvSpPr/>
          <p:nvPr/>
        </p:nvSpPr>
        <p:spPr>
          <a:xfrm>
            <a:off x="218439" y="586739"/>
            <a:ext cx="8709659" cy="22860"/>
          </a:xfrm>
          <a:custGeom>
            <a:avLst/>
            <a:gdLst>
              <a:gd name="connsiteX0" fmla="*/ 10160 w 8709659"/>
              <a:gd name="connsiteY0" fmla="*/ 14605 h 22860"/>
              <a:gd name="connsiteX1" fmla="*/ 8707119 w 8709659"/>
              <a:gd name="connsiteY1" fmla="*/ 1460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4605"/>
                </a:moveTo>
                <a:lnTo>
                  <a:pt x="8707119" y="14605"/>
                </a:lnTo>
              </a:path>
            </a:pathLst>
          </a:custGeom>
          <a:ln w="19050">
            <a:solidFill>
              <a:srgbClr val="139AE2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84" name="Freeform 1784"/>
          <p:cNvSpPr/>
          <p:nvPr/>
        </p:nvSpPr>
        <p:spPr>
          <a:xfrm>
            <a:off x="218439" y="599439"/>
            <a:ext cx="8709659" cy="35560"/>
          </a:xfrm>
          <a:custGeom>
            <a:avLst/>
            <a:gdLst>
              <a:gd name="connsiteX0" fmla="*/ 10160 w 8709659"/>
              <a:gd name="connsiteY0" fmla="*/ 20955 h 35560"/>
              <a:gd name="connsiteX1" fmla="*/ 8707119 w 8709659"/>
              <a:gd name="connsiteY1" fmla="*/ 2095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20955"/>
                </a:moveTo>
                <a:lnTo>
                  <a:pt x="8707119" y="20955"/>
                </a:lnTo>
              </a:path>
            </a:pathLst>
          </a:custGeom>
          <a:ln w="19050">
            <a:solidFill>
              <a:srgbClr val="149BE2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85" name="Freeform 1785"/>
          <p:cNvSpPr/>
          <p:nvPr/>
        </p:nvSpPr>
        <p:spPr>
          <a:xfrm>
            <a:off x="218439" y="624839"/>
            <a:ext cx="8709659" cy="22860"/>
          </a:xfrm>
          <a:custGeom>
            <a:avLst/>
            <a:gdLst>
              <a:gd name="connsiteX0" fmla="*/ 10160 w 8709659"/>
              <a:gd name="connsiteY0" fmla="*/ 14605 h 22860"/>
              <a:gd name="connsiteX1" fmla="*/ 8707119 w 8709659"/>
              <a:gd name="connsiteY1" fmla="*/ 1460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4605"/>
                </a:moveTo>
                <a:lnTo>
                  <a:pt x="8707119" y="14605"/>
                </a:lnTo>
              </a:path>
            </a:pathLst>
          </a:custGeom>
          <a:ln w="19050">
            <a:solidFill>
              <a:srgbClr val="159BE2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86" name="Freeform 1786"/>
          <p:cNvSpPr/>
          <p:nvPr/>
        </p:nvSpPr>
        <p:spPr>
          <a:xfrm>
            <a:off x="218439" y="637539"/>
            <a:ext cx="8709659" cy="35560"/>
          </a:xfrm>
          <a:custGeom>
            <a:avLst/>
            <a:gdLst>
              <a:gd name="connsiteX0" fmla="*/ 10160 w 8709659"/>
              <a:gd name="connsiteY0" fmla="*/ 20955 h 35560"/>
              <a:gd name="connsiteX1" fmla="*/ 8707119 w 8709659"/>
              <a:gd name="connsiteY1" fmla="*/ 2095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20955"/>
                </a:moveTo>
                <a:lnTo>
                  <a:pt x="8707119" y="20955"/>
                </a:lnTo>
              </a:path>
            </a:pathLst>
          </a:custGeom>
          <a:ln w="19050">
            <a:solidFill>
              <a:srgbClr val="169CE3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87" name="Freeform 1787"/>
          <p:cNvSpPr/>
          <p:nvPr/>
        </p:nvSpPr>
        <p:spPr>
          <a:xfrm>
            <a:off x="218439" y="662939"/>
            <a:ext cx="8709659" cy="22860"/>
          </a:xfrm>
          <a:custGeom>
            <a:avLst/>
            <a:gdLst>
              <a:gd name="connsiteX0" fmla="*/ 10160 w 8709659"/>
              <a:gd name="connsiteY0" fmla="*/ 14605 h 22860"/>
              <a:gd name="connsiteX1" fmla="*/ 8707119 w 8709659"/>
              <a:gd name="connsiteY1" fmla="*/ 1460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4605"/>
                </a:moveTo>
                <a:lnTo>
                  <a:pt x="8707119" y="14605"/>
                </a:lnTo>
              </a:path>
            </a:pathLst>
          </a:custGeom>
          <a:ln w="19050">
            <a:solidFill>
              <a:srgbClr val="179CE3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88" name="Freeform 1788"/>
          <p:cNvSpPr/>
          <p:nvPr/>
        </p:nvSpPr>
        <p:spPr>
          <a:xfrm>
            <a:off x="218439" y="675639"/>
            <a:ext cx="8709659" cy="35560"/>
          </a:xfrm>
          <a:custGeom>
            <a:avLst/>
            <a:gdLst>
              <a:gd name="connsiteX0" fmla="*/ 10160 w 8709659"/>
              <a:gd name="connsiteY0" fmla="*/ 20955 h 35560"/>
              <a:gd name="connsiteX1" fmla="*/ 8707119 w 8709659"/>
              <a:gd name="connsiteY1" fmla="*/ 2095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20955"/>
                </a:moveTo>
                <a:lnTo>
                  <a:pt x="8707119" y="20955"/>
                </a:lnTo>
              </a:path>
            </a:pathLst>
          </a:custGeom>
          <a:ln w="19050">
            <a:solidFill>
              <a:srgbClr val="189DE3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89" name="Freeform 1789"/>
          <p:cNvSpPr/>
          <p:nvPr/>
        </p:nvSpPr>
        <p:spPr>
          <a:xfrm>
            <a:off x="218439" y="701039"/>
            <a:ext cx="8709659" cy="22860"/>
          </a:xfrm>
          <a:custGeom>
            <a:avLst/>
            <a:gdLst>
              <a:gd name="connsiteX0" fmla="*/ 10160 w 8709659"/>
              <a:gd name="connsiteY0" fmla="*/ 14605 h 22860"/>
              <a:gd name="connsiteX1" fmla="*/ 8707119 w 8709659"/>
              <a:gd name="connsiteY1" fmla="*/ 1460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4605"/>
                </a:moveTo>
                <a:lnTo>
                  <a:pt x="8707119" y="14605"/>
                </a:lnTo>
              </a:path>
            </a:pathLst>
          </a:custGeom>
          <a:ln w="19050">
            <a:solidFill>
              <a:srgbClr val="199DE3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90" name="Freeform 1790"/>
          <p:cNvSpPr/>
          <p:nvPr/>
        </p:nvSpPr>
        <p:spPr>
          <a:xfrm>
            <a:off x="218439" y="713739"/>
            <a:ext cx="8709659" cy="35560"/>
          </a:xfrm>
          <a:custGeom>
            <a:avLst/>
            <a:gdLst>
              <a:gd name="connsiteX0" fmla="*/ 10160 w 8709659"/>
              <a:gd name="connsiteY0" fmla="*/ 20955 h 35560"/>
              <a:gd name="connsiteX1" fmla="*/ 8707119 w 8709659"/>
              <a:gd name="connsiteY1" fmla="*/ 2095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20955"/>
                </a:moveTo>
                <a:lnTo>
                  <a:pt x="8707119" y="20955"/>
                </a:lnTo>
              </a:path>
            </a:pathLst>
          </a:custGeom>
          <a:ln w="19050">
            <a:solidFill>
              <a:srgbClr val="1A9EE4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91" name="Freeform 1791"/>
          <p:cNvSpPr/>
          <p:nvPr/>
        </p:nvSpPr>
        <p:spPr>
          <a:xfrm>
            <a:off x="218439" y="739139"/>
            <a:ext cx="8709659" cy="35560"/>
          </a:xfrm>
          <a:custGeom>
            <a:avLst/>
            <a:gdLst>
              <a:gd name="connsiteX0" fmla="*/ 10160 w 8709659"/>
              <a:gd name="connsiteY0" fmla="*/ 15240 h 35560"/>
              <a:gd name="connsiteX1" fmla="*/ 8707119 w 8709659"/>
              <a:gd name="connsiteY1" fmla="*/ 15240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15240"/>
                </a:moveTo>
                <a:lnTo>
                  <a:pt x="8707119" y="15240"/>
                </a:lnTo>
              </a:path>
            </a:pathLst>
          </a:custGeom>
          <a:ln w="20320">
            <a:solidFill>
              <a:srgbClr val="1B9EE4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92" name="Freeform 1792"/>
          <p:cNvSpPr/>
          <p:nvPr/>
        </p:nvSpPr>
        <p:spPr>
          <a:xfrm>
            <a:off x="218439" y="751839"/>
            <a:ext cx="8709659" cy="35560"/>
          </a:xfrm>
          <a:custGeom>
            <a:avLst/>
            <a:gdLst>
              <a:gd name="connsiteX0" fmla="*/ 10160 w 8709659"/>
              <a:gd name="connsiteY0" fmla="*/ 22225 h 35560"/>
              <a:gd name="connsiteX1" fmla="*/ 8707119 w 8709659"/>
              <a:gd name="connsiteY1" fmla="*/ 2222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22225"/>
                </a:moveTo>
                <a:lnTo>
                  <a:pt x="8707119" y="22225"/>
                </a:lnTo>
              </a:path>
            </a:pathLst>
          </a:custGeom>
          <a:ln w="19050">
            <a:solidFill>
              <a:srgbClr val="1C9FE4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93" name="Freeform 1793"/>
          <p:cNvSpPr/>
          <p:nvPr/>
        </p:nvSpPr>
        <p:spPr>
          <a:xfrm>
            <a:off x="218439" y="777239"/>
            <a:ext cx="8709659" cy="22860"/>
          </a:xfrm>
          <a:custGeom>
            <a:avLst/>
            <a:gdLst>
              <a:gd name="connsiteX0" fmla="*/ 10160 w 8709659"/>
              <a:gd name="connsiteY0" fmla="*/ 15875 h 22860"/>
              <a:gd name="connsiteX1" fmla="*/ 8707119 w 8709659"/>
              <a:gd name="connsiteY1" fmla="*/ 1587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5875"/>
                </a:moveTo>
                <a:lnTo>
                  <a:pt x="8707119" y="15875"/>
                </a:lnTo>
              </a:path>
            </a:pathLst>
          </a:custGeom>
          <a:ln w="19050">
            <a:solidFill>
              <a:srgbClr val="1D9FE4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94" name="Freeform 1794"/>
          <p:cNvSpPr/>
          <p:nvPr/>
        </p:nvSpPr>
        <p:spPr>
          <a:xfrm>
            <a:off x="218439" y="789939"/>
            <a:ext cx="8709659" cy="35560"/>
          </a:xfrm>
          <a:custGeom>
            <a:avLst/>
            <a:gdLst>
              <a:gd name="connsiteX0" fmla="*/ 10160 w 8709659"/>
              <a:gd name="connsiteY0" fmla="*/ 22225 h 35560"/>
              <a:gd name="connsiteX1" fmla="*/ 8707119 w 8709659"/>
              <a:gd name="connsiteY1" fmla="*/ 2222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22225"/>
                </a:moveTo>
                <a:lnTo>
                  <a:pt x="8707119" y="22225"/>
                </a:lnTo>
              </a:path>
            </a:pathLst>
          </a:custGeom>
          <a:ln w="19050">
            <a:solidFill>
              <a:srgbClr val="1EA0E5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95" name="Freeform 1795"/>
          <p:cNvSpPr/>
          <p:nvPr/>
        </p:nvSpPr>
        <p:spPr>
          <a:xfrm>
            <a:off x="218439" y="815339"/>
            <a:ext cx="8709659" cy="22860"/>
          </a:xfrm>
          <a:custGeom>
            <a:avLst/>
            <a:gdLst>
              <a:gd name="connsiteX0" fmla="*/ 10160 w 8709659"/>
              <a:gd name="connsiteY0" fmla="*/ 15875 h 22860"/>
              <a:gd name="connsiteX1" fmla="*/ 8707119 w 8709659"/>
              <a:gd name="connsiteY1" fmla="*/ 1587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5875"/>
                </a:moveTo>
                <a:lnTo>
                  <a:pt x="8707119" y="15875"/>
                </a:lnTo>
              </a:path>
            </a:pathLst>
          </a:custGeom>
          <a:ln w="19050">
            <a:solidFill>
              <a:srgbClr val="1FA0E5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96" name="Freeform 1796"/>
          <p:cNvSpPr/>
          <p:nvPr/>
        </p:nvSpPr>
        <p:spPr>
          <a:xfrm>
            <a:off x="218439" y="828039"/>
            <a:ext cx="8709659" cy="35560"/>
          </a:xfrm>
          <a:custGeom>
            <a:avLst/>
            <a:gdLst>
              <a:gd name="connsiteX0" fmla="*/ 10160 w 8709659"/>
              <a:gd name="connsiteY0" fmla="*/ 22225 h 35560"/>
              <a:gd name="connsiteX1" fmla="*/ 8707119 w 8709659"/>
              <a:gd name="connsiteY1" fmla="*/ 2222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22225"/>
                </a:moveTo>
                <a:lnTo>
                  <a:pt x="8707119" y="22225"/>
                </a:lnTo>
              </a:path>
            </a:pathLst>
          </a:custGeom>
          <a:ln w="19050">
            <a:solidFill>
              <a:srgbClr val="20A1E5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97" name="Freeform 1797"/>
          <p:cNvSpPr/>
          <p:nvPr/>
        </p:nvSpPr>
        <p:spPr>
          <a:xfrm>
            <a:off x="218439" y="853439"/>
            <a:ext cx="8709659" cy="22860"/>
          </a:xfrm>
          <a:custGeom>
            <a:avLst/>
            <a:gdLst>
              <a:gd name="connsiteX0" fmla="*/ 10160 w 8709659"/>
              <a:gd name="connsiteY0" fmla="*/ 15875 h 22860"/>
              <a:gd name="connsiteX1" fmla="*/ 8707119 w 8709659"/>
              <a:gd name="connsiteY1" fmla="*/ 1587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5875"/>
                </a:moveTo>
                <a:lnTo>
                  <a:pt x="8707119" y="15875"/>
                </a:lnTo>
              </a:path>
            </a:pathLst>
          </a:custGeom>
          <a:ln w="19050">
            <a:solidFill>
              <a:srgbClr val="21A1E5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98" name="Freeform 1798"/>
          <p:cNvSpPr/>
          <p:nvPr/>
        </p:nvSpPr>
        <p:spPr>
          <a:xfrm>
            <a:off x="218439" y="866139"/>
            <a:ext cx="8709659" cy="35560"/>
          </a:xfrm>
          <a:custGeom>
            <a:avLst/>
            <a:gdLst>
              <a:gd name="connsiteX0" fmla="*/ 10160 w 8709659"/>
              <a:gd name="connsiteY0" fmla="*/ 22225 h 35560"/>
              <a:gd name="connsiteX1" fmla="*/ 8707119 w 8709659"/>
              <a:gd name="connsiteY1" fmla="*/ 2222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22225"/>
                </a:moveTo>
                <a:lnTo>
                  <a:pt x="8707119" y="22225"/>
                </a:lnTo>
              </a:path>
            </a:pathLst>
          </a:custGeom>
          <a:ln w="19050">
            <a:solidFill>
              <a:srgbClr val="22A2E5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99" name="Freeform 1799"/>
          <p:cNvSpPr/>
          <p:nvPr/>
        </p:nvSpPr>
        <p:spPr>
          <a:xfrm>
            <a:off x="218439" y="891539"/>
            <a:ext cx="8709659" cy="22860"/>
          </a:xfrm>
          <a:custGeom>
            <a:avLst/>
            <a:gdLst>
              <a:gd name="connsiteX0" fmla="*/ 10160 w 8709659"/>
              <a:gd name="connsiteY0" fmla="*/ 15875 h 22860"/>
              <a:gd name="connsiteX1" fmla="*/ 8707119 w 8709659"/>
              <a:gd name="connsiteY1" fmla="*/ 1587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5875"/>
                </a:moveTo>
                <a:lnTo>
                  <a:pt x="8707119" y="15875"/>
                </a:lnTo>
              </a:path>
            </a:pathLst>
          </a:custGeom>
          <a:ln w="19050">
            <a:solidFill>
              <a:srgbClr val="23A2E6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00" name="Freeform 1800"/>
          <p:cNvSpPr/>
          <p:nvPr/>
        </p:nvSpPr>
        <p:spPr>
          <a:xfrm>
            <a:off x="218439" y="904239"/>
            <a:ext cx="8709659" cy="35560"/>
          </a:xfrm>
          <a:custGeom>
            <a:avLst/>
            <a:gdLst>
              <a:gd name="connsiteX0" fmla="*/ 10160 w 8709659"/>
              <a:gd name="connsiteY0" fmla="*/ 22225 h 35560"/>
              <a:gd name="connsiteX1" fmla="*/ 8707119 w 8709659"/>
              <a:gd name="connsiteY1" fmla="*/ 2222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22225"/>
                </a:moveTo>
                <a:lnTo>
                  <a:pt x="8707119" y="22225"/>
                </a:lnTo>
              </a:path>
            </a:pathLst>
          </a:custGeom>
          <a:ln w="19050">
            <a:solidFill>
              <a:srgbClr val="24A3E6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01" name="Freeform 1801"/>
          <p:cNvSpPr/>
          <p:nvPr/>
        </p:nvSpPr>
        <p:spPr>
          <a:xfrm>
            <a:off x="218439" y="929639"/>
            <a:ext cx="8709659" cy="22860"/>
          </a:xfrm>
          <a:custGeom>
            <a:avLst/>
            <a:gdLst>
              <a:gd name="connsiteX0" fmla="*/ 10160 w 8709659"/>
              <a:gd name="connsiteY0" fmla="*/ 15875 h 22860"/>
              <a:gd name="connsiteX1" fmla="*/ 8707119 w 8709659"/>
              <a:gd name="connsiteY1" fmla="*/ 1587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5875"/>
                </a:moveTo>
                <a:lnTo>
                  <a:pt x="8707119" y="15875"/>
                </a:lnTo>
              </a:path>
            </a:pathLst>
          </a:custGeom>
          <a:ln w="19050">
            <a:solidFill>
              <a:srgbClr val="25A3E6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02" name="Freeform 1802"/>
          <p:cNvSpPr/>
          <p:nvPr/>
        </p:nvSpPr>
        <p:spPr>
          <a:xfrm>
            <a:off x="218439" y="942339"/>
            <a:ext cx="8709659" cy="35560"/>
          </a:xfrm>
          <a:custGeom>
            <a:avLst/>
            <a:gdLst>
              <a:gd name="connsiteX0" fmla="*/ 10160 w 8709659"/>
              <a:gd name="connsiteY0" fmla="*/ 22225 h 35560"/>
              <a:gd name="connsiteX1" fmla="*/ 8707119 w 8709659"/>
              <a:gd name="connsiteY1" fmla="*/ 2222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22225"/>
                </a:moveTo>
                <a:lnTo>
                  <a:pt x="8707119" y="22225"/>
                </a:lnTo>
              </a:path>
            </a:pathLst>
          </a:custGeom>
          <a:ln w="19050">
            <a:solidFill>
              <a:srgbClr val="26A4E6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03" name="Freeform 1803"/>
          <p:cNvSpPr/>
          <p:nvPr/>
        </p:nvSpPr>
        <p:spPr>
          <a:xfrm>
            <a:off x="218439" y="967739"/>
            <a:ext cx="8709659" cy="22860"/>
          </a:xfrm>
          <a:custGeom>
            <a:avLst/>
            <a:gdLst>
              <a:gd name="connsiteX0" fmla="*/ 10160 w 8709659"/>
              <a:gd name="connsiteY0" fmla="*/ 15875 h 22860"/>
              <a:gd name="connsiteX1" fmla="*/ 8707119 w 8709659"/>
              <a:gd name="connsiteY1" fmla="*/ 1587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5875"/>
                </a:moveTo>
                <a:lnTo>
                  <a:pt x="8707119" y="15875"/>
                </a:lnTo>
              </a:path>
            </a:pathLst>
          </a:custGeom>
          <a:ln w="19050">
            <a:solidFill>
              <a:srgbClr val="27A4E7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04" name="Freeform 1804"/>
          <p:cNvSpPr/>
          <p:nvPr/>
        </p:nvSpPr>
        <p:spPr>
          <a:xfrm>
            <a:off x="218439" y="980439"/>
            <a:ext cx="8709659" cy="35560"/>
          </a:xfrm>
          <a:custGeom>
            <a:avLst/>
            <a:gdLst>
              <a:gd name="connsiteX0" fmla="*/ 10160 w 8709659"/>
              <a:gd name="connsiteY0" fmla="*/ 22225 h 35560"/>
              <a:gd name="connsiteX1" fmla="*/ 8707119 w 8709659"/>
              <a:gd name="connsiteY1" fmla="*/ 2222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22225"/>
                </a:moveTo>
                <a:lnTo>
                  <a:pt x="8707119" y="22225"/>
                </a:lnTo>
              </a:path>
            </a:pathLst>
          </a:custGeom>
          <a:ln w="19050">
            <a:solidFill>
              <a:srgbClr val="28A5E7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05" name="Freeform 1805"/>
          <p:cNvSpPr/>
          <p:nvPr/>
        </p:nvSpPr>
        <p:spPr>
          <a:xfrm>
            <a:off x="218439" y="1005839"/>
            <a:ext cx="8709659" cy="22860"/>
          </a:xfrm>
          <a:custGeom>
            <a:avLst/>
            <a:gdLst>
              <a:gd name="connsiteX0" fmla="*/ 10160 w 8709659"/>
              <a:gd name="connsiteY0" fmla="*/ 15875 h 22860"/>
              <a:gd name="connsiteX1" fmla="*/ 8707119 w 8709659"/>
              <a:gd name="connsiteY1" fmla="*/ 1587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5875"/>
                </a:moveTo>
                <a:lnTo>
                  <a:pt x="8707119" y="15875"/>
                </a:lnTo>
              </a:path>
            </a:pathLst>
          </a:custGeom>
          <a:ln w="19050">
            <a:solidFill>
              <a:srgbClr val="29A5E7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06" name="Freeform 1806"/>
          <p:cNvSpPr/>
          <p:nvPr/>
        </p:nvSpPr>
        <p:spPr>
          <a:xfrm>
            <a:off x="218439" y="1031239"/>
            <a:ext cx="8709659" cy="22860"/>
          </a:xfrm>
          <a:custGeom>
            <a:avLst/>
            <a:gdLst>
              <a:gd name="connsiteX0" fmla="*/ 10160 w 8709659"/>
              <a:gd name="connsiteY0" fmla="*/ 10160 h 22860"/>
              <a:gd name="connsiteX1" fmla="*/ 8707119 w 8709659"/>
              <a:gd name="connsiteY1" fmla="*/ 10160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0160"/>
                </a:moveTo>
                <a:lnTo>
                  <a:pt x="8707119" y="10160"/>
                </a:lnTo>
              </a:path>
            </a:pathLst>
          </a:custGeom>
          <a:ln w="20319">
            <a:solidFill>
              <a:srgbClr val="2AA6E7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07" name="Freeform 1807"/>
          <p:cNvSpPr/>
          <p:nvPr/>
        </p:nvSpPr>
        <p:spPr>
          <a:xfrm>
            <a:off x="218439" y="1043939"/>
            <a:ext cx="8709659" cy="35560"/>
          </a:xfrm>
          <a:custGeom>
            <a:avLst/>
            <a:gdLst>
              <a:gd name="connsiteX0" fmla="*/ 10160 w 8709659"/>
              <a:gd name="connsiteY0" fmla="*/ 17145 h 35560"/>
              <a:gd name="connsiteX1" fmla="*/ 8707119 w 8709659"/>
              <a:gd name="connsiteY1" fmla="*/ 1714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17145"/>
                </a:moveTo>
                <a:lnTo>
                  <a:pt x="8707119" y="17145"/>
                </a:lnTo>
              </a:path>
            </a:pathLst>
          </a:custGeom>
          <a:ln w="19050">
            <a:solidFill>
              <a:srgbClr val="2BA6E8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08" name="Freeform 1808"/>
          <p:cNvSpPr/>
          <p:nvPr/>
        </p:nvSpPr>
        <p:spPr>
          <a:xfrm>
            <a:off x="218439" y="1069339"/>
            <a:ext cx="8709659" cy="22860"/>
          </a:xfrm>
          <a:custGeom>
            <a:avLst/>
            <a:gdLst>
              <a:gd name="connsiteX0" fmla="*/ 10160 w 8709659"/>
              <a:gd name="connsiteY0" fmla="*/ 10795 h 22860"/>
              <a:gd name="connsiteX1" fmla="*/ 8707119 w 8709659"/>
              <a:gd name="connsiteY1" fmla="*/ 1079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0795"/>
                </a:moveTo>
                <a:lnTo>
                  <a:pt x="8707119" y="10795"/>
                </a:lnTo>
              </a:path>
            </a:pathLst>
          </a:custGeom>
          <a:ln w="19050">
            <a:solidFill>
              <a:srgbClr val="2CA7E8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09" name="Freeform 1809"/>
          <p:cNvSpPr/>
          <p:nvPr/>
        </p:nvSpPr>
        <p:spPr>
          <a:xfrm>
            <a:off x="218439" y="1082039"/>
            <a:ext cx="8709659" cy="35560"/>
          </a:xfrm>
          <a:custGeom>
            <a:avLst/>
            <a:gdLst>
              <a:gd name="connsiteX0" fmla="*/ 10160 w 8709659"/>
              <a:gd name="connsiteY0" fmla="*/ 17145 h 35560"/>
              <a:gd name="connsiteX1" fmla="*/ 8707119 w 8709659"/>
              <a:gd name="connsiteY1" fmla="*/ 1714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17145"/>
                </a:moveTo>
                <a:lnTo>
                  <a:pt x="8707119" y="17145"/>
                </a:lnTo>
              </a:path>
            </a:pathLst>
          </a:custGeom>
          <a:ln w="19050">
            <a:solidFill>
              <a:srgbClr val="2DA7E8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10" name="Freeform 1810"/>
          <p:cNvSpPr/>
          <p:nvPr/>
        </p:nvSpPr>
        <p:spPr>
          <a:xfrm>
            <a:off x="218439" y="1107439"/>
            <a:ext cx="8709659" cy="22860"/>
          </a:xfrm>
          <a:custGeom>
            <a:avLst/>
            <a:gdLst>
              <a:gd name="connsiteX0" fmla="*/ 10160 w 8709659"/>
              <a:gd name="connsiteY0" fmla="*/ 10795 h 22860"/>
              <a:gd name="connsiteX1" fmla="*/ 8707119 w 8709659"/>
              <a:gd name="connsiteY1" fmla="*/ 1079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0795"/>
                </a:moveTo>
                <a:lnTo>
                  <a:pt x="8707119" y="10795"/>
                </a:lnTo>
              </a:path>
            </a:pathLst>
          </a:custGeom>
          <a:ln w="19050">
            <a:solidFill>
              <a:srgbClr val="2EA8E8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11" name="Freeform 1811"/>
          <p:cNvSpPr/>
          <p:nvPr/>
        </p:nvSpPr>
        <p:spPr>
          <a:xfrm>
            <a:off x="218439" y="1120139"/>
            <a:ext cx="8709659" cy="35560"/>
          </a:xfrm>
          <a:custGeom>
            <a:avLst/>
            <a:gdLst>
              <a:gd name="connsiteX0" fmla="*/ 10160 w 8709659"/>
              <a:gd name="connsiteY0" fmla="*/ 17145 h 35560"/>
              <a:gd name="connsiteX1" fmla="*/ 8707119 w 8709659"/>
              <a:gd name="connsiteY1" fmla="*/ 1714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17145"/>
                </a:moveTo>
                <a:lnTo>
                  <a:pt x="8707119" y="17145"/>
                </a:lnTo>
              </a:path>
            </a:pathLst>
          </a:custGeom>
          <a:ln w="19050">
            <a:solidFill>
              <a:srgbClr val="2FA8E9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12" name="Freeform 1812"/>
          <p:cNvSpPr/>
          <p:nvPr/>
        </p:nvSpPr>
        <p:spPr>
          <a:xfrm>
            <a:off x="218439" y="1145539"/>
            <a:ext cx="8709659" cy="22860"/>
          </a:xfrm>
          <a:custGeom>
            <a:avLst/>
            <a:gdLst>
              <a:gd name="connsiteX0" fmla="*/ 10160 w 8709659"/>
              <a:gd name="connsiteY0" fmla="*/ 10795 h 22860"/>
              <a:gd name="connsiteX1" fmla="*/ 8707119 w 8709659"/>
              <a:gd name="connsiteY1" fmla="*/ 1079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0795"/>
                </a:moveTo>
                <a:lnTo>
                  <a:pt x="8707119" y="10795"/>
                </a:lnTo>
              </a:path>
            </a:pathLst>
          </a:custGeom>
          <a:ln w="19050">
            <a:solidFill>
              <a:srgbClr val="30A9E9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13" name="Freeform 1813"/>
          <p:cNvSpPr/>
          <p:nvPr/>
        </p:nvSpPr>
        <p:spPr>
          <a:xfrm>
            <a:off x="218439" y="1158239"/>
            <a:ext cx="8709659" cy="35560"/>
          </a:xfrm>
          <a:custGeom>
            <a:avLst/>
            <a:gdLst>
              <a:gd name="connsiteX0" fmla="*/ 10160 w 8709659"/>
              <a:gd name="connsiteY0" fmla="*/ 17145 h 35560"/>
              <a:gd name="connsiteX1" fmla="*/ 8707119 w 8709659"/>
              <a:gd name="connsiteY1" fmla="*/ 1714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17145"/>
                </a:moveTo>
                <a:lnTo>
                  <a:pt x="8707119" y="17145"/>
                </a:lnTo>
              </a:path>
            </a:pathLst>
          </a:custGeom>
          <a:ln w="19050">
            <a:solidFill>
              <a:srgbClr val="32A9E9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14" name="Freeform 1814"/>
          <p:cNvSpPr/>
          <p:nvPr/>
        </p:nvSpPr>
        <p:spPr>
          <a:xfrm>
            <a:off x="218439" y="1183639"/>
            <a:ext cx="8709659" cy="22860"/>
          </a:xfrm>
          <a:custGeom>
            <a:avLst/>
            <a:gdLst>
              <a:gd name="connsiteX0" fmla="*/ 10160 w 8709659"/>
              <a:gd name="connsiteY0" fmla="*/ 10795 h 22860"/>
              <a:gd name="connsiteX1" fmla="*/ 8707119 w 8709659"/>
              <a:gd name="connsiteY1" fmla="*/ 1079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0795"/>
                </a:moveTo>
                <a:lnTo>
                  <a:pt x="8707119" y="10795"/>
                </a:lnTo>
              </a:path>
            </a:pathLst>
          </a:custGeom>
          <a:ln w="19050">
            <a:solidFill>
              <a:srgbClr val="32AAE9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15" name="Freeform 1815"/>
          <p:cNvSpPr/>
          <p:nvPr/>
        </p:nvSpPr>
        <p:spPr>
          <a:xfrm>
            <a:off x="218439" y="1196339"/>
            <a:ext cx="8709659" cy="35560"/>
          </a:xfrm>
          <a:custGeom>
            <a:avLst/>
            <a:gdLst>
              <a:gd name="connsiteX0" fmla="*/ 10160 w 8709659"/>
              <a:gd name="connsiteY0" fmla="*/ 17145 h 35560"/>
              <a:gd name="connsiteX1" fmla="*/ 8707119 w 8709659"/>
              <a:gd name="connsiteY1" fmla="*/ 1714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17145"/>
                </a:moveTo>
                <a:lnTo>
                  <a:pt x="8707119" y="17145"/>
                </a:lnTo>
              </a:path>
            </a:pathLst>
          </a:custGeom>
          <a:ln w="19050">
            <a:solidFill>
              <a:srgbClr val="33AAE9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16" name="Freeform 1816"/>
          <p:cNvSpPr/>
          <p:nvPr/>
        </p:nvSpPr>
        <p:spPr>
          <a:xfrm>
            <a:off x="218439" y="1221739"/>
            <a:ext cx="8709659" cy="22860"/>
          </a:xfrm>
          <a:custGeom>
            <a:avLst/>
            <a:gdLst>
              <a:gd name="connsiteX0" fmla="*/ 10160 w 8709659"/>
              <a:gd name="connsiteY0" fmla="*/ 10795 h 22860"/>
              <a:gd name="connsiteX1" fmla="*/ 8707119 w 8709659"/>
              <a:gd name="connsiteY1" fmla="*/ 1079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0795"/>
                </a:moveTo>
                <a:lnTo>
                  <a:pt x="8707119" y="10795"/>
                </a:lnTo>
              </a:path>
            </a:pathLst>
          </a:custGeom>
          <a:ln w="19050">
            <a:solidFill>
              <a:srgbClr val="34ABEA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17" name="Freeform 1817"/>
          <p:cNvSpPr/>
          <p:nvPr/>
        </p:nvSpPr>
        <p:spPr>
          <a:xfrm>
            <a:off x="218439" y="1234439"/>
            <a:ext cx="8709659" cy="35560"/>
          </a:xfrm>
          <a:custGeom>
            <a:avLst/>
            <a:gdLst>
              <a:gd name="connsiteX0" fmla="*/ 10160 w 8709659"/>
              <a:gd name="connsiteY0" fmla="*/ 17780 h 35560"/>
              <a:gd name="connsiteX1" fmla="*/ 8707119 w 8709659"/>
              <a:gd name="connsiteY1" fmla="*/ 17780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17780"/>
                </a:moveTo>
                <a:lnTo>
                  <a:pt x="8707119" y="17780"/>
                </a:lnTo>
              </a:path>
            </a:pathLst>
          </a:custGeom>
          <a:ln w="20320">
            <a:solidFill>
              <a:srgbClr val="35ABEA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18" name="Freeform 1818"/>
          <p:cNvSpPr/>
          <p:nvPr/>
        </p:nvSpPr>
        <p:spPr>
          <a:xfrm>
            <a:off x="218439" y="1259839"/>
            <a:ext cx="8709659" cy="22860"/>
          </a:xfrm>
          <a:custGeom>
            <a:avLst/>
            <a:gdLst>
              <a:gd name="connsiteX0" fmla="*/ 10160 w 8709659"/>
              <a:gd name="connsiteY0" fmla="*/ 12065 h 22860"/>
              <a:gd name="connsiteX1" fmla="*/ 8707119 w 8709659"/>
              <a:gd name="connsiteY1" fmla="*/ 1206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2065"/>
                </a:moveTo>
                <a:lnTo>
                  <a:pt x="8707119" y="12065"/>
                </a:lnTo>
              </a:path>
            </a:pathLst>
          </a:custGeom>
          <a:ln w="19050">
            <a:solidFill>
              <a:srgbClr val="36ACEA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19" name="Freeform 1819"/>
          <p:cNvSpPr/>
          <p:nvPr/>
        </p:nvSpPr>
        <p:spPr>
          <a:xfrm>
            <a:off x="218439" y="1272539"/>
            <a:ext cx="8709659" cy="35560"/>
          </a:xfrm>
          <a:custGeom>
            <a:avLst/>
            <a:gdLst>
              <a:gd name="connsiteX0" fmla="*/ 10160 w 8709659"/>
              <a:gd name="connsiteY0" fmla="*/ 18415 h 35560"/>
              <a:gd name="connsiteX1" fmla="*/ 8707119 w 8709659"/>
              <a:gd name="connsiteY1" fmla="*/ 1841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18415"/>
                </a:moveTo>
                <a:lnTo>
                  <a:pt x="8707119" y="18415"/>
                </a:lnTo>
              </a:path>
            </a:pathLst>
          </a:custGeom>
          <a:ln w="19050">
            <a:solidFill>
              <a:srgbClr val="37ACEA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20" name="Freeform 1820"/>
          <p:cNvSpPr/>
          <p:nvPr/>
        </p:nvSpPr>
        <p:spPr>
          <a:xfrm>
            <a:off x="218439" y="1297939"/>
            <a:ext cx="8709659" cy="22860"/>
          </a:xfrm>
          <a:custGeom>
            <a:avLst/>
            <a:gdLst>
              <a:gd name="connsiteX0" fmla="*/ 10160 w 8709659"/>
              <a:gd name="connsiteY0" fmla="*/ 12065 h 22860"/>
              <a:gd name="connsiteX1" fmla="*/ 8707119 w 8709659"/>
              <a:gd name="connsiteY1" fmla="*/ 1206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2065"/>
                </a:moveTo>
                <a:lnTo>
                  <a:pt x="8707119" y="12065"/>
                </a:lnTo>
              </a:path>
            </a:pathLst>
          </a:custGeom>
          <a:ln w="19050">
            <a:solidFill>
              <a:srgbClr val="38ADEB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21" name="Freeform 1821"/>
          <p:cNvSpPr/>
          <p:nvPr/>
        </p:nvSpPr>
        <p:spPr>
          <a:xfrm>
            <a:off x="218439" y="1310639"/>
            <a:ext cx="8709659" cy="35560"/>
          </a:xfrm>
          <a:custGeom>
            <a:avLst/>
            <a:gdLst>
              <a:gd name="connsiteX0" fmla="*/ 10160 w 8709659"/>
              <a:gd name="connsiteY0" fmla="*/ 18415 h 35560"/>
              <a:gd name="connsiteX1" fmla="*/ 8707119 w 8709659"/>
              <a:gd name="connsiteY1" fmla="*/ 1841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18415"/>
                </a:moveTo>
                <a:lnTo>
                  <a:pt x="8707119" y="18415"/>
                </a:lnTo>
              </a:path>
            </a:pathLst>
          </a:custGeom>
          <a:ln w="19050">
            <a:solidFill>
              <a:srgbClr val="39ADEB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22" name="Freeform 1822"/>
          <p:cNvSpPr/>
          <p:nvPr/>
        </p:nvSpPr>
        <p:spPr>
          <a:xfrm>
            <a:off x="218439" y="1336039"/>
            <a:ext cx="8709659" cy="22860"/>
          </a:xfrm>
          <a:custGeom>
            <a:avLst/>
            <a:gdLst>
              <a:gd name="connsiteX0" fmla="*/ 10160 w 8709659"/>
              <a:gd name="connsiteY0" fmla="*/ 12065 h 22860"/>
              <a:gd name="connsiteX1" fmla="*/ 8707119 w 8709659"/>
              <a:gd name="connsiteY1" fmla="*/ 1206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2065"/>
                </a:moveTo>
                <a:lnTo>
                  <a:pt x="8707119" y="12065"/>
                </a:lnTo>
              </a:path>
            </a:pathLst>
          </a:custGeom>
          <a:ln w="19050">
            <a:solidFill>
              <a:srgbClr val="3AAEEB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23" name="Freeform 1823"/>
          <p:cNvSpPr/>
          <p:nvPr/>
        </p:nvSpPr>
        <p:spPr>
          <a:xfrm>
            <a:off x="218439" y="1348739"/>
            <a:ext cx="8709659" cy="35560"/>
          </a:xfrm>
          <a:custGeom>
            <a:avLst/>
            <a:gdLst>
              <a:gd name="connsiteX0" fmla="*/ 10160 w 8709659"/>
              <a:gd name="connsiteY0" fmla="*/ 18415 h 35560"/>
              <a:gd name="connsiteX1" fmla="*/ 8707119 w 8709659"/>
              <a:gd name="connsiteY1" fmla="*/ 1841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18415"/>
                </a:moveTo>
                <a:lnTo>
                  <a:pt x="8707119" y="18415"/>
                </a:lnTo>
              </a:path>
            </a:pathLst>
          </a:custGeom>
          <a:ln w="19050">
            <a:solidFill>
              <a:srgbClr val="3BAEEB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24" name="Freeform 1824"/>
          <p:cNvSpPr/>
          <p:nvPr/>
        </p:nvSpPr>
        <p:spPr>
          <a:xfrm>
            <a:off x="218439" y="1374139"/>
            <a:ext cx="8709659" cy="22860"/>
          </a:xfrm>
          <a:custGeom>
            <a:avLst/>
            <a:gdLst>
              <a:gd name="connsiteX0" fmla="*/ 10160 w 8709659"/>
              <a:gd name="connsiteY0" fmla="*/ 12065 h 22860"/>
              <a:gd name="connsiteX1" fmla="*/ 8707119 w 8709659"/>
              <a:gd name="connsiteY1" fmla="*/ 1206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2065"/>
                </a:moveTo>
                <a:lnTo>
                  <a:pt x="8707119" y="12065"/>
                </a:lnTo>
              </a:path>
            </a:pathLst>
          </a:custGeom>
          <a:ln w="19050">
            <a:solidFill>
              <a:srgbClr val="3CAFEC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25" name="Freeform 1825"/>
          <p:cNvSpPr/>
          <p:nvPr/>
        </p:nvSpPr>
        <p:spPr>
          <a:xfrm>
            <a:off x="218439" y="1386839"/>
            <a:ext cx="8709659" cy="35560"/>
          </a:xfrm>
          <a:custGeom>
            <a:avLst/>
            <a:gdLst>
              <a:gd name="connsiteX0" fmla="*/ 10160 w 8709659"/>
              <a:gd name="connsiteY0" fmla="*/ 18415 h 35560"/>
              <a:gd name="connsiteX1" fmla="*/ 8707119 w 8709659"/>
              <a:gd name="connsiteY1" fmla="*/ 1841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18415"/>
                </a:moveTo>
                <a:lnTo>
                  <a:pt x="8707119" y="18415"/>
                </a:lnTo>
              </a:path>
            </a:pathLst>
          </a:custGeom>
          <a:ln w="19050">
            <a:solidFill>
              <a:srgbClr val="3DAFEC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26" name="Freeform 1826"/>
          <p:cNvSpPr/>
          <p:nvPr/>
        </p:nvSpPr>
        <p:spPr>
          <a:xfrm>
            <a:off x="218439" y="1412239"/>
            <a:ext cx="8709659" cy="22860"/>
          </a:xfrm>
          <a:custGeom>
            <a:avLst/>
            <a:gdLst>
              <a:gd name="connsiteX0" fmla="*/ 10160 w 8709659"/>
              <a:gd name="connsiteY0" fmla="*/ 12065 h 22860"/>
              <a:gd name="connsiteX1" fmla="*/ 8707119 w 8709659"/>
              <a:gd name="connsiteY1" fmla="*/ 1206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2065"/>
                </a:moveTo>
                <a:lnTo>
                  <a:pt x="8707119" y="12065"/>
                </a:lnTo>
              </a:path>
            </a:pathLst>
          </a:custGeom>
          <a:ln w="19050">
            <a:solidFill>
              <a:srgbClr val="3EB0EC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27" name="Freeform 1827"/>
          <p:cNvSpPr/>
          <p:nvPr/>
        </p:nvSpPr>
        <p:spPr>
          <a:xfrm>
            <a:off x="218439" y="1424939"/>
            <a:ext cx="8709659" cy="35560"/>
          </a:xfrm>
          <a:custGeom>
            <a:avLst/>
            <a:gdLst>
              <a:gd name="connsiteX0" fmla="*/ 10160 w 8709659"/>
              <a:gd name="connsiteY0" fmla="*/ 18415 h 35560"/>
              <a:gd name="connsiteX1" fmla="*/ 8707119 w 8709659"/>
              <a:gd name="connsiteY1" fmla="*/ 1841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18415"/>
                </a:moveTo>
                <a:lnTo>
                  <a:pt x="8707119" y="18415"/>
                </a:lnTo>
              </a:path>
            </a:pathLst>
          </a:custGeom>
          <a:ln w="19050">
            <a:solidFill>
              <a:srgbClr val="3FB0EC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28" name="Freeform 1828"/>
          <p:cNvSpPr/>
          <p:nvPr/>
        </p:nvSpPr>
        <p:spPr>
          <a:xfrm>
            <a:off x="218439" y="1450339"/>
            <a:ext cx="8709659" cy="22860"/>
          </a:xfrm>
          <a:custGeom>
            <a:avLst/>
            <a:gdLst>
              <a:gd name="connsiteX0" fmla="*/ 10160 w 8709659"/>
              <a:gd name="connsiteY0" fmla="*/ 12065 h 22860"/>
              <a:gd name="connsiteX1" fmla="*/ 8707119 w 8709659"/>
              <a:gd name="connsiteY1" fmla="*/ 1206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2065"/>
                </a:moveTo>
                <a:lnTo>
                  <a:pt x="8707119" y="12065"/>
                </a:lnTo>
              </a:path>
            </a:pathLst>
          </a:custGeom>
          <a:ln w="19050">
            <a:solidFill>
              <a:srgbClr val="40B1ED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29" name="Freeform 1829"/>
          <p:cNvSpPr/>
          <p:nvPr/>
        </p:nvSpPr>
        <p:spPr>
          <a:xfrm>
            <a:off x="218439" y="1463039"/>
            <a:ext cx="8709659" cy="35560"/>
          </a:xfrm>
          <a:custGeom>
            <a:avLst/>
            <a:gdLst>
              <a:gd name="connsiteX0" fmla="*/ 10160 w 8709659"/>
              <a:gd name="connsiteY0" fmla="*/ 18415 h 35560"/>
              <a:gd name="connsiteX1" fmla="*/ 8707119 w 8709659"/>
              <a:gd name="connsiteY1" fmla="*/ 1841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18415"/>
                </a:moveTo>
                <a:lnTo>
                  <a:pt x="8707119" y="18415"/>
                </a:lnTo>
              </a:path>
            </a:pathLst>
          </a:custGeom>
          <a:ln w="19050">
            <a:solidFill>
              <a:srgbClr val="41B1ED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30" name="Freeform 1830"/>
          <p:cNvSpPr/>
          <p:nvPr/>
        </p:nvSpPr>
        <p:spPr>
          <a:xfrm>
            <a:off x="218439" y="1488439"/>
            <a:ext cx="8709659" cy="22860"/>
          </a:xfrm>
          <a:custGeom>
            <a:avLst/>
            <a:gdLst>
              <a:gd name="connsiteX0" fmla="*/ 10160 w 8709659"/>
              <a:gd name="connsiteY0" fmla="*/ 12065 h 22860"/>
              <a:gd name="connsiteX1" fmla="*/ 8707119 w 8709659"/>
              <a:gd name="connsiteY1" fmla="*/ 1206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2065"/>
                </a:moveTo>
                <a:lnTo>
                  <a:pt x="8707119" y="12065"/>
                </a:lnTo>
              </a:path>
            </a:pathLst>
          </a:custGeom>
          <a:ln w="19050">
            <a:solidFill>
              <a:srgbClr val="42B2ED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31" name="Freeform 1831"/>
          <p:cNvSpPr/>
          <p:nvPr/>
        </p:nvSpPr>
        <p:spPr>
          <a:xfrm>
            <a:off x="218439" y="1501139"/>
            <a:ext cx="8709659" cy="35560"/>
          </a:xfrm>
          <a:custGeom>
            <a:avLst/>
            <a:gdLst>
              <a:gd name="connsiteX0" fmla="*/ 10160 w 8709659"/>
              <a:gd name="connsiteY0" fmla="*/ 18415 h 35560"/>
              <a:gd name="connsiteX1" fmla="*/ 8707119 w 8709659"/>
              <a:gd name="connsiteY1" fmla="*/ 1841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18415"/>
                </a:moveTo>
                <a:lnTo>
                  <a:pt x="8707119" y="18415"/>
                </a:lnTo>
              </a:path>
            </a:pathLst>
          </a:custGeom>
          <a:ln w="19050">
            <a:solidFill>
              <a:srgbClr val="43B2ED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32" name="Freeform 1832"/>
          <p:cNvSpPr/>
          <p:nvPr/>
        </p:nvSpPr>
        <p:spPr>
          <a:xfrm>
            <a:off x="218439" y="1526539"/>
            <a:ext cx="8709659" cy="22860"/>
          </a:xfrm>
          <a:custGeom>
            <a:avLst/>
            <a:gdLst>
              <a:gd name="connsiteX0" fmla="*/ 10160 w 8709659"/>
              <a:gd name="connsiteY0" fmla="*/ 12065 h 22860"/>
              <a:gd name="connsiteX1" fmla="*/ 8707119 w 8709659"/>
              <a:gd name="connsiteY1" fmla="*/ 1206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2065"/>
                </a:moveTo>
                <a:lnTo>
                  <a:pt x="8707119" y="12065"/>
                </a:lnTo>
              </a:path>
            </a:pathLst>
          </a:custGeom>
          <a:ln w="19050">
            <a:solidFill>
              <a:srgbClr val="44B3ED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33" name="Freeform 1833"/>
          <p:cNvSpPr/>
          <p:nvPr/>
        </p:nvSpPr>
        <p:spPr>
          <a:xfrm>
            <a:off x="218439" y="1539239"/>
            <a:ext cx="8709659" cy="35560"/>
          </a:xfrm>
          <a:custGeom>
            <a:avLst/>
            <a:gdLst>
              <a:gd name="connsiteX0" fmla="*/ 10160 w 8709659"/>
              <a:gd name="connsiteY0" fmla="*/ 19050 h 35560"/>
              <a:gd name="connsiteX1" fmla="*/ 8707119 w 8709659"/>
              <a:gd name="connsiteY1" fmla="*/ 19050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19050"/>
                </a:moveTo>
                <a:lnTo>
                  <a:pt x="8707119" y="19050"/>
                </a:lnTo>
              </a:path>
            </a:pathLst>
          </a:custGeom>
          <a:ln w="20320">
            <a:solidFill>
              <a:srgbClr val="45B3EE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34" name="Freeform 1834"/>
          <p:cNvSpPr/>
          <p:nvPr/>
        </p:nvSpPr>
        <p:spPr>
          <a:xfrm>
            <a:off x="218439" y="1564639"/>
            <a:ext cx="8709659" cy="22860"/>
          </a:xfrm>
          <a:custGeom>
            <a:avLst/>
            <a:gdLst>
              <a:gd name="connsiteX0" fmla="*/ 10160 w 8709659"/>
              <a:gd name="connsiteY0" fmla="*/ 13335 h 22860"/>
              <a:gd name="connsiteX1" fmla="*/ 8707119 w 8709659"/>
              <a:gd name="connsiteY1" fmla="*/ 1333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3335"/>
                </a:moveTo>
                <a:lnTo>
                  <a:pt x="8707119" y="13335"/>
                </a:lnTo>
              </a:path>
            </a:pathLst>
          </a:custGeom>
          <a:ln w="19050">
            <a:solidFill>
              <a:srgbClr val="46B4EE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35" name="Freeform 1835"/>
          <p:cNvSpPr/>
          <p:nvPr/>
        </p:nvSpPr>
        <p:spPr>
          <a:xfrm>
            <a:off x="218439" y="1577339"/>
            <a:ext cx="8709659" cy="35560"/>
          </a:xfrm>
          <a:custGeom>
            <a:avLst/>
            <a:gdLst>
              <a:gd name="connsiteX0" fmla="*/ 10160 w 8709659"/>
              <a:gd name="connsiteY0" fmla="*/ 19685 h 35560"/>
              <a:gd name="connsiteX1" fmla="*/ 8707119 w 8709659"/>
              <a:gd name="connsiteY1" fmla="*/ 1968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19685"/>
                </a:moveTo>
                <a:lnTo>
                  <a:pt x="8707119" y="19685"/>
                </a:lnTo>
              </a:path>
            </a:pathLst>
          </a:custGeom>
          <a:ln w="19050">
            <a:solidFill>
              <a:srgbClr val="47B4EE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36" name="Freeform 1836"/>
          <p:cNvSpPr/>
          <p:nvPr/>
        </p:nvSpPr>
        <p:spPr>
          <a:xfrm>
            <a:off x="218439" y="1602739"/>
            <a:ext cx="8709659" cy="22860"/>
          </a:xfrm>
          <a:custGeom>
            <a:avLst/>
            <a:gdLst>
              <a:gd name="connsiteX0" fmla="*/ 10160 w 8709659"/>
              <a:gd name="connsiteY0" fmla="*/ 13335 h 22860"/>
              <a:gd name="connsiteX1" fmla="*/ 8707119 w 8709659"/>
              <a:gd name="connsiteY1" fmla="*/ 1333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3335"/>
                </a:moveTo>
                <a:lnTo>
                  <a:pt x="8707119" y="13335"/>
                </a:lnTo>
              </a:path>
            </a:pathLst>
          </a:custGeom>
          <a:ln w="19050">
            <a:solidFill>
              <a:srgbClr val="48B5EE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37" name="Freeform 1837"/>
          <p:cNvSpPr/>
          <p:nvPr/>
        </p:nvSpPr>
        <p:spPr>
          <a:xfrm>
            <a:off x="218439" y="1615439"/>
            <a:ext cx="8709659" cy="35560"/>
          </a:xfrm>
          <a:custGeom>
            <a:avLst/>
            <a:gdLst>
              <a:gd name="connsiteX0" fmla="*/ 10160 w 8709659"/>
              <a:gd name="connsiteY0" fmla="*/ 19685 h 35560"/>
              <a:gd name="connsiteX1" fmla="*/ 8707119 w 8709659"/>
              <a:gd name="connsiteY1" fmla="*/ 1968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19685"/>
                </a:moveTo>
                <a:lnTo>
                  <a:pt x="8707119" y="19685"/>
                </a:lnTo>
              </a:path>
            </a:pathLst>
          </a:custGeom>
          <a:ln w="19050">
            <a:solidFill>
              <a:srgbClr val="49B5EF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38" name="Freeform 1838"/>
          <p:cNvSpPr/>
          <p:nvPr/>
        </p:nvSpPr>
        <p:spPr>
          <a:xfrm>
            <a:off x="218439" y="1640839"/>
            <a:ext cx="8709659" cy="22860"/>
          </a:xfrm>
          <a:custGeom>
            <a:avLst/>
            <a:gdLst>
              <a:gd name="connsiteX0" fmla="*/ 10160 w 8709659"/>
              <a:gd name="connsiteY0" fmla="*/ 13335 h 22860"/>
              <a:gd name="connsiteX1" fmla="*/ 8707119 w 8709659"/>
              <a:gd name="connsiteY1" fmla="*/ 1333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3335"/>
                </a:moveTo>
                <a:lnTo>
                  <a:pt x="8707119" y="13335"/>
                </a:lnTo>
              </a:path>
            </a:pathLst>
          </a:custGeom>
          <a:ln w="19050">
            <a:solidFill>
              <a:srgbClr val="4AB6EF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39" name="Freeform 1839"/>
          <p:cNvSpPr/>
          <p:nvPr/>
        </p:nvSpPr>
        <p:spPr>
          <a:xfrm>
            <a:off x="218439" y="1653539"/>
            <a:ext cx="8709659" cy="35560"/>
          </a:xfrm>
          <a:custGeom>
            <a:avLst/>
            <a:gdLst>
              <a:gd name="connsiteX0" fmla="*/ 10160 w 8709659"/>
              <a:gd name="connsiteY0" fmla="*/ 19685 h 35560"/>
              <a:gd name="connsiteX1" fmla="*/ 8707119 w 8709659"/>
              <a:gd name="connsiteY1" fmla="*/ 1968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19685"/>
                </a:moveTo>
                <a:lnTo>
                  <a:pt x="8707119" y="19685"/>
                </a:lnTo>
              </a:path>
            </a:pathLst>
          </a:custGeom>
          <a:ln w="19050">
            <a:solidFill>
              <a:srgbClr val="4BB6EF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40" name="Freeform 1840"/>
          <p:cNvSpPr/>
          <p:nvPr/>
        </p:nvSpPr>
        <p:spPr>
          <a:xfrm>
            <a:off x="218439" y="1678939"/>
            <a:ext cx="8709659" cy="22860"/>
          </a:xfrm>
          <a:custGeom>
            <a:avLst/>
            <a:gdLst>
              <a:gd name="connsiteX0" fmla="*/ 10160 w 8709659"/>
              <a:gd name="connsiteY0" fmla="*/ 13335 h 22860"/>
              <a:gd name="connsiteX1" fmla="*/ 8707119 w 8709659"/>
              <a:gd name="connsiteY1" fmla="*/ 1333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3335"/>
                </a:moveTo>
                <a:lnTo>
                  <a:pt x="8707119" y="13335"/>
                </a:lnTo>
              </a:path>
            </a:pathLst>
          </a:custGeom>
          <a:ln w="19050">
            <a:solidFill>
              <a:srgbClr val="4CB7EF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41" name="Freeform 1841"/>
          <p:cNvSpPr/>
          <p:nvPr/>
        </p:nvSpPr>
        <p:spPr>
          <a:xfrm>
            <a:off x="218439" y="1691639"/>
            <a:ext cx="8709659" cy="35560"/>
          </a:xfrm>
          <a:custGeom>
            <a:avLst/>
            <a:gdLst>
              <a:gd name="connsiteX0" fmla="*/ 10160 w 8709659"/>
              <a:gd name="connsiteY0" fmla="*/ 19685 h 35560"/>
              <a:gd name="connsiteX1" fmla="*/ 8707119 w 8709659"/>
              <a:gd name="connsiteY1" fmla="*/ 1968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19685"/>
                </a:moveTo>
                <a:lnTo>
                  <a:pt x="8707119" y="19685"/>
                </a:lnTo>
              </a:path>
            </a:pathLst>
          </a:custGeom>
          <a:ln w="19050">
            <a:solidFill>
              <a:srgbClr val="4DB7F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42" name="Freeform 1842"/>
          <p:cNvSpPr/>
          <p:nvPr/>
        </p:nvSpPr>
        <p:spPr>
          <a:xfrm>
            <a:off x="218439" y="1717039"/>
            <a:ext cx="8709659" cy="22860"/>
          </a:xfrm>
          <a:custGeom>
            <a:avLst/>
            <a:gdLst>
              <a:gd name="connsiteX0" fmla="*/ 10160 w 8709659"/>
              <a:gd name="connsiteY0" fmla="*/ 13335 h 22860"/>
              <a:gd name="connsiteX1" fmla="*/ 8707119 w 8709659"/>
              <a:gd name="connsiteY1" fmla="*/ 1333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3335"/>
                </a:moveTo>
                <a:lnTo>
                  <a:pt x="8707119" y="13335"/>
                </a:lnTo>
              </a:path>
            </a:pathLst>
          </a:custGeom>
          <a:ln w="19050">
            <a:solidFill>
              <a:srgbClr val="4EB8F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43" name="Freeform 1843"/>
          <p:cNvSpPr/>
          <p:nvPr/>
        </p:nvSpPr>
        <p:spPr>
          <a:xfrm>
            <a:off x="218439" y="1729739"/>
            <a:ext cx="8709659" cy="35560"/>
          </a:xfrm>
          <a:custGeom>
            <a:avLst/>
            <a:gdLst>
              <a:gd name="connsiteX0" fmla="*/ 10160 w 8709659"/>
              <a:gd name="connsiteY0" fmla="*/ 19685 h 35560"/>
              <a:gd name="connsiteX1" fmla="*/ 8707119 w 8709659"/>
              <a:gd name="connsiteY1" fmla="*/ 1968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19685"/>
                </a:moveTo>
                <a:lnTo>
                  <a:pt x="8707119" y="19685"/>
                </a:lnTo>
              </a:path>
            </a:pathLst>
          </a:custGeom>
          <a:ln w="19050">
            <a:solidFill>
              <a:srgbClr val="4FB8F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44" name="Freeform 1844"/>
          <p:cNvSpPr/>
          <p:nvPr/>
        </p:nvSpPr>
        <p:spPr>
          <a:xfrm>
            <a:off x="218439" y="1755139"/>
            <a:ext cx="8709659" cy="22860"/>
          </a:xfrm>
          <a:custGeom>
            <a:avLst/>
            <a:gdLst>
              <a:gd name="connsiteX0" fmla="*/ 10160 w 8709659"/>
              <a:gd name="connsiteY0" fmla="*/ 13970 h 22860"/>
              <a:gd name="connsiteX1" fmla="*/ 8707119 w 8709659"/>
              <a:gd name="connsiteY1" fmla="*/ 13970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3970"/>
                </a:moveTo>
                <a:lnTo>
                  <a:pt x="8707119" y="13970"/>
                </a:lnTo>
              </a:path>
            </a:pathLst>
          </a:custGeom>
          <a:ln w="20320">
            <a:solidFill>
              <a:srgbClr val="50B9F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45" name="Freeform 1845"/>
          <p:cNvSpPr/>
          <p:nvPr/>
        </p:nvSpPr>
        <p:spPr>
          <a:xfrm>
            <a:off x="218439" y="1767839"/>
            <a:ext cx="8709659" cy="35560"/>
          </a:xfrm>
          <a:custGeom>
            <a:avLst/>
            <a:gdLst>
              <a:gd name="connsiteX0" fmla="*/ 10160 w 8709659"/>
              <a:gd name="connsiteY0" fmla="*/ 20955 h 35560"/>
              <a:gd name="connsiteX1" fmla="*/ 8707119 w 8709659"/>
              <a:gd name="connsiteY1" fmla="*/ 2095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20955"/>
                </a:moveTo>
                <a:lnTo>
                  <a:pt x="8707119" y="20955"/>
                </a:lnTo>
              </a:path>
            </a:pathLst>
          </a:custGeom>
          <a:ln w="19050">
            <a:solidFill>
              <a:srgbClr val="51B9F0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46" name="Freeform 1846"/>
          <p:cNvSpPr/>
          <p:nvPr/>
        </p:nvSpPr>
        <p:spPr>
          <a:xfrm>
            <a:off x="218439" y="1793239"/>
            <a:ext cx="8709659" cy="22860"/>
          </a:xfrm>
          <a:custGeom>
            <a:avLst/>
            <a:gdLst>
              <a:gd name="connsiteX0" fmla="*/ 10160 w 8709659"/>
              <a:gd name="connsiteY0" fmla="*/ 14605 h 22860"/>
              <a:gd name="connsiteX1" fmla="*/ 8707119 w 8709659"/>
              <a:gd name="connsiteY1" fmla="*/ 1460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4605"/>
                </a:moveTo>
                <a:lnTo>
                  <a:pt x="8707119" y="14605"/>
                </a:lnTo>
              </a:path>
            </a:pathLst>
          </a:custGeom>
          <a:ln w="19050">
            <a:solidFill>
              <a:srgbClr val="52BAF1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47" name="Freeform 1847"/>
          <p:cNvSpPr/>
          <p:nvPr/>
        </p:nvSpPr>
        <p:spPr>
          <a:xfrm>
            <a:off x="218439" y="1805939"/>
            <a:ext cx="8709659" cy="35560"/>
          </a:xfrm>
          <a:custGeom>
            <a:avLst/>
            <a:gdLst>
              <a:gd name="connsiteX0" fmla="*/ 10160 w 8709659"/>
              <a:gd name="connsiteY0" fmla="*/ 20955 h 35560"/>
              <a:gd name="connsiteX1" fmla="*/ 8707119 w 8709659"/>
              <a:gd name="connsiteY1" fmla="*/ 2095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20955"/>
                </a:moveTo>
                <a:lnTo>
                  <a:pt x="8707119" y="20955"/>
                </a:lnTo>
              </a:path>
            </a:pathLst>
          </a:custGeom>
          <a:ln w="19050">
            <a:solidFill>
              <a:srgbClr val="53BAF1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48" name="Freeform 1848"/>
          <p:cNvSpPr/>
          <p:nvPr/>
        </p:nvSpPr>
        <p:spPr>
          <a:xfrm>
            <a:off x="218439" y="1831339"/>
            <a:ext cx="8709659" cy="22860"/>
          </a:xfrm>
          <a:custGeom>
            <a:avLst/>
            <a:gdLst>
              <a:gd name="connsiteX0" fmla="*/ 10160 w 8709659"/>
              <a:gd name="connsiteY0" fmla="*/ 14605 h 22860"/>
              <a:gd name="connsiteX1" fmla="*/ 8707119 w 8709659"/>
              <a:gd name="connsiteY1" fmla="*/ 1460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4605"/>
                </a:moveTo>
                <a:lnTo>
                  <a:pt x="8707119" y="14605"/>
                </a:lnTo>
              </a:path>
            </a:pathLst>
          </a:custGeom>
          <a:ln w="19050">
            <a:solidFill>
              <a:srgbClr val="54BBF1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49" name="Freeform 1849"/>
          <p:cNvSpPr/>
          <p:nvPr/>
        </p:nvSpPr>
        <p:spPr>
          <a:xfrm>
            <a:off x="218439" y="1844039"/>
            <a:ext cx="8709659" cy="35560"/>
          </a:xfrm>
          <a:custGeom>
            <a:avLst/>
            <a:gdLst>
              <a:gd name="connsiteX0" fmla="*/ 10160 w 8709659"/>
              <a:gd name="connsiteY0" fmla="*/ 20955 h 35560"/>
              <a:gd name="connsiteX1" fmla="*/ 8707119 w 8709659"/>
              <a:gd name="connsiteY1" fmla="*/ 2095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20955"/>
                </a:moveTo>
                <a:lnTo>
                  <a:pt x="8707119" y="20955"/>
                </a:lnTo>
              </a:path>
            </a:pathLst>
          </a:custGeom>
          <a:ln w="19050">
            <a:solidFill>
              <a:srgbClr val="55BBF1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50" name="Freeform 1850"/>
          <p:cNvSpPr/>
          <p:nvPr/>
        </p:nvSpPr>
        <p:spPr>
          <a:xfrm>
            <a:off x="218439" y="1869439"/>
            <a:ext cx="8709659" cy="22860"/>
          </a:xfrm>
          <a:custGeom>
            <a:avLst/>
            <a:gdLst>
              <a:gd name="connsiteX0" fmla="*/ 10160 w 8709659"/>
              <a:gd name="connsiteY0" fmla="*/ 14605 h 22860"/>
              <a:gd name="connsiteX1" fmla="*/ 8707119 w 8709659"/>
              <a:gd name="connsiteY1" fmla="*/ 1460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4605"/>
                </a:moveTo>
                <a:lnTo>
                  <a:pt x="8707119" y="14605"/>
                </a:lnTo>
              </a:path>
            </a:pathLst>
          </a:custGeom>
          <a:ln w="19050">
            <a:solidFill>
              <a:srgbClr val="56BCF2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51" name="Freeform 1851"/>
          <p:cNvSpPr/>
          <p:nvPr/>
        </p:nvSpPr>
        <p:spPr>
          <a:xfrm>
            <a:off x="218439" y="1882139"/>
            <a:ext cx="8709659" cy="35560"/>
          </a:xfrm>
          <a:custGeom>
            <a:avLst/>
            <a:gdLst>
              <a:gd name="connsiteX0" fmla="*/ 10160 w 8709659"/>
              <a:gd name="connsiteY0" fmla="*/ 20955 h 35560"/>
              <a:gd name="connsiteX1" fmla="*/ 8707119 w 8709659"/>
              <a:gd name="connsiteY1" fmla="*/ 2095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20955"/>
                </a:moveTo>
                <a:lnTo>
                  <a:pt x="8707119" y="20955"/>
                </a:lnTo>
              </a:path>
            </a:pathLst>
          </a:custGeom>
          <a:ln w="19050">
            <a:solidFill>
              <a:srgbClr val="57BCF2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52" name="Freeform 1852"/>
          <p:cNvSpPr/>
          <p:nvPr/>
        </p:nvSpPr>
        <p:spPr>
          <a:xfrm>
            <a:off x="218439" y="1907539"/>
            <a:ext cx="8709659" cy="22860"/>
          </a:xfrm>
          <a:custGeom>
            <a:avLst/>
            <a:gdLst>
              <a:gd name="connsiteX0" fmla="*/ 10160 w 8709659"/>
              <a:gd name="connsiteY0" fmla="*/ 14605 h 22860"/>
              <a:gd name="connsiteX1" fmla="*/ 8707119 w 8709659"/>
              <a:gd name="connsiteY1" fmla="*/ 1460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4605"/>
                </a:moveTo>
                <a:lnTo>
                  <a:pt x="8707119" y="14605"/>
                </a:lnTo>
              </a:path>
            </a:pathLst>
          </a:custGeom>
          <a:ln w="19050">
            <a:solidFill>
              <a:srgbClr val="58BDF2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53" name="Freeform 1853"/>
          <p:cNvSpPr/>
          <p:nvPr/>
        </p:nvSpPr>
        <p:spPr>
          <a:xfrm>
            <a:off x="218439" y="1920239"/>
            <a:ext cx="8709659" cy="35560"/>
          </a:xfrm>
          <a:custGeom>
            <a:avLst/>
            <a:gdLst>
              <a:gd name="connsiteX0" fmla="*/ 10160 w 8709659"/>
              <a:gd name="connsiteY0" fmla="*/ 20955 h 35560"/>
              <a:gd name="connsiteX1" fmla="*/ 8707119 w 8709659"/>
              <a:gd name="connsiteY1" fmla="*/ 2095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20955"/>
                </a:moveTo>
                <a:lnTo>
                  <a:pt x="8707119" y="20955"/>
                </a:lnTo>
              </a:path>
            </a:pathLst>
          </a:custGeom>
          <a:ln w="19050">
            <a:solidFill>
              <a:srgbClr val="59BDF2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54" name="Freeform 1854"/>
          <p:cNvSpPr/>
          <p:nvPr/>
        </p:nvSpPr>
        <p:spPr>
          <a:xfrm>
            <a:off x="218439" y="1945639"/>
            <a:ext cx="8709659" cy="22860"/>
          </a:xfrm>
          <a:custGeom>
            <a:avLst/>
            <a:gdLst>
              <a:gd name="connsiteX0" fmla="*/ 10160 w 8709659"/>
              <a:gd name="connsiteY0" fmla="*/ 14605 h 22860"/>
              <a:gd name="connsiteX1" fmla="*/ 8707119 w 8709659"/>
              <a:gd name="connsiteY1" fmla="*/ 1460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4605"/>
                </a:moveTo>
                <a:lnTo>
                  <a:pt x="8707119" y="14605"/>
                </a:lnTo>
              </a:path>
            </a:pathLst>
          </a:custGeom>
          <a:ln w="19050">
            <a:solidFill>
              <a:srgbClr val="5ABEF3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55" name="Freeform 1855"/>
          <p:cNvSpPr/>
          <p:nvPr/>
        </p:nvSpPr>
        <p:spPr>
          <a:xfrm>
            <a:off x="218439" y="1958339"/>
            <a:ext cx="8709659" cy="35560"/>
          </a:xfrm>
          <a:custGeom>
            <a:avLst/>
            <a:gdLst>
              <a:gd name="connsiteX0" fmla="*/ 10160 w 8709659"/>
              <a:gd name="connsiteY0" fmla="*/ 20955 h 35560"/>
              <a:gd name="connsiteX1" fmla="*/ 8707119 w 8709659"/>
              <a:gd name="connsiteY1" fmla="*/ 2095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20955"/>
                </a:moveTo>
                <a:lnTo>
                  <a:pt x="8707119" y="20955"/>
                </a:lnTo>
              </a:path>
            </a:pathLst>
          </a:custGeom>
          <a:ln w="19050">
            <a:solidFill>
              <a:srgbClr val="5BBEF3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56" name="Freeform 1856"/>
          <p:cNvSpPr/>
          <p:nvPr/>
        </p:nvSpPr>
        <p:spPr>
          <a:xfrm>
            <a:off x="218439" y="1983739"/>
            <a:ext cx="8709659" cy="22860"/>
          </a:xfrm>
          <a:custGeom>
            <a:avLst/>
            <a:gdLst>
              <a:gd name="connsiteX0" fmla="*/ 10160 w 8709659"/>
              <a:gd name="connsiteY0" fmla="*/ 14605 h 22860"/>
              <a:gd name="connsiteX1" fmla="*/ 8707119 w 8709659"/>
              <a:gd name="connsiteY1" fmla="*/ 1460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4605"/>
                </a:moveTo>
                <a:lnTo>
                  <a:pt x="8707119" y="14605"/>
                </a:lnTo>
              </a:path>
            </a:pathLst>
          </a:custGeom>
          <a:ln w="19050">
            <a:solidFill>
              <a:srgbClr val="5CBFF3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57" name="Freeform 1857"/>
          <p:cNvSpPr/>
          <p:nvPr/>
        </p:nvSpPr>
        <p:spPr>
          <a:xfrm>
            <a:off x="218439" y="1996439"/>
            <a:ext cx="8709659" cy="35560"/>
          </a:xfrm>
          <a:custGeom>
            <a:avLst/>
            <a:gdLst>
              <a:gd name="connsiteX0" fmla="*/ 10160 w 8709659"/>
              <a:gd name="connsiteY0" fmla="*/ 20955 h 35560"/>
              <a:gd name="connsiteX1" fmla="*/ 8707119 w 8709659"/>
              <a:gd name="connsiteY1" fmla="*/ 2095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20955"/>
                </a:moveTo>
                <a:lnTo>
                  <a:pt x="8707119" y="20955"/>
                </a:lnTo>
              </a:path>
            </a:pathLst>
          </a:custGeom>
          <a:ln w="19050">
            <a:solidFill>
              <a:srgbClr val="5DBFF3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58" name="Freeform 1858"/>
          <p:cNvSpPr/>
          <p:nvPr/>
        </p:nvSpPr>
        <p:spPr>
          <a:xfrm>
            <a:off x="218439" y="2021839"/>
            <a:ext cx="8709659" cy="22860"/>
          </a:xfrm>
          <a:custGeom>
            <a:avLst/>
            <a:gdLst>
              <a:gd name="connsiteX0" fmla="*/ 10160 w 8709659"/>
              <a:gd name="connsiteY0" fmla="*/ 14605 h 22860"/>
              <a:gd name="connsiteX1" fmla="*/ 8707119 w 8709659"/>
              <a:gd name="connsiteY1" fmla="*/ 1460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4605"/>
                </a:moveTo>
                <a:lnTo>
                  <a:pt x="8707119" y="14605"/>
                </a:lnTo>
              </a:path>
            </a:pathLst>
          </a:custGeom>
          <a:ln w="19050">
            <a:solidFill>
              <a:srgbClr val="5EC0F4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59" name="Freeform 1859"/>
          <p:cNvSpPr/>
          <p:nvPr/>
        </p:nvSpPr>
        <p:spPr>
          <a:xfrm>
            <a:off x="218439" y="2034539"/>
            <a:ext cx="8709659" cy="35560"/>
          </a:xfrm>
          <a:custGeom>
            <a:avLst/>
            <a:gdLst>
              <a:gd name="connsiteX0" fmla="*/ 10160 w 8709659"/>
              <a:gd name="connsiteY0" fmla="*/ 21590 h 35560"/>
              <a:gd name="connsiteX1" fmla="*/ 8707119 w 8709659"/>
              <a:gd name="connsiteY1" fmla="*/ 21590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21590"/>
                </a:moveTo>
                <a:lnTo>
                  <a:pt x="8707119" y="21590"/>
                </a:lnTo>
              </a:path>
            </a:pathLst>
          </a:custGeom>
          <a:ln w="20320">
            <a:solidFill>
              <a:srgbClr val="5FC0F4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60" name="Freeform 1860"/>
          <p:cNvSpPr/>
          <p:nvPr/>
        </p:nvSpPr>
        <p:spPr>
          <a:xfrm>
            <a:off x="218439" y="2059939"/>
            <a:ext cx="8709659" cy="22860"/>
          </a:xfrm>
          <a:custGeom>
            <a:avLst/>
            <a:gdLst>
              <a:gd name="connsiteX0" fmla="*/ 10160 w 8709659"/>
              <a:gd name="connsiteY0" fmla="*/ 15875 h 22860"/>
              <a:gd name="connsiteX1" fmla="*/ 8707119 w 8709659"/>
              <a:gd name="connsiteY1" fmla="*/ 1587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5875"/>
                </a:moveTo>
                <a:lnTo>
                  <a:pt x="8707119" y="15875"/>
                </a:lnTo>
              </a:path>
            </a:pathLst>
          </a:custGeom>
          <a:ln w="19050">
            <a:solidFill>
              <a:srgbClr val="60C1F4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61" name="Freeform 1861"/>
          <p:cNvSpPr/>
          <p:nvPr/>
        </p:nvSpPr>
        <p:spPr>
          <a:xfrm>
            <a:off x="218439" y="2072639"/>
            <a:ext cx="8709659" cy="35560"/>
          </a:xfrm>
          <a:custGeom>
            <a:avLst/>
            <a:gdLst>
              <a:gd name="connsiteX0" fmla="*/ 10160 w 8709659"/>
              <a:gd name="connsiteY0" fmla="*/ 22225 h 35560"/>
              <a:gd name="connsiteX1" fmla="*/ 8707119 w 8709659"/>
              <a:gd name="connsiteY1" fmla="*/ 2222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22225"/>
                </a:moveTo>
                <a:lnTo>
                  <a:pt x="8707119" y="22225"/>
                </a:lnTo>
              </a:path>
            </a:pathLst>
          </a:custGeom>
          <a:ln w="19050">
            <a:solidFill>
              <a:srgbClr val="61C1F4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62" name="Freeform 1862"/>
          <p:cNvSpPr/>
          <p:nvPr/>
        </p:nvSpPr>
        <p:spPr>
          <a:xfrm>
            <a:off x="218439" y="2098039"/>
            <a:ext cx="8709659" cy="22860"/>
          </a:xfrm>
          <a:custGeom>
            <a:avLst/>
            <a:gdLst>
              <a:gd name="connsiteX0" fmla="*/ 10160 w 8709659"/>
              <a:gd name="connsiteY0" fmla="*/ 15875 h 22860"/>
              <a:gd name="connsiteX1" fmla="*/ 8707119 w 8709659"/>
              <a:gd name="connsiteY1" fmla="*/ 1587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5875"/>
                </a:moveTo>
                <a:lnTo>
                  <a:pt x="8707119" y="15875"/>
                </a:lnTo>
              </a:path>
            </a:pathLst>
          </a:custGeom>
          <a:ln w="19050">
            <a:solidFill>
              <a:srgbClr val="62C2F4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63" name="Freeform 1863"/>
          <p:cNvSpPr/>
          <p:nvPr/>
        </p:nvSpPr>
        <p:spPr>
          <a:xfrm>
            <a:off x="218439" y="2110739"/>
            <a:ext cx="8709659" cy="35560"/>
          </a:xfrm>
          <a:custGeom>
            <a:avLst/>
            <a:gdLst>
              <a:gd name="connsiteX0" fmla="*/ 10160 w 8709659"/>
              <a:gd name="connsiteY0" fmla="*/ 22225 h 35560"/>
              <a:gd name="connsiteX1" fmla="*/ 8707119 w 8709659"/>
              <a:gd name="connsiteY1" fmla="*/ 2222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22225"/>
                </a:moveTo>
                <a:lnTo>
                  <a:pt x="8707119" y="22225"/>
                </a:lnTo>
              </a:path>
            </a:pathLst>
          </a:custGeom>
          <a:ln w="19050">
            <a:solidFill>
              <a:srgbClr val="63C2F5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64" name="Freeform 1864"/>
          <p:cNvSpPr/>
          <p:nvPr/>
        </p:nvSpPr>
        <p:spPr>
          <a:xfrm>
            <a:off x="218439" y="2136139"/>
            <a:ext cx="8709659" cy="22860"/>
          </a:xfrm>
          <a:custGeom>
            <a:avLst/>
            <a:gdLst>
              <a:gd name="connsiteX0" fmla="*/ 10160 w 8709659"/>
              <a:gd name="connsiteY0" fmla="*/ 15875 h 22860"/>
              <a:gd name="connsiteX1" fmla="*/ 8707119 w 8709659"/>
              <a:gd name="connsiteY1" fmla="*/ 1587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5875"/>
                </a:moveTo>
                <a:lnTo>
                  <a:pt x="8707119" y="15875"/>
                </a:lnTo>
              </a:path>
            </a:pathLst>
          </a:custGeom>
          <a:ln w="19050">
            <a:solidFill>
              <a:srgbClr val="65C3F5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65" name="Freeform 1865"/>
          <p:cNvSpPr/>
          <p:nvPr/>
        </p:nvSpPr>
        <p:spPr>
          <a:xfrm>
            <a:off x="218439" y="2148839"/>
            <a:ext cx="8709659" cy="35560"/>
          </a:xfrm>
          <a:custGeom>
            <a:avLst/>
            <a:gdLst>
              <a:gd name="connsiteX0" fmla="*/ 10160 w 8709659"/>
              <a:gd name="connsiteY0" fmla="*/ 22225 h 35560"/>
              <a:gd name="connsiteX1" fmla="*/ 8707119 w 8709659"/>
              <a:gd name="connsiteY1" fmla="*/ 2222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22225"/>
                </a:moveTo>
                <a:lnTo>
                  <a:pt x="8707119" y="22225"/>
                </a:lnTo>
              </a:path>
            </a:pathLst>
          </a:custGeom>
          <a:ln w="19050">
            <a:solidFill>
              <a:srgbClr val="65C3F5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66" name="Freeform 1866"/>
          <p:cNvSpPr/>
          <p:nvPr/>
        </p:nvSpPr>
        <p:spPr>
          <a:xfrm>
            <a:off x="218439" y="2174239"/>
            <a:ext cx="8709659" cy="22860"/>
          </a:xfrm>
          <a:custGeom>
            <a:avLst/>
            <a:gdLst>
              <a:gd name="connsiteX0" fmla="*/ 10160 w 8709659"/>
              <a:gd name="connsiteY0" fmla="*/ 15875 h 22860"/>
              <a:gd name="connsiteX1" fmla="*/ 8707119 w 8709659"/>
              <a:gd name="connsiteY1" fmla="*/ 1587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5875"/>
                </a:moveTo>
                <a:lnTo>
                  <a:pt x="8707119" y="15875"/>
                </a:lnTo>
              </a:path>
            </a:pathLst>
          </a:custGeom>
          <a:ln w="19050">
            <a:solidFill>
              <a:srgbClr val="66C4F5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67" name="Freeform 1867"/>
          <p:cNvSpPr/>
          <p:nvPr/>
        </p:nvSpPr>
        <p:spPr>
          <a:xfrm>
            <a:off x="218439" y="2186939"/>
            <a:ext cx="8709659" cy="35560"/>
          </a:xfrm>
          <a:custGeom>
            <a:avLst/>
            <a:gdLst>
              <a:gd name="connsiteX0" fmla="*/ 10160 w 8709659"/>
              <a:gd name="connsiteY0" fmla="*/ 22225 h 35560"/>
              <a:gd name="connsiteX1" fmla="*/ 8707119 w 8709659"/>
              <a:gd name="connsiteY1" fmla="*/ 2222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22225"/>
                </a:moveTo>
                <a:lnTo>
                  <a:pt x="8707119" y="22225"/>
                </a:lnTo>
              </a:path>
            </a:pathLst>
          </a:custGeom>
          <a:ln w="19050">
            <a:solidFill>
              <a:srgbClr val="67C4F6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68" name="Freeform 1868"/>
          <p:cNvSpPr/>
          <p:nvPr/>
        </p:nvSpPr>
        <p:spPr>
          <a:xfrm>
            <a:off x="218439" y="2212339"/>
            <a:ext cx="8709659" cy="22860"/>
          </a:xfrm>
          <a:custGeom>
            <a:avLst/>
            <a:gdLst>
              <a:gd name="connsiteX0" fmla="*/ 10160 w 8709659"/>
              <a:gd name="connsiteY0" fmla="*/ 15875 h 22860"/>
              <a:gd name="connsiteX1" fmla="*/ 8707119 w 8709659"/>
              <a:gd name="connsiteY1" fmla="*/ 1587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5875"/>
                </a:moveTo>
                <a:lnTo>
                  <a:pt x="8707119" y="15875"/>
                </a:lnTo>
              </a:path>
            </a:pathLst>
          </a:custGeom>
          <a:ln w="19050">
            <a:solidFill>
              <a:srgbClr val="68C5F6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69" name="Freeform 1869"/>
          <p:cNvSpPr/>
          <p:nvPr/>
        </p:nvSpPr>
        <p:spPr>
          <a:xfrm>
            <a:off x="218439" y="2225039"/>
            <a:ext cx="8709659" cy="35560"/>
          </a:xfrm>
          <a:custGeom>
            <a:avLst/>
            <a:gdLst>
              <a:gd name="connsiteX0" fmla="*/ 10160 w 8709659"/>
              <a:gd name="connsiteY0" fmla="*/ 22225 h 35560"/>
              <a:gd name="connsiteX1" fmla="*/ 8707119 w 8709659"/>
              <a:gd name="connsiteY1" fmla="*/ 2222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22225"/>
                </a:moveTo>
                <a:lnTo>
                  <a:pt x="8707119" y="22225"/>
                </a:lnTo>
              </a:path>
            </a:pathLst>
          </a:custGeom>
          <a:ln w="19050">
            <a:solidFill>
              <a:srgbClr val="69C5F6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70" name="Freeform 1870"/>
          <p:cNvSpPr/>
          <p:nvPr/>
        </p:nvSpPr>
        <p:spPr>
          <a:xfrm>
            <a:off x="218439" y="2250439"/>
            <a:ext cx="8709659" cy="22860"/>
          </a:xfrm>
          <a:custGeom>
            <a:avLst/>
            <a:gdLst>
              <a:gd name="connsiteX0" fmla="*/ 10160 w 8709659"/>
              <a:gd name="connsiteY0" fmla="*/ 15875 h 22860"/>
              <a:gd name="connsiteX1" fmla="*/ 8707119 w 8709659"/>
              <a:gd name="connsiteY1" fmla="*/ 1587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5875"/>
                </a:moveTo>
                <a:lnTo>
                  <a:pt x="8707119" y="15875"/>
                </a:lnTo>
              </a:path>
            </a:pathLst>
          </a:custGeom>
          <a:ln w="19050">
            <a:solidFill>
              <a:srgbClr val="6AC6F6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71" name="Freeform 1871"/>
          <p:cNvSpPr/>
          <p:nvPr/>
        </p:nvSpPr>
        <p:spPr>
          <a:xfrm>
            <a:off x="218439" y="2275839"/>
            <a:ext cx="8709659" cy="22860"/>
          </a:xfrm>
          <a:custGeom>
            <a:avLst/>
            <a:gdLst>
              <a:gd name="connsiteX0" fmla="*/ 10160 w 8709659"/>
              <a:gd name="connsiteY0" fmla="*/ 10160 h 22860"/>
              <a:gd name="connsiteX1" fmla="*/ 8707119 w 8709659"/>
              <a:gd name="connsiteY1" fmla="*/ 10160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0160"/>
                </a:moveTo>
                <a:lnTo>
                  <a:pt x="8707119" y="10160"/>
                </a:lnTo>
              </a:path>
            </a:pathLst>
          </a:custGeom>
          <a:ln w="20319">
            <a:solidFill>
              <a:srgbClr val="6BC6F7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72" name="Freeform 1872"/>
          <p:cNvSpPr/>
          <p:nvPr/>
        </p:nvSpPr>
        <p:spPr>
          <a:xfrm>
            <a:off x="218439" y="2288539"/>
            <a:ext cx="8709659" cy="35560"/>
          </a:xfrm>
          <a:custGeom>
            <a:avLst/>
            <a:gdLst>
              <a:gd name="connsiteX0" fmla="*/ 10160 w 8709659"/>
              <a:gd name="connsiteY0" fmla="*/ 17145 h 35560"/>
              <a:gd name="connsiteX1" fmla="*/ 8707119 w 8709659"/>
              <a:gd name="connsiteY1" fmla="*/ 1714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17145"/>
                </a:moveTo>
                <a:lnTo>
                  <a:pt x="8707119" y="17145"/>
                </a:lnTo>
              </a:path>
            </a:pathLst>
          </a:custGeom>
          <a:ln w="19050">
            <a:solidFill>
              <a:srgbClr val="6CC7F7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73" name="Freeform 1873"/>
          <p:cNvSpPr/>
          <p:nvPr/>
        </p:nvSpPr>
        <p:spPr>
          <a:xfrm>
            <a:off x="218439" y="2313939"/>
            <a:ext cx="8709659" cy="22860"/>
          </a:xfrm>
          <a:custGeom>
            <a:avLst/>
            <a:gdLst>
              <a:gd name="connsiteX0" fmla="*/ 10160 w 8709659"/>
              <a:gd name="connsiteY0" fmla="*/ 10795 h 22860"/>
              <a:gd name="connsiteX1" fmla="*/ 8707119 w 8709659"/>
              <a:gd name="connsiteY1" fmla="*/ 1079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0795"/>
                </a:moveTo>
                <a:lnTo>
                  <a:pt x="8707119" y="10795"/>
                </a:lnTo>
              </a:path>
            </a:pathLst>
          </a:custGeom>
          <a:ln w="19050">
            <a:solidFill>
              <a:srgbClr val="6DC7F7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74" name="Freeform 1874"/>
          <p:cNvSpPr/>
          <p:nvPr/>
        </p:nvSpPr>
        <p:spPr>
          <a:xfrm>
            <a:off x="218439" y="2326639"/>
            <a:ext cx="8709659" cy="35560"/>
          </a:xfrm>
          <a:custGeom>
            <a:avLst/>
            <a:gdLst>
              <a:gd name="connsiteX0" fmla="*/ 10160 w 8709659"/>
              <a:gd name="connsiteY0" fmla="*/ 17145 h 35560"/>
              <a:gd name="connsiteX1" fmla="*/ 8707119 w 8709659"/>
              <a:gd name="connsiteY1" fmla="*/ 1714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17145"/>
                </a:moveTo>
                <a:lnTo>
                  <a:pt x="8707119" y="17145"/>
                </a:lnTo>
              </a:path>
            </a:pathLst>
          </a:custGeom>
          <a:ln w="19050">
            <a:solidFill>
              <a:srgbClr val="6EC8F7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75" name="Freeform 1875"/>
          <p:cNvSpPr/>
          <p:nvPr/>
        </p:nvSpPr>
        <p:spPr>
          <a:xfrm>
            <a:off x="218439" y="2352039"/>
            <a:ext cx="8709659" cy="22860"/>
          </a:xfrm>
          <a:custGeom>
            <a:avLst/>
            <a:gdLst>
              <a:gd name="connsiteX0" fmla="*/ 10160 w 8709659"/>
              <a:gd name="connsiteY0" fmla="*/ 10795 h 22860"/>
              <a:gd name="connsiteX1" fmla="*/ 8707119 w 8709659"/>
              <a:gd name="connsiteY1" fmla="*/ 1079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0795"/>
                </a:moveTo>
                <a:lnTo>
                  <a:pt x="8707119" y="10795"/>
                </a:lnTo>
              </a:path>
            </a:pathLst>
          </a:custGeom>
          <a:ln w="19050">
            <a:solidFill>
              <a:srgbClr val="6FC8F8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76" name="Freeform 1876"/>
          <p:cNvSpPr/>
          <p:nvPr/>
        </p:nvSpPr>
        <p:spPr>
          <a:xfrm>
            <a:off x="218439" y="2364739"/>
            <a:ext cx="8709659" cy="35560"/>
          </a:xfrm>
          <a:custGeom>
            <a:avLst/>
            <a:gdLst>
              <a:gd name="connsiteX0" fmla="*/ 10160 w 8709659"/>
              <a:gd name="connsiteY0" fmla="*/ 17145 h 35560"/>
              <a:gd name="connsiteX1" fmla="*/ 8707119 w 8709659"/>
              <a:gd name="connsiteY1" fmla="*/ 1714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17145"/>
                </a:moveTo>
                <a:lnTo>
                  <a:pt x="8707119" y="17145"/>
                </a:lnTo>
              </a:path>
            </a:pathLst>
          </a:custGeom>
          <a:ln w="19050">
            <a:solidFill>
              <a:srgbClr val="70C9F8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77" name="Freeform 1877"/>
          <p:cNvSpPr/>
          <p:nvPr/>
        </p:nvSpPr>
        <p:spPr>
          <a:xfrm>
            <a:off x="218439" y="2390139"/>
            <a:ext cx="8709659" cy="22860"/>
          </a:xfrm>
          <a:custGeom>
            <a:avLst/>
            <a:gdLst>
              <a:gd name="connsiteX0" fmla="*/ 10160 w 8709659"/>
              <a:gd name="connsiteY0" fmla="*/ 10795 h 22860"/>
              <a:gd name="connsiteX1" fmla="*/ 8707119 w 8709659"/>
              <a:gd name="connsiteY1" fmla="*/ 1079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0795"/>
                </a:moveTo>
                <a:lnTo>
                  <a:pt x="8707119" y="10795"/>
                </a:lnTo>
              </a:path>
            </a:pathLst>
          </a:custGeom>
          <a:ln w="19050">
            <a:solidFill>
              <a:srgbClr val="71C9F8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78" name="Freeform 1878"/>
          <p:cNvSpPr/>
          <p:nvPr/>
        </p:nvSpPr>
        <p:spPr>
          <a:xfrm>
            <a:off x="218439" y="2402839"/>
            <a:ext cx="8709659" cy="35560"/>
          </a:xfrm>
          <a:custGeom>
            <a:avLst/>
            <a:gdLst>
              <a:gd name="connsiteX0" fmla="*/ 10160 w 8709659"/>
              <a:gd name="connsiteY0" fmla="*/ 17145 h 35560"/>
              <a:gd name="connsiteX1" fmla="*/ 8707119 w 8709659"/>
              <a:gd name="connsiteY1" fmla="*/ 1714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17145"/>
                </a:moveTo>
                <a:lnTo>
                  <a:pt x="8707119" y="17145"/>
                </a:lnTo>
              </a:path>
            </a:pathLst>
          </a:custGeom>
          <a:ln w="19050">
            <a:solidFill>
              <a:srgbClr val="72CBF8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79" name="Freeform 1879"/>
          <p:cNvSpPr/>
          <p:nvPr/>
        </p:nvSpPr>
        <p:spPr>
          <a:xfrm>
            <a:off x="218439" y="2428239"/>
            <a:ext cx="8709659" cy="22860"/>
          </a:xfrm>
          <a:custGeom>
            <a:avLst/>
            <a:gdLst>
              <a:gd name="connsiteX0" fmla="*/ 10160 w 8709659"/>
              <a:gd name="connsiteY0" fmla="*/ 10795 h 22860"/>
              <a:gd name="connsiteX1" fmla="*/ 8707119 w 8709659"/>
              <a:gd name="connsiteY1" fmla="*/ 1079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0795"/>
                </a:moveTo>
                <a:lnTo>
                  <a:pt x="8707119" y="10795"/>
                </a:lnTo>
              </a:path>
            </a:pathLst>
          </a:custGeom>
          <a:ln w="19050">
            <a:solidFill>
              <a:srgbClr val="73CBF8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80" name="Freeform 1880"/>
          <p:cNvSpPr/>
          <p:nvPr/>
        </p:nvSpPr>
        <p:spPr>
          <a:xfrm>
            <a:off x="218439" y="2440939"/>
            <a:ext cx="8709659" cy="35560"/>
          </a:xfrm>
          <a:custGeom>
            <a:avLst/>
            <a:gdLst>
              <a:gd name="connsiteX0" fmla="*/ 10160 w 8709659"/>
              <a:gd name="connsiteY0" fmla="*/ 17145 h 35560"/>
              <a:gd name="connsiteX1" fmla="*/ 8707119 w 8709659"/>
              <a:gd name="connsiteY1" fmla="*/ 1714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17145"/>
                </a:moveTo>
                <a:lnTo>
                  <a:pt x="8707119" y="17145"/>
                </a:lnTo>
              </a:path>
            </a:pathLst>
          </a:custGeom>
          <a:ln w="19050">
            <a:solidFill>
              <a:srgbClr val="74CBF9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81" name="Freeform 1881"/>
          <p:cNvSpPr/>
          <p:nvPr/>
        </p:nvSpPr>
        <p:spPr>
          <a:xfrm>
            <a:off x="218439" y="2466339"/>
            <a:ext cx="8709659" cy="22860"/>
          </a:xfrm>
          <a:custGeom>
            <a:avLst/>
            <a:gdLst>
              <a:gd name="connsiteX0" fmla="*/ 10160 w 8709659"/>
              <a:gd name="connsiteY0" fmla="*/ 10795 h 22860"/>
              <a:gd name="connsiteX1" fmla="*/ 8707119 w 8709659"/>
              <a:gd name="connsiteY1" fmla="*/ 1079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0795"/>
                </a:moveTo>
                <a:lnTo>
                  <a:pt x="8707119" y="10795"/>
                </a:lnTo>
              </a:path>
            </a:pathLst>
          </a:custGeom>
          <a:ln w="19050">
            <a:solidFill>
              <a:srgbClr val="75CBF9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82" name="Freeform 1882"/>
          <p:cNvSpPr/>
          <p:nvPr/>
        </p:nvSpPr>
        <p:spPr>
          <a:xfrm>
            <a:off x="218439" y="2479039"/>
            <a:ext cx="8709659" cy="35560"/>
          </a:xfrm>
          <a:custGeom>
            <a:avLst/>
            <a:gdLst>
              <a:gd name="connsiteX0" fmla="*/ 10160 w 8709659"/>
              <a:gd name="connsiteY0" fmla="*/ 17145 h 35560"/>
              <a:gd name="connsiteX1" fmla="*/ 8707119 w 8709659"/>
              <a:gd name="connsiteY1" fmla="*/ 1714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17145"/>
                </a:moveTo>
                <a:lnTo>
                  <a:pt x="8707119" y="17145"/>
                </a:lnTo>
              </a:path>
            </a:pathLst>
          </a:custGeom>
          <a:ln w="19050">
            <a:solidFill>
              <a:srgbClr val="76CCF9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83" name="Freeform 1883"/>
          <p:cNvSpPr/>
          <p:nvPr/>
        </p:nvSpPr>
        <p:spPr>
          <a:xfrm>
            <a:off x="218439" y="2504439"/>
            <a:ext cx="8709659" cy="22860"/>
          </a:xfrm>
          <a:custGeom>
            <a:avLst/>
            <a:gdLst>
              <a:gd name="connsiteX0" fmla="*/ 10160 w 8709659"/>
              <a:gd name="connsiteY0" fmla="*/ 11430 h 22860"/>
              <a:gd name="connsiteX1" fmla="*/ 8707119 w 8709659"/>
              <a:gd name="connsiteY1" fmla="*/ 11430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1430"/>
                </a:moveTo>
                <a:lnTo>
                  <a:pt x="8707119" y="11430"/>
                </a:lnTo>
              </a:path>
            </a:pathLst>
          </a:custGeom>
          <a:ln w="20320">
            <a:solidFill>
              <a:srgbClr val="77CCF9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84" name="Freeform 1884"/>
          <p:cNvSpPr/>
          <p:nvPr/>
        </p:nvSpPr>
        <p:spPr>
          <a:xfrm>
            <a:off x="218439" y="2517139"/>
            <a:ext cx="8709659" cy="35560"/>
          </a:xfrm>
          <a:custGeom>
            <a:avLst/>
            <a:gdLst>
              <a:gd name="connsiteX0" fmla="*/ 10160 w 8709659"/>
              <a:gd name="connsiteY0" fmla="*/ 18415 h 35560"/>
              <a:gd name="connsiteX1" fmla="*/ 8707119 w 8709659"/>
              <a:gd name="connsiteY1" fmla="*/ 1841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18415"/>
                </a:moveTo>
                <a:lnTo>
                  <a:pt x="8707119" y="18415"/>
                </a:lnTo>
              </a:path>
            </a:pathLst>
          </a:custGeom>
          <a:ln w="19050">
            <a:solidFill>
              <a:srgbClr val="78CDFA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85" name="Freeform 1885"/>
          <p:cNvSpPr/>
          <p:nvPr/>
        </p:nvSpPr>
        <p:spPr>
          <a:xfrm>
            <a:off x="218439" y="2542539"/>
            <a:ext cx="8709659" cy="22860"/>
          </a:xfrm>
          <a:custGeom>
            <a:avLst/>
            <a:gdLst>
              <a:gd name="connsiteX0" fmla="*/ 10160 w 8709659"/>
              <a:gd name="connsiteY0" fmla="*/ 12065 h 22860"/>
              <a:gd name="connsiteX1" fmla="*/ 8707119 w 8709659"/>
              <a:gd name="connsiteY1" fmla="*/ 1206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2065"/>
                </a:moveTo>
                <a:lnTo>
                  <a:pt x="8707119" y="12065"/>
                </a:lnTo>
              </a:path>
            </a:pathLst>
          </a:custGeom>
          <a:ln w="19050">
            <a:solidFill>
              <a:srgbClr val="79CDFA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86" name="Freeform 1886"/>
          <p:cNvSpPr/>
          <p:nvPr/>
        </p:nvSpPr>
        <p:spPr>
          <a:xfrm>
            <a:off x="218439" y="2555239"/>
            <a:ext cx="8709659" cy="35560"/>
          </a:xfrm>
          <a:custGeom>
            <a:avLst/>
            <a:gdLst>
              <a:gd name="connsiteX0" fmla="*/ 10160 w 8709659"/>
              <a:gd name="connsiteY0" fmla="*/ 18415 h 35560"/>
              <a:gd name="connsiteX1" fmla="*/ 8707119 w 8709659"/>
              <a:gd name="connsiteY1" fmla="*/ 1841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18415"/>
                </a:moveTo>
                <a:lnTo>
                  <a:pt x="8707119" y="18415"/>
                </a:lnTo>
              </a:path>
            </a:pathLst>
          </a:custGeom>
          <a:ln w="19050">
            <a:solidFill>
              <a:srgbClr val="7ACEFA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87" name="Freeform 1887"/>
          <p:cNvSpPr/>
          <p:nvPr/>
        </p:nvSpPr>
        <p:spPr>
          <a:xfrm>
            <a:off x="218439" y="2580639"/>
            <a:ext cx="8709659" cy="22860"/>
          </a:xfrm>
          <a:custGeom>
            <a:avLst/>
            <a:gdLst>
              <a:gd name="connsiteX0" fmla="*/ 10160 w 8709659"/>
              <a:gd name="connsiteY0" fmla="*/ 12065 h 22860"/>
              <a:gd name="connsiteX1" fmla="*/ 8707119 w 8709659"/>
              <a:gd name="connsiteY1" fmla="*/ 1206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2065"/>
                </a:moveTo>
                <a:lnTo>
                  <a:pt x="8707119" y="12065"/>
                </a:lnTo>
              </a:path>
            </a:pathLst>
          </a:custGeom>
          <a:ln w="19050">
            <a:solidFill>
              <a:srgbClr val="7BCEFA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88" name="Freeform 1888"/>
          <p:cNvSpPr/>
          <p:nvPr/>
        </p:nvSpPr>
        <p:spPr>
          <a:xfrm>
            <a:off x="218439" y="2593339"/>
            <a:ext cx="8709659" cy="35560"/>
          </a:xfrm>
          <a:custGeom>
            <a:avLst/>
            <a:gdLst>
              <a:gd name="connsiteX0" fmla="*/ 10160 w 8709659"/>
              <a:gd name="connsiteY0" fmla="*/ 18415 h 35560"/>
              <a:gd name="connsiteX1" fmla="*/ 8707119 w 8709659"/>
              <a:gd name="connsiteY1" fmla="*/ 1841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18415"/>
                </a:moveTo>
                <a:lnTo>
                  <a:pt x="8707119" y="18415"/>
                </a:lnTo>
              </a:path>
            </a:pathLst>
          </a:custGeom>
          <a:ln w="19050">
            <a:solidFill>
              <a:srgbClr val="7CCFFB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89" name="Freeform 1889"/>
          <p:cNvSpPr/>
          <p:nvPr/>
        </p:nvSpPr>
        <p:spPr>
          <a:xfrm>
            <a:off x="218439" y="2618739"/>
            <a:ext cx="8709659" cy="22860"/>
          </a:xfrm>
          <a:custGeom>
            <a:avLst/>
            <a:gdLst>
              <a:gd name="connsiteX0" fmla="*/ 10160 w 8709659"/>
              <a:gd name="connsiteY0" fmla="*/ 12065 h 22860"/>
              <a:gd name="connsiteX1" fmla="*/ 8707119 w 8709659"/>
              <a:gd name="connsiteY1" fmla="*/ 1206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2065"/>
                </a:moveTo>
                <a:lnTo>
                  <a:pt x="8707119" y="12065"/>
                </a:lnTo>
              </a:path>
            </a:pathLst>
          </a:custGeom>
          <a:ln w="19050">
            <a:solidFill>
              <a:srgbClr val="7DCFFB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90" name="Freeform 1890"/>
          <p:cNvSpPr/>
          <p:nvPr/>
        </p:nvSpPr>
        <p:spPr>
          <a:xfrm>
            <a:off x="218439" y="2631439"/>
            <a:ext cx="8709659" cy="35560"/>
          </a:xfrm>
          <a:custGeom>
            <a:avLst/>
            <a:gdLst>
              <a:gd name="connsiteX0" fmla="*/ 10160 w 8709659"/>
              <a:gd name="connsiteY0" fmla="*/ 18415 h 35560"/>
              <a:gd name="connsiteX1" fmla="*/ 8707119 w 8709659"/>
              <a:gd name="connsiteY1" fmla="*/ 1841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18415"/>
                </a:moveTo>
                <a:lnTo>
                  <a:pt x="8707119" y="18415"/>
                </a:lnTo>
              </a:path>
            </a:pathLst>
          </a:custGeom>
          <a:ln w="19050">
            <a:solidFill>
              <a:srgbClr val="7ED0FB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91" name="Freeform 1891"/>
          <p:cNvSpPr/>
          <p:nvPr/>
        </p:nvSpPr>
        <p:spPr>
          <a:xfrm>
            <a:off x="218439" y="2656839"/>
            <a:ext cx="8709659" cy="22860"/>
          </a:xfrm>
          <a:custGeom>
            <a:avLst/>
            <a:gdLst>
              <a:gd name="connsiteX0" fmla="*/ 10160 w 8709659"/>
              <a:gd name="connsiteY0" fmla="*/ 12065 h 22860"/>
              <a:gd name="connsiteX1" fmla="*/ 8707119 w 8709659"/>
              <a:gd name="connsiteY1" fmla="*/ 12065 h 2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22860">
                <a:moveTo>
                  <a:pt x="10160" y="12065"/>
                </a:moveTo>
                <a:lnTo>
                  <a:pt x="8707119" y="12065"/>
                </a:lnTo>
              </a:path>
            </a:pathLst>
          </a:custGeom>
          <a:ln w="19050">
            <a:solidFill>
              <a:srgbClr val="7FD0FB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92" name="Freeform 1892"/>
          <p:cNvSpPr/>
          <p:nvPr/>
        </p:nvSpPr>
        <p:spPr>
          <a:xfrm>
            <a:off x="218439" y="2669539"/>
            <a:ext cx="8709659" cy="35560"/>
          </a:xfrm>
          <a:custGeom>
            <a:avLst/>
            <a:gdLst>
              <a:gd name="connsiteX0" fmla="*/ 10160 w 8709659"/>
              <a:gd name="connsiteY0" fmla="*/ 18415 h 35560"/>
              <a:gd name="connsiteX1" fmla="*/ 8707119 w 8709659"/>
              <a:gd name="connsiteY1" fmla="*/ 18415 h 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9659" h="35560">
                <a:moveTo>
                  <a:pt x="10160" y="18415"/>
                </a:moveTo>
                <a:lnTo>
                  <a:pt x="8707119" y="18415"/>
                </a:lnTo>
              </a:path>
            </a:pathLst>
          </a:custGeom>
          <a:ln w="19050">
            <a:solidFill>
              <a:srgbClr val="81D1FC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93" name="Freeform 1893"/>
          <p:cNvSpPr/>
          <p:nvPr/>
        </p:nvSpPr>
        <p:spPr>
          <a:xfrm>
            <a:off x="6035040" y="1805939"/>
            <a:ext cx="2880360" cy="721360"/>
          </a:xfrm>
          <a:custGeom>
            <a:avLst/>
            <a:gdLst>
              <a:gd name="connsiteX0" fmla="*/ 2881629 w 2880360"/>
              <a:gd name="connsiteY0" fmla="*/ 19050 h 721360"/>
              <a:gd name="connsiteX1" fmla="*/ 2881629 w 2880360"/>
              <a:gd name="connsiteY1" fmla="*/ 19050 h 721360"/>
              <a:gd name="connsiteX2" fmla="*/ 2760979 w 2880360"/>
              <a:gd name="connsiteY2" fmla="*/ 38100 h 721360"/>
              <a:gd name="connsiteX3" fmla="*/ 2637790 w 2880360"/>
              <a:gd name="connsiteY3" fmla="*/ 60960 h 721360"/>
              <a:gd name="connsiteX4" fmla="*/ 2512059 w 2880360"/>
              <a:gd name="connsiteY4" fmla="*/ 85090 h 721360"/>
              <a:gd name="connsiteX5" fmla="*/ 2382519 w 2880360"/>
              <a:gd name="connsiteY5" fmla="*/ 110490 h 721360"/>
              <a:gd name="connsiteX6" fmla="*/ 2250440 w 2880360"/>
              <a:gd name="connsiteY6" fmla="*/ 138430 h 721360"/>
              <a:gd name="connsiteX7" fmla="*/ 2114550 w 2880360"/>
              <a:gd name="connsiteY7" fmla="*/ 167640 h 721360"/>
              <a:gd name="connsiteX8" fmla="*/ 1976119 w 2880360"/>
              <a:gd name="connsiteY8" fmla="*/ 201930 h 721360"/>
              <a:gd name="connsiteX9" fmla="*/ 1833879 w 2880360"/>
              <a:gd name="connsiteY9" fmla="*/ 234950 h 721360"/>
              <a:gd name="connsiteX10" fmla="*/ 1576069 w 2880360"/>
              <a:gd name="connsiteY10" fmla="*/ 299720 h 721360"/>
              <a:gd name="connsiteX11" fmla="*/ 1325879 w 2880360"/>
              <a:gd name="connsiteY11" fmla="*/ 358140 h 721360"/>
              <a:gd name="connsiteX12" fmla="*/ 1085850 w 2880360"/>
              <a:gd name="connsiteY12" fmla="*/ 411480 h 721360"/>
              <a:gd name="connsiteX13" fmla="*/ 853440 w 2880360"/>
              <a:gd name="connsiteY13" fmla="*/ 462280 h 721360"/>
              <a:gd name="connsiteX14" fmla="*/ 632459 w 2880360"/>
              <a:gd name="connsiteY14" fmla="*/ 508000 h 721360"/>
              <a:gd name="connsiteX15" fmla="*/ 417829 w 2880360"/>
              <a:gd name="connsiteY15" fmla="*/ 547370 h 721360"/>
              <a:gd name="connsiteX16" fmla="*/ 212089 w 2880360"/>
              <a:gd name="connsiteY16" fmla="*/ 585470 h 721360"/>
              <a:gd name="connsiteX17" fmla="*/ 11429 w 2880360"/>
              <a:gd name="connsiteY17" fmla="*/ 618490 h 721360"/>
              <a:gd name="connsiteX18" fmla="*/ 149859 w 2880360"/>
              <a:gd name="connsiteY18" fmla="*/ 638810 h 721360"/>
              <a:gd name="connsiteX19" fmla="*/ 281939 w 2880360"/>
              <a:gd name="connsiteY19" fmla="*/ 656590 h 721360"/>
              <a:gd name="connsiteX20" fmla="*/ 408939 w 2880360"/>
              <a:gd name="connsiteY20" fmla="*/ 673100 h 721360"/>
              <a:gd name="connsiteX21" fmla="*/ 534669 w 2880360"/>
              <a:gd name="connsiteY21" fmla="*/ 685800 h 721360"/>
              <a:gd name="connsiteX22" fmla="*/ 655319 w 2880360"/>
              <a:gd name="connsiteY22" fmla="*/ 699770 h 721360"/>
              <a:gd name="connsiteX23" fmla="*/ 773429 w 2880360"/>
              <a:gd name="connsiteY23" fmla="*/ 708660 h 721360"/>
              <a:gd name="connsiteX24" fmla="*/ 885190 w 2880360"/>
              <a:gd name="connsiteY24" fmla="*/ 717550 h 721360"/>
              <a:gd name="connsiteX25" fmla="*/ 995679 w 2880360"/>
              <a:gd name="connsiteY25" fmla="*/ 723900 h 721360"/>
              <a:gd name="connsiteX26" fmla="*/ 1104900 w 2880360"/>
              <a:gd name="connsiteY26" fmla="*/ 728980 h 721360"/>
              <a:gd name="connsiteX27" fmla="*/ 1209040 w 2880360"/>
              <a:gd name="connsiteY27" fmla="*/ 730250 h 721360"/>
              <a:gd name="connsiteX28" fmla="*/ 1308100 w 2880360"/>
              <a:gd name="connsiteY28" fmla="*/ 732790 h 721360"/>
              <a:gd name="connsiteX29" fmla="*/ 1405890 w 2880360"/>
              <a:gd name="connsiteY29" fmla="*/ 732790 h 721360"/>
              <a:gd name="connsiteX30" fmla="*/ 1502409 w 2880360"/>
              <a:gd name="connsiteY30" fmla="*/ 730250 h 721360"/>
              <a:gd name="connsiteX31" fmla="*/ 1596390 w 2880360"/>
              <a:gd name="connsiteY31" fmla="*/ 728980 h 721360"/>
              <a:gd name="connsiteX32" fmla="*/ 1685290 w 2880360"/>
              <a:gd name="connsiteY32" fmla="*/ 723900 h 721360"/>
              <a:gd name="connsiteX33" fmla="*/ 1771650 w 2880360"/>
              <a:gd name="connsiteY33" fmla="*/ 717550 h 721360"/>
              <a:gd name="connsiteX34" fmla="*/ 1855469 w 2880360"/>
              <a:gd name="connsiteY34" fmla="*/ 709930 h 721360"/>
              <a:gd name="connsiteX35" fmla="*/ 1938019 w 2880360"/>
              <a:gd name="connsiteY35" fmla="*/ 702310 h 721360"/>
              <a:gd name="connsiteX36" fmla="*/ 2016759 w 2880360"/>
              <a:gd name="connsiteY36" fmla="*/ 690880 h 721360"/>
              <a:gd name="connsiteX37" fmla="*/ 2095500 w 2880360"/>
              <a:gd name="connsiteY37" fmla="*/ 679450 h 721360"/>
              <a:gd name="connsiteX38" fmla="*/ 2169159 w 2880360"/>
              <a:gd name="connsiteY38" fmla="*/ 665480 h 721360"/>
              <a:gd name="connsiteX39" fmla="*/ 2244090 w 2880360"/>
              <a:gd name="connsiteY39" fmla="*/ 652780 h 721360"/>
              <a:gd name="connsiteX40" fmla="*/ 2313940 w 2880360"/>
              <a:gd name="connsiteY40" fmla="*/ 637540 h 721360"/>
              <a:gd name="connsiteX41" fmla="*/ 2385059 w 2880360"/>
              <a:gd name="connsiteY41" fmla="*/ 621030 h 721360"/>
              <a:gd name="connsiteX42" fmla="*/ 2452369 w 2880360"/>
              <a:gd name="connsiteY42" fmla="*/ 603250 h 721360"/>
              <a:gd name="connsiteX43" fmla="*/ 2518409 w 2880360"/>
              <a:gd name="connsiteY43" fmla="*/ 585470 h 721360"/>
              <a:gd name="connsiteX44" fmla="*/ 2581909 w 2880360"/>
              <a:gd name="connsiteY44" fmla="*/ 565150 h 721360"/>
              <a:gd name="connsiteX45" fmla="*/ 2645409 w 2880360"/>
              <a:gd name="connsiteY45" fmla="*/ 544830 h 721360"/>
              <a:gd name="connsiteX46" fmla="*/ 2767329 w 2880360"/>
              <a:gd name="connsiteY46" fmla="*/ 500380 h 721360"/>
              <a:gd name="connsiteX47" fmla="*/ 2884169 w 2880360"/>
              <a:gd name="connsiteY47" fmla="*/ 453390 h 721360"/>
              <a:gd name="connsiteX48" fmla="*/ 2889250 w 2880360"/>
              <a:gd name="connsiteY48" fmla="*/ 452120 h 721360"/>
              <a:gd name="connsiteX49" fmla="*/ 2889250 w 2880360"/>
              <a:gd name="connsiteY49" fmla="*/ 19050 h 721360"/>
              <a:gd name="connsiteX50" fmla="*/ 2881629 w 2880360"/>
              <a:gd name="connsiteY50" fmla="*/ 19050 h 721360"/>
              <a:gd name="connsiteX51" fmla="*/ 2881629 w 2880360"/>
              <a:gd name="connsiteY51" fmla="*/ 19050 h 7213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2880360" h="721360">
                <a:moveTo>
                  <a:pt x="2881629" y="19050"/>
                </a:moveTo>
                <a:lnTo>
                  <a:pt x="2881629" y="19050"/>
                </a:lnTo>
                <a:lnTo>
                  <a:pt x="2760979" y="38100"/>
                </a:lnTo>
                <a:lnTo>
                  <a:pt x="2637790" y="60960"/>
                </a:lnTo>
                <a:lnTo>
                  <a:pt x="2512059" y="85090"/>
                </a:lnTo>
                <a:lnTo>
                  <a:pt x="2382519" y="110490"/>
                </a:lnTo>
                <a:lnTo>
                  <a:pt x="2250440" y="138430"/>
                </a:lnTo>
                <a:lnTo>
                  <a:pt x="2114550" y="167640"/>
                </a:lnTo>
                <a:lnTo>
                  <a:pt x="1976119" y="201930"/>
                </a:lnTo>
                <a:lnTo>
                  <a:pt x="1833879" y="234950"/>
                </a:lnTo>
                <a:lnTo>
                  <a:pt x="1576069" y="299720"/>
                </a:lnTo>
                <a:lnTo>
                  <a:pt x="1325879" y="358140"/>
                </a:lnTo>
                <a:lnTo>
                  <a:pt x="1085850" y="411480"/>
                </a:lnTo>
                <a:lnTo>
                  <a:pt x="853440" y="462280"/>
                </a:lnTo>
                <a:lnTo>
                  <a:pt x="632459" y="508000"/>
                </a:lnTo>
                <a:lnTo>
                  <a:pt x="417829" y="547370"/>
                </a:lnTo>
                <a:lnTo>
                  <a:pt x="212089" y="585470"/>
                </a:lnTo>
                <a:lnTo>
                  <a:pt x="11429" y="618490"/>
                </a:lnTo>
                <a:lnTo>
                  <a:pt x="149859" y="638810"/>
                </a:lnTo>
                <a:lnTo>
                  <a:pt x="281939" y="656590"/>
                </a:lnTo>
                <a:lnTo>
                  <a:pt x="408939" y="673100"/>
                </a:lnTo>
                <a:lnTo>
                  <a:pt x="534669" y="685800"/>
                </a:lnTo>
                <a:lnTo>
                  <a:pt x="655319" y="699770"/>
                </a:lnTo>
                <a:lnTo>
                  <a:pt x="773429" y="708660"/>
                </a:lnTo>
                <a:lnTo>
                  <a:pt x="885190" y="717550"/>
                </a:lnTo>
                <a:lnTo>
                  <a:pt x="995679" y="723900"/>
                </a:lnTo>
                <a:lnTo>
                  <a:pt x="1104900" y="728980"/>
                </a:lnTo>
                <a:lnTo>
                  <a:pt x="1209040" y="730250"/>
                </a:lnTo>
                <a:lnTo>
                  <a:pt x="1308100" y="732790"/>
                </a:lnTo>
                <a:lnTo>
                  <a:pt x="1405890" y="732790"/>
                </a:lnTo>
                <a:lnTo>
                  <a:pt x="1502409" y="730250"/>
                </a:lnTo>
                <a:lnTo>
                  <a:pt x="1596390" y="728980"/>
                </a:lnTo>
                <a:lnTo>
                  <a:pt x="1685290" y="723900"/>
                </a:lnTo>
                <a:lnTo>
                  <a:pt x="1771650" y="717550"/>
                </a:lnTo>
                <a:lnTo>
                  <a:pt x="1855469" y="709930"/>
                </a:lnTo>
                <a:lnTo>
                  <a:pt x="1938019" y="702310"/>
                </a:lnTo>
                <a:lnTo>
                  <a:pt x="2016759" y="690880"/>
                </a:lnTo>
                <a:lnTo>
                  <a:pt x="2095500" y="679450"/>
                </a:lnTo>
                <a:lnTo>
                  <a:pt x="2169159" y="665480"/>
                </a:lnTo>
                <a:lnTo>
                  <a:pt x="2244090" y="652780"/>
                </a:lnTo>
                <a:lnTo>
                  <a:pt x="2313940" y="637540"/>
                </a:lnTo>
                <a:lnTo>
                  <a:pt x="2385059" y="621030"/>
                </a:lnTo>
                <a:lnTo>
                  <a:pt x="2452369" y="603250"/>
                </a:lnTo>
                <a:lnTo>
                  <a:pt x="2518409" y="585470"/>
                </a:lnTo>
                <a:lnTo>
                  <a:pt x="2581909" y="565150"/>
                </a:lnTo>
                <a:lnTo>
                  <a:pt x="2645409" y="544830"/>
                </a:lnTo>
                <a:lnTo>
                  <a:pt x="2767329" y="500380"/>
                </a:lnTo>
                <a:lnTo>
                  <a:pt x="2884169" y="453390"/>
                </a:lnTo>
                <a:lnTo>
                  <a:pt x="2889250" y="452120"/>
                </a:lnTo>
                <a:lnTo>
                  <a:pt x="2889250" y="19050"/>
                </a:lnTo>
                <a:lnTo>
                  <a:pt x="2881629" y="19050"/>
                </a:lnTo>
                <a:lnTo>
                  <a:pt x="2881629" y="19050"/>
                </a:lnTo>
                <a:close/>
              </a:path>
            </a:pathLst>
          </a:custGeom>
          <a:solidFill>
            <a:srgbClr val="C4E5FA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94" name="Freeform 1894"/>
          <p:cNvSpPr/>
          <p:nvPr/>
        </p:nvSpPr>
        <p:spPr>
          <a:xfrm>
            <a:off x="2606039" y="1678939"/>
            <a:ext cx="5547359" cy="861060"/>
          </a:xfrm>
          <a:custGeom>
            <a:avLst/>
            <a:gdLst>
              <a:gd name="connsiteX0" fmla="*/ 5557519 w 5547359"/>
              <a:gd name="connsiteY0" fmla="*/ 814070 h 861060"/>
              <a:gd name="connsiteX1" fmla="*/ 5557519 w 5547359"/>
              <a:gd name="connsiteY1" fmla="*/ 814070 h 861060"/>
              <a:gd name="connsiteX2" fmla="*/ 5436869 w 5547359"/>
              <a:gd name="connsiteY2" fmla="*/ 798830 h 861060"/>
              <a:gd name="connsiteX3" fmla="*/ 5311140 w 5547359"/>
              <a:gd name="connsiteY3" fmla="*/ 782320 h 861060"/>
              <a:gd name="connsiteX4" fmla="*/ 5049519 w 5547359"/>
              <a:gd name="connsiteY4" fmla="*/ 744220 h 861060"/>
              <a:gd name="connsiteX5" fmla="*/ 4772659 w 5547359"/>
              <a:gd name="connsiteY5" fmla="*/ 697230 h 861060"/>
              <a:gd name="connsiteX6" fmla="*/ 4481829 w 5547359"/>
              <a:gd name="connsiteY6" fmla="*/ 646430 h 861060"/>
              <a:gd name="connsiteX7" fmla="*/ 4173219 w 5547359"/>
              <a:gd name="connsiteY7" fmla="*/ 584200 h 861060"/>
              <a:gd name="connsiteX8" fmla="*/ 3848100 w 5547359"/>
              <a:gd name="connsiteY8" fmla="*/ 514350 h 861060"/>
              <a:gd name="connsiteX9" fmla="*/ 3505200 w 5547359"/>
              <a:gd name="connsiteY9" fmla="*/ 434340 h 861060"/>
              <a:gd name="connsiteX10" fmla="*/ 3144519 w 5547359"/>
              <a:gd name="connsiteY10" fmla="*/ 346710 h 861060"/>
              <a:gd name="connsiteX11" fmla="*/ 3002280 w 5547359"/>
              <a:gd name="connsiteY11" fmla="*/ 313690 h 861060"/>
              <a:gd name="connsiteX12" fmla="*/ 2863850 w 5547359"/>
              <a:gd name="connsiteY12" fmla="*/ 280670 h 861060"/>
              <a:gd name="connsiteX13" fmla="*/ 2729230 w 5547359"/>
              <a:gd name="connsiteY13" fmla="*/ 251460 h 861060"/>
              <a:gd name="connsiteX14" fmla="*/ 2595880 w 5547359"/>
              <a:gd name="connsiteY14" fmla="*/ 222250 h 861060"/>
              <a:gd name="connsiteX15" fmla="*/ 2466339 w 5547359"/>
              <a:gd name="connsiteY15" fmla="*/ 196850 h 861060"/>
              <a:gd name="connsiteX16" fmla="*/ 2340610 w 5547359"/>
              <a:gd name="connsiteY16" fmla="*/ 172720 h 861060"/>
              <a:gd name="connsiteX17" fmla="*/ 2217419 w 5547359"/>
              <a:gd name="connsiteY17" fmla="*/ 151130 h 861060"/>
              <a:gd name="connsiteX18" fmla="*/ 2095500 w 5547359"/>
              <a:gd name="connsiteY18" fmla="*/ 130810 h 861060"/>
              <a:gd name="connsiteX19" fmla="*/ 1978660 w 5547359"/>
              <a:gd name="connsiteY19" fmla="*/ 113030 h 861060"/>
              <a:gd name="connsiteX20" fmla="*/ 1861819 w 5547359"/>
              <a:gd name="connsiteY20" fmla="*/ 96520 h 861060"/>
              <a:gd name="connsiteX21" fmla="*/ 1640839 w 5547359"/>
              <a:gd name="connsiteY21" fmla="*/ 67310 h 861060"/>
              <a:gd name="connsiteX22" fmla="*/ 1430019 w 5547359"/>
              <a:gd name="connsiteY22" fmla="*/ 46990 h 861060"/>
              <a:gd name="connsiteX23" fmla="*/ 1233169 w 5547359"/>
              <a:gd name="connsiteY23" fmla="*/ 31750 h 861060"/>
              <a:gd name="connsiteX24" fmla="*/ 1043939 w 5547359"/>
              <a:gd name="connsiteY24" fmla="*/ 21590 h 861060"/>
              <a:gd name="connsiteX25" fmla="*/ 864869 w 5547359"/>
              <a:gd name="connsiteY25" fmla="*/ 16510 h 861060"/>
              <a:gd name="connsiteX26" fmla="*/ 697230 w 5547359"/>
              <a:gd name="connsiteY26" fmla="*/ 16510 h 861060"/>
              <a:gd name="connsiteX27" fmla="*/ 539750 w 5547359"/>
              <a:gd name="connsiteY27" fmla="*/ 21590 h 861060"/>
              <a:gd name="connsiteX28" fmla="*/ 393700 w 5547359"/>
              <a:gd name="connsiteY28" fmla="*/ 27940 h 861060"/>
              <a:gd name="connsiteX29" fmla="*/ 256539 w 5547359"/>
              <a:gd name="connsiteY29" fmla="*/ 39370 h 861060"/>
              <a:gd name="connsiteX30" fmla="*/ 129539 w 5547359"/>
              <a:gd name="connsiteY30" fmla="*/ 52070 h 861060"/>
              <a:gd name="connsiteX31" fmla="*/ 12700 w 5547359"/>
              <a:gd name="connsiteY31" fmla="*/ 69850 h 861060"/>
              <a:gd name="connsiteX32" fmla="*/ 176530 w 5547359"/>
              <a:gd name="connsiteY32" fmla="*/ 90170 h 861060"/>
              <a:gd name="connsiteX33" fmla="*/ 346710 w 5547359"/>
              <a:gd name="connsiteY33" fmla="*/ 113030 h 861060"/>
              <a:gd name="connsiteX34" fmla="*/ 523239 w 5547359"/>
              <a:gd name="connsiteY34" fmla="*/ 140970 h 861060"/>
              <a:gd name="connsiteX35" fmla="*/ 706119 w 5547359"/>
              <a:gd name="connsiteY35" fmla="*/ 172720 h 861060"/>
              <a:gd name="connsiteX36" fmla="*/ 895350 w 5547359"/>
              <a:gd name="connsiteY36" fmla="*/ 210820 h 861060"/>
              <a:gd name="connsiteX37" fmla="*/ 1090930 w 5547359"/>
              <a:gd name="connsiteY37" fmla="*/ 251460 h 861060"/>
              <a:gd name="connsiteX38" fmla="*/ 1294130 w 5547359"/>
              <a:gd name="connsiteY38" fmla="*/ 295910 h 861060"/>
              <a:gd name="connsiteX39" fmla="*/ 1502410 w 5547359"/>
              <a:gd name="connsiteY39" fmla="*/ 346710 h 861060"/>
              <a:gd name="connsiteX40" fmla="*/ 1879600 w 5547359"/>
              <a:gd name="connsiteY40" fmla="*/ 438150 h 861060"/>
              <a:gd name="connsiteX41" fmla="*/ 2236469 w 5547359"/>
              <a:gd name="connsiteY41" fmla="*/ 519430 h 861060"/>
              <a:gd name="connsiteX42" fmla="*/ 2571750 w 5547359"/>
              <a:gd name="connsiteY42" fmla="*/ 593090 h 861060"/>
              <a:gd name="connsiteX43" fmla="*/ 2735580 w 5547359"/>
              <a:gd name="connsiteY43" fmla="*/ 623570 h 861060"/>
              <a:gd name="connsiteX44" fmla="*/ 2891789 w 5547359"/>
              <a:gd name="connsiteY44" fmla="*/ 655320 h 861060"/>
              <a:gd name="connsiteX45" fmla="*/ 3044189 w 5547359"/>
              <a:gd name="connsiteY45" fmla="*/ 684530 h 861060"/>
              <a:gd name="connsiteX46" fmla="*/ 3192780 w 5547359"/>
              <a:gd name="connsiteY46" fmla="*/ 708660 h 861060"/>
              <a:gd name="connsiteX47" fmla="*/ 3337559 w 5547359"/>
              <a:gd name="connsiteY47" fmla="*/ 732790 h 861060"/>
              <a:gd name="connsiteX48" fmla="*/ 3478530 w 5547359"/>
              <a:gd name="connsiteY48" fmla="*/ 755650 h 861060"/>
              <a:gd name="connsiteX49" fmla="*/ 3614419 w 5547359"/>
              <a:gd name="connsiteY49" fmla="*/ 773430 h 861060"/>
              <a:gd name="connsiteX50" fmla="*/ 3746500 w 5547359"/>
              <a:gd name="connsiteY50" fmla="*/ 791210 h 861060"/>
              <a:gd name="connsiteX51" fmla="*/ 3873500 w 5547359"/>
              <a:gd name="connsiteY51" fmla="*/ 807720 h 861060"/>
              <a:gd name="connsiteX52" fmla="*/ 3999229 w 5547359"/>
              <a:gd name="connsiteY52" fmla="*/ 822960 h 861060"/>
              <a:gd name="connsiteX53" fmla="*/ 4119879 w 5547359"/>
              <a:gd name="connsiteY53" fmla="*/ 834390 h 861060"/>
              <a:gd name="connsiteX54" fmla="*/ 4236719 w 5547359"/>
              <a:gd name="connsiteY54" fmla="*/ 843280 h 861060"/>
              <a:gd name="connsiteX55" fmla="*/ 4349750 w 5547359"/>
              <a:gd name="connsiteY55" fmla="*/ 852170 h 861060"/>
              <a:gd name="connsiteX56" fmla="*/ 4460240 w 5547359"/>
              <a:gd name="connsiteY56" fmla="*/ 858520 h 861060"/>
              <a:gd name="connsiteX57" fmla="*/ 4568190 w 5547359"/>
              <a:gd name="connsiteY57" fmla="*/ 863600 h 861060"/>
              <a:gd name="connsiteX58" fmla="*/ 4673600 w 5547359"/>
              <a:gd name="connsiteY58" fmla="*/ 867410 h 861060"/>
              <a:gd name="connsiteX59" fmla="*/ 4772659 w 5547359"/>
              <a:gd name="connsiteY59" fmla="*/ 867410 h 861060"/>
              <a:gd name="connsiteX60" fmla="*/ 4870450 w 5547359"/>
              <a:gd name="connsiteY60" fmla="*/ 867410 h 861060"/>
              <a:gd name="connsiteX61" fmla="*/ 4966969 w 5547359"/>
              <a:gd name="connsiteY61" fmla="*/ 864870 h 861060"/>
              <a:gd name="connsiteX62" fmla="*/ 5058409 w 5547359"/>
              <a:gd name="connsiteY62" fmla="*/ 863600 h 861060"/>
              <a:gd name="connsiteX63" fmla="*/ 5147309 w 5547359"/>
              <a:gd name="connsiteY63" fmla="*/ 858520 h 861060"/>
              <a:gd name="connsiteX64" fmla="*/ 5234940 w 5547359"/>
              <a:gd name="connsiteY64" fmla="*/ 852170 h 861060"/>
              <a:gd name="connsiteX65" fmla="*/ 5318759 w 5547359"/>
              <a:gd name="connsiteY65" fmla="*/ 843280 h 861060"/>
              <a:gd name="connsiteX66" fmla="*/ 5400040 w 5547359"/>
              <a:gd name="connsiteY66" fmla="*/ 834390 h 861060"/>
              <a:gd name="connsiteX67" fmla="*/ 5481319 w 5547359"/>
              <a:gd name="connsiteY67" fmla="*/ 825500 h 861060"/>
              <a:gd name="connsiteX68" fmla="*/ 5557519 w 5547359"/>
              <a:gd name="connsiteY68" fmla="*/ 814070 h 861060"/>
              <a:gd name="connsiteX69" fmla="*/ 5557519 w 5547359"/>
              <a:gd name="connsiteY69" fmla="*/ 814070 h 8610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</a:cxnLst>
            <a:rect l="l" t="t" r="r" b="b"/>
            <a:pathLst>
              <a:path w="5547359" h="861060">
                <a:moveTo>
                  <a:pt x="5557519" y="814070"/>
                </a:moveTo>
                <a:lnTo>
                  <a:pt x="5557519" y="814070"/>
                </a:lnTo>
                <a:lnTo>
                  <a:pt x="5436869" y="798830"/>
                </a:lnTo>
                <a:lnTo>
                  <a:pt x="5311140" y="782320"/>
                </a:lnTo>
                <a:lnTo>
                  <a:pt x="5049519" y="744220"/>
                </a:lnTo>
                <a:lnTo>
                  <a:pt x="4772659" y="697230"/>
                </a:lnTo>
                <a:lnTo>
                  <a:pt x="4481829" y="646430"/>
                </a:lnTo>
                <a:lnTo>
                  <a:pt x="4173219" y="584200"/>
                </a:lnTo>
                <a:lnTo>
                  <a:pt x="3848100" y="514350"/>
                </a:lnTo>
                <a:lnTo>
                  <a:pt x="3505200" y="434340"/>
                </a:lnTo>
                <a:lnTo>
                  <a:pt x="3144519" y="346710"/>
                </a:lnTo>
                <a:lnTo>
                  <a:pt x="3002280" y="313690"/>
                </a:lnTo>
                <a:lnTo>
                  <a:pt x="2863850" y="280670"/>
                </a:lnTo>
                <a:lnTo>
                  <a:pt x="2729230" y="251460"/>
                </a:lnTo>
                <a:lnTo>
                  <a:pt x="2595880" y="222250"/>
                </a:lnTo>
                <a:lnTo>
                  <a:pt x="2466339" y="196850"/>
                </a:lnTo>
                <a:lnTo>
                  <a:pt x="2340610" y="172720"/>
                </a:lnTo>
                <a:lnTo>
                  <a:pt x="2217419" y="151130"/>
                </a:lnTo>
                <a:lnTo>
                  <a:pt x="2095500" y="130810"/>
                </a:lnTo>
                <a:lnTo>
                  <a:pt x="1978660" y="113030"/>
                </a:lnTo>
                <a:lnTo>
                  <a:pt x="1861819" y="96520"/>
                </a:lnTo>
                <a:lnTo>
                  <a:pt x="1640839" y="67310"/>
                </a:lnTo>
                <a:lnTo>
                  <a:pt x="1430019" y="46990"/>
                </a:lnTo>
                <a:lnTo>
                  <a:pt x="1233169" y="31750"/>
                </a:lnTo>
                <a:lnTo>
                  <a:pt x="1043939" y="21590"/>
                </a:lnTo>
                <a:lnTo>
                  <a:pt x="864869" y="16510"/>
                </a:lnTo>
                <a:lnTo>
                  <a:pt x="697230" y="16510"/>
                </a:lnTo>
                <a:lnTo>
                  <a:pt x="539750" y="21590"/>
                </a:lnTo>
                <a:lnTo>
                  <a:pt x="393700" y="27940"/>
                </a:lnTo>
                <a:lnTo>
                  <a:pt x="256539" y="39370"/>
                </a:lnTo>
                <a:lnTo>
                  <a:pt x="129539" y="52070"/>
                </a:lnTo>
                <a:lnTo>
                  <a:pt x="12700" y="69850"/>
                </a:lnTo>
                <a:lnTo>
                  <a:pt x="176530" y="90170"/>
                </a:lnTo>
                <a:lnTo>
                  <a:pt x="346710" y="113030"/>
                </a:lnTo>
                <a:lnTo>
                  <a:pt x="523239" y="140970"/>
                </a:lnTo>
                <a:lnTo>
                  <a:pt x="706119" y="172720"/>
                </a:lnTo>
                <a:lnTo>
                  <a:pt x="895350" y="210820"/>
                </a:lnTo>
                <a:lnTo>
                  <a:pt x="1090930" y="251460"/>
                </a:lnTo>
                <a:lnTo>
                  <a:pt x="1294130" y="295910"/>
                </a:lnTo>
                <a:lnTo>
                  <a:pt x="1502410" y="346710"/>
                </a:lnTo>
                <a:lnTo>
                  <a:pt x="1879600" y="438150"/>
                </a:lnTo>
                <a:lnTo>
                  <a:pt x="2236469" y="519430"/>
                </a:lnTo>
                <a:lnTo>
                  <a:pt x="2571750" y="593090"/>
                </a:lnTo>
                <a:lnTo>
                  <a:pt x="2735580" y="623570"/>
                </a:lnTo>
                <a:lnTo>
                  <a:pt x="2891789" y="655320"/>
                </a:lnTo>
                <a:lnTo>
                  <a:pt x="3044189" y="684530"/>
                </a:lnTo>
                <a:lnTo>
                  <a:pt x="3192780" y="708660"/>
                </a:lnTo>
                <a:lnTo>
                  <a:pt x="3337559" y="732790"/>
                </a:lnTo>
                <a:lnTo>
                  <a:pt x="3478530" y="755650"/>
                </a:lnTo>
                <a:lnTo>
                  <a:pt x="3614419" y="773430"/>
                </a:lnTo>
                <a:lnTo>
                  <a:pt x="3746500" y="791210"/>
                </a:lnTo>
                <a:lnTo>
                  <a:pt x="3873500" y="807720"/>
                </a:lnTo>
                <a:lnTo>
                  <a:pt x="3999229" y="822960"/>
                </a:lnTo>
                <a:lnTo>
                  <a:pt x="4119879" y="834390"/>
                </a:lnTo>
                <a:lnTo>
                  <a:pt x="4236719" y="843280"/>
                </a:lnTo>
                <a:lnTo>
                  <a:pt x="4349750" y="852170"/>
                </a:lnTo>
                <a:lnTo>
                  <a:pt x="4460240" y="858520"/>
                </a:lnTo>
                <a:lnTo>
                  <a:pt x="4568190" y="863600"/>
                </a:lnTo>
                <a:lnTo>
                  <a:pt x="4673600" y="867410"/>
                </a:lnTo>
                <a:lnTo>
                  <a:pt x="4772659" y="867410"/>
                </a:lnTo>
                <a:lnTo>
                  <a:pt x="4870450" y="867410"/>
                </a:lnTo>
                <a:lnTo>
                  <a:pt x="4966969" y="864870"/>
                </a:lnTo>
                <a:lnTo>
                  <a:pt x="5058409" y="863600"/>
                </a:lnTo>
                <a:lnTo>
                  <a:pt x="5147309" y="858520"/>
                </a:lnTo>
                <a:lnTo>
                  <a:pt x="5234940" y="852170"/>
                </a:lnTo>
                <a:lnTo>
                  <a:pt x="5318759" y="843280"/>
                </a:lnTo>
                <a:lnTo>
                  <a:pt x="5400040" y="834390"/>
                </a:lnTo>
                <a:lnTo>
                  <a:pt x="5481319" y="825500"/>
                </a:lnTo>
                <a:lnTo>
                  <a:pt x="5557519" y="814070"/>
                </a:lnTo>
                <a:lnTo>
                  <a:pt x="5557519" y="814070"/>
                </a:lnTo>
                <a:close/>
              </a:path>
            </a:pathLst>
          </a:custGeom>
          <a:solidFill>
            <a:srgbClr val="C4E5FA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95" name="Freeform 1895"/>
          <p:cNvSpPr/>
          <p:nvPr/>
        </p:nvSpPr>
        <p:spPr>
          <a:xfrm>
            <a:off x="2809239" y="1691639"/>
            <a:ext cx="5483859" cy="784860"/>
          </a:xfrm>
          <a:custGeom>
            <a:avLst/>
            <a:gdLst>
              <a:gd name="connsiteX0" fmla="*/ 19050 w 5483859"/>
              <a:gd name="connsiteY0" fmla="*/ 95250 h 784860"/>
              <a:gd name="connsiteX1" fmla="*/ 19050 w 5483859"/>
              <a:gd name="connsiteY1" fmla="*/ 95250 h 784860"/>
              <a:gd name="connsiteX2" fmla="*/ 38100 w 5483859"/>
              <a:gd name="connsiteY2" fmla="*/ 90170 h 784860"/>
              <a:gd name="connsiteX3" fmla="*/ 95250 w 5483859"/>
              <a:gd name="connsiteY3" fmla="*/ 78740 h 784860"/>
              <a:gd name="connsiteX4" fmla="*/ 193039 w 5483859"/>
              <a:gd name="connsiteY4" fmla="*/ 63500 h 784860"/>
              <a:gd name="connsiteX5" fmla="*/ 256539 w 5483859"/>
              <a:gd name="connsiteY5" fmla="*/ 54610 h 784860"/>
              <a:gd name="connsiteX6" fmla="*/ 331470 w 5483859"/>
              <a:gd name="connsiteY6" fmla="*/ 45720 h 784860"/>
              <a:gd name="connsiteX7" fmla="*/ 414020 w 5483859"/>
              <a:gd name="connsiteY7" fmla="*/ 39370 h 784860"/>
              <a:gd name="connsiteX8" fmla="*/ 509269 w 5483859"/>
              <a:gd name="connsiteY8" fmla="*/ 31750 h 784860"/>
              <a:gd name="connsiteX9" fmla="*/ 613410 w 5483859"/>
              <a:gd name="connsiteY9" fmla="*/ 25400 h 784860"/>
              <a:gd name="connsiteX10" fmla="*/ 730250 w 5483859"/>
              <a:gd name="connsiteY10" fmla="*/ 20320 h 784860"/>
              <a:gd name="connsiteX11" fmla="*/ 858519 w 5483859"/>
              <a:gd name="connsiteY11" fmla="*/ 19050 h 784860"/>
              <a:gd name="connsiteX12" fmla="*/ 996950 w 5483859"/>
              <a:gd name="connsiteY12" fmla="*/ 16510 h 784860"/>
              <a:gd name="connsiteX13" fmla="*/ 1145539 w 5483859"/>
              <a:gd name="connsiteY13" fmla="*/ 19050 h 784860"/>
              <a:gd name="connsiteX14" fmla="*/ 1304289 w 5483859"/>
              <a:gd name="connsiteY14" fmla="*/ 22860 h 784860"/>
              <a:gd name="connsiteX15" fmla="*/ 1477010 w 5483859"/>
              <a:gd name="connsiteY15" fmla="*/ 31750 h 784860"/>
              <a:gd name="connsiteX16" fmla="*/ 1659889 w 5483859"/>
              <a:gd name="connsiteY16" fmla="*/ 43180 h 784860"/>
              <a:gd name="connsiteX17" fmla="*/ 1852930 w 5483859"/>
              <a:gd name="connsiteY17" fmla="*/ 60960 h 784860"/>
              <a:gd name="connsiteX18" fmla="*/ 2059939 w 5483859"/>
              <a:gd name="connsiteY18" fmla="*/ 81280 h 784860"/>
              <a:gd name="connsiteX19" fmla="*/ 2278380 w 5483859"/>
              <a:gd name="connsiteY19" fmla="*/ 105410 h 784860"/>
              <a:gd name="connsiteX20" fmla="*/ 2508250 w 5483859"/>
              <a:gd name="connsiteY20" fmla="*/ 134620 h 784860"/>
              <a:gd name="connsiteX21" fmla="*/ 2750819 w 5483859"/>
              <a:gd name="connsiteY21" fmla="*/ 170180 h 784860"/>
              <a:gd name="connsiteX22" fmla="*/ 3003550 w 5483859"/>
              <a:gd name="connsiteY22" fmla="*/ 210820 h 784860"/>
              <a:gd name="connsiteX23" fmla="*/ 3268980 w 5483859"/>
              <a:gd name="connsiteY23" fmla="*/ 257810 h 784860"/>
              <a:gd name="connsiteX24" fmla="*/ 3547109 w 5483859"/>
              <a:gd name="connsiteY24" fmla="*/ 313690 h 784860"/>
              <a:gd name="connsiteX25" fmla="*/ 3839209 w 5483859"/>
              <a:gd name="connsiteY25" fmla="*/ 373380 h 784860"/>
              <a:gd name="connsiteX26" fmla="*/ 4142740 w 5483859"/>
              <a:gd name="connsiteY26" fmla="*/ 440690 h 784860"/>
              <a:gd name="connsiteX27" fmla="*/ 4460240 w 5483859"/>
              <a:gd name="connsiteY27" fmla="*/ 516890 h 784860"/>
              <a:gd name="connsiteX28" fmla="*/ 4789169 w 5483859"/>
              <a:gd name="connsiteY28" fmla="*/ 599440 h 784860"/>
              <a:gd name="connsiteX29" fmla="*/ 5132069 w 5483859"/>
              <a:gd name="connsiteY29" fmla="*/ 690880 h 784860"/>
              <a:gd name="connsiteX30" fmla="*/ 5486400 w 5483859"/>
              <a:gd name="connsiteY30" fmla="*/ 791210 h 784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5483859" h="784860">
                <a:moveTo>
                  <a:pt x="19050" y="95250"/>
                </a:moveTo>
                <a:lnTo>
                  <a:pt x="19050" y="95250"/>
                </a:lnTo>
                <a:lnTo>
                  <a:pt x="38100" y="90170"/>
                </a:lnTo>
                <a:lnTo>
                  <a:pt x="95250" y="78740"/>
                </a:lnTo>
                <a:lnTo>
                  <a:pt x="193039" y="63500"/>
                </a:lnTo>
                <a:lnTo>
                  <a:pt x="256539" y="54610"/>
                </a:lnTo>
                <a:lnTo>
                  <a:pt x="331470" y="45720"/>
                </a:lnTo>
                <a:lnTo>
                  <a:pt x="414020" y="39370"/>
                </a:lnTo>
                <a:lnTo>
                  <a:pt x="509269" y="31750"/>
                </a:lnTo>
                <a:lnTo>
                  <a:pt x="613410" y="25400"/>
                </a:lnTo>
                <a:lnTo>
                  <a:pt x="730250" y="20320"/>
                </a:lnTo>
                <a:lnTo>
                  <a:pt x="858519" y="19050"/>
                </a:lnTo>
                <a:lnTo>
                  <a:pt x="996950" y="16510"/>
                </a:lnTo>
                <a:lnTo>
                  <a:pt x="1145539" y="19050"/>
                </a:lnTo>
                <a:lnTo>
                  <a:pt x="1304289" y="22860"/>
                </a:lnTo>
                <a:lnTo>
                  <a:pt x="1477010" y="31750"/>
                </a:lnTo>
                <a:lnTo>
                  <a:pt x="1659889" y="43180"/>
                </a:lnTo>
                <a:lnTo>
                  <a:pt x="1852930" y="60960"/>
                </a:lnTo>
                <a:lnTo>
                  <a:pt x="2059939" y="81280"/>
                </a:lnTo>
                <a:lnTo>
                  <a:pt x="2278380" y="105410"/>
                </a:lnTo>
                <a:lnTo>
                  <a:pt x="2508250" y="134620"/>
                </a:lnTo>
                <a:lnTo>
                  <a:pt x="2750819" y="170180"/>
                </a:lnTo>
                <a:lnTo>
                  <a:pt x="3003550" y="210820"/>
                </a:lnTo>
                <a:lnTo>
                  <a:pt x="3268980" y="257810"/>
                </a:lnTo>
                <a:lnTo>
                  <a:pt x="3547109" y="313690"/>
                </a:lnTo>
                <a:lnTo>
                  <a:pt x="3839209" y="373380"/>
                </a:lnTo>
                <a:lnTo>
                  <a:pt x="4142740" y="440690"/>
                </a:lnTo>
                <a:lnTo>
                  <a:pt x="4460240" y="516890"/>
                </a:lnTo>
                <a:lnTo>
                  <a:pt x="4789169" y="599440"/>
                </a:lnTo>
                <a:lnTo>
                  <a:pt x="5132069" y="690880"/>
                </a:lnTo>
                <a:lnTo>
                  <a:pt x="5486400" y="791210"/>
                </a:lnTo>
              </a:path>
            </a:pathLst>
          </a:custGeom>
          <a:ln w="7620">
            <a:solidFill>
              <a:srgbClr val="FEFEFE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96" name="Freeform 1896"/>
          <p:cNvSpPr/>
          <p:nvPr/>
        </p:nvSpPr>
        <p:spPr>
          <a:xfrm>
            <a:off x="5590540" y="1678939"/>
            <a:ext cx="3324859" cy="657860"/>
          </a:xfrm>
          <a:custGeom>
            <a:avLst/>
            <a:gdLst>
              <a:gd name="connsiteX0" fmla="*/ 17779 w 3324859"/>
              <a:gd name="connsiteY0" fmla="*/ 668020 h 657860"/>
              <a:gd name="connsiteX1" fmla="*/ 17779 w 3324859"/>
              <a:gd name="connsiteY1" fmla="*/ 668020 h 657860"/>
              <a:gd name="connsiteX2" fmla="*/ 113029 w 3324859"/>
              <a:gd name="connsiteY2" fmla="*/ 641350 h 657860"/>
              <a:gd name="connsiteX3" fmla="*/ 374650 w 3324859"/>
              <a:gd name="connsiteY3" fmla="*/ 571500 h 657860"/>
              <a:gd name="connsiteX4" fmla="*/ 556259 w 3324859"/>
              <a:gd name="connsiteY4" fmla="*/ 524510 h 657860"/>
              <a:gd name="connsiteX5" fmla="*/ 764539 w 3324859"/>
              <a:gd name="connsiteY5" fmla="*/ 473710 h 657860"/>
              <a:gd name="connsiteX6" fmla="*/ 995679 w 3324859"/>
              <a:gd name="connsiteY6" fmla="*/ 417830 h 657860"/>
              <a:gd name="connsiteX7" fmla="*/ 1244600 w 3324859"/>
              <a:gd name="connsiteY7" fmla="*/ 356870 h 657860"/>
              <a:gd name="connsiteX8" fmla="*/ 1508759 w 3324859"/>
              <a:gd name="connsiteY8" fmla="*/ 299720 h 657860"/>
              <a:gd name="connsiteX9" fmla="*/ 1778000 w 3324859"/>
              <a:gd name="connsiteY9" fmla="*/ 241300 h 657860"/>
              <a:gd name="connsiteX10" fmla="*/ 2054859 w 3324859"/>
              <a:gd name="connsiteY10" fmla="*/ 186690 h 657860"/>
              <a:gd name="connsiteX11" fmla="*/ 2329179 w 3324859"/>
              <a:gd name="connsiteY11" fmla="*/ 135890 h 657860"/>
              <a:gd name="connsiteX12" fmla="*/ 2465069 w 3324859"/>
              <a:gd name="connsiteY12" fmla="*/ 114300 h 657860"/>
              <a:gd name="connsiteX13" fmla="*/ 2597150 w 3324859"/>
              <a:gd name="connsiteY13" fmla="*/ 91440 h 657860"/>
              <a:gd name="connsiteX14" fmla="*/ 2729229 w 3324859"/>
              <a:gd name="connsiteY14" fmla="*/ 73660 h 657860"/>
              <a:gd name="connsiteX15" fmla="*/ 2856229 w 3324859"/>
              <a:gd name="connsiteY15" fmla="*/ 55880 h 657860"/>
              <a:gd name="connsiteX16" fmla="*/ 2981959 w 3324859"/>
              <a:gd name="connsiteY16" fmla="*/ 41910 h 657860"/>
              <a:gd name="connsiteX17" fmla="*/ 3100069 w 3324859"/>
              <a:gd name="connsiteY17" fmla="*/ 30480 h 657860"/>
              <a:gd name="connsiteX18" fmla="*/ 3215640 w 3324859"/>
              <a:gd name="connsiteY18" fmla="*/ 21590 h 657860"/>
              <a:gd name="connsiteX19" fmla="*/ 3326129 w 3324859"/>
              <a:gd name="connsiteY19" fmla="*/ 15240 h 657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3324859" h="657860">
                <a:moveTo>
                  <a:pt x="17779" y="668020"/>
                </a:moveTo>
                <a:lnTo>
                  <a:pt x="17779" y="668020"/>
                </a:lnTo>
                <a:lnTo>
                  <a:pt x="113029" y="641350"/>
                </a:lnTo>
                <a:lnTo>
                  <a:pt x="374650" y="571500"/>
                </a:lnTo>
                <a:lnTo>
                  <a:pt x="556259" y="524510"/>
                </a:lnTo>
                <a:lnTo>
                  <a:pt x="764539" y="473710"/>
                </a:lnTo>
                <a:lnTo>
                  <a:pt x="995679" y="417830"/>
                </a:lnTo>
                <a:lnTo>
                  <a:pt x="1244600" y="356870"/>
                </a:lnTo>
                <a:lnTo>
                  <a:pt x="1508759" y="299720"/>
                </a:lnTo>
                <a:lnTo>
                  <a:pt x="1778000" y="241300"/>
                </a:lnTo>
                <a:lnTo>
                  <a:pt x="2054859" y="186690"/>
                </a:lnTo>
                <a:lnTo>
                  <a:pt x="2329179" y="135890"/>
                </a:lnTo>
                <a:lnTo>
                  <a:pt x="2465069" y="114300"/>
                </a:lnTo>
                <a:lnTo>
                  <a:pt x="2597150" y="91440"/>
                </a:lnTo>
                <a:lnTo>
                  <a:pt x="2729229" y="73660"/>
                </a:lnTo>
                <a:lnTo>
                  <a:pt x="2856229" y="55880"/>
                </a:lnTo>
                <a:lnTo>
                  <a:pt x="2981959" y="41910"/>
                </a:lnTo>
                <a:lnTo>
                  <a:pt x="3100069" y="30480"/>
                </a:lnTo>
                <a:lnTo>
                  <a:pt x="3215640" y="21590"/>
                </a:lnTo>
                <a:lnTo>
                  <a:pt x="3326129" y="15240"/>
                </a:lnTo>
              </a:path>
            </a:pathLst>
          </a:custGeom>
          <a:ln w="7620">
            <a:solidFill>
              <a:srgbClr val="FEFEFE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97" name="TextBox 1897"/>
          <p:cNvSpPr txBox="1"/>
          <p:nvPr/>
        </p:nvSpPr>
        <p:spPr>
          <a:xfrm>
            <a:off x="549909" y="600848"/>
            <a:ext cx="8046869" cy="538084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2800" dirty="0">
                <a:solidFill>
                  <a:srgbClr val="032C63"/>
                </a:solidFill>
                <a:latin typeface="Candara"/>
                <a:ea typeface="Candara"/>
              </a:rPr>
              <a:t>Kelebek</a:t>
            </a:r>
            <a:r>
              <a:rPr lang="en-US" altLang="zh-CN" sz="2800" dirty="0">
                <a:solidFill>
                  <a:srgbClr val="032C63"/>
                </a:solidFill>
                <a:latin typeface="Candara"/>
                <a:cs typeface="Candara"/>
              </a:rPr>
              <a:t> </a:t>
            </a:r>
            <a:r>
              <a:rPr lang="en-US" altLang="zh-CN" sz="2800" dirty="0">
                <a:solidFill>
                  <a:srgbClr val="032C63"/>
                </a:solidFill>
                <a:latin typeface="Candara"/>
                <a:ea typeface="Candara"/>
              </a:rPr>
              <a:t>banyolarında</a:t>
            </a:r>
            <a:r>
              <a:rPr lang="en-US" altLang="zh-CN" sz="2800" dirty="0">
                <a:solidFill>
                  <a:srgbClr val="032C63"/>
                </a:solidFill>
                <a:latin typeface="Candara"/>
                <a:cs typeface="Candara"/>
              </a:rPr>
              <a:t> </a:t>
            </a:r>
            <a:r>
              <a:rPr lang="en-US" altLang="zh-CN" sz="2800" dirty="0">
                <a:solidFill>
                  <a:srgbClr val="032C63"/>
                </a:solidFill>
                <a:latin typeface="Candara"/>
                <a:ea typeface="Candara"/>
              </a:rPr>
              <a:t>enfeksiyon</a:t>
            </a:r>
            <a:r>
              <a:rPr lang="en-US" altLang="zh-CN" sz="2800" dirty="0">
                <a:solidFill>
                  <a:srgbClr val="032C63"/>
                </a:solidFill>
                <a:latin typeface="Candara"/>
                <a:cs typeface="Candara"/>
              </a:rPr>
              <a:t> </a:t>
            </a:r>
            <a:r>
              <a:rPr lang="en-US" altLang="zh-CN" sz="2800" dirty="0">
                <a:solidFill>
                  <a:srgbClr val="032C63"/>
                </a:solidFill>
                <a:latin typeface="Candara"/>
                <a:ea typeface="Candara"/>
              </a:rPr>
              <a:t>geçişine</a:t>
            </a:r>
            <a:r>
              <a:rPr lang="en-US" altLang="zh-CN" sz="2800" dirty="0">
                <a:solidFill>
                  <a:srgbClr val="032C63"/>
                </a:solidFill>
                <a:latin typeface="Candara"/>
                <a:cs typeface="Candara"/>
              </a:rPr>
              <a:t> </a:t>
            </a:r>
            <a:r>
              <a:rPr lang="en-US" altLang="zh-CN" sz="2800" dirty="0">
                <a:solidFill>
                  <a:srgbClr val="032C63"/>
                </a:solidFill>
                <a:latin typeface="Candara"/>
                <a:ea typeface="Candara"/>
              </a:rPr>
              <a:t>mani</a:t>
            </a:r>
            <a:r>
              <a:rPr lang="en-US" altLang="zh-CN" sz="2800" spc="-145" dirty="0">
                <a:solidFill>
                  <a:srgbClr val="032C63"/>
                </a:solidFill>
                <a:latin typeface="Candara"/>
                <a:cs typeface="Candara"/>
              </a:rPr>
              <a:t> </a:t>
            </a:r>
            <a:r>
              <a:rPr lang="en-US" altLang="zh-CN" sz="2800" dirty="0">
                <a:solidFill>
                  <a:srgbClr val="032C63"/>
                </a:solidFill>
                <a:latin typeface="Candara"/>
                <a:ea typeface="Candara"/>
              </a:rPr>
              <a:t>olmak</a:t>
            </a:r>
          </a:p>
          <a:p>
            <a:pPr marL="0" indent="1229360">
              <a:lnSpc>
                <a:spcPct val="100000"/>
              </a:lnSpc>
            </a:pPr>
            <a:r>
              <a:rPr lang="en-US" altLang="zh-CN" sz="2800" dirty="0">
                <a:solidFill>
                  <a:srgbClr val="032C63"/>
                </a:solidFill>
                <a:latin typeface="Candara"/>
                <a:ea typeface="Candara"/>
              </a:rPr>
              <a:t>için</a:t>
            </a:r>
            <a:r>
              <a:rPr lang="en-US" altLang="zh-CN" sz="2800" dirty="0">
                <a:solidFill>
                  <a:srgbClr val="032C63"/>
                </a:solidFill>
                <a:latin typeface="Candara"/>
                <a:cs typeface="Candara"/>
              </a:rPr>
              <a:t> </a:t>
            </a:r>
            <a:r>
              <a:rPr lang="en-US" altLang="zh-CN" sz="2800" dirty="0">
                <a:solidFill>
                  <a:srgbClr val="032C63"/>
                </a:solidFill>
                <a:latin typeface="Candara"/>
                <a:ea typeface="Candara"/>
              </a:rPr>
              <a:t>dikkat</a:t>
            </a:r>
            <a:r>
              <a:rPr lang="en-US" altLang="zh-CN" sz="2800" dirty="0">
                <a:solidFill>
                  <a:srgbClr val="032C63"/>
                </a:solidFill>
                <a:latin typeface="Candara"/>
                <a:cs typeface="Candara"/>
              </a:rPr>
              <a:t> </a:t>
            </a:r>
            <a:r>
              <a:rPr lang="en-US" altLang="zh-CN" sz="2800" dirty="0">
                <a:solidFill>
                  <a:srgbClr val="032C63"/>
                </a:solidFill>
                <a:latin typeface="Candara"/>
                <a:ea typeface="Candara"/>
              </a:rPr>
              <a:t>edilmesi</a:t>
            </a:r>
            <a:r>
              <a:rPr lang="en-US" altLang="zh-CN" sz="2800" dirty="0">
                <a:solidFill>
                  <a:srgbClr val="032C63"/>
                </a:solidFill>
                <a:latin typeface="Candara"/>
                <a:cs typeface="Candara"/>
              </a:rPr>
              <a:t> </a:t>
            </a:r>
            <a:r>
              <a:rPr lang="en-US" altLang="zh-CN" sz="2800" dirty="0">
                <a:solidFill>
                  <a:srgbClr val="032C63"/>
                </a:solidFill>
                <a:latin typeface="Candara"/>
                <a:ea typeface="Candara"/>
              </a:rPr>
              <a:t>gereken</a:t>
            </a:r>
            <a:r>
              <a:rPr lang="en-US" altLang="zh-CN" sz="2800" spc="-64" dirty="0">
                <a:solidFill>
                  <a:srgbClr val="032C63"/>
                </a:solidFill>
                <a:latin typeface="Candara"/>
                <a:cs typeface="Candara"/>
              </a:rPr>
              <a:t> </a:t>
            </a:r>
            <a:r>
              <a:rPr lang="en-US" altLang="zh-CN" sz="2800" dirty="0">
                <a:solidFill>
                  <a:srgbClr val="032C63"/>
                </a:solidFill>
                <a:latin typeface="Candara"/>
                <a:ea typeface="Candara"/>
              </a:rPr>
              <a:t>durumlar</a:t>
            </a:r>
          </a:p>
          <a:p>
            <a:pPr>
              <a:lnSpc>
                <a:spcPts val="1000"/>
              </a:lnSpc>
            </a:pPr>
            <a:endParaRPr lang="en-US" dirty="0" smtClean="0"/>
          </a:p>
          <a:p>
            <a:pPr>
              <a:lnSpc>
                <a:spcPts val="1000"/>
              </a:lnSpc>
            </a:pPr>
            <a:endParaRPr lang="en-US" dirty="0" smtClean="0"/>
          </a:p>
          <a:p>
            <a:pPr>
              <a:lnSpc>
                <a:spcPts val="1000"/>
              </a:lnSpc>
            </a:pPr>
            <a:endParaRPr lang="en-US" dirty="0" smtClean="0"/>
          </a:p>
          <a:p>
            <a:pPr>
              <a:lnSpc>
                <a:spcPts val="1000"/>
              </a:lnSpc>
            </a:pPr>
            <a:endParaRPr lang="en-US" dirty="0" smtClean="0"/>
          </a:p>
          <a:p>
            <a:pPr>
              <a:lnSpc>
                <a:spcPts val="1000"/>
              </a:lnSpc>
            </a:pPr>
            <a:endParaRPr lang="en-US" dirty="0" smtClean="0"/>
          </a:p>
          <a:p>
            <a:pPr>
              <a:lnSpc>
                <a:spcPts val="1000"/>
              </a:lnSpc>
            </a:pPr>
            <a:endParaRPr lang="en-US" dirty="0" smtClean="0"/>
          </a:p>
          <a:p>
            <a:pPr>
              <a:lnSpc>
                <a:spcPts val="1000"/>
              </a:lnSpc>
            </a:pPr>
            <a:endParaRPr lang="en-US" dirty="0" smtClean="0"/>
          </a:p>
          <a:p>
            <a:pPr>
              <a:lnSpc>
                <a:spcPts val="1000"/>
              </a:lnSpc>
            </a:pPr>
            <a:endParaRPr lang="en-US" dirty="0" smtClean="0"/>
          </a:p>
          <a:p>
            <a:pPr>
              <a:lnSpc>
                <a:spcPts val="1589"/>
              </a:lnSpc>
            </a:pPr>
            <a:endParaRPr lang="en-US" dirty="0" smtClean="0"/>
          </a:p>
          <a:p>
            <a:pPr marL="0" indent="412750">
              <a:lnSpc>
                <a:spcPts val="3604"/>
              </a:lnSpc>
            </a:pPr>
            <a:r>
              <a:rPr lang="en-US" altLang="zh-CN" sz="2800" dirty="0">
                <a:solidFill>
                  <a:srgbClr val="2FB4FB"/>
                </a:solidFill>
                <a:latin typeface="Symbol"/>
                <a:ea typeface="Symbol"/>
              </a:rPr>
              <a:t></a:t>
            </a:r>
            <a:r>
              <a:rPr lang="en-US" altLang="zh-CN" sz="2800" dirty="0">
                <a:solidFill>
                  <a:srgbClr val="2FB4FB"/>
                </a:solidFill>
                <a:latin typeface="Symbol"/>
                <a:cs typeface="Symbol"/>
              </a:rPr>
              <a:t> </a:t>
            </a:r>
            <a:r>
              <a:rPr lang="en-US" altLang="zh-CN" sz="2800" dirty="0">
                <a:solidFill>
                  <a:srgbClr val="053C85"/>
                </a:solidFill>
                <a:latin typeface="Candara"/>
                <a:ea typeface="Candara"/>
              </a:rPr>
              <a:t>Soğuk</a:t>
            </a:r>
            <a:r>
              <a:rPr lang="en-US" altLang="zh-CN" sz="2800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800" dirty="0">
                <a:solidFill>
                  <a:srgbClr val="053C85"/>
                </a:solidFill>
                <a:latin typeface="Candara"/>
                <a:ea typeface="Candara"/>
              </a:rPr>
              <a:t>algınlığı,</a:t>
            </a:r>
            <a:r>
              <a:rPr lang="en-US" altLang="zh-CN" sz="2800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800" dirty="0">
                <a:solidFill>
                  <a:srgbClr val="053C85"/>
                </a:solidFill>
                <a:latin typeface="Candara"/>
                <a:ea typeface="Candara"/>
              </a:rPr>
              <a:t>deri</a:t>
            </a:r>
            <a:r>
              <a:rPr lang="en-US" altLang="zh-CN" sz="2800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800" dirty="0">
                <a:solidFill>
                  <a:srgbClr val="053C85"/>
                </a:solidFill>
                <a:latin typeface="Candara"/>
                <a:ea typeface="Candara"/>
              </a:rPr>
              <a:t>hastalığı</a:t>
            </a:r>
            <a:r>
              <a:rPr lang="en-US" altLang="zh-CN" sz="2800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800" dirty="0">
                <a:solidFill>
                  <a:srgbClr val="053C85"/>
                </a:solidFill>
                <a:latin typeface="Candara"/>
                <a:ea typeface="Candara"/>
              </a:rPr>
              <a:t>veya</a:t>
            </a:r>
            <a:r>
              <a:rPr lang="en-US" altLang="zh-CN" sz="2800" spc="-44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800" dirty="0">
                <a:solidFill>
                  <a:srgbClr val="053C85"/>
                </a:solidFill>
                <a:latin typeface="Candara"/>
                <a:ea typeface="Candara"/>
              </a:rPr>
              <a:t>temasla</a:t>
            </a:r>
          </a:p>
          <a:p>
            <a:pPr marL="685800" hangingPunct="0">
              <a:lnSpc>
                <a:spcPct val="90833"/>
              </a:lnSpc>
            </a:pPr>
            <a:r>
              <a:rPr lang="en-US" altLang="zh-CN" sz="2800" dirty="0">
                <a:solidFill>
                  <a:srgbClr val="053C85"/>
                </a:solidFill>
                <a:latin typeface="Candara"/>
                <a:ea typeface="Candara"/>
              </a:rPr>
              <a:t>geçebilecek</a:t>
            </a:r>
            <a:r>
              <a:rPr lang="en-US" altLang="zh-CN" sz="2800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800" dirty="0">
                <a:solidFill>
                  <a:srgbClr val="053C85"/>
                </a:solidFill>
                <a:latin typeface="Candara"/>
                <a:ea typeface="Candara"/>
              </a:rPr>
              <a:t>hastalığı</a:t>
            </a:r>
            <a:r>
              <a:rPr lang="en-US" altLang="zh-CN" sz="2800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800" dirty="0">
                <a:solidFill>
                  <a:srgbClr val="053C85"/>
                </a:solidFill>
                <a:latin typeface="Candara"/>
                <a:ea typeface="Candara"/>
              </a:rPr>
              <a:t>olan</a:t>
            </a:r>
            <a:r>
              <a:rPr lang="en-US" altLang="zh-CN" sz="2800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800" dirty="0">
                <a:solidFill>
                  <a:srgbClr val="053C85"/>
                </a:solidFill>
                <a:latin typeface="Candara"/>
                <a:ea typeface="Candara"/>
              </a:rPr>
              <a:t>kişiler</a:t>
            </a:r>
            <a:r>
              <a:rPr lang="en-US" altLang="zh-CN" sz="2800" spc="-69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800" dirty="0">
                <a:solidFill>
                  <a:srgbClr val="053C85"/>
                </a:solidFill>
                <a:latin typeface="Candara"/>
                <a:ea typeface="Candara"/>
              </a:rPr>
              <a:t>tanka</a:t>
            </a:r>
            <a:r>
              <a:rPr lang="en-US" altLang="zh-CN" sz="2800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800" dirty="0">
                <a:solidFill>
                  <a:srgbClr val="053C85"/>
                </a:solidFill>
                <a:latin typeface="Candara"/>
                <a:ea typeface="Candara"/>
              </a:rPr>
              <a:t>girmemelidir.</a:t>
            </a:r>
            <a:r>
              <a:rPr lang="en-US" altLang="zh-CN" sz="2800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800" dirty="0">
                <a:solidFill>
                  <a:srgbClr val="053C85"/>
                </a:solidFill>
                <a:latin typeface="Candara"/>
                <a:ea typeface="Candara"/>
              </a:rPr>
              <a:t>Mutlaka</a:t>
            </a:r>
            <a:r>
              <a:rPr lang="en-US" altLang="zh-CN" sz="2800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800" dirty="0">
                <a:solidFill>
                  <a:srgbClr val="053C85"/>
                </a:solidFill>
                <a:latin typeface="Candara"/>
                <a:ea typeface="Candara"/>
              </a:rPr>
              <a:t>uygulama</a:t>
            </a:r>
            <a:r>
              <a:rPr lang="en-US" altLang="zh-CN" sz="2800" spc="-125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800" dirty="0">
                <a:solidFill>
                  <a:srgbClr val="053C85"/>
                </a:solidFill>
                <a:latin typeface="Candara"/>
                <a:ea typeface="Candara"/>
              </a:rPr>
              <a:t>gerekiyorsa</a:t>
            </a:r>
            <a:r>
              <a:rPr lang="en-US" altLang="zh-CN" sz="2800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800" dirty="0">
                <a:solidFill>
                  <a:srgbClr val="053C85"/>
                </a:solidFill>
                <a:latin typeface="Candara"/>
                <a:ea typeface="Candara"/>
              </a:rPr>
              <a:t>çıktıktan</a:t>
            </a:r>
            <a:r>
              <a:rPr lang="en-US" altLang="zh-CN" sz="2800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800" dirty="0">
                <a:solidFill>
                  <a:srgbClr val="053C85"/>
                </a:solidFill>
                <a:latin typeface="Candara"/>
                <a:ea typeface="Candara"/>
              </a:rPr>
              <a:t>sonra</a:t>
            </a:r>
            <a:r>
              <a:rPr lang="en-US" altLang="zh-CN" sz="2800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800" dirty="0">
                <a:solidFill>
                  <a:srgbClr val="053C85"/>
                </a:solidFill>
                <a:latin typeface="Candara"/>
                <a:ea typeface="Candara"/>
              </a:rPr>
              <a:t>tank</a:t>
            </a:r>
            <a:r>
              <a:rPr lang="en-US" altLang="zh-CN" sz="2800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800" dirty="0">
                <a:solidFill>
                  <a:srgbClr val="053C85"/>
                </a:solidFill>
                <a:latin typeface="Candara"/>
                <a:ea typeface="Candara"/>
              </a:rPr>
              <a:t>çok</a:t>
            </a:r>
            <a:r>
              <a:rPr lang="en-US" altLang="zh-CN" sz="2800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800" dirty="0">
                <a:solidFill>
                  <a:srgbClr val="053C85"/>
                </a:solidFill>
                <a:latin typeface="Candara"/>
                <a:ea typeface="Candara"/>
              </a:rPr>
              <a:t>iyi</a:t>
            </a:r>
            <a:r>
              <a:rPr lang="en-US" altLang="zh-CN" sz="2800" spc="-100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800" dirty="0">
                <a:solidFill>
                  <a:srgbClr val="053C85"/>
                </a:solidFill>
                <a:latin typeface="Candara"/>
                <a:ea typeface="Candara"/>
              </a:rPr>
              <a:t>temizlenmelidir.</a:t>
            </a:r>
          </a:p>
          <a:p>
            <a:pPr marL="0" indent="412750">
              <a:lnSpc>
                <a:spcPts val="3615"/>
              </a:lnSpc>
            </a:pPr>
            <a:r>
              <a:rPr lang="en-US" altLang="zh-CN" sz="2800" dirty="0">
                <a:solidFill>
                  <a:srgbClr val="2FB4FB"/>
                </a:solidFill>
                <a:latin typeface="Symbol"/>
                <a:ea typeface="Symbol"/>
              </a:rPr>
              <a:t></a:t>
            </a:r>
            <a:r>
              <a:rPr lang="en-US" altLang="zh-CN" sz="2800" dirty="0">
                <a:solidFill>
                  <a:srgbClr val="2FB4FB"/>
                </a:solidFill>
                <a:latin typeface="Symbol"/>
                <a:cs typeface="Symbol"/>
              </a:rPr>
              <a:t> </a:t>
            </a:r>
            <a:r>
              <a:rPr lang="en-US" altLang="zh-CN" sz="2800" dirty="0">
                <a:solidFill>
                  <a:srgbClr val="053C85"/>
                </a:solidFill>
                <a:latin typeface="Candara"/>
                <a:ea typeface="Candara"/>
              </a:rPr>
              <a:t>Her</a:t>
            </a:r>
            <a:r>
              <a:rPr lang="en-US" altLang="zh-CN" sz="2800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800" dirty="0">
                <a:solidFill>
                  <a:srgbClr val="053C85"/>
                </a:solidFill>
                <a:latin typeface="Candara"/>
                <a:ea typeface="Candara"/>
              </a:rPr>
              <a:t>hastadan</a:t>
            </a:r>
            <a:r>
              <a:rPr lang="en-US" altLang="zh-CN" sz="2800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800" dirty="0">
                <a:solidFill>
                  <a:srgbClr val="053C85"/>
                </a:solidFill>
                <a:latin typeface="Candara"/>
                <a:ea typeface="Candara"/>
              </a:rPr>
              <a:t>sonra</a:t>
            </a:r>
            <a:r>
              <a:rPr lang="en-US" altLang="zh-CN" sz="2800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800" dirty="0">
                <a:solidFill>
                  <a:srgbClr val="053C85"/>
                </a:solidFill>
                <a:latin typeface="Candara"/>
                <a:ea typeface="Candara"/>
              </a:rPr>
              <a:t>tankın</a:t>
            </a:r>
            <a:r>
              <a:rPr lang="en-US" altLang="zh-CN" sz="2800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800" dirty="0">
                <a:solidFill>
                  <a:srgbClr val="053C85"/>
                </a:solidFill>
                <a:latin typeface="Candara"/>
                <a:ea typeface="Candara"/>
              </a:rPr>
              <a:t>suyu</a:t>
            </a:r>
            <a:r>
              <a:rPr lang="en-US" altLang="zh-CN" sz="2800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800" dirty="0">
                <a:solidFill>
                  <a:srgbClr val="053C85"/>
                </a:solidFill>
                <a:latin typeface="Candara"/>
                <a:ea typeface="Candara"/>
              </a:rPr>
              <a:t>boşaltılmalı</a:t>
            </a:r>
            <a:r>
              <a:rPr lang="en-US" altLang="zh-CN" sz="2800" spc="-69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800" dirty="0">
                <a:solidFill>
                  <a:srgbClr val="053C85"/>
                </a:solidFill>
                <a:latin typeface="Candara"/>
                <a:ea typeface="Candara"/>
              </a:rPr>
              <a:t>ve</a:t>
            </a:r>
          </a:p>
          <a:p>
            <a:pPr marL="685800" hangingPunct="0">
              <a:lnSpc>
                <a:spcPct val="95416"/>
              </a:lnSpc>
            </a:pPr>
            <a:r>
              <a:rPr lang="en-US" altLang="zh-CN" sz="2800" dirty="0">
                <a:solidFill>
                  <a:srgbClr val="053C85"/>
                </a:solidFill>
                <a:latin typeface="Candara"/>
                <a:ea typeface="Candara"/>
              </a:rPr>
              <a:t>yeni</a:t>
            </a:r>
            <a:r>
              <a:rPr lang="en-US" altLang="zh-CN" sz="2800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800" dirty="0">
                <a:solidFill>
                  <a:srgbClr val="053C85"/>
                </a:solidFill>
                <a:latin typeface="Candara"/>
                <a:ea typeface="Candara"/>
              </a:rPr>
              <a:t>hasta</a:t>
            </a:r>
            <a:r>
              <a:rPr lang="en-US" altLang="zh-CN" sz="2800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800" dirty="0">
                <a:solidFill>
                  <a:srgbClr val="053C85"/>
                </a:solidFill>
                <a:latin typeface="Candara"/>
                <a:ea typeface="Candara"/>
              </a:rPr>
              <a:t>için</a:t>
            </a:r>
            <a:r>
              <a:rPr lang="en-US" altLang="zh-CN" sz="2800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800" dirty="0">
                <a:solidFill>
                  <a:srgbClr val="053C85"/>
                </a:solidFill>
                <a:latin typeface="Candara"/>
                <a:ea typeface="Candara"/>
              </a:rPr>
              <a:t>tekrar</a:t>
            </a:r>
            <a:r>
              <a:rPr lang="en-US" altLang="zh-CN" sz="2800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800" dirty="0">
                <a:solidFill>
                  <a:srgbClr val="053C85"/>
                </a:solidFill>
                <a:latin typeface="Candara"/>
                <a:ea typeface="Candara"/>
              </a:rPr>
              <a:t>doldurulmalıdır.</a:t>
            </a:r>
            <a:r>
              <a:rPr lang="en-US" altLang="zh-CN" sz="2800" spc="-85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800" dirty="0">
                <a:solidFill>
                  <a:srgbClr val="053C85"/>
                </a:solidFill>
                <a:latin typeface="Candara"/>
                <a:ea typeface="Candara"/>
              </a:rPr>
              <a:t>Tank</a:t>
            </a:r>
            <a:r>
              <a:rPr lang="en-US" altLang="zh-CN" sz="2800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800" dirty="0">
                <a:solidFill>
                  <a:srgbClr val="053C85"/>
                </a:solidFill>
                <a:latin typeface="Candara"/>
                <a:ea typeface="Candara"/>
              </a:rPr>
              <a:t>boşaltılırken</a:t>
            </a:r>
            <a:r>
              <a:rPr lang="en-US" altLang="zh-CN" sz="2800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800" dirty="0">
                <a:solidFill>
                  <a:srgbClr val="053C85"/>
                </a:solidFill>
                <a:latin typeface="Candara"/>
                <a:ea typeface="Candara"/>
              </a:rPr>
              <a:t>özel</a:t>
            </a:r>
            <a:r>
              <a:rPr lang="en-US" altLang="zh-CN" sz="2800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800" dirty="0">
                <a:solidFill>
                  <a:srgbClr val="053C85"/>
                </a:solidFill>
                <a:latin typeface="Candara"/>
                <a:ea typeface="Candara"/>
              </a:rPr>
              <a:t>maddelerle</a:t>
            </a:r>
            <a:r>
              <a:rPr lang="en-US" altLang="zh-CN" sz="2800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800" dirty="0">
                <a:solidFill>
                  <a:srgbClr val="053C85"/>
                </a:solidFill>
                <a:latin typeface="Candara"/>
                <a:ea typeface="Candara"/>
              </a:rPr>
              <a:t>temizlenmeli</a:t>
            </a:r>
            <a:r>
              <a:rPr lang="en-US" altLang="zh-CN" sz="2800" spc="-139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800" dirty="0">
                <a:solidFill>
                  <a:srgbClr val="053C85"/>
                </a:solidFill>
                <a:latin typeface="Candara"/>
                <a:ea typeface="Candara"/>
              </a:rPr>
              <a:t>ve</a:t>
            </a:r>
            <a:r>
              <a:rPr lang="en-US" altLang="zh-CN" sz="2800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800" dirty="0">
                <a:solidFill>
                  <a:srgbClr val="053C85"/>
                </a:solidFill>
                <a:latin typeface="Candara"/>
                <a:ea typeface="Candara"/>
              </a:rPr>
              <a:t>bundan</a:t>
            </a:r>
            <a:r>
              <a:rPr lang="en-US" altLang="zh-CN" sz="2800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800" dirty="0">
                <a:solidFill>
                  <a:srgbClr val="053C85"/>
                </a:solidFill>
                <a:latin typeface="Candara"/>
                <a:ea typeface="Candara"/>
              </a:rPr>
              <a:t>sonra</a:t>
            </a:r>
            <a:r>
              <a:rPr lang="en-US" altLang="zh-CN" sz="2800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800" dirty="0">
                <a:solidFill>
                  <a:srgbClr val="053C85"/>
                </a:solidFill>
                <a:latin typeface="Candara"/>
                <a:ea typeface="Candara"/>
              </a:rPr>
              <a:t>bol</a:t>
            </a:r>
            <a:r>
              <a:rPr lang="en-US" altLang="zh-CN" sz="2800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800" dirty="0">
                <a:solidFill>
                  <a:srgbClr val="053C85"/>
                </a:solidFill>
                <a:latin typeface="Candara"/>
                <a:ea typeface="Candara"/>
              </a:rPr>
              <a:t>su</a:t>
            </a:r>
            <a:r>
              <a:rPr lang="en-US" altLang="zh-CN" sz="2800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800" dirty="0">
                <a:solidFill>
                  <a:srgbClr val="053C85"/>
                </a:solidFill>
                <a:latin typeface="Candara"/>
                <a:ea typeface="Candara"/>
              </a:rPr>
              <a:t>ile</a:t>
            </a:r>
            <a:r>
              <a:rPr lang="en-US" altLang="zh-CN" sz="2800" spc="-104" dirty="0">
                <a:solidFill>
                  <a:srgbClr val="053C85"/>
                </a:solidFill>
                <a:latin typeface="Candara"/>
                <a:cs typeface="Candara"/>
              </a:rPr>
              <a:t> </a:t>
            </a:r>
            <a:r>
              <a:rPr lang="en-US" altLang="zh-CN" sz="2800" dirty="0">
                <a:solidFill>
                  <a:srgbClr val="053C85"/>
                </a:solidFill>
                <a:latin typeface="Candara"/>
                <a:ea typeface="Candara"/>
              </a:rPr>
              <a:t>durulanmalıdır.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1047</Words>
  <Application>Microsoft Office PowerPoint</Application>
  <PresentationFormat>Ekran Gösterisi (4:3)</PresentationFormat>
  <Paragraphs>267</Paragraphs>
  <Slides>25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5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25</vt:i4>
      </vt:variant>
    </vt:vector>
  </HeadingPairs>
  <TitlesOfParts>
    <vt:vector size="31" baseType="lpstr">
      <vt:lpstr>宋体</vt:lpstr>
      <vt:lpstr>Arial</vt:lpstr>
      <vt:lpstr>Calibri</vt:lpstr>
      <vt:lpstr>Candara</vt:lpstr>
      <vt:lpstr>Symbol</vt:lpstr>
      <vt:lpstr>Office Theme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Pc</dc:creator>
  <cp:lastModifiedBy>Pc</cp:lastModifiedBy>
  <cp:revision>2</cp:revision>
  <dcterms:created xsi:type="dcterms:W3CDTF">2011-01-21T15:00:27Z</dcterms:created>
  <dcterms:modified xsi:type="dcterms:W3CDTF">2020-01-15T14:13:03Z</dcterms:modified>
</cp:coreProperties>
</file>