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6"/>
  </p:handout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2" d="100"/>
          <a:sy n="72" d="100"/>
        </p:scale>
        <p:origin x="129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17.01.2020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TEMEL EĞİTİM BÖLÜMÜ/ SINIF EĞİTİMİ ANABİLİM DALI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FAKÜLTE ADI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/>
              <a:t>SNÖ305-Hayat Bilgisi Öğretimi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Dr. </a:t>
            </a:r>
            <a:r>
              <a:rPr lang="tr-TR" altLang="tr-TR" sz="2000" b="1" i="1" dirty="0" err="1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. Üyesi, Ceren ÇEVİK KANSU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dirty="0"/>
              <a:t>Hayat Bilgisi Öğretiminde Değerler ve Demokrasi Eğitimi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/>
              <a:t>Hafta-10</a:t>
            </a:r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/>
              <a:t>SNÖ305-Hayat Bilgisi Öğretimi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dirty="0"/>
              <a:t>HAYAT BİLGİSİ DERSİNDE DEĞER EĞİTİMİ VE UYGULAMA ÖRNEKLERİ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Kavram Olarak Değer</a:t>
            </a:r>
          </a:p>
          <a:p>
            <a:endParaRPr lang="tr-TR" dirty="0"/>
          </a:p>
          <a:p>
            <a:r>
              <a:rPr lang="tr-TR" dirty="0"/>
              <a:t>Değerlerin Sınıflandırılması</a:t>
            </a:r>
          </a:p>
          <a:p>
            <a:endParaRPr lang="tr-TR" dirty="0"/>
          </a:p>
          <a:p>
            <a:r>
              <a:rPr lang="tr-TR" dirty="0"/>
              <a:t>Değerler Eğitimi</a:t>
            </a:r>
          </a:p>
          <a:p>
            <a:endParaRPr lang="tr-TR" dirty="0"/>
          </a:p>
          <a:p>
            <a:r>
              <a:rPr lang="tr-TR" dirty="0"/>
              <a:t>Değerler Eğitiminde Yaklaşımlar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95003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413E323-2606-4ED7-B44D-61C915A8B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Hayat Bilgisi Dersi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3DD3D07-86BE-443D-8E9F-4475E28589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Hayat Bilgisi ve Değerler</a:t>
            </a:r>
          </a:p>
          <a:p>
            <a:endParaRPr lang="tr-TR" dirty="0"/>
          </a:p>
          <a:p>
            <a:r>
              <a:rPr lang="tr-TR" dirty="0"/>
              <a:t>Hayat Bilgisi Dersinde Değerler Eğitimi, Etkinlikler ve Öğretmen</a:t>
            </a:r>
          </a:p>
          <a:p>
            <a:endParaRPr lang="tr-TR" dirty="0"/>
          </a:p>
          <a:p>
            <a:r>
              <a:rPr lang="tr-TR" dirty="0"/>
              <a:t>Değer Eğitimi Uygulama Örnekleri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98264268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9</TotalTime>
  <Words>71</Words>
  <Application>Microsoft Office PowerPoint</Application>
  <PresentationFormat>Ekran Gösterisi (4:3)</PresentationFormat>
  <Paragraphs>21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6" baseType="lpstr">
      <vt:lpstr>Arial</vt:lpstr>
      <vt:lpstr>Varsayılan Tasarım</vt:lpstr>
      <vt:lpstr>PowerPoint Sunusu</vt:lpstr>
      <vt:lpstr>Hayat Bilgisi Öğretiminde Değerler ve Demokrasi Eğitimi</vt:lpstr>
      <vt:lpstr>HAYAT BİLGİSİ DERSİNDE DEĞER EĞİTİMİ VE UYGULAMA ÖRNEKLERİ</vt:lpstr>
      <vt:lpstr>Hayat Bilgisi Dersi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USER</cp:lastModifiedBy>
  <cp:revision>10</cp:revision>
  <cp:lastPrinted>1601-01-01T00:00:00Z</cp:lastPrinted>
  <dcterms:created xsi:type="dcterms:W3CDTF">2020-01-17T09:29:17Z</dcterms:created>
  <dcterms:modified xsi:type="dcterms:W3CDTF">2020-01-17T10:08:53Z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