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Hayat Bilgisi Dersinde Ölçme ve Değerlendirme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Hafta-11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/>
              <a:t>HAYAT BİLGİSİ ÖĞRETİMİNDE ÖLÇME VE DEĞERLENDİRME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27685"/>
            <a:ext cx="8229600" cy="3340968"/>
          </a:xfrm>
        </p:spPr>
        <p:txBody>
          <a:bodyPr/>
          <a:lstStyle/>
          <a:p>
            <a:r>
              <a:rPr lang="tr-TR" dirty="0"/>
              <a:t>Ölçme ve Değerlendirmenin Amacı ve Önemi</a:t>
            </a:r>
          </a:p>
          <a:p>
            <a:endParaRPr lang="tr-TR" dirty="0"/>
          </a:p>
          <a:p>
            <a:r>
              <a:rPr lang="tr-TR" dirty="0"/>
              <a:t>Hayat Bilgisi Dersinde Ölçme ve Değerlendirme 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9656E5-006E-464F-9BA2-7C9371566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/>
              <a:t>Geleneksel Ölçme ve Değerlendirme Yaklaşımları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3EC560-831D-4E14-85B3-760DDACB0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3268960"/>
          </a:xfrm>
        </p:spPr>
        <p:txBody>
          <a:bodyPr/>
          <a:lstStyle/>
          <a:p>
            <a:r>
              <a:rPr lang="tr-TR" dirty="0"/>
              <a:t>Yazılı yoklamalar</a:t>
            </a:r>
          </a:p>
          <a:p>
            <a:r>
              <a:rPr lang="tr-TR" dirty="0"/>
              <a:t>Sözlü Yoklamalar</a:t>
            </a:r>
          </a:p>
          <a:p>
            <a:r>
              <a:rPr lang="tr-TR" dirty="0"/>
              <a:t>Kısa Cevaplı Testler</a:t>
            </a:r>
          </a:p>
          <a:p>
            <a:r>
              <a:rPr lang="tr-TR" dirty="0"/>
              <a:t>Çoktan Seçmeli Testler</a:t>
            </a:r>
          </a:p>
          <a:p>
            <a:r>
              <a:rPr lang="tr-TR" dirty="0"/>
              <a:t>Ödev ve Projeler</a:t>
            </a:r>
          </a:p>
        </p:txBody>
      </p:sp>
    </p:spTree>
    <p:extLst>
      <p:ext uri="{BB962C8B-B14F-4D97-AF65-F5344CB8AC3E}">
        <p14:creationId xmlns:p14="http://schemas.microsoft.com/office/powerpoint/2010/main" val="60988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9BB238-7C7B-429B-9EB4-D49618ED6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Tamamlayıcı Ölçme ve Değerlendirme Yaklaşımları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6AF30A-BD84-4D6F-ABF1-AB676C50F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3629000"/>
          </a:xfrm>
        </p:spPr>
        <p:txBody>
          <a:bodyPr/>
          <a:lstStyle/>
          <a:p>
            <a:r>
              <a:rPr lang="tr-TR" dirty="0"/>
              <a:t>Öz Değerlendirme</a:t>
            </a:r>
          </a:p>
          <a:p>
            <a:r>
              <a:rPr lang="tr-TR" dirty="0"/>
              <a:t>Öğrenci Ürün dosyası</a:t>
            </a:r>
          </a:p>
          <a:p>
            <a:r>
              <a:rPr lang="tr-TR" dirty="0"/>
              <a:t>Performans Değerlendirme</a:t>
            </a:r>
          </a:p>
          <a:p>
            <a:r>
              <a:rPr lang="tr-TR" dirty="0"/>
              <a:t>Akran Değerlendirme</a:t>
            </a:r>
          </a:p>
          <a:p>
            <a:r>
              <a:rPr lang="tr-TR" dirty="0"/>
              <a:t>Performans Ödevleri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4352283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10</TotalTime>
  <Words>84</Words>
  <Application>Microsoft Office PowerPoint</Application>
  <PresentationFormat>Ekran Gösterisi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7" baseType="lpstr">
      <vt:lpstr>Arial</vt:lpstr>
      <vt:lpstr>Varsayılan Tasarım</vt:lpstr>
      <vt:lpstr>PowerPoint Sunusu</vt:lpstr>
      <vt:lpstr>Hayat Bilgisi Dersinde Ölçme ve Değerlendirme</vt:lpstr>
      <vt:lpstr>HAYAT BİLGİSİ ÖĞRETİMİNDE ÖLÇME VE DEĞERLENDİRME</vt:lpstr>
      <vt:lpstr>Geleneksel Ölçme ve Değerlendirme Yaklaşımları</vt:lpstr>
      <vt:lpstr>Tamamlayıcı Ölçme ve Değerlendirme Yaklaşımları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11</cp:revision>
  <cp:lastPrinted>1601-01-01T00:00:00Z</cp:lastPrinted>
  <dcterms:created xsi:type="dcterms:W3CDTF">2020-01-17T09:29:17Z</dcterms:created>
  <dcterms:modified xsi:type="dcterms:W3CDTF">2020-01-17T10:12:23Z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