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Hayat Bilgisi Programına İlişkin Örnek Uygulamalar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Hafta-12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Örnek sunumlar izlenerek tartışılır.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8</TotalTime>
  <Words>37</Words>
  <Application>Microsoft Office PowerPoint</Application>
  <PresentationFormat>Ekran Gösterisi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5" baseType="lpstr">
      <vt:lpstr>Arial</vt:lpstr>
      <vt:lpstr>Varsayılan Tasarım</vt:lpstr>
      <vt:lpstr>PowerPoint Sunusu</vt:lpstr>
      <vt:lpstr>Hayat Bilgisi Programına İlişkin Örnek Uygulamalar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13</cp:revision>
  <cp:lastPrinted>1601-01-01T00:00:00Z</cp:lastPrinted>
  <dcterms:created xsi:type="dcterms:W3CDTF">2020-01-17T09:29:17Z</dcterms:created>
  <dcterms:modified xsi:type="dcterms:W3CDTF">2020-01-17T10:13:37Z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