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Programına İlişkin Örnek Uygulamalar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Hafta-13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Mikroöğretim</a:t>
            </a:r>
            <a:r>
              <a:rPr lang="tr-TR" dirty="0"/>
              <a:t> tekniği ile örnek sunumlar izlenerek tartışılır.</a:t>
            </a:r>
          </a:p>
          <a:p>
            <a:r>
              <a:rPr lang="tr-TR" dirty="0"/>
              <a:t>Öğretmen adayı örnek sunumları yaptırılır, öz ve akran değerlendirmeleri yapılır.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9</TotalTime>
  <Words>52</Words>
  <Application>Microsoft Office PowerPoint</Application>
  <PresentationFormat>Ekran Gösterisi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PowerPoint Sunusu</vt:lpstr>
      <vt:lpstr>Hayat Bilgisi Programına İlişkin Örnek Uygulamalar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13</cp:revision>
  <cp:lastPrinted>1601-01-01T00:00:00Z</cp:lastPrinted>
  <dcterms:created xsi:type="dcterms:W3CDTF">2020-01-17T09:29:17Z</dcterms:created>
  <dcterms:modified xsi:type="dcterms:W3CDTF">2020-01-17T10:14:47Z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