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5"/>
  </p:handoutMasterIdLst>
  <p:sldIdLst>
    <p:sldId id="256" r:id="rId2"/>
    <p:sldId id="257" r:id="rId3"/>
    <p:sldId id="259" r:id="rId4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7" autoAdjust="0"/>
  </p:normalViewPr>
  <p:slideViewPr>
    <p:cSldViewPr>
      <p:cViewPr varScale="1">
        <p:scale>
          <a:sx n="72" d="100"/>
          <a:sy n="72" d="100"/>
        </p:scale>
        <p:origin x="1296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t>17.01.2020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:a16="http://schemas.microsoft.com/office/drawing/2014/main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01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Rectangle 8">
            <a:extLst>
              <a:ext uri="{FF2B5EF4-FFF2-40B4-BE49-F238E27FC236}">
                <a16:creationId xmlns:a16="http://schemas.microsoft.com/office/drawing/2014/main" id="{F38C432D-5372-448E-9829-E0F45631D43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0" y="3162300"/>
            <a:ext cx="6096000" cy="53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sz="3200" b="1" dirty="0"/>
              <a:t>TEMEL EĞİTİM BÖLÜMÜ/ SINIF EĞİTİMİ ANABİLİM DALI</a:t>
            </a:r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0919079-B759-42A8-9F3B-9A1143AB9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1143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dirty="0"/>
              <a:t>FAKÜLTE ADI</a:t>
            </a:r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47244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b="1" i="1" dirty="0"/>
              <a:t>SNÖ305-Hayat Bilgisi Öğretimi</a:t>
            </a:r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5334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2000" b="1" i="1" dirty="0">
                <a:solidFill>
                  <a:schemeClr val="bg1">
                    <a:lumMod val="50000"/>
                  </a:schemeClr>
                </a:solidFill>
              </a:rPr>
              <a:t>Dr. </a:t>
            </a:r>
            <a:r>
              <a:rPr lang="tr-TR" altLang="tr-TR" sz="2000" b="1" i="1" dirty="0" err="1">
                <a:solidFill>
                  <a:schemeClr val="bg1">
                    <a:lumMod val="50000"/>
                  </a:schemeClr>
                </a:solidFill>
              </a:rPr>
              <a:t>Öğr</a:t>
            </a:r>
            <a:r>
              <a:rPr lang="tr-TR" altLang="tr-TR" sz="2000" b="1" i="1" dirty="0">
                <a:solidFill>
                  <a:schemeClr val="bg1">
                    <a:lumMod val="50000"/>
                  </a:schemeClr>
                </a:solidFill>
              </a:rPr>
              <a:t>. Üyesi, Ceren ÇEVİK KANSU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A280B79D-0B02-41AA-A0CB-21D933491A3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 anchor="ctr"/>
          <a:lstStyle/>
          <a:p>
            <a:r>
              <a:rPr lang="tr-TR" altLang="tr-TR" sz="4400" dirty="0"/>
              <a:t>Hayat Bilgisi Programına İlişkin Örnek Uygulamalar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F905258F-F96C-4DD7-B132-3E7AE9EEAAA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733800" y="4082475"/>
            <a:ext cx="1676400" cy="762000"/>
          </a:xfrm>
        </p:spPr>
        <p:txBody>
          <a:bodyPr/>
          <a:lstStyle/>
          <a:p>
            <a:r>
              <a:rPr lang="tr-TR" altLang="tr-TR" sz="2800" i="1"/>
              <a:t>Hafta-14</a:t>
            </a:r>
            <a:endParaRPr lang="tr-TR" altLang="tr-TR" sz="2800" i="1" dirty="0"/>
          </a:p>
        </p:txBody>
      </p:sp>
      <p:pic>
        <p:nvPicPr>
          <p:cNvPr id="6148" name="Picture 4" descr="sunu">
            <a:extLst>
              <a:ext uri="{FF2B5EF4-FFF2-40B4-BE49-F238E27FC236}">
                <a16:creationId xmlns:a16="http://schemas.microsoft.com/office/drawing/2014/main" id="{571ECC9D-3C97-4A2E-A8AA-BEBCE23FD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id="{5CECEE48-2E7C-42F7-BDD0-3BE516D17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8300" y="2957729"/>
            <a:ext cx="5867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altLang="tr-TR" sz="3200" i="1" dirty="0"/>
              <a:t>SNÖ305-Hayat Bilgisi Öğretimi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20A398E2-9251-4F0A-83EC-B91919805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7AA1610-AF3A-45AE-A608-F083657FC4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/>
              <a:t>Mikroöğretim</a:t>
            </a:r>
            <a:r>
              <a:rPr lang="tr-TR" dirty="0"/>
              <a:t> tekniği ile örnek sunumlar izlenerek tartışılır.</a:t>
            </a:r>
          </a:p>
          <a:p>
            <a:r>
              <a:rPr lang="tr-TR" dirty="0"/>
              <a:t>Öğretmen adayı örnek sunumları yaptırılır, öz ve akran değerlendirmeleri yapılır.</a:t>
            </a:r>
          </a:p>
        </p:txBody>
      </p:sp>
    </p:spTree>
    <p:extLst>
      <p:ext uri="{BB962C8B-B14F-4D97-AF65-F5344CB8AC3E}">
        <p14:creationId xmlns:p14="http://schemas.microsoft.com/office/powerpoint/2010/main" val="1278834169"/>
      </p:ext>
    </p:extLst>
  </p:cSld>
  <p:clrMapOvr>
    <a:masterClrMapping/>
  </p:clrMapOvr>
</p:sld>
</file>

<file path=ppt/theme/theme1.xml><?xml version="1.0" encoding="utf-8"?>
<a:theme xmlns:a="http://schemas.openxmlformats.org/drawingml/2006/main" name="Varsayılan Tasarım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sunum_sablon</Template>
  <TotalTime>8</TotalTime>
  <Words>52</Words>
  <Application>Microsoft Office PowerPoint</Application>
  <PresentationFormat>Ekran Gösterisi (4:3)</PresentationFormat>
  <Paragraphs>9</Paragraphs>
  <Slides>3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1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</vt:i4>
      </vt:variant>
    </vt:vector>
  </HeadingPairs>
  <TitlesOfParts>
    <vt:vector size="5" baseType="lpstr">
      <vt:lpstr>Arial</vt:lpstr>
      <vt:lpstr>Varsayılan Tasarım</vt:lpstr>
      <vt:lpstr>PowerPoint Sunusu</vt:lpstr>
      <vt:lpstr>Hayat Bilgisi Programına İlişkin Örnek Uygulamalar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USER</dc:creator>
  <cp:lastModifiedBy>USER</cp:lastModifiedBy>
  <cp:revision>13</cp:revision>
  <cp:lastPrinted>1601-01-01T00:00:00Z</cp:lastPrinted>
  <dcterms:created xsi:type="dcterms:W3CDTF">2020-01-17T09:29:17Z</dcterms:created>
  <dcterms:modified xsi:type="dcterms:W3CDTF">2020-01-17T10:15:07Z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