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2" d="100"/>
          <a:sy n="72" d="100"/>
        </p:scale>
        <p:origin x="129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17.01.2020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TEMEL EĞİTİM BÖLÜMÜ/ SINIF EĞİTİMİ ANABİLİM DALI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FAKÜLTE ADI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SNÖ305-Hayat Bilgisi Öğretimi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Dr. </a:t>
            </a:r>
            <a:r>
              <a:rPr lang="tr-TR" altLang="tr-TR" sz="2000" b="1" i="1" dirty="0" err="1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. Üyesi, Ceren ÇEVİK KANSU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/>
              <a:t>Hayat Bilgisi Öğretim Programının İncelenmesi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/>
              <a:t>Hafta-3</a:t>
            </a:r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/>
              <a:t>SNÖ305-Hayat Bilgisi Öğretimi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dirty="0"/>
              <a:t>2018 HAYAT BİLGİSİ ÖĞRETİM PROGRAMI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Programın Tanıtımı</a:t>
            </a:r>
          </a:p>
          <a:p>
            <a:endParaRPr lang="tr-TR" dirty="0"/>
          </a:p>
          <a:p>
            <a:r>
              <a:rPr lang="tr-TR" dirty="0"/>
              <a:t>Öğrenme Çıktıları</a:t>
            </a:r>
          </a:p>
          <a:p>
            <a:endParaRPr lang="tr-TR" dirty="0"/>
          </a:p>
          <a:p>
            <a:r>
              <a:rPr lang="tr-TR" dirty="0"/>
              <a:t>İçerik</a:t>
            </a:r>
          </a:p>
        </p:txBody>
      </p:sp>
    </p:spTree>
    <p:extLst>
      <p:ext uri="{BB962C8B-B14F-4D97-AF65-F5344CB8AC3E}">
        <p14:creationId xmlns:p14="http://schemas.microsoft.com/office/powerpoint/2010/main" val="2195003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EA7130D-5A62-4443-B6A2-4858D8AAB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dirty="0"/>
              <a:t>2018 HAYAT BİLGİSİ ÖĞRETİM PROGRAMI’NIN GELİŞTİRİLME SÜRECİ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F2ABE10-44EC-442C-82B9-7B86EE7DDE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İhtiyaç Analizi Çalışmaları</a:t>
            </a:r>
          </a:p>
          <a:p>
            <a:r>
              <a:rPr lang="tr-TR" dirty="0"/>
              <a:t>Öğretim Programlarının İncelenmesi</a:t>
            </a:r>
          </a:p>
          <a:p>
            <a:r>
              <a:rPr lang="tr-TR" dirty="0"/>
              <a:t>Öğretim Programına İlişkin Yapılan Çalışmaların İncelenmesi</a:t>
            </a:r>
          </a:p>
          <a:p>
            <a:r>
              <a:rPr lang="tr-TR" dirty="0"/>
              <a:t>Ders kitaplarının analiz edilmesi</a:t>
            </a:r>
          </a:p>
          <a:p>
            <a:r>
              <a:rPr lang="tr-TR" dirty="0"/>
              <a:t>Alan araştırmasının yapılması</a:t>
            </a:r>
          </a:p>
          <a:p>
            <a:r>
              <a:rPr lang="tr-TR" dirty="0"/>
              <a:t>Öğretim programının değerlendirilmesine ilişkin yapılan panel çalışmaları</a:t>
            </a:r>
          </a:p>
        </p:txBody>
      </p:sp>
    </p:spTree>
    <p:extLst>
      <p:ext uri="{BB962C8B-B14F-4D97-AF65-F5344CB8AC3E}">
        <p14:creationId xmlns:p14="http://schemas.microsoft.com/office/powerpoint/2010/main" val="2865999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51B084E-A002-4312-88F7-970838208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dirty="0"/>
              <a:t>2018 HAYAT BİLGİSİ ÖĞRETİM PROGRAMI’NIN YAPISI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B3B1C90-0EC8-45C9-A5B9-135DA731C6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/>
              <a:t>Hayat Bilgisi Dersi Öğretim Programı’nın Vizyonu</a:t>
            </a:r>
          </a:p>
          <a:p>
            <a:r>
              <a:rPr lang="tr-TR" sz="2400" dirty="0"/>
              <a:t>Hayat Bilgisi Dersi Öğretim Programı’nın Amaçları</a:t>
            </a:r>
          </a:p>
          <a:p>
            <a:r>
              <a:rPr lang="tr-TR" sz="2400" dirty="0"/>
              <a:t>Hayat Bilgisi Dersi Öğretim Programı’nın Becerileri</a:t>
            </a:r>
          </a:p>
          <a:p>
            <a:r>
              <a:rPr lang="tr-TR" sz="2400" dirty="0"/>
              <a:t>Hayat Bilgisi Dersi Öğretim Programı’nın Değerleri</a:t>
            </a:r>
          </a:p>
          <a:p>
            <a:r>
              <a:rPr lang="tr-TR" sz="2400" dirty="0"/>
              <a:t>Hayat Bilgisi Dersi Öğretim Programı’nın Organizasyon Yapısı</a:t>
            </a:r>
          </a:p>
          <a:p>
            <a:r>
              <a:rPr lang="tr-TR" sz="2400" dirty="0"/>
              <a:t>Hayat Bilgisi Dersi Öğretim Programı’nın Ölçme ve Değerlendirme Anlayışı</a:t>
            </a:r>
          </a:p>
          <a:p>
            <a:r>
              <a:rPr lang="tr-TR" sz="2400" dirty="0"/>
              <a:t>Hayat Bilgisi Dersi Öğretim Programı’nın Öğretmenlerden Beklentileri</a:t>
            </a:r>
          </a:p>
        </p:txBody>
      </p:sp>
    </p:spTree>
    <p:extLst>
      <p:ext uri="{BB962C8B-B14F-4D97-AF65-F5344CB8AC3E}">
        <p14:creationId xmlns:p14="http://schemas.microsoft.com/office/powerpoint/2010/main" val="968804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1793D37-FA62-46EF-9630-93C4692FA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/>
              <a:t>2018 HAYAT BİLGİSİ ÖĞRETİM PROGRAMI (1., 2. VE 3. SINIFLAR)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2B5091E-9971-4AB0-AD54-B25EEC4B9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İlkokul 1.Sınıf Hayat Bilgisi Dersi Öğretim Programı</a:t>
            </a:r>
          </a:p>
          <a:p>
            <a:r>
              <a:rPr lang="tr-TR" dirty="0"/>
              <a:t>İlkokul 2.Sınıf Hayat Bilgisi Dersi Öğretim Programı</a:t>
            </a:r>
          </a:p>
          <a:p>
            <a:r>
              <a:rPr lang="tr-TR" dirty="0"/>
              <a:t>İlkokul 3.Sınıf Hayat Bilgisi Dersi Öğretim Programı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25163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5EB8105-1F41-43DF-9F19-8C998C28B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513475F-1802-4E4E-A6F8-3AFAE0254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2009, 2015 ve 2018 Hayat Bilgisi Dersi Öğretim Programlarının Karşılaştırılması (Benzerlik ve Farklılıkları)</a:t>
            </a:r>
          </a:p>
        </p:txBody>
      </p:sp>
    </p:spTree>
    <p:extLst>
      <p:ext uri="{BB962C8B-B14F-4D97-AF65-F5344CB8AC3E}">
        <p14:creationId xmlns:p14="http://schemas.microsoft.com/office/powerpoint/2010/main" val="2009677769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10</TotalTime>
  <Words>185</Words>
  <Application>Microsoft Office PowerPoint</Application>
  <PresentationFormat>Ekran Gösterisi (4:3)</PresentationFormat>
  <Paragraphs>33</Paragraphs>
  <Slides>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9" baseType="lpstr">
      <vt:lpstr>Arial</vt:lpstr>
      <vt:lpstr>Varsayılan Tasarım</vt:lpstr>
      <vt:lpstr>PowerPoint Sunusu</vt:lpstr>
      <vt:lpstr>Hayat Bilgisi Öğretim Programının İncelenmesi</vt:lpstr>
      <vt:lpstr>2018 HAYAT BİLGİSİ ÖĞRETİM PROGRAMI</vt:lpstr>
      <vt:lpstr>2018 HAYAT BİLGİSİ ÖĞRETİM PROGRAMI’NIN GELİŞTİRİLME SÜRECİ</vt:lpstr>
      <vt:lpstr>2018 HAYAT BİLGİSİ ÖĞRETİM PROGRAMI’NIN YAPISI</vt:lpstr>
      <vt:lpstr>2018 HAYAT BİLGİSİ ÖĞRETİM PROGRAMI (1., 2. VE 3. SINIFLAR)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USER</cp:lastModifiedBy>
  <cp:revision>5</cp:revision>
  <cp:lastPrinted>1601-01-01T00:00:00Z</cp:lastPrinted>
  <dcterms:created xsi:type="dcterms:W3CDTF">2020-01-17T09:29:17Z</dcterms:created>
  <dcterms:modified xsi:type="dcterms:W3CDTF">2020-01-17T09:53:46Z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