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Programdaki Üniteler Ünitelerdeki Kazanımların Sınıflara Göre Dağılımı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Hafta-4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Sınıf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B790F16-CFD0-4AF0-8F0C-011658848F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8" r="1176" b="13214"/>
          <a:stretch/>
        </p:blipFill>
        <p:spPr>
          <a:xfrm>
            <a:off x="89756" y="1600200"/>
            <a:ext cx="8964488" cy="396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25FAB3-688B-4995-A4C7-7B10598C5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Sınıf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AC42DB-E84E-48B0-980D-A3197A9D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0B6334-0978-443B-8735-E0BC4498F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9144000" cy="401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10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9DDA95-1C65-48D6-AA8A-3FB90E5D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Sınıf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0C6C3A-2364-4F0D-A21E-41FD8798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6E3028E-522C-4C96-9C06-FD803BD61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6"/>
          <a:stretch/>
        </p:blipFill>
        <p:spPr>
          <a:xfrm>
            <a:off x="26167" y="1627381"/>
            <a:ext cx="9051979" cy="395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7152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</TotalTime>
  <Words>42</Words>
  <Application>Microsoft Office PowerPoint</Application>
  <PresentationFormat>Ekran Gösterisi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Varsayılan Tasarım</vt:lpstr>
      <vt:lpstr>PowerPoint Sunusu</vt:lpstr>
      <vt:lpstr>Programdaki Üniteler Ünitelerdeki Kazanımların Sınıflara Göre Dağılımı</vt:lpstr>
      <vt:lpstr>1. Sınıf</vt:lpstr>
      <vt:lpstr>2. Sınıf</vt:lpstr>
      <vt:lpstr>3. Sınıf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6</cp:revision>
  <cp:lastPrinted>1601-01-01T00:00:00Z</cp:lastPrinted>
  <dcterms:created xsi:type="dcterms:W3CDTF">2020-01-17T09:29:17Z</dcterms:created>
  <dcterms:modified xsi:type="dcterms:W3CDTF">2020-01-17T09:57:33Z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