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	Hayat Bilgisi Öğretiminde Öğretim Stratejileri Öğretim Yöntem ve Teknikleri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Hafta-5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Stratejileri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Sunuş yoluyla öğretim stratejisi</a:t>
            </a:r>
          </a:p>
          <a:p>
            <a:r>
              <a:rPr lang="tr-TR" dirty="0"/>
              <a:t>Buluş yoluyla öğretim stratejisi</a:t>
            </a:r>
          </a:p>
          <a:p>
            <a:r>
              <a:rPr lang="tr-TR" dirty="0"/>
              <a:t>Araştırma-İnceleme yoluyla öğretim stratejisi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C479D5-1365-4371-80A3-71D5746C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71E0BF-FAE4-4C97-85C8-9158B1F8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Tam Öğrenme</a:t>
            </a:r>
          </a:p>
          <a:p>
            <a:r>
              <a:rPr lang="tr-TR" dirty="0"/>
              <a:t>Probleme Dayalı Öğrenme</a:t>
            </a:r>
          </a:p>
          <a:p>
            <a:r>
              <a:rPr lang="tr-TR" dirty="0"/>
              <a:t>Proje Tabanlı Öğrenme</a:t>
            </a:r>
          </a:p>
          <a:p>
            <a:r>
              <a:rPr lang="tr-TR" dirty="0"/>
              <a:t>Beyin Temelli Öğrenme</a:t>
            </a:r>
          </a:p>
          <a:p>
            <a:r>
              <a:rPr lang="tr-TR" dirty="0"/>
              <a:t>Yaparak Yaşayarak Öğrenme</a:t>
            </a:r>
          </a:p>
          <a:p>
            <a:r>
              <a:rPr lang="tr-TR" dirty="0"/>
              <a:t>Etkin Öğrenme Yöntemi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02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BF2A2A-33AF-4B8B-A2B4-680472AF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16385F-83BF-4066-8D4D-8ACD94F35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29673"/>
            <a:ext cx="8229600" cy="4525963"/>
          </a:xfrm>
        </p:spPr>
        <p:txBody>
          <a:bodyPr/>
          <a:lstStyle/>
          <a:p>
            <a:r>
              <a:rPr lang="tr-TR" sz="2800" dirty="0"/>
              <a:t>Anlatım </a:t>
            </a:r>
          </a:p>
          <a:p>
            <a:r>
              <a:rPr lang="tr-TR" sz="2800" dirty="0"/>
              <a:t>Soru-cevap</a:t>
            </a:r>
          </a:p>
          <a:p>
            <a:r>
              <a:rPr lang="tr-TR" sz="2800" dirty="0"/>
              <a:t>Tartışma</a:t>
            </a:r>
          </a:p>
          <a:p>
            <a:r>
              <a:rPr lang="tr-TR" sz="2800" dirty="0" err="1"/>
              <a:t>İşbirlikli</a:t>
            </a:r>
            <a:r>
              <a:rPr lang="tr-TR" sz="2800" dirty="0"/>
              <a:t> öğrenme</a:t>
            </a:r>
          </a:p>
          <a:p>
            <a:r>
              <a:rPr lang="tr-TR" sz="2800" dirty="0"/>
              <a:t>Örnek olay</a:t>
            </a:r>
          </a:p>
          <a:p>
            <a:r>
              <a:rPr lang="tr-TR" sz="2800" dirty="0" err="1"/>
              <a:t>Gsterip</a:t>
            </a:r>
            <a:r>
              <a:rPr lang="tr-TR" sz="2800" dirty="0"/>
              <a:t> yapma</a:t>
            </a:r>
          </a:p>
          <a:p>
            <a:r>
              <a:rPr lang="tr-TR" sz="2800" dirty="0"/>
              <a:t>Beyin Fırtınası</a:t>
            </a:r>
          </a:p>
          <a:p>
            <a:r>
              <a:rPr lang="tr-TR" sz="2800" dirty="0"/>
              <a:t>Drama</a:t>
            </a:r>
          </a:p>
          <a:p>
            <a:r>
              <a:rPr lang="tr-TR" sz="2800" dirty="0"/>
              <a:t>Benzetişim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47514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</TotalTime>
  <Words>84</Words>
  <Application>Microsoft Office PowerPoint</Application>
  <PresentationFormat>Ekran Gösterisi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Varsayılan Tasarım</vt:lpstr>
      <vt:lpstr>PowerPoint Sunusu</vt:lpstr>
      <vt:lpstr> Hayat Bilgisi Öğretiminde Öğretim Stratejileri Öğretim Yöntem ve Teknikleri</vt:lpstr>
      <vt:lpstr>Öğretim Stratejileri</vt:lpstr>
      <vt:lpstr>Öğretim Yöntemleri</vt:lpstr>
      <vt:lpstr>Öğretim Teknikleri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6</cp:revision>
  <cp:lastPrinted>1601-01-01T00:00:00Z</cp:lastPrinted>
  <dcterms:created xsi:type="dcterms:W3CDTF">2020-01-17T09:29:17Z</dcterms:created>
  <dcterms:modified xsi:type="dcterms:W3CDTF">2020-01-17T10:02:42Z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