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TEMEL EĞİTİM BÖLÜMÜ/ SINIF EĞİTİMİ ANABİLİM DALI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SNÖ305-Hayat Bilgisi Öğretimi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Üyesi, Ceren ÇEVİK KANSU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Hayat Bilgisi Öğretiminde Kaynak ve Materyal Kullanımı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Hafta-8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SNÖ305-Hayat Bilgisi Öğretimi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Hayat Bilgisi Öğretiminde Materyal Tasarımı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3096"/>
          </a:xfrm>
        </p:spPr>
        <p:txBody>
          <a:bodyPr/>
          <a:lstStyle/>
          <a:p>
            <a:r>
              <a:rPr lang="tr-TR" dirty="0"/>
              <a:t>Materyal Tasarım Öğeleri</a:t>
            </a:r>
          </a:p>
          <a:p>
            <a:endParaRPr lang="tr-TR" dirty="0"/>
          </a:p>
          <a:p>
            <a:r>
              <a:rPr lang="tr-TR" dirty="0"/>
              <a:t>Materyal Tasarım İlkeleri</a:t>
            </a:r>
          </a:p>
          <a:p>
            <a:endParaRPr lang="tr-TR" dirty="0"/>
          </a:p>
          <a:p>
            <a:r>
              <a:rPr lang="tr-TR" dirty="0"/>
              <a:t>Materyal Seçiminde Dikkat Edilecek Noktalar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2025D1-4524-4EFA-BB00-146F038B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Materyaller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627968-1B5D-4B34-BBB5-D20B12483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Ders kitapları</a:t>
            </a:r>
          </a:p>
          <a:p>
            <a:r>
              <a:rPr lang="tr-TR" dirty="0"/>
              <a:t>Çalışma yaprakları</a:t>
            </a:r>
          </a:p>
          <a:p>
            <a:r>
              <a:rPr lang="tr-TR" dirty="0"/>
              <a:t>Öğretim yazılımları</a:t>
            </a:r>
          </a:p>
          <a:p>
            <a:r>
              <a:rPr lang="tr-TR" dirty="0"/>
              <a:t>Sunular</a:t>
            </a:r>
          </a:p>
          <a:p>
            <a:r>
              <a:rPr lang="tr-TR" dirty="0"/>
              <a:t>Materyal Örnekleri</a:t>
            </a:r>
          </a:p>
          <a:p>
            <a:r>
              <a:rPr lang="tr-TR" dirty="0"/>
              <a:t>İnternet tabanlı uygulamalar</a:t>
            </a:r>
          </a:p>
          <a:p>
            <a:r>
              <a:rPr lang="tr-TR" dirty="0"/>
              <a:t>Çevrimiçi ve çevrimdışı oyunlar</a:t>
            </a:r>
          </a:p>
        </p:txBody>
      </p:sp>
    </p:spTree>
    <p:extLst>
      <p:ext uri="{BB962C8B-B14F-4D97-AF65-F5344CB8AC3E}">
        <p14:creationId xmlns:p14="http://schemas.microsoft.com/office/powerpoint/2010/main" val="834985180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8</TotalTime>
  <Words>66</Words>
  <Application>Microsoft Office PowerPoint</Application>
  <PresentationFormat>Ekran Gösterisi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6" baseType="lpstr">
      <vt:lpstr>Arial</vt:lpstr>
      <vt:lpstr>Varsayılan Tasarım</vt:lpstr>
      <vt:lpstr>PowerPoint Sunusu</vt:lpstr>
      <vt:lpstr>Hayat Bilgisi Öğretiminde Kaynak ve Materyal Kullanımı</vt:lpstr>
      <vt:lpstr>Hayat Bilgisi Öğretiminde Materyal Tasarımı</vt:lpstr>
      <vt:lpstr>Materyaller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9</cp:revision>
  <cp:lastPrinted>1601-01-01T00:00:00Z</cp:lastPrinted>
  <dcterms:created xsi:type="dcterms:W3CDTF">2020-01-17T09:29:17Z</dcterms:created>
  <dcterms:modified xsi:type="dcterms:W3CDTF">2020-01-17T10:06:25Z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