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/>
              <a:t>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EĞİTİM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SNÖ306-Sosyal Bilgiler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Sosyal Bilgiler Dersinin Amaç, Kavram ve İçeriği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SNÖ306-Sosyal Bilgiler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25D1C4-82A2-4291-8F73-055300210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Bilgiler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BAFBB1-0772-4371-9E8C-B91896A84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Sosyal Bilgiler, insan ilişkilerini göz önünde tutarak, insanların toplumsal ve fiziksel çevresiyle olan ilişkilerini inceleyen bilim olarak tanımlanır (</a:t>
            </a:r>
            <a:r>
              <a:rPr lang="tr-TR" dirty="0" err="1"/>
              <a:t>Barth</a:t>
            </a:r>
            <a:r>
              <a:rPr lang="tr-TR" dirty="0"/>
              <a:t> ve Demirtaş, 1997).</a:t>
            </a:r>
          </a:p>
          <a:p>
            <a:r>
              <a:rPr lang="tr-TR" dirty="0"/>
              <a:t>Sosyal Bilgiler, toplumsal gerçekle kanıtlanmaya dayalı bağ kurma süreci ve bunun sonunda elde edilen bilgilerdir (Sönmez, 2005).</a:t>
            </a:r>
          </a:p>
        </p:txBody>
      </p:sp>
    </p:spTree>
    <p:extLst>
      <p:ext uri="{BB962C8B-B14F-4D97-AF65-F5344CB8AC3E}">
        <p14:creationId xmlns:p14="http://schemas.microsoft.com/office/powerpoint/2010/main" val="399839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F769D-6102-4EBC-A40C-15C21B37D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Bilgilerin Önemi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6BE7B3-9BE2-4EA4-88DE-6FA5A4B2B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Çocuğun toplumsallaşması</a:t>
            </a:r>
          </a:p>
          <a:p>
            <a:r>
              <a:rPr lang="tr-TR" dirty="0"/>
              <a:t>Etkili ve etkin vatandaş olabilmek için gerekli olan bilgi, beceri ve değerlerin öğrenciye kazandırılması</a:t>
            </a:r>
          </a:p>
          <a:p>
            <a:r>
              <a:rPr lang="tr-TR" dirty="0"/>
              <a:t>Sosyal sorunların farkına varılması ve bu sorunlara çözümler üretirken rol alınması</a:t>
            </a:r>
          </a:p>
        </p:txBody>
      </p:sp>
    </p:spTree>
    <p:extLst>
      <p:ext uri="{BB962C8B-B14F-4D97-AF65-F5344CB8AC3E}">
        <p14:creationId xmlns:p14="http://schemas.microsoft.com/office/powerpoint/2010/main" val="588654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30EFAA-D171-445B-B94F-D24E125F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Bilgiler Öğretiminde Temel Yaklaşımlar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F9C814-9537-4C32-A3E7-9633D829A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412976"/>
          </a:xfrm>
        </p:spPr>
        <p:txBody>
          <a:bodyPr/>
          <a:lstStyle/>
          <a:p>
            <a:r>
              <a:rPr lang="tr-TR" dirty="0"/>
              <a:t>Vatandaşlık Aktarımı Olarak Sosyal Bilgiler Öğretimi</a:t>
            </a:r>
          </a:p>
          <a:p>
            <a:r>
              <a:rPr lang="tr-TR" dirty="0"/>
              <a:t>Sosyal Bilim Olarak Sosyal Bilgiler Öğretimi</a:t>
            </a:r>
          </a:p>
          <a:p>
            <a:r>
              <a:rPr lang="tr-TR" dirty="0"/>
              <a:t>Yansıtıcı İnceleme Olarak Sosyal Bilgiler Öğretimi</a:t>
            </a:r>
          </a:p>
        </p:txBody>
      </p:sp>
    </p:spTree>
    <p:extLst>
      <p:ext uri="{BB962C8B-B14F-4D97-AF65-F5344CB8AC3E}">
        <p14:creationId xmlns:p14="http://schemas.microsoft.com/office/powerpoint/2010/main" val="1310130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DBB770-5DA7-4F2E-876E-31F7F9428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/>
              <a:t>Sosyal Bilgiler ve Sosyal Bilimler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F892D1-0427-4C13-922A-8026EB24E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8536"/>
            <a:ext cx="8229600" cy="2980928"/>
          </a:xfrm>
        </p:spPr>
        <p:txBody>
          <a:bodyPr/>
          <a:lstStyle/>
          <a:p>
            <a:r>
              <a:rPr lang="tr-TR" dirty="0"/>
              <a:t>Sosyal Bilgiler öğretiminin planlanmasında temel olarak Sosyal Bilimler alınır.</a:t>
            </a:r>
          </a:p>
          <a:p>
            <a:r>
              <a:rPr lang="tr-TR" dirty="0"/>
              <a:t>Sosyal Bilimler, insan davranışının önemli boyutlarını inceleyen ve analiz eden disiplinlerin oluşturduğu bir çerçevedir.</a:t>
            </a:r>
          </a:p>
        </p:txBody>
      </p:sp>
    </p:spTree>
    <p:extLst>
      <p:ext uri="{BB962C8B-B14F-4D97-AF65-F5344CB8AC3E}">
        <p14:creationId xmlns:p14="http://schemas.microsoft.com/office/powerpoint/2010/main" val="1337341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135ECB-0710-4EF8-B506-2DCA6432F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Bilgilerdeki Belli Başlı Disiplinler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975B16-9A75-4D99-B2FE-20B1EF203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Antropoloji</a:t>
            </a:r>
          </a:p>
          <a:p>
            <a:r>
              <a:rPr lang="tr-TR" dirty="0"/>
              <a:t>Sosyoloji</a:t>
            </a:r>
          </a:p>
          <a:p>
            <a:r>
              <a:rPr lang="tr-TR" dirty="0"/>
              <a:t>Tarih </a:t>
            </a:r>
          </a:p>
          <a:p>
            <a:r>
              <a:rPr lang="tr-TR" dirty="0"/>
              <a:t>Coğrafya</a:t>
            </a:r>
          </a:p>
          <a:p>
            <a:r>
              <a:rPr lang="tr-TR" dirty="0"/>
              <a:t>Siyaset Bilimi</a:t>
            </a:r>
          </a:p>
          <a:p>
            <a:r>
              <a:rPr lang="tr-TR" dirty="0"/>
              <a:t>Ekonomi</a:t>
            </a:r>
          </a:p>
          <a:p>
            <a:r>
              <a:rPr lang="tr-TR" dirty="0"/>
              <a:t>Psikoloji</a:t>
            </a:r>
          </a:p>
        </p:txBody>
      </p:sp>
    </p:spTree>
    <p:extLst>
      <p:ext uri="{BB962C8B-B14F-4D97-AF65-F5344CB8AC3E}">
        <p14:creationId xmlns:p14="http://schemas.microsoft.com/office/powerpoint/2010/main" val="2486875952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34</TotalTime>
  <Words>181</Words>
  <Application>Microsoft Office PowerPoint</Application>
  <PresentationFormat>Ekran Gösterisi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9" baseType="lpstr">
      <vt:lpstr>Arial</vt:lpstr>
      <vt:lpstr>Varsayılan Tasarım</vt:lpstr>
      <vt:lpstr>PowerPoint Sunusu</vt:lpstr>
      <vt:lpstr>Sosyal Bilgiler Dersinin Amaç, Kavram ve İçeriği</vt:lpstr>
      <vt:lpstr>Sosyal Bilgiler</vt:lpstr>
      <vt:lpstr>Sosyal Bilgilerin Önemi</vt:lpstr>
      <vt:lpstr>Sosyal Bilgiler Öğretiminde Temel Yaklaşımlar</vt:lpstr>
      <vt:lpstr>Sosyal Bilgiler ve Sosyal Bilimler</vt:lpstr>
      <vt:lpstr>Sosyal Bilgilerdeki Belli Başlı Disiplinler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Windows</cp:lastModifiedBy>
  <cp:revision>13</cp:revision>
  <cp:lastPrinted>1601-01-01T00:00:00Z</cp:lastPrinted>
  <dcterms:created xsi:type="dcterms:W3CDTF">2020-01-14T12:16:28Z</dcterms:created>
  <dcterms:modified xsi:type="dcterms:W3CDTF">2020-03-19T16:56:38Z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