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30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</a:t>
            </a:r>
          </a:p>
          <a:p>
            <a:pPr>
              <a:lnSpc>
                <a:spcPct val="90000"/>
              </a:lnSpc>
            </a:pPr>
            <a:r>
              <a:rPr lang="tr-TR" altLang="tr-TR" sz="3200" b="1" dirty="0"/>
              <a:t>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EĞİTİM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SNÖ306-Sosyal Bilgiler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3200" dirty="0"/>
              <a:t>Sosyal Bilgiler Öğretiminde Kullanılan Yöntem ve Teknikler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Hafta-10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SNÖ306-Sosyal Bilgiler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C479D5-1365-4371-80A3-71D5746C4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Öğretim Yöntemleri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71E0BF-FAE4-4C97-85C8-9158B1F80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Tam Öğrenme</a:t>
            </a:r>
          </a:p>
          <a:p>
            <a:r>
              <a:rPr lang="tr-TR" dirty="0"/>
              <a:t>Probleme Dayalı Öğrenme</a:t>
            </a:r>
          </a:p>
          <a:p>
            <a:r>
              <a:rPr lang="tr-TR" dirty="0"/>
              <a:t>Proje Tabanlı Öğrenme</a:t>
            </a:r>
          </a:p>
          <a:p>
            <a:r>
              <a:rPr lang="tr-TR" dirty="0"/>
              <a:t>Beyin Temelli Öğrenme</a:t>
            </a:r>
          </a:p>
          <a:p>
            <a:r>
              <a:rPr lang="tr-TR" dirty="0"/>
              <a:t>Yaparak Yaşayarak Öğrenme</a:t>
            </a:r>
          </a:p>
          <a:p>
            <a:r>
              <a:rPr lang="tr-TR" dirty="0"/>
              <a:t>Etkin Öğrenme Yöntemi</a:t>
            </a:r>
          </a:p>
          <a:p>
            <a:r>
              <a:rPr lang="tr-TR" dirty="0"/>
              <a:t>…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5020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BF2A2A-33AF-4B8B-A2B4-680472AFF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Öğretim Teknikleri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16385F-83BF-4066-8D4D-8ACD94F35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29673"/>
            <a:ext cx="8229600" cy="4525963"/>
          </a:xfrm>
        </p:spPr>
        <p:txBody>
          <a:bodyPr/>
          <a:lstStyle/>
          <a:p>
            <a:r>
              <a:rPr lang="tr-TR" sz="2800" dirty="0"/>
              <a:t>Anlatım </a:t>
            </a:r>
          </a:p>
          <a:p>
            <a:r>
              <a:rPr lang="tr-TR" sz="2800" dirty="0"/>
              <a:t>Soru-cevap</a:t>
            </a:r>
          </a:p>
          <a:p>
            <a:r>
              <a:rPr lang="tr-TR" sz="2800" dirty="0"/>
              <a:t>Tartışma</a:t>
            </a:r>
          </a:p>
          <a:p>
            <a:r>
              <a:rPr lang="tr-TR" sz="2800" dirty="0" err="1"/>
              <a:t>İşbirlikli</a:t>
            </a:r>
            <a:r>
              <a:rPr lang="tr-TR" sz="2800" dirty="0"/>
              <a:t> öğrenme</a:t>
            </a:r>
          </a:p>
          <a:p>
            <a:r>
              <a:rPr lang="tr-TR" sz="2800" dirty="0"/>
              <a:t>Örnek olay</a:t>
            </a:r>
          </a:p>
          <a:p>
            <a:r>
              <a:rPr lang="tr-TR" sz="2800" dirty="0"/>
              <a:t>Gösterip yapma</a:t>
            </a:r>
          </a:p>
          <a:p>
            <a:r>
              <a:rPr lang="tr-TR" sz="2800" dirty="0"/>
              <a:t>Beyin Fırtınası</a:t>
            </a:r>
          </a:p>
          <a:p>
            <a:r>
              <a:rPr lang="tr-TR" sz="2800" dirty="0"/>
              <a:t>Drama</a:t>
            </a:r>
          </a:p>
          <a:p>
            <a:r>
              <a:rPr lang="tr-TR" sz="2800" dirty="0"/>
              <a:t>Benzetişim…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686475147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28</TotalTime>
  <Words>68</Words>
  <Application>Microsoft Office PowerPoint</Application>
  <PresentationFormat>Ekran Gösterisi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6" baseType="lpstr">
      <vt:lpstr>Arial</vt:lpstr>
      <vt:lpstr>Varsayılan Tasarım</vt:lpstr>
      <vt:lpstr>PowerPoint Sunusu</vt:lpstr>
      <vt:lpstr>Sosyal Bilgiler Öğretiminde Kullanılan Yöntem ve Teknikler</vt:lpstr>
      <vt:lpstr>Öğretim Yöntemleri</vt:lpstr>
      <vt:lpstr>Öğretim Teknikleri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Windows</cp:lastModifiedBy>
  <cp:revision>21</cp:revision>
  <cp:lastPrinted>1601-01-01T00:00:00Z</cp:lastPrinted>
  <dcterms:created xsi:type="dcterms:W3CDTF">2020-01-14T12:16:28Z</dcterms:created>
  <dcterms:modified xsi:type="dcterms:W3CDTF">2020-03-19T20:18:42Z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