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dirty="0"/>
              <a:t>Sosyal Bilgiler Öğretiminde Kullanılan Yöntem, Teknik ve Materyallerle İlgili Uygulamalar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5D1C4-82A2-4291-8F73-05530021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BAFBB1-0772-4371-9E8C-B91896A84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Örnek uygulamalar</a:t>
            </a:r>
          </a:p>
          <a:p>
            <a:endParaRPr lang="tr-TR" dirty="0"/>
          </a:p>
          <a:p>
            <a:r>
              <a:rPr lang="tr-TR" dirty="0" err="1"/>
              <a:t>Mikroöğretim</a:t>
            </a:r>
            <a:r>
              <a:rPr lang="tr-TR" dirty="0"/>
              <a:t> ile tartışma…</a:t>
            </a:r>
          </a:p>
        </p:txBody>
      </p:sp>
    </p:spTree>
    <p:extLst>
      <p:ext uri="{BB962C8B-B14F-4D97-AF65-F5344CB8AC3E}">
        <p14:creationId xmlns:p14="http://schemas.microsoft.com/office/powerpoint/2010/main" val="399839583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30</TotalTime>
  <Words>42</Words>
  <Application>Microsoft Office PowerPoint</Application>
  <PresentationFormat>Ekran Gösterisi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Sosyal Bilgiler Öğretiminde Kullanılan Yöntem, Teknik ve Materyallerle İlgili Uygulamalar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21</cp:revision>
  <cp:lastPrinted>1601-01-01T00:00:00Z</cp:lastPrinted>
  <dcterms:created xsi:type="dcterms:W3CDTF">2020-01-14T12:16:28Z</dcterms:created>
  <dcterms:modified xsi:type="dcterms:W3CDTF">2020-03-19T20:19:54Z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